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70" r:id="rId5"/>
  </p:sldMasterIdLst>
  <p:notesMasterIdLst>
    <p:notesMasterId r:id="rId94"/>
  </p:notesMasterIdLst>
  <p:handoutMasterIdLst>
    <p:handoutMasterId r:id="rId95"/>
  </p:handoutMasterIdLst>
  <p:sldIdLst>
    <p:sldId id="257" r:id="rId6"/>
    <p:sldId id="399" r:id="rId7"/>
    <p:sldId id="400" r:id="rId8"/>
    <p:sldId id="368" r:id="rId9"/>
    <p:sldId id="357" r:id="rId10"/>
    <p:sldId id="371" r:id="rId11"/>
    <p:sldId id="308" r:id="rId12"/>
    <p:sldId id="423" r:id="rId13"/>
    <p:sldId id="275" r:id="rId14"/>
    <p:sldId id="420" r:id="rId15"/>
    <p:sldId id="372" r:id="rId16"/>
    <p:sldId id="316" r:id="rId17"/>
    <p:sldId id="318" r:id="rId18"/>
    <p:sldId id="339" r:id="rId19"/>
    <p:sldId id="319" r:id="rId20"/>
    <p:sldId id="320" r:id="rId21"/>
    <p:sldId id="321" r:id="rId22"/>
    <p:sldId id="322" r:id="rId23"/>
    <p:sldId id="323" r:id="rId24"/>
    <p:sldId id="324" r:id="rId25"/>
    <p:sldId id="328" r:id="rId26"/>
    <p:sldId id="401" r:id="rId27"/>
    <p:sldId id="369" r:id="rId28"/>
    <p:sldId id="310" r:id="rId29"/>
    <p:sldId id="424" r:id="rId30"/>
    <p:sldId id="277" r:id="rId31"/>
    <p:sldId id="373" r:id="rId32"/>
    <p:sldId id="397" r:id="rId33"/>
    <p:sldId id="364" r:id="rId34"/>
    <p:sldId id="280" r:id="rId35"/>
    <p:sldId id="282" r:id="rId36"/>
    <p:sldId id="294" r:id="rId37"/>
    <p:sldId id="287" r:id="rId38"/>
    <p:sldId id="288" r:id="rId39"/>
    <p:sldId id="383" r:id="rId40"/>
    <p:sldId id="295" r:id="rId41"/>
    <p:sldId id="333" r:id="rId42"/>
    <p:sldId id="425" r:id="rId43"/>
    <p:sldId id="385" r:id="rId44"/>
    <p:sldId id="274" r:id="rId45"/>
    <p:sldId id="299" r:id="rId46"/>
    <p:sldId id="367" r:id="rId47"/>
    <p:sldId id="336" r:id="rId48"/>
    <p:sldId id="370" r:id="rId49"/>
    <p:sldId id="363" r:id="rId50"/>
    <p:sldId id="402" r:id="rId51"/>
    <p:sldId id="270" r:id="rId52"/>
    <p:sldId id="398" r:id="rId53"/>
    <p:sldId id="296" r:id="rId54"/>
    <p:sldId id="405" r:id="rId55"/>
    <p:sldId id="406" r:id="rId56"/>
    <p:sldId id="271" r:id="rId57"/>
    <p:sldId id="297" r:id="rId58"/>
    <p:sldId id="407" r:id="rId59"/>
    <p:sldId id="272" r:id="rId60"/>
    <p:sldId id="408" r:id="rId61"/>
    <p:sldId id="298" r:id="rId62"/>
    <p:sldId id="409" r:id="rId63"/>
    <p:sldId id="302" r:id="rId64"/>
    <p:sldId id="303" r:id="rId65"/>
    <p:sldId id="312" r:id="rId66"/>
    <p:sldId id="430" r:id="rId67"/>
    <p:sldId id="374" r:id="rId68"/>
    <p:sldId id="421" r:id="rId69"/>
    <p:sldId id="267" r:id="rId70"/>
    <p:sldId id="359" r:id="rId71"/>
    <p:sldId id="332" r:id="rId72"/>
    <p:sldId id="362" r:id="rId73"/>
    <p:sldId id="375" r:id="rId74"/>
    <p:sldId id="414" r:id="rId75"/>
    <p:sldId id="307" r:id="rId76"/>
    <p:sldId id="376" r:id="rId77"/>
    <p:sldId id="314" r:id="rId78"/>
    <p:sldId id="315" r:id="rId79"/>
    <p:sldId id="404" r:id="rId80"/>
    <p:sldId id="377" r:id="rId81"/>
    <p:sldId id="380" r:id="rId82"/>
    <p:sldId id="387" r:id="rId83"/>
    <p:sldId id="388" r:id="rId84"/>
    <p:sldId id="422" r:id="rId85"/>
    <p:sldId id="343" r:id="rId86"/>
    <p:sldId id="392" r:id="rId87"/>
    <p:sldId id="393" r:id="rId88"/>
    <p:sldId id="394" r:id="rId89"/>
    <p:sldId id="395" r:id="rId90"/>
    <p:sldId id="396" r:id="rId91"/>
    <p:sldId id="290" r:id="rId92"/>
    <p:sldId id="306" r:id="rId9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C37E9F-67B1-444F-81FD-48C13CCDE3D3}" v="5" dt="2025-10-15T18:06:23.3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102" d="100"/>
          <a:sy n="102" d="100"/>
        </p:scale>
        <p:origin x="83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handoutMaster" Target="handoutMasters/handoutMaster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notesMaster" Target="notesMasters/notesMaster1.xml"/><Relationship Id="rId99" Type="http://schemas.openxmlformats.org/officeDocument/2006/relationships/tableStyles" Target="tableStyles.xml"/><Relationship Id="rId10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theme" Target="theme/them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Harvot" userId="83c8e423-a38e-4421-b054-d73402d98761" providerId="ADAL" clId="{36CC3AA9-D437-4ACA-857B-14AFE6BB9E60}"/>
    <pc:docChg chg="undo custSel addSld modSld modMainMaster">
      <pc:chgData name="Paula Harvot" userId="83c8e423-a38e-4421-b054-d73402d98761" providerId="ADAL" clId="{36CC3AA9-D437-4ACA-857B-14AFE6BB9E60}" dt="2025-10-15T19:57:56.156" v="1240" actId="20577"/>
      <pc:docMkLst>
        <pc:docMk/>
      </pc:docMkLst>
      <pc:sldChg chg="modNotesTx">
        <pc:chgData name="Paula Harvot" userId="83c8e423-a38e-4421-b054-d73402d98761" providerId="ADAL" clId="{36CC3AA9-D437-4ACA-857B-14AFE6BB9E60}" dt="2025-10-15T18:06:35.989" v="1212" actId="33524"/>
        <pc:sldMkLst>
          <pc:docMk/>
          <pc:sldMk cId="1356600654" sldId="257"/>
        </pc:sldMkLst>
      </pc:sldChg>
      <pc:sldChg chg="add">
        <pc:chgData name="Paula Harvot" userId="83c8e423-a38e-4421-b054-d73402d98761" providerId="ADAL" clId="{36CC3AA9-D437-4ACA-857B-14AFE6BB9E60}" dt="2025-10-13T15:00:55.923" v="0"/>
        <pc:sldMkLst>
          <pc:docMk/>
          <pc:sldMk cId="3029299314" sldId="267"/>
        </pc:sldMkLst>
      </pc:sldChg>
      <pc:sldChg chg="modSp add mod">
        <pc:chgData name="Paula Harvot" userId="83c8e423-a38e-4421-b054-d73402d98761" providerId="ADAL" clId="{36CC3AA9-D437-4ACA-857B-14AFE6BB9E60}" dt="2025-10-13T15:08:53.355" v="337" actId="20577"/>
        <pc:sldMkLst>
          <pc:docMk/>
          <pc:sldMk cId="3416941734" sldId="270"/>
        </pc:sldMkLst>
        <pc:spChg chg="mod">
          <ac:chgData name="Paula Harvot" userId="83c8e423-a38e-4421-b054-d73402d98761" providerId="ADAL" clId="{36CC3AA9-D437-4ACA-857B-14AFE6BB9E60}" dt="2025-10-13T15:08:53.355" v="337" actId="20577"/>
          <ac:spMkLst>
            <pc:docMk/>
            <pc:sldMk cId="3416941734" sldId="270"/>
            <ac:spMk id="5" creationId="{00000000-0000-0000-0000-000000000000}"/>
          </ac:spMkLst>
        </pc:spChg>
      </pc:sldChg>
      <pc:sldChg chg="modSp add mod">
        <pc:chgData name="Paula Harvot" userId="83c8e423-a38e-4421-b054-d73402d98761" providerId="ADAL" clId="{36CC3AA9-D437-4ACA-857B-14AFE6BB9E60}" dt="2025-10-13T15:09:33.523" v="377" actId="20577"/>
        <pc:sldMkLst>
          <pc:docMk/>
          <pc:sldMk cId="1299604468" sldId="271"/>
        </pc:sldMkLst>
        <pc:spChg chg="mod">
          <ac:chgData name="Paula Harvot" userId="83c8e423-a38e-4421-b054-d73402d98761" providerId="ADAL" clId="{36CC3AA9-D437-4ACA-857B-14AFE6BB9E60}" dt="2025-10-13T15:09:33.523" v="377" actId="20577"/>
          <ac:spMkLst>
            <pc:docMk/>
            <pc:sldMk cId="1299604468" sldId="271"/>
            <ac:spMk id="5" creationId="{00000000-0000-0000-0000-000000000000}"/>
          </ac:spMkLst>
        </pc:spChg>
      </pc:sldChg>
      <pc:sldChg chg="modSp add mod">
        <pc:chgData name="Paula Harvot" userId="83c8e423-a38e-4421-b054-d73402d98761" providerId="ADAL" clId="{36CC3AA9-D437-4ACA-857B-14AFE6BB9E60}" dt="2025-10-13T15:09:57.029" v="401" actId="20577"/>
        <pc:sldMkLst>
          <pc:docMk/>
          <pc:sldMk cId="3866735063" sldId="272"/>
        </pc:sldMkLst>
        <pc:spChg chg="mod">
          <ac:chgData name="Paula Harvot" userId="83c8e423-a38e-4421-b054-d73402d98761" providerId="ADAL" clId="{36CC3AA9-D437-4ACA-857B-14AFE6BB9E60}" dt="2025-10-13T15:09:57.029" v="401" actId="20577"/>
          <ac:spMkLst>
            <pc:docMk/>
            <pc:sldMk cId="3866735063" sldId="272"/>
            <ac:spMk id="5" creationId="{00000000-0000-0000-0000-000000000000}"/>
          </ac:spMkLst>
        </pc:spChg>
      </pc:sldChg>
      <pc:sldChg chg="modSp mod">
        <pc:chgData name="Paula Harvot" userId="83c8e423-a38e-4421-b054-d73402d98761" providerId="ADAL" clId="{36CC3AA9-D437-4ACA-857B-14AFE6BB9E60}" dt="2025-10-13T15:02:04.130" v="34" actId="20577"/>
        <pc:sldMkLst>
          <pc:docMk/>
          <pc:sldMk cId="195578738" sldId="274"/>
        </pc:sldMkLst>
        <pc:spChg chg="mod">
          <ac:chgData name="Paula Harvot" userId="83c8e423-a38e-4421-b054-d73402d98761" providerId="ADAL" clId="{36CC3AA9-D437-4ACA-857B-14AFE6BB9E60}" dt="2025-10-13T15:02:04.130" v="34" actId="20577"/>
          <ac:spMkLst>
            <pc:docMk/>
            <pc:sldMk cId="195578738" sldId="274"/>
            <ac:spMk id="3" creationId="{00000000-0000-0000-0000-000000000000}"/>
          </ac:spMkLst>
        </pc:spChg>
      </pc:sldChg>
      <pc:sldChg chg="modSp mod">
        <pc:chgData name="Paula Harvot" userId="83c8e423-a38e-4421-b054-d73402d98761" providerId="ADAL" clId="{36CC3AA9-D437-4ACA-857B-14AFE6BB9E60}" dt="2025-10-13T15:07:07.291" v="232" actId="20577"/>
        <pc:sldMkLst>
          <pc:docMk/>
          <pc:sldMk cId="1847701287" sldId="277"/>
        </pc:sldMkLst>
        <pc:spChg chg="mod">
          <ac:chgData name="Paula Harvot" userId="83c8e423-a38e-4421-b054-d73402d98761" providerId="ADAL" clId="{36CC3AA9-D437-4ACA-857B-14AFE6BB9E60}" dt="2025-10-13T15:07:07.291" v="232" actId="20577"/>
          <ac:spMkLst>
            <pc:docMk/>
            <pc:sldMk cId="1847701287" sldId="277"/>
            <ac:spMk id="4" creationId="{00000000-0000-0000-0000-000000000000}"/>
          </ac:spMkLst>
        </pc:spChg>
      </pc:sldChg>
      <pc:sldChg chg="modSp mod">
        <pc:chgData name="Paula Harvot" userId="83c8e423-a38e-4421-b054-d73402d98761" providerId="ADAL" clId="{36CC3AA9-D437-4ACA-857B-14AFE6BB9E60}" dt="2025-10-13T15:07:29.883" v="256" actId="20577"/>
        <pc:sldMkLst>
          <pc:docMk/>
          <pc:sldMk cId="3067135736" sldId="280"/>
        </pc:sldMkLst>
        <pc:spChg chg="mod">
          <ac:chgData name="Paula Harvot" userId="83c8e423-a38e-4421-b054-d73402d98761" providerId="ADAL" clId="{36CC3AA9-D437-4ACA-857B-14AFE6BB9E60}" dt="2025-10-13T15:07:29.883" v="256" actId="20577"/>
          <ac:spMkLst>
            <pc:docMk/>
            <pc:sldMk cId="3067135736" sldId="280"/>
            <ac:spMk id="2" creationId="{00000000-0000-0000-0000-000000000000}"/>
          </ac:spMkLst>
        </pc:spChg>
      </pc:sldChg>
      <pc:sldChg chg="modSp mod">
        <pc:chgData name="Paula Harvot" userId="83c8e423-a38e-4421-b054-d73402d98761" providerId="ADAL" clId="{36CC3AA9-D437-4ACA-857B-14AFE6BB9E60}" dt="2025-10-13T15:07:37.037" v="265" actId="20577"/>
        <pc:sldMkLst>
          <pc:docMk/>
          <pc:sldMk cId="407625471" sldId="282"/>
        </pc:sldMkLst>
        <pc:spChg chg="mod">
          <ac:chgData name="Paula Harvot" userId="83c8e423-a38e-4421-b054-d73402d98761" providerId="ADAL" clId="{36CC3AA9-D437-4ACA-857B-14AFE6BB9E60}" dt="2025-10-13T15:07:37.037" v="265" actId="20577"/>
          <ac:spMkLst>
            <pc:docMk/>
            <pc:sldMk cId="407625471" sldId="282"/>
            <ac:spMk id="5" creationId="{00000000-0000-0000-0000-000000000000}"/>
          </ac:spMkLst>
        </pc:spChg>
      </pc:sldChg>
      <pc:sldChg chg="modSp mod">
        <pc:chgData name="Paula Harvot" userId="83c8e423-a38e-4421-b054-d73402d98761" providerId="ADAL" clId="{36CC3AA9-D437-4ACA-857B-14AFE6BB9E60}" dt="2025-10-13T15:07:50.555" v="281" actId="20577"/>
        <pc:sldMkLst>
          <pc:docMk/>
          <pc:sldMk cId="2830918665" sldId="287"/>
        </pc:sldMkLst>
        <pc:spChg chg="mod">
          <ac:chgData name="Paula Harvot" userId="83c8e423-a38e-4421-b054-d73402d98761" providerId="ADAL" clId="{36CC3AA9-D437-4ACA-857B-14AFE6BB9E60}" dt="2025-10-13T15:07:50.555" v="281" actId="20577"/>
          <ac:spMkLst>
            <pc:docMk/>
            <pc:sldMk cId="2830918665" sldId="287"/>
            <ac:spMk id="5" creationId="{00000000-0000-0000-0000-000000000000}"/>
          </ac:spMkLst>
        </pc:spChg>
      </pc:sldChg>
      <pc:sldChg chg="modSp mod">
        <pc:chgData name="Paula Harvot" userId="83c8e423-a38e-4421-b054-d73402d98761" providerId="ADAL" clId="{36CC3AA9-D437-4ACA-857B-14AFE6BB9E60}" dt="2025-10-13T15:07:56.259" v="289" actId="20577"/>
        <pc:sldMkLst>
          <pc:docMk/>
          <pc:sldMk cId="2778636722" sldId="288"/>
        </pc:sldMkLst>
        <pc:spChg chg="mod">
          <ac:chgData name="Paula Harvot" userId="83c8e423-a38e-4421-b054-d73402d98761" providerId="ADAL" clId="{36CC3AA9-D437-4ACA-857B-14AFE6BB9E60}" dt="2025-10-13T15:07:56.259" v="289" actId="20577"/>
          <ac:spMkLst>
            <pc:docMk/>
            <pc:sldMk cId="2778636722" sldId="288"/>
            <ac:spMk id="5" creationId="{00000000-0000-0000-0000-000000000000}"/>
          </ac:spMkLst>
        </pc:spChg>
      </pc:sldChg>
      <pc:sldChg chg="modSp add mod">
        <pc:chgData name="Paula Harvot" userId="83c8e423-a38e-4421-b054-d73402d98761" providerId="ADAL" clId="{36CC3AA9-D437-4ACA-857B-14AFE6BB9E60}" dt="2025-10-13T15:13:21.595" v="609" actId="20577"/>
        <pc:sldMkLst>
          <pc:docMk/>
          <pc:sldMk cId="1919116295" sldId="290"/>
        </pc:sldMkLst>
        <pc:spChg chg="mod">
          <ac:chgData name="Paula Harvot" userId="83c8e423-a38e-4421-b054-d73402d98761" providerId="ADAL" clId="{36CC3AA9-D437-4ACA-857B-14AFE6BB9E60}" dt="2025-10-13T15:13:21.595" v="609" actId="20577"/>
          <ac:spMkLst>
            <pc:docMk/>
            <pc:sldMk cId="1919116295" sldId="290"/>
            <ac:spMk id="4" creationId="{00000000-0000-0000-0000-000000000000}"/>
          </ac:spMkLst>
        </pc:spChg>
      </pc:sldChg>
      <pc:sldChg chg="modSp mod">
        <pc:chgData name="Paula Harvot" userId="83c8e423-a38e-4421-b054-d73402d98761" providerId="ADAL" clId="{36CC3AA9-D437-4ACA-857B-14AFE6BB9E60}" dt="2025-10-13T15:07:43.348" v="273" actId="20577"/>
        <pc:sldMkLst>
          <pc:docMk/>
          <pc:sldMk cId="3276525617" sldId="294"/>
        </pc:sldMkLst>
        <pc:spChg chg="mod">
          <ac:chgData name="Paula Harvot" userId="83c8e423-a38e-4421-b054-d73402d98761" providerId="ADAL" clId="{36CC3AA9-D437-4ACA-857B-14AFE6BB9E60}" dt="2025-10-13T15:07:43.348" v="273" actId="20577"/>
          <ac:spMkLst>
            <pc:docMk/>
            <pc:sldMk cId="3276525617" sldId="294"/>
            <ac:spMk id="5" creationId="{00000000-0000-0000-0000-000000000000}"/>
          </ac:spMkLst>
        </pc:spChg>
      </pc:sldChg>
      <pc:sldChg chg="modSp mod">
        <pc:chgData name="Paula Harvot" userId="83c8e423-a38e-4421-b054-d73402d98761" providerId="ADAL" clId="{36CC3AA9-D437-4ACA-857B-14AFE6BB9E60}" dt="2025-10-13T15:08:10.739" v="305" actId="20577"/>
        <pc:sldMkLst>
          <pc:docMk/>
          <pc:sldMk cId="628750267" sldId="295"/>
        </pc:sldMkLst>
        <pc:spChg chg="mod">
          <ac:chgData name="Paula Harvot" userId="83c8e423-a38e-4421-b054-d73402d98761" providerId="ADAL" clId="{36CC3AA9-D437-4ACA-857B-14AFE6BB9E60}" dt="2025-10-13T15:08:10.739" v="305" actId="20577"/>
          <ac:spMkLst>
            <pc:docMk/>
            <pc:sldMk cId="628750267" sldId="295"/>
            <ac:spMk id="4" creationId="{00000000-0000-0000-0000-000000000000}"/>
          </ac:spMkLst>
        </pc:spChg>
      </pc:sldChg>
      <pc:sldChg chg="modSp add mod">
        <pc:chgData name="Paula Harvot" userId="83c8e423-a38e-4421-b054-d73402d98761" providerId="ADAL" clId="{36CC3AA9-D437-4ACA-857B-14AFE6BB9E60}" dt="2025-10-13T15:09:07.003" v="353" actId="20577"/>
        <pc:sldMkLst>
          <pc:docMk/>
          <pc:sldMk cId="1799051997" sldId="296"/>
        </pc:sldMkLst>
        <pc:spChg chg="mod">
          <ac:chgData name="Paula Harvot" userId="83c8e423-a38e-4421-b054-d73402d98761" providerId="ADAL" clId="{36CC3AA9-D437-4ACA-857B-14AFE6BB9E60}" dt="2025-10-13T15:09:07.003" v="353" actId="20577"/>
          <ac:spMkLst>
            <pc:docMk/>
            <pc:sldMk cId="1799051997" sldId="296"/>
            <ac:spMk id="5" creationId="{00000000-0000-0000-0000-000000000000}"/>
          </ac:spMkLst>
        </pc:spChg>
      </pc:sldChg>
      <pc:sldChg chg="modSp add mod">
        <pc:chgData name="Paula Harvot" userId="83c8e423-a38e-4421-b054-d73402d98761" providerId="ADAL" clId="{36CC3AA9-D437-4ACA-857B-14AFE6BB9E60}" dt="2025-10-13T15:09:41.419" v="385" actId="20577"/>
        <pc:sldMkLst>
          <pc:docMk/>
          <pc:sldMk cId="1742856249" sldId="297"/>
        </pc:sldMkLst>
        <pc:spChg chg="mod">
          <ac:chgData name="Paula Harvot" userId="83c8e423-a38e-4421-b054-d73402d98761" providerId="ADAL" clId="{36CC3AA9-D437-4ACA-857B-14AFE6BB9E60}" dt="2025-10-13T15:09:41.419" v="385" actId="20577"/>
          <ac:spMkLst>
            <pc:docMk/>
            <pc:sldMk cId="1742856249" sldId="297"/>
            <ac:spMk id="5" creationId="{00000000-0000-0000-0000-000000000000}"/>
          </ac:spMkLst>
        </pc:spChg>
      </pc:sldChg>
      <pc:sldChg chg="modSp add mod">
        <pc:chgData name="Paula Harvot" userId="83c8e423-a38e-4421-b054-d73402d98761" providerId="ADAL" clId="{36CC3AA9-D437-4ACA-857B-14AFE6BB9E60}" dt="2025-10-13T15:10:12.115" v="417" actId="20577"/>
        <pc:sldMkLst>
          <pc:docMk/>
          <pc:sldMk cId="1945487803" sldId="298"/>
        </pc:sldMkLst>
        <pc:spChg chg="mod">
          <ac:chgData name="Paula Harvot" userId="83c8e423-a38e-4421-b054-d73402d98761" providerId="ADAL" clId="{36CC3AA9-D437-4ACA-857B-14AFE6BB9E60}" dt="2025-10-13T15:10:12.115" v="417" actId="20577"/>
          <ac:spMkLst>
            <pc:docMk/>
            <pc:sldMk cId="1945487803" sldId="298"/>
            <ac:spMk id="5" creationId="{00000000-0000-0000-0000-000000000000}"/>
          </ac:spMkLst>
        </pc:spChg>
      </pc:sldChg>
      <pc:sldChg chg="modSp mod">
        <pc:chgData name="Paula Harvot" userId="83c8e423-a38e-4421-b054-d73402d98761" providerId="ADAL" clId="{36CC3AA9-D437-4ACA-857B-14AFE6BB9E60}" dt="2025-10-13T15:01:33.171" v="18" actId="20577"/>
        <pc:sldMkLst>
          <pc:docMk/>
          <pc:sldMk cId="3105433533" sldId="299"/>
        </pc:sldMkLst>
        <pc:spChg chg="mod">
          <ac:chgData name="Paula Harvot" userId="83c8e423-a38e-4421-b054-d73402d98761" providerId="ADAL" clId="{36CC3AA9-D437-4ACA-857B-14AFE6BB9E60}" dt="2025-10-13T15:01:33.171" v="18" actId="20577"/>
          <ac:spMkLst>
            <pc:docMk/>
            <pc:sldMk cId="3105433533" sldId="299"/>
            <ac:spMk id="5" creationId="{00000000-0000-0000-0000-000000000000}"/>
          </ac:spMkLst>
        </pc:spChg>
      </pc:sldChg>
      <pc:sldChg chg="modSp add mod">
        <pc:chgData name="Paula Harvot" userId="83c8e423-a38e-4421-b054-d73402d98761" providerId="ADAL" clId="{36CC3AA9-D437-4ACA-857B-14AFE6BB9E60}" dt="2025-10-13T15:10:26.172" v="433" actId="20577"/>
        <pc:sldMkLst>
          <pc:docMk/>
          <pc:sldMk cId="2391652663" sldId="302"/>
        </pc:sldMkLst>
        <pc:spChg chg="mod">
          <ac:chgData name="Paula Harvot" userId="83c8e423-a38e-4421-b054-d73402d98761" providerId="ADAL" clId="{36CC3AA9-D437-4ACA-857B-14AFE6BB9E60}" dt="2025-10-13T15:10:26.172" v="433" actId="20577"/>
          <ac:spMkLst>
            <pc:docMk/>
            <pc:sldMk cId="2391652663" sldId="302"/>
            <ac:spMk id="4" creationId="{00000000-0000-0000-0000-000000000000}"/>
          </ac:spMkLst>
        </pc:spChg>
      </pc:sldChg>
      <pc:sldChg chg="modSp add mod">
        <pc:chgData name="Paula Harvot" userId="83c8e423-a38e-4421-b054-d73402d98761" providerId="ADAL" clId="{36CC3AA9-D437-4ACA-857B-14AFE6BB9E60}" dt="2025-10-13T15:10:37.043" v="441" actId="20577"/>
        <pc:sldMkLst>
          <pc:docMk/>
          <pc:sldMk cId="4081809606" sldId="303"/>
        </pc:sldMkLst>
        <pc:spChg chg="mod">
          <ac:chgData name="Paula Harvot" userId="83c8e423-a38e-4421-b054-d73402d98761" providerId="ADAL" clId="{36CC3AA9-D437-4ACA-857B-14AFE6BB9E60}" dt="2025-10-13T15:10:37.043" v="441" actId="20577"/>
          <ac:spMkLst>
            <pc:docMk/>
            <pc:sldMk cId="4081809606" sldId="303"/>
            <ac:spMk id="3" creationId="{00000000-0000-0000-0000-000000000000}"/>
          </ac:spMkLst>
        </pc:spChg>
      </pc:sldChg>
      <pc:sldChg chg="add">
        <pc:chgData name="Paula Harvot" userId="83c8e423-a38e-4421-b054-d73402d98761" providerId="ADAL" clId="{36CC3AA9-D437-4ACA-857B-14AFE6BB9E60}" dt="2025-10-13T15:00:55.923" v="0"/>
        <pc:sldMkLst>
          <pc:docMk/>
          <pc:sldMk cId="2439942506" sldId="306"/>
        </pc:sldMkLst>
      </pc:sldChg>
      <pc:sldChg chg="modSp add mod">
        <pc:chgData name="Paula Harvot" userId="83c8e423-a38e-4421-b054-d73402d98761" providerId="ADAL" clId="{36CC3AA9-D437-4ACA-857B-14AFE6BB9E60}" dt="2025-10-13T15:11:37.291" v="497" actId="20577"/>
        <pc:sldMkLst>
          <pc:docMk/>
          <pc:sldMk cId="4224296320" sldId="307"/>
        </pc:sldMkLst>
        <pc:spChg chg="mod">
          <ac:chgData name="Paula Harvot" userId="83c8e423-a38e-4421-b054-d73402d98761" providerId="ADAL" clId="{36CC3AA9-D437-4ACA-857B-14AFE6BB9E60}" dt="2025-10-13T15:11:37.291" v="497" actId="20577"/>
          <ac:spMkLst>
            <pc:docMk/>
            <pc:sldMk cId="4224296320" sldId="307"/>
            <ac:spMk id="4" creationId="{81B963F9-1CC2-4027-9D83-FCEA243134D9}"/>
          </ac:spMkLst>
        </pc:spChg>
      </pc:sldChg>
      <pc:sldChg chg="modSp mod">
        <pc:chgData name="Paula Harvot" userId="83c8e423-a38e-4421-b054-d73402d98761" providerId="ADAL" clId="{36CC3AA9-D437-4ACA-857B-14AFE6BB9E60}" dt="2025-10-13T15:03:05.099" v="86" actId="20577"/>
        <pc:sldMkLst>
          <pc:docMk/>
          <pc:sldMk cId="816699793" sldId="308"/>
        </pc:sldMkLst>
        <pc:spChg chg="mod">
          <ac:chgData name="Paula Harvot" userId="83c8e423-a38e-4421-b054-d73402d98761" providerId="ADAL" clId="{36CC3AA9-D437-4ACA-857B-14AFE6BB9E60}" dt="2025-10-13T15:03:05.099" v="86" actId="20577"/>
          <ac:spMkLst>
            <pc:docMk/>
            <pc:sldMk cId="816699793" sldId="308"/>
            <ac:spMk id="4" creationId="{00000000-0000-0000-0000-000000000000}"/>
          </ac:spMkLst>
        </pc:spChg>
      </pc:sldChg>
      <pc:sldChg chg="modSp mod">
        <pc:chgData name="Paula Harvot" userId="83c8e423-a38e-4421-b054-d73402d98761" providerId="ADAL" clId="{36CC3AA9-D437-4ACA-857B-14AFE6BB9E60}" dt="2025-10-13T15:07:00.267" v="224" actId="20577"/>
        <pc:sldMkLst>
          <pc:docMk/>
          <pc:sldMk cId="3084610861" sldId="310"/>
        </pc:sldMkLst>
        <pc:spChg chg="mod">
          <ac:chgData name="Paula Harvot" userId="83c8e423-a38e-4421-b054-d73402d98761" providerId="ADAL" clId="{36CC3AA9-D437-4ACA-857B-14AFE6BB9E60}" dt="2025-10-13T15:07:00.267" v="224" actId="20577"/>
          <ac:spMkLst>
            <pc:docMk/>
            <pc:sldMk cId="3084610861" sldId="310"/>
            <ac:spMk id="4" creationId="{00000000-0000-0000-0000-000000000000}"/>
          </ac:spMkLst>
        </pc:spChg>
      </pc:sldChg>
      <pc:sldChg chg="modSp add mod">
        <pc:chgData name="Paula Harvot" userId="83c8e423-a38e-4421-b054-d73402d98761" providerId="ADAL" clId="{36CC3AA9-D437-4ACA-857B-14AFE6BB9E60}" dt="2025-10-13T15:10:44.283" v="449" actId="20577"/>
        <pc:sldMkLst>
          <pc:docMk/>
          <pc:sldMk cId="456040243" sldId="312"/>
        </pc:sldMkLst>
        <pc:spChg chg="mod">
          <ac:chgData name="Paula Harvot" userId="83c8e423-a38e-4421-b054-d73402d98761" providerId="ADAL" clId="{36CC3AA9-D437-4ACA-857B-14AFE6BB9E60}" dt="2025-10-13T15:10:44.283" v="449" actId="20577"/>
          <ac:spMkLst>
            <pc:docMk/>
            <pc:sldMk cId="456040243" sldId="312"/>
            <ac:spMk id="4" creationId="{00000000-0000-0000-0000-000000000000}"/>
          </ac:spMkLst>
        </pc:spChg>
      </pc:sldChg>
      <pc:sldChg chg="modSp add mod">
        <pc:chgData name="Paula Harvot" userId="83c8e423-a38e-4421-b054-d73402d98761" providerId="ADAL" clId="{36CC3AA9-D437-4ACA-857B-14AFE6BB9E60}" dt="2025-10-13T15:11:50.187" v="513" actId="20577"/>
        <pc:sldMkLst>
          <pc:docMk/>
          <pc:sldMk cId="1417989319" sldId="314"/>
        </pc:sldMkLst>
        <pc:spChg chg="mod">
          <ac:chgData name="Paula Harvot" userId="83c8e423-a38e-4421-b054-d73402d98761" providerId="ADAL" clId="{36CC3AA9-D437-4ACA-857B-14AFE6BB9E60}" dt="2025-10-13T15:11:50.187" v="513" actId="20577"/>
          <ac:spMkLst>
            <pc:docMk/>
            <pc:sldMk cId="1417989319" sldId="314"/>
            <ac:spMk id="4" creationId="{00000000-0000-0000-0000-000000000000}"/>
          </ac:spMkLst>
        </pc:spChg>
      </pc:sldChg>
      <pc:sldChg chg="add">
        <pc:chgData name="Paula Harvot" userId="83c8e423-a38e-4421-b054-d73402d98761" providerId="ADAL" clId="{36CC3AA9-D437-4ACA-857B-14AFE6BB9E60}" dt="2025-10-13T15:00:55.923" v="0"/>
        <pc:sldMkLst>
          <pc:docMk/>
          <pc:sldMk cId="839300030" sldId="315"/>
        </pc:sldMkLst>
      </pc:sldChg>
      <pc:sldChg chg="modSp mod">
        <pc:chgData name="Paula Harvot" userId="83c8e423-a38e-4421-b054-d73402d98761" providerId="ADAL" clId="{36CC3AA9-D437-4ACA-857B-14AFE6BB9E60}" dt="2025-10-13T15:03:14.108" v="94" actId="20577"/>
        <pc:sldMkLst>
          <pc:docMk/>
          <pc:sldMk cId="1576387201" sldId="316"/>
        </pc:sldMkLst>
        <pc:spChg chg="mod">
          <ac:chgData name="Paula Harvot" userId="83c8e423-a38e-4421-b054-d73402d98761" providerId="ADAL" clId="{36CC3AA9-D437-4ACA-857B-14AFE6BB9E60}" dt="2025-10-13T15:03:14.108" v="94" actId="20577"/>
          <ac:spMkLst>
            <pc:docMk/>
            <pc:sldMk cId="1576387201" sldId="316"/>
            <ac:spMk id="2" creationId="{01B460A2-21AC-42E7-8921-D0DF711026E4}"/>
          </ac:spMkLst>
        </pc:spChg>
      </pc:sldChg>
      <pc:sldChg chg="modSp mod">
        <pc:chgData name="Paula Harvot" userId="83c8e423-a38e-4421-b054-d73402d98761" providerId="ADAL" clId="{36CC3AA9-D437-4ACA-857B-14AFE6BB9E60}" dt="2025-10-13T15:05:32.700" v="128" actId="20577"/>
        <pc:sldMkLst>
          <pc:docMk/>
          <pc:sldMk cId="1453255199" sldId="318"/>
        </pc:sldMkLst>
        <pc:spChg chg="mod">
          <ac:chgData name="Paula Harvot" userId="83c8e423-a38e-4421-b054-d73402d98761" providerId="ADAL" clId="{36CC3AA9-D437-4ACA-857B-14AFE6BB9E60}" dt="2025-10-13T15:05:32.700" v="128" actId="20577"/>
          <ac:spMkLst>
            <pc:docMk/>
            <pc:sldMk cId="1453255199" sldId="318"/>
            <ac:spMk id="2" creationId="{01B460A2-21AC-42E7-8921-D0DF711026E4}"/>
          </ac:spMkLst>
        </pc:spChg>
      </pc:sldChg>
      <pc:sldChg chg="modSp mod">
        <pc:chgData name="Paula Harvot" userId="83c8e423-a38e-4421-b054-d73402d98761" providerId="ADAL" clId="{36CC3AA9-D437-4ACA-857B-14AFE6BB9E60}" dt="2025-10-13T15:05:47.331" v="146" actId="20577"/>
        <pc:sldMkLst>
          <pc:docMk/>
          <pc:sldMk cId="4121128938" sldId="319"/>
        </pc:sldMkLst>
        <pc:spChg chg="mod">
          <ac:chgData name="Paula Harvot" userId="83c8e423-a38e-4421-b054-d73402d98761" providerId="ADAL" clId="{36CC3AA9-D437-4ACA-857B-14AFE6BB9E60}" dt="2025-10-13T15:05:47.331" v="146" actId="20577"/>
          <ac:spMkLst>
            <pc:docMk/>
            <pc:sldMk cId="4121128938" sldId="319"/>
            <ac:spMk id="2" creationId="{01B460A2-21AC-42E7-8921-D0DF711026E4}"/>
          </ac:spMkLst>
        </pc:spChg>
      </pc:sldChg>
      <pc:sldChg chg="modSp mod">
        <pc:chgData name="Paula Harvot" userId="83c8e423-a38e-4421-b054-d73402d98761" providerId="ADAL" clId="{36CC3AA9-D437-4ACA-857B-14AFE6BB9E60}" dt="2025-10-13T15:05:54.955" v="154" actId="20577"/>
        <pc:sldMkLst>
          <pc:docMk/>
          <pc:sldMk cId="1460660037" sldId="320"/>
        </pc:sldMkLst>
        <pc:spChg chg="mod">
          <ac:chgData name="Paula Harvot" userId="83c8e423-a38e-4421-b054-d73402d98761" providerId="ADAL" clId="{36CC3AA9-D437-4ACA-857B-14AFE6BB9E60}" dt="2025-10-13T15:05:54.955" v="154" actId="20577"/>
          <ac:spMkLst>
            <pc:docMk/>
            <pc:sldMk cId="1460660037" sldId="320"/>
            <ac:spMk id="2" creationId="{01B460A2-21AC-42E7-8921-D0DF711026E4}"/>
          </ac:spMkLst>
        </pc:spChg>
      </pc:sldChg>
      <pc:sldChg chg="modSp mod">
        <pc:chgData name="Paula Harvot" userId="83c8e423-a38e-4421-b054-d73402d98761" providerId="ADAL" clId="{36CC3AA9-D437-4ACA-857B-14AFE6BB9E60}" dt="2025-10-13T15:06:01.883" v="162" actId="20577"/>
        <pc:sldMkLst>
          <pc:docMk/>
          <pc:sldMk cId="3435934091" sldId="321"/>
        </pc:sldMkLst>
        <pc:spChg chg="mod">
          <ac:chgData name="Paula Harvot" userId="83c8e423-a38e-4421-b054-d73402d98761" providerId="ADAL" clId="{36CC3AA9-D437-4ACA-857B-14AFE6BB9E60}" dt="2025-10-13T15:06:01.883" v="162" actId="20577"/>
          <ac:spMkLst>
            <pc:docMk/>
            <pc:sldMk cId="3435934091" sldId="321"/>
            <ac:spMk id="2" creationId="{01B460A2-21AC-42E7-8921-D0DF711026E4}"/>
          </ac:spMkLst>
        </pc:spChg>
      </pc:sldChg>
      <pc:sldChg chg="modSp mod">
        <pc:chgData name="Paula Harvot" userId="83c8e423-a38e-4421-b054-d73402d98761" providerId="ADAL" clId="{36CC3AA9-D437-4ACA-857B-14AFE6BB9E60}" dt="2025-10-13T15:06:09.403" v="170" actId="20577"/>
        <pc:sldMkLst>
          <pc:docMk/>
          <pc:sldMk cId="4083308724" sldId="322"/>
        </pc:sldMkLst>
        <pc:spChg chg="mod">
          <ac:chgData name="Paula Harvot" userId="83c8e423-a38e-4421-b054-d73402d98761" providerId="ADAL" clId="{36CC3AA9-D437-4ACA-857B-14AFE6BB9E60}" dt="2025-10-13T15:06:09.403" v="170" actId="20577"/>
          <ac:spMkLst>
            <pc:docMk/>
            <pc:sldMk cId="4083308724" sldId="322"/>
            <ac:spMk id="2" creationId="{01B460A2-21AC-42E7-8921-D0DF711026E4}"/>
          </ac:spMkLst>
        </pc:spChg>
      </pc:sldChg>
      <pc:sldChg chg="modSp mod">
        <pc:chgData name="Paula Harvot" userId="83c8e423-a38e-4421-b054-d73402d98761" providerId="ADAL" clId="{36CC3AA9-D437-4ACA-857B-14AFE6BB9E60}" dt="2025-10-13T15:06:16.867" v="178" actId="20577"/>
        <pc:sldMkLst>
          <pc:docMk/>
          <pc:sldMk cId="1783289616" sldId="323"/>
        </pc:sldMkLst>
        <pc:spChg chg="mod">
          <ac:chgData name="Paula Harvot" userId="83c8e423-a38e-4421-b054-d73402d98761" providerId="ADAL" clId="{36CC3AA9-D437-4ACA-857B-14AFE6BB9E60}" dt="2025-10-13T15:06:16.867" v="178" actId="20577"/>
          <ac:spMkLst>
            <pc:docMk/>
            <pc:sldMk cId="1783289616" sldId="323"/>
            <ac:spMk id="2" creationId="{01B460A2-21AC-42E7-8921-D0DF711026E4}"/>
          </ac:spMkLst>
        </pc:spChg>
      </pc:sldChg>
      <pc:sldChg chg="modSp mod">
        <pc:chgData name="Paula Harvot" userId="83c8e423-a38e-4421-b054-d73402d98761" providerId="ADAL" clId="{36CC3AA9-D437-4ACA-857B-14AFE6BB9E60}" dt="2025-10-13T15:06:27.700" v="190" actId="20577"/>
        <pc:sldMkLst>
          <pc:docMk/>
          <pc:sldMk cId="958387725" sldId="324"/>
        </pc:sldMkLst>
        <pc:spChg chg="mod">
          <ac:chgData name="Paula Harvot" userId="83c8e423-a38e-4421-b054-d73402d98761" providerId="ADAL" clId="{36CC3AA9-D437-4ACA-857B-14AFE6BB9E60}" dt="2025-10-13T15:06:27.700" v="190" actId="20577"/>
          <ac:spMkLst>
            <pc:docMk/>
            <pc:sldMk cId="958387725" sldId="324"/>
            <ac:spMk id="2" creationId="{01B460A2-21AC-42E7-8921-D0DF711026E4}"/>
          </ac:spMkLst>
        </pc:spChg>
      </pc:sldChg>
      <pc:sldChg chg="modSp mod">
        <pc:chgData name="Paula Harvot" userId="83c8e423-a38e-4421-b054-d73402d98761" providerId="ADAL" clId="{36CC3AA9-D437-4ACA-857B-14AFE6BB9E60}" dt="2025-10-13T15:06:36.923" v="200" actId="20577"/>
        <pc:sldMkLst>
          <pc:docMk/>
          <pc:sldMk cId="3703967021" sldId="328"/>
        </pc:sldMkLst>
        <pc:spChg chg="mod">
          <ac:chgData name="Paula Harvot" userId="83c8e423-a38e-4421-b054-d73402d98761" providerId="ADAL" clId="{36CC3AA9-D437-4ACA-857B-14AFE6BB9E60}" dt="2025-10-13T15:06:36.923" v="200" actId="20577"/>
          <ac:spMkLst>
            <pc:docMk/>
            <pc:sldMk cId="3703967021" sldId="328"/>
            <ac:spMk id="2" creationId="{01B460A2-21AC-42E7-8921-D0DF711026E4}"/>
          </ac:spMkLst>
        </pc:spChg>
      </pc:sldChg>
      <pc:sldChg chg="modSp add mod">
        <pc:chgData name="Paula Harvot" userId="83c8e423-a38e-4421-b054-d73402d98761" providerId="ADAL" clId="{36CC3AA9-D437-4ACA-857B-14AFE6BB9E60}" dt="2025-10-13T15:11:13.836" v="473" actId="20577"/>
        <pc:sldMkLst>
          <pc:docMk/>
          <pc:sldMk cId="2402268919" sldId="332"/>
        </pc:sldMkLst>
        <pc:spChg chg="mod">
          <ac:chgData name="Paula Harvot" userId="83c8e423-a38e-4421-b054-d73402d98761" providerId="ADAL" clId="{36CC3AA9-D437-4ACA-857B-14AFE6BB9E60}" dt="2025-10-13T15:11:13.836" v="473" actId="20577"/>
          <ac:spMkLst>
            <pc:docMk/>
            <pc:sldMk cId="2402268919" sldId="332"/>
            <ac:spMk id="4" creationId="{1B591C99-1705-4E8F-A6E0-9ABA39D9CC36}"/>
          </ac:spMkLst>
        </pc:spChg>
      </pc:sldChg>
      <pc:sldChg chg="modSp mod">
        <pc:chgData name="Paula Harvot" userId="83c8e423-a38e-4421-b054-d73402d98761" providerId="ADAL" clId="{36CC3AA9-D437-4ACA-857B-14AFE6BB9E60}" dt="2025-10-13T15:08:16.987" v="313" actId="20577"/>
        <pc:sldMkLst>
          <pc:docMk/>
          <pc:sldMk cId="622072447" sldId="333"/>
        </pc:sldMkLst>
        <pc:spChg chg="mod">
          <ac:chgData name="Paula Harvot" userId="83c8e423-a38e-4421-b054-d73402d98761" providerId="ADAL" clId="{36CC3AA9-D437-4ACA-857B-14AFE6BB9E60}" dt="2025-10-13T15:08:16.987" v="313" actId="20577"/>
          <ac:spMkLst>
            <pc:docMk/>
            <pc:sldMk cId="622072447" sldId="333"/>
            <ac:spMk id="4" creationId="{55910BB2-9DC9-4D30-B8A2-A79CAE5A728C}"/>
          </ac:spMkLst>
        </pc:spChg>
      </pc:sldChg>
      <pc:sldChg chg="add modNotesTx">
        <pc:chgData name="Paula Harvot" userId="83c8e423-a38e-4421-b054-d73402d98761" providerId="ADAL" clId="{36CC3AA9-D437-4ACA-857B-14AFE6BB9E60}" dt="2025-10-15T18:06:08.194" v="1211" actId="20577"/>
        <pc:sldMkLst>
          <pc:docMk/>
          <pc:sldMk cId="370872560" sldId="336"/>
        </pc:sldMkLst>
      </pc:sldChg>
      <pc:sldChg chg="modSp mod">
        <pc:chgData name="Paula Harvot" userId="83c8e423-a38e-4421-b054-d73402d98761" providerId="ADAL" clId="{36CC3AA9-D437-4ACA-857B-14AFE6BB9E60}" dt="2025-10-13T15:05:40.604" v="138" actId="20577"/>
        <pc:sldMkLst>
          <pc:docMk/>
          <pc:sldMk cId="3933267641" sldId="339"/>
        </pc:sldMkLst>
        <pc:spChg chg="mod">
          <ac:chgData name="Paula Harvot" userId="83c8e423-a38e-4421-b054-d73402d98761" providerId="ADAL" clId="{36CC3AA9-D437-4ACA-857B-14AFE6BB9E60}" dt="2025-10-13T15:05:40.604" v="138" actId="20577"/>
          <ac:spMkLst>
            <pc:docMk/>
            <pc:sldMk cId="3933267641" sldId="339"/>
            <ac:spMk id="2" creationId="{01B460A2-21AC-42E7-8921-D0DF711026E4}"/>
          </ac:spMkLst>
        </pc:spChg>
      </pc:sldChg>
      <pc:sldChg chg="modSp add mod">
        <pc:chgData name="Paula Harvot" userId="83c8e423-a38e-4421-b054-d73402d98761" providerId="ADAL" clId="{36CC3AA9-D437-4ACA-857B-14AFE6BB9E60}" dt="2025-10-13T15:12:35.587" v="561" actId="20577"/>
        <pc:sldMkLst>
          <pc:docMk/>
          <pc:sldMk cId="4079277970" sldId="343"/>
        </pc:sldMkLst>
        <pc:spChg chg="mod">
          <ac:chgData name="Paula Harvot" userId="83c8e423-a38e-4421-b054-d73402d98761" providerId="ADAL" clId="{36CC3AA9-D437-4ACA-857B-14AFE6BB9E60}" dt="2025-10-13T15:12:35.587" v="561" actId="20577"/>
          <ac:spMkLst>
            <pc:docMk/>
            <pc:sldMk cId="4079277970" sldId="343"/>
            <ac:spMk id="7" creationId="{13AF0DBB-33B4-4091-8B1E-50BAEEEF4F6D}"/>
          </ac:spMkLst>
        </pc:spChg>
      </pc:sldChg>
      <pc:sldChg chg="add">
        <pc:chgData name="Paula Harvot" userId="83c8e423-a38e-4421-b054-d73402d98761" providerId="ADAL" clId="{36CC3AA9-D437-4ACA-857B-14AFE6BB9E60}" dt="2025-10-13T15:00:55.923" v="0"/>
        <pc:sldMkLst>
          <pc:docMk/>
          <pc:sldMk cId="1178689801" sldId="359"/>
        </pc:sldMkLst>
      </pc:sldChg>
      <pc:sldChg chg="add">
        <pc:chgData name="Paula Harvot" userId="83c8e423-a38e-4421-b054-d73402d98761" providerId="ADAL" clId="{36CC3AA9-D437-4ACA-857B-14AFE6BB9E60}" dt="2025-10-13T15:00:55.923" v="0"/>
        <pc:sldMkLst>
          <pc:docMk/>
          <pc:sldMk cId="2539015861" sldId="362"/>
        </pc:sldMkLst>
      </pc:sldChg>
      <pc:sldChg chg="add">
        <pc:chgData name="Paula Harvot" userId="83c8e423-a38e-4421-b054-d73402d98761" providerId="ADAL" clId="{36CC3AA9-D437-4ACA-857B-14AFE6BB9E60}" dt="2025-10-13T15:00:55.923" v="0"/>
        <pc:sldMkLst>
          <pc:docMk/>
          <pc:sldMk cId="2328216307" sldId="363"/>
        </pc:sldMkLst>
      </pc:sldChg>
      <pc:sldChg chg="modSp mod">
        <pc:chgData name="Paula Harvot" userId="83c8e423-a38e-4421-b054-d73402d98761" providerId="ADAL" clId="{36CC3AA9-D437-4ACA-857B-14AFE6BB9E60}" dt="2025-10-13T15:01:51.484" v="26" actId="20577"/>
        <pc:sldMkLst>
          <pc:docMk/>
          <pc:sldMk cId="17679070" sldId="367"/>
        </pc:sldMkLst>
        <pc:spChg chg="mod">
          <ac:chgData name="Paula Harvot" userId="83c8e423-a38e-4421-b054-d73402d98761" providerId="ADAL" clId="{36CC3AA9-D437-4ACA-857B-14AFE6BB9E60}" dt="2025-10-13T15:01:51.484" v="26" actId="20577"/>
          <ac:spMkLst>
            <pc:docMk/>
            <pc:sldMk cId="17679070" sldId="367"/>
            <ac:spMk id="4" creationId="{00000000-0000-0000-0000-000000000000}"/>
          </ac:spMkLst>
        </pc:spChg>
      </pc:sldChg>
      <pc:sldChg chg="modSp mod">
        <pc:chgData name="Paula Harvot" userId="83c8e423-a38e-4421-b054-d73402d98761" providerId="ADAL" clId="{36CC3AA9-D437-4ACA-857B-14AFE6BB9E60}" dt="2025-10-13T15:02:42.475" v="66" actId="20577"/>
        <pc:sldMkLst>
          <pc:docMk/>
          <pc:sldMk cId="2766715118" sldId="368"/>
        </pc:sldMkLst>
        <pc:spChg chg="mod">
          <ac:chgData name="Paula Harvot" userId="83c8e423-a38e-4421-b054-d73402d98761" providerId="ADAL" clId="{36CC3AA9-D437-4ACA-857B-14AFE6BB9E60}" dt="2025-10-13T15:02:42.475" v="66" actId="20577"/>
          <ac:spMkLst>
            <pc:docMk/>
            <pc:sldMk cId="2766715118" sldId="368"/>
            <ac:spMk id="4" creationId="{8F0A6C6F-2170-4C65-AA40-087CA9570BC0}"/>
          </ac:spMkLst>
        </pc:spChg>
      </pc:sldChg>
      <pc:sldChg chg="modSp mod">
        <pc:chgData name="Paula Harvot" userId="83c8e423-a38e-4421-b054-d73402d98761" providerId="ADAL" clId="{36CC3AA9-D437-4ACA-857B-14AFE6BB9E60}" dt="2025-10-13T15:06:53.045" v="216" actId="20577"/>
        <pc:sldMkLst>
          <pc:docMk/>
          <pc:sldMk cId="3849251304" sldId="369"/>
        </pc:sldMkLst>
        <pc:spChg chg="mod">
          <ac:chgData name="Paula Harvot" userId="83c8e423-a38e-4421-b054-d73402d98761" providerId="ADAL" clId="{36CC3AA9-D437-4ACA-857B-14AFE6BB9E60}" dt="2025-10-13T15:06:53.045" v="216" actId="20577"/>
          <ac:spMkLst>
            <pc:docMk/>
            <pc:sldMk cId="3849251304" sldId="369"/>
            <ac:spMk id="4" creationId="{8F0A6C6F-2170-4C65-AA40-087CA9570BC0}"/>
          </ac:spMkLst>
        </pc:spChg>
      </pc:sldChg>
      <pc:sldChg chg="modSp add mod">
        <pc:chgData name="Paula Harvot" userId="83c8e423-a38e-4421-b054-d73402d98761" providerId="ADAL" clId="{36CC3AA9-D437-4ACA-857B-14AFE6BB9E60}" dt="2025-10-13T15:08:43.618" v="329" actId="20577"/>
        <pc:sldMkLst>
          <pc:docMk/>
          <pc:sldMk cId="813836702" sldId="370"/>
        </pc:sldMkLst>
        <pc:spChg chg="mod">
          <ac:chgData name="Paula Harvot" userId="83c8e423-a38e-4421-b054-d73402d98761" providerId="ADAL" clId="{36CC3AA9-D437-4ACA-857B-14AFE6BB9E60}" dt="2025-10-13T15:08:43.618" v="329" actId="20577"/>
          <ac:spMkLst>
            <pc:docMk/>
            <pc:sldMk cId="813836702" sldId="370"/>
            <ac:spMk id="4" creationId="{8F0A6C6F-2170-4C65-AA40-087CA9570BC0}"/>
          </ac:spMkLst>
        </pc:spChg>
      </pc:sldChg>
      <pc:sldChg chg="modSp mod">
        <pc:chgData name="Paula Harvot" userId="83c8e423-a38e-4421-b054-d73402d98761" providerId="ADAL" clId="{36CC3AA9-D437-4ACA-857B-14AFE6BB9E60}" dt="2025-10-13T15:02:58.899" v="78" actId="20577"/>
        <pc:sldMkLst>
          <pc:docMk/>
          <pc:sldMk cId="711598862" sldId="371"/>
        </pc:sldMkLst>
        <pc:spChg chg="mod">
          <ac:chgData name="Paula Harvot" userId="83c8e423-a38e-4421-b054-d73402d98761" providerId="ADAL" clId="{36CC3AA9-D437-4ACA-857B-14AFE6BB9E60}" dt="2025-10-13T15:02:58.899" v="78" actId="20577"/>
          <ac:spMkLst>
            <pc:docMk/>
            <pc:sldMk cId="711598862" sldId="371"/>
            <ac:spMk id="4" creationId="{8F0A6C6F-2170-4C65-AA40-087CA9570BC0}"/>
          </ac:spMkLst>
        </pc:spChg>
      </pc:sldChg>
      <pc:sldChg chg="modSp mod">
        <pc:chgData name="Paula Harvot" userId="83c8e423-a38e-4421-b054-d73402d98761" providerId="ADAL" clId="{36CC3AA9-D437-4ACA-857B-14AFE6BB9E60}" dt="2025-10-13T15:05:22.603" v="120" actId="20577"/>
        <pc:sldMkLst>
          <pc:docMk/>
          <pc:sldMk cId="3689220162" sldId="372"/>
        </pc:sldMkLst>
        <pc:spChg chg="mod">
          <ac:chgData name="Paula Harvot" userId="83c8e423-a38e-4421-b054-d73402d98761" providerId="ADAL" clId="{36CC3AA9-D437-4ACA-857B-14AFE6BB9E60}" dt="2025-10-13T15:05:22.603" v="120" actId="20577"/>
          <ac:spMkLst>
            <pc:docMk/>
            <pc:sldMk cId="3689220162" sldId="372"/>
            <ac:spMk id="4" creationId="{8F0A6C6F-2170-4C65-AA40-087CA9570BC0}"/>
          </ac:spMkLst>
        </pc:spChg>
      </pc:sldChg>
      <pc:sldChg chg="modSp mod">
        <pc:chgData name="Paula Harvot" userId="83c8e423-a38e-4421-b054-d73402d98761" providerId="ADAL" clId="{36CC3AA9-D437-4ACA-857B-14AFE6BB9E60}" dt="2025-10-13T15:07:13.555" v="240" actId="20577"/>
        <pc:sldMkLst>
          <pc:docMk/>
          <pc:sldMk cId="1801525818" sldId="373"/>
        </pc:sldMkLst>
        <pc:spChg chg="mod">
          <ac:chgData name="Paula Harvot" userId="83c8e423-a38e-4421-b054-d73402d98761" providerId="ADAL" clId="{36CC3AA9-D437-4ACA-857B-14AFE6BB9E60}" dt="2025-10-13T15:07:13.555" v="240" actId="20577"/>
          <ac:spMkLst>
            <pc:docMk/>
            <pc:sldMk cId="1801525818" sldId="373"/>
            <ac:spMk id="4" creationId="{8F0A6C6F-2170-4C65-AA40-087CA9570BC0}"/>
          </ac:spMkLst>
        </pc:spChg>
      </pc:sldChg>
      <pc:sldChg chg="modSp add mod">
        <pc:chgData name="Paula Harvot" userId="83c8e423-a38e-4421-b054-d73402d98761" providerId="ADAL" clId="{36CC3AA9-D437-4ACA-857B-14AFE6BB9E60}" dt="2025-10-13T15:10:57.291" v="457" actId="20577"/>
        <pc:sldMkLst>
          <pc:docMk/>
          <pc:sldMk cId="3298052222" sldId="374"/>
        </pc:sldMkLst>
        <pc:spChg chg="mod">
          <ac:chgData name="Paula Harvot" userId="83c8e423-a38e-4421-b054-d73402d98761" providerId="ADAL" clId="{36CC3AA9-D437-4ACA-857B-14AFE6BB9E60}" dt="2025-10-13T15:10:57.291" v="457" actId="20577"/>
          <ac:spMkLst>
            <pc:docMk/>
            <pc:sldMk cId="3298052222" sldId="374"/>
            <ac:spMk id="4" creationId="{8F0A6C6F-2170-4C65-AA40-087CA9570BC0}"/>
          </ac:spMkLst>
        </pc:spChg>
      </pc:sldChg>
      <pc:sldChg chg="modSp add mod">
        <pc:chgData name="Paula Harvot" userId="83c8e423-a38e-4421-b054-d73402d98761" providerId="ADAL" clId="{36CC3AA9-D437-4ACA-857B-14AFE6BB9E60}" dt="2025-10-13T15:11:22.803" v="481" actId="20577"/>
        <pc:sldMkLst>
          <pc:docMk/>
          <pc:sldMk cId="3444940533" sldId="375"/>
        </pc:sldMkLst>
        <pc:spChg chg="mod">
          <ac:chgData name="Paula Harvot" userId="83c8e423-a38e-4421-b054-d73402d98761" providerId="ADAL" clId="{36CC3AA9-D437-4ACA-857B-14AFE6BB9E60}" dt="2025-10-13T15:11:22.803" v="481" actId="20577"/>
          <ac:spMkLst>
            <pc:docMk/>
            <pc:sldMk cId="3444940533" sldId="375"/>
            <ac:spMk id="4" creationId="{8F0A6C6F-2170-4C65-AA40-087CA9570BC0}"/>
          </ac:spMkLst>
        </pc:spChg>
      </pc:sldChg>
      <pc:sldChg chg="modSp add mod">
        <pc:chgData name="Paula Harvot" userId="83c8e423-a38e-4421-b054-d73402d98761" providerId="ADAL" clId="{36CC3AA9-D437-4ACA-857B-14AFE6BB9E60}" dt="2025-10-13T15:11:43.764" v="505" actId="20577"/>
        <pc:sldMkLst>
          <pc:docMk/>
          <pc:sldMk cId="1445238516" sldId="376"/>
        </pc:sldMkLst>
        <pc:spChg chg="mod">
          <ac:chgData name="Paula Harvot" userId="83c8e423-a38e-4421-b054-d73402d98761" providerId="ADAL" clId="{36CC3AA9-D437-4ACA-857B-14AFE6BB9E60}" dt="2025-10-13T15:11:43.764" v="505" actId="20577"/>
          <ac:spMkLst>
            <pc:docMk/>
            <pc:sldMk cId="1445238516" sldId="376"/>
            <ac:spMk id="4" creationId="{8F0A6C6F-2170-4C65-AA40-087CA9570BC0}"/>
          </ac:spMkLst>
        </pc:spChg>
      </pc:sldChg>
      <pc:sldChg chg="modSp add mod">
        <pc:chgData name="Paula Harvot" userId="83c8e423-a38e-4421-b054-d73402d98761" providerId="ADAL" clId="{36CC3AA9-D437-4ACA-857B-14AFE6BB9E60}" dt="2025-10-13T15:12:09.699" v="529" actId="20577"/>
        <pc:sldMkLst>
          <pc:docMk/>
          <pc:sldMk cId="2522602263" sldId="377"/>
        </pc:sldMkLst>
        <pc:spChg chg="mod">
          <ac:chgData name="Paula Harvot" userId="83c8e423-a38e-4421-b054-d73402d98761" providerId="ADAL" clId="{36CC3AA9-D437-4ACA-857B-14AFE6BB9E60}" dt="2025-10-13T15:12:09.699" v="529" actId="20577"/>
          <ac:spMkLst>
            <pc:docMk/>
            <pc:sldMk cId="2522602263" sldId="377"/>
            <ac:spMk id="4" creationId="{8F0A6C6F-2170-4C65-AA40-087CA9570BC0}"/>
          </ac:spMkLst>
        </pc:spChg>
      </pc:sldChg>
      <pc:sldChg chg="modSp add mod">
        <pc:chgData name="Paula Harvot" userId="83c8e423-a38e-4421-b054-d73402d98761" providerId="ADAL" clId="{36CC3AA9-D437-4ACA-857B-14AFE6BB9E60}" dt="2025-10-15T19:47:14.245" v="1226" actId="20577"/>
        <pc:sldMkLst>
          <pc:docMk/>
          <pc:sldMk cId="1445591632" sldId="380"/>
        </pc:sldMkLst>
        <pc:spChg chg="mod">
          <ac:chgData name="Paula Harvot" userId="83c8e423-a38e-4421-b054-d73402d98761" providerId="ADAL" clId="{36CC3AA9-D437-4ACA-857B-14AFE6BB9E60}" dt="2025-10-15T19:47:14.245" v="1226" actId="20577"/>
          <ac:spMkLst>
            <pc:docMk/>
            <pc:sldMk cId="1445591632" sldId="380"/>
            <ac:spMk id="8" creationId="{58606D60-76C0-4FD8-A927-29CA12520846}"/>
          </ac:spMkLst>
        </pc:spChg>
      </pc:sldChg>
      <pc:sldChg chg="modSp mod">
        <pc:chgData name="Paula Harvot" userId="83c8e423-a38e-4421-b054-d73402d98761" providerId="ADAL" clId="{36CC3AA9-D437-4ACA-857B-14AFE6BB9E60}" dt="2025-10-13T15:08:04.050" v="297" actId="20577"/>
        <pc:sldMkLst>
          <pc:docMk/>
          <pc:sldMk cId="659117542" sldId="383"/>
        </pc:sldMkLst>
        <pc:spChg chg="mod">
          <ac:chgData name="Paula Harvot" userId="83c8e423-a38e-4421-b054-d73402d98761" providerId="ADAL" clId="{36CC3AA9-D437-4ACA-857B-14AFE6BB9E60}" dt="2025-10-13T15:08:04.050" v="297" actId="20577"/>
          <ac:spMkLst>
            <pc:docMk/>
            <pc:sldMk cId="659117542" sldId="383"/>
            <ac:spMk id="5" creationId="{00000000-0000-0000-0000-000000000000}"/>
          </ac:spMkLst>
        </pc:spChg>
      </pc:sldChg>
      <pc:sldChg chg="modSp mod">
        <pc:chgData name="Paula Harvot" userId="83c8e423-a38e-4421-b054-d73402d98761" providerId="ADAL" clId="{36CC3AA9-D437-4ACA-857B-14AFE6BB9E60}" dt="2025-10-13T15:02:11.947" v="42" actId="20577"/>
        <pc:sldMkLst>
          <pc:docMk/>
          <pc:sldMk cId="1637661150" sldId="385"/>
        </pc:sldMkLst>
        <pc:spChg chg="mod">
          <ac:chgData name="Paula Harvot" userId="83c8e423-a38e-4421-b054-d73402d98761" providerId="ADAL" clId="{36CC3AA9-D437-4ACA-857B-14AFE6BB9E60}" dt="2025-10-13T15:02:11.947" v="42" actId="20577"/>
          <ac:spMkLst>
            <pc:docMk/>
            <pc:sldMk cId="1637661150" sldId="385"/>
            <ac:spMk id="3" creationId="{6E8AD806-E7D8-4487-B928-A5D0F95EF09B}"/>
          </ac:spMkLst>
        </pc:spChg>
      </pc:sldChg>
      <pc:sldChg chg="modSp add mod">
        <pc:chgData name="Paula Harvot" userId="83c8e423-a38e-4421-b054-d73402d98761" providerId="ADAL" clId="{36CC3AA9-D437-4ACA-857B-14AFE6BB9E60}" dt="2025-10-13T15:12:16.172" v="537" actId="20577"/>
        <pc:sldMkLst>
          <pc:docMk/>
          <pc:sldMk cId="612656952" sldId="387"/>
        </pc:sldMkLst>
        <pc:spChg chg="mod">
          <ac:chgData name="Paula Harvot" userId="83c8e423-a38e-4421-b054-d73402d98761" providerId="ADAL" clId="{36CC3AA9-D437-4ACA-857B-14AFE6BB9E60}" dt="2025-10-13T15:12:16.172" v="537" actId="20577"/>
          <ac:spMkLst>
            <pc:docMk/>
            <pc:sldMk cId="612656952" sldId="387"/>
            <ac:spMk id="3" creationId="{6C8D5D17-2256-4BEA-BF40-F5091317F744}"/>
          </ac:spMkLst>
        </pc:spChg>
      </pc:sldChg>
      <pc:sldChg chg="modSp add mod">
        <pc:chgData name="Paula Harvot" userId="83c8e423-a38e-4421-b054-d73402d98761" providerId="ADAL" clId="{36CC3AA9-D437-4ACA-857B-14AFE6BB9E60}" dt="2025-10-13T15:12:22.363" v="545" actId="20577"/>
        <pc:sldMkLst>
          <pc:docMk/>
          <pc:sldMk cId="3781366938" sldId="388"/>
        </pc:sldMkLst>
        <pc:spChg chg="mod">
          <ac:chgData name="Paula Harvot" userId="83c8e423-a38e-4421-b054-d73402d98761" providerId="ADAL" clId="{36CC3AA9-D437-4ACA-857B-14AFE6BB9E60}" dt="2025-10-13T15:12:22.363" v="545" actId="20577"/>
          <ac:spMkLst>
            <pc:docMk/>
            <pc:sldMk cId="3781366938" sldId="388"/>
            <ac:spMk id="3" creationId="{6C8D5D17-2256-4BEA-BF40-F5091317F744}"/>
          </ac:spMkLst>
        </pc:spChg>
      </pc:sldChg>
      <pc:sldChg chg="modSp add mod">
        <pc:chgData name="Paula Harvot" userId="83c8e423-a38e-4421-b054-d73402d98761" providerId="ADAL" clId="{36CC3AA9-D437-4ACA-857B-14AFE6BB9E60}" dt="2025-10-13T15:12:41.948" v="569" actId="20577"/>
        <pc:sldMkLst>
          <pc:docMk/>
          <pc:sldMk cId="113586732" sldId="392"/>
        </pc:sldMkLst>
        <pc:spChg chg="mod">
          <ac:chgData name="Paula Harvot" userId="83c8e423-a38e-4421-b054-d73402d98761" providerId="ADAL" clId="{36CC3AA9-D437-4ACA-857B-14AFE6BB9E60}" dt="2025-10-13T15:12:41.948" v="569" actId="20577"/>
          <ac:spMkLst>
            <pc:docMk/>
            <pc:sldMk cId="113586732" sldId="392"/>
            <ac:spMk id="3" creationId="{3DE2751A-1A84-4789-A38A-AD2D2D45EDC8}"/>
          </ac:spMkLst>
        </pc:spChg>
      </pc:sldChg>
      <pc:sldChg chg="modSp add mod">
        <pc:chgData name="Paula Harvot" userId="83c8e423-a38e-4421-b054-d73402d98761" providerId="ADAL" clId="{36CC3AA9-D437-4ACA-857B-14AFE6BB9E60}" dt="2025-10-13T15:12:47.891" v="577" actId="20577"/>
        <pc:sldMkLst>
          <pc:docMk/>
          <pc:sldMk cId="2241384272" sldId="393"/>
        </pc:sldMkLst>
        <pc:spChg chg="mod">
          <ac:chgData name="Paula Harvot" userId="83c8e423-a38e-4421-b054-d73402d98761" providerId="ADAL" clId="{36CC3AA9-D437-4ACA-857B-14AFE6BB9E60}" dt="2025-10-13T15:12:47.891" v="577" actId="20577"/>
          <ac:spMkLst>
            <pc:docMk/>
            <pc:sldMk cId="2241384272" sldId="393"/>
            <ac:spMk id="3" creationId="{3DE2751A-1A84-4789-A38A-AD2D2D45EDC8}"/>
          </ac:spMkLst>
        </pc:spChg>
      </pc:sldChg>
      <pc:sldChg chg="modSp add mod">
        <pc:chgData name="Paula Harvot" userId="83c8e423-a38e-4421-b054-d73402d98761" providerId="ADAL" clId="{36CC3AA9-D437-4ACA-857B-14AFE6BB9E60}" dt="2025-10-13T15:12:56.363" v="585" actId="20577"/>
        <pc:sldMkLst>
          <pc:docMk/>
          <pc:sldMk cId="1206148345" sldId="394"/>
        </pc:sldMkLst>
        <pc:spChg chg="mod">
          <ac:chgData name="Paula Harvot" userId="83c8e423-a38e-4421-b054-d73402d98761" providerId="ADAL" clId="{36CC3AA9-D437-4ACA-857B-14AFE6BB9E60}" dt="2025-10-13T15:12:56.363" v="585" actId="20577"/>
          <ac:spMkLst>
            <pc:docMk/>
            <pc:sldMk cId="1206148345" sldId="394"/>
            <ac:spMk id="3" creationId="{3DE2751A-1A84-4789-A38A-AD2D2D45EDC8}"/>
          </ac:spMkLst>
        </pc:spChg>
      </pc:sldChg>
      <pc:sldChg chg="modSp add mod">
        <pc:chgData name="Paula Harvot" userId="83c8e423-a38e-4421-b054-d73402d98761" providerId="ADAL" clId="{36CC3AA9-D437-4ACA-857B-14AFE6BB9E60}" dt="2025-10-13T15:13:02.859" v="593" actId="20577"/>
        <pc:sldMkLst>
          <pc:docMk/>
          <pc:sldMk cId="1898253558" sldId="395"/>
        </pc:sldMkLst>
        <pc:spChg chg="mod">
          <ac:chgData name="Paula Harvot" userId="83c8e423-a38e-4421-b054-d73402d98761" providerId="ADAL" clId="{36CC3AA9-D437-4ACA-857B-14AFE6BB9E60}" dt="2025-10-13T15:13:02.859" v="593" actId="20577"/>
          <ac:spMkLst>
            <pc:docMk/>
            <pc:sldMk cId="1898253558" sldId="395"/>
            <ac:spMk id="3" creationId="{3DE2751A-1A84-4789-A38A-AD2D2D45EDC8}"/>
          </ac:spMkLst>
        </pc:spChg>
      </pc:sldChg>
      <pc:sldChg chg="modSp add mod">
        <pc:chgData name="Paula Harvot" userId="83c8e423-a38e-4421-b054-d73402d98761" providerId="ADAL" clId="{36CC3AA9-D437-4ACA-857B-14AFE6BB9E60}" dt="2025-10-15T19:57:56.156" v="1240" actId="20577"/>
        <pc:sldMkLst>
          <pc:docMk/>
          <pc:sldMk cId="2371393823" sldId="396"/>
        </pc:sldMkLst>
        <pc:spChg chg="mod">
          <ac:chgData name="Paula Harvot" userId="83c8e423-a38e-4421-b054-d73402d98761" providerId="ADAL" clId="{36CC3AA9-D437-4ACA-857B-14AFE6BB9E60}" dt="2025-10-13T15:13:13.811" v="601" actId="20577"/>
          <ac:spMkLst>
            <pc:docMk/>
            <pc:sldMk cId="2371393823" sldId="396"/>
            <ac:spMk id="3" creationId="{3DE2751A-1A84-4789-A38A-AD2D2D45EDC8}"/>
          </ac:spMkLst>
        </pc:spChg>
        <pc:spChg chg="mod">
          <ac:chgData name="Paula Harvot" userId="83c8e423-a38e-4421-b054-d73402d98761" providerId="ADAL" clId="{36CC3AA9-D437-4ACA-857B-14AFE6BB9E60}" dt="2025-10-15T19:57:56.156" v="1240" actId="20577"/>
          <ac:spMkLst>
            <pc:docMk/>
            <pc:sldMk cId="2371393823" sldId="396"/>
            <ac:spMk id="11" creationId="{98D7C3A5-23D9-4AF5-981E-AC300E6D8CEC}"/>
          </ac:spMkLst>
        </pc:spChg>
      </pc:sldChg>
      <pc:sldChg chg="modSp mod">
        <pc:chgData name="Paula Harvot" userId="83c8e423-a38e-4421-b054-d73402d98761" providerId="ADAL" clId="{36CC3AA9-D437-4ACA-857B-14AFE6BB9E60}" dt="2025-10-13T15:07:19.851" v="248" actId="20577"/>
        <pc:sldMkLst>
          <pc:docMk/>
          <pc:sldMk cId="956168506" sldId="397"/>
        </pc:sldMkLst>
        <pc:spChg chg="mod">
          <ac:chgData name="Paula Harvot" userId="83c8e423-a38e-4421-b054-d73402d98761" providerId="ADAL" clId="{36CC3AA9-D437-4ACA-857B-14AFE6BB9E60}" dt="2025-10-13T15:07:19.851" v="248" actId="20577"/>
          <ac:spMkLst>
            <pc:docMk/>
            <pc:sldMk cId="956168506" sldId="397"/>
            <ac:spMk id="3" creationId="{E19C9068-A113-44D7-BB2B-AFA0F814D738}"/>
          </ac:spMkLst>
        </pc:spChg>
      </pc:sldChg>
      <pc:sldChg chg="modSp add mod">
        <pc:chgData name="Paula Harvot" userId="83c8e423-a38e-4421-b054-d73402d98761" providerId="ADAL" clId="{36CC3AA9-D437-4ACA-857B-14AFE6BB9E60}" dt="2025-10-13T15:09:00.027" v="345" actId="20577"/>
        <pc:sldMkLst>
          <pc:docMk/>
          <pc:sldMk cId="3059275257" sldId="398"/>
        </pc:sldMkLst>
        <pc:spChg chg="mod">
          <ac:chgData name="Paula Harvot" userId="83c8e423-a38e-4421-b054-d73402d98761" providerId="ADAL" clId="{36CC3AA9-D437-4ACA-857B-14AFE6BB9E60}" dt="2025-10-13T15:09:00.027" v="345" actId="20577"/>
          <ac:spMkLst>
            <pc:docMk/>
            <pc:sldMk cId="3059275257" sldId="398"/>
            <ac:spMk id="5" creationId="{00000000-0000-0000-0000-000000000000}"/>
          </ac:spMkLst>
        </pc:spChg>
      </pc:sldChg>
      <pc:sldChg chg="modSp mod">
        <pc:chgData name="Paula Harvot" userId="83c8e423-a38e-4421-b054-d73402d98761" providerId="ADAL" clId="{36CC3AA9-D437-4ACA-857B-14AFE6BB9E60}" dt="2025-10-13T15:02:25.675" v="50" actId="20577"/>
        <pc:sldMkLst>
          <pc:docMk/>
          <pc:sldMk cId="575446433" sldId="399"/>
        </pc:sldMkLst>
        <pc:spChg chg="mod">
          <ac:chgData name="Paula Harvot" userId="83c8e423-a38e-4421-b054-d73402d98761" providerId="ADAL" clId="{36CC3AA9-D437-4ACA-857B-14AFE6BB9E60}" dt="2025-10-13T15:02:25.675" v="50" actId="20577"/>
          <ac:spMkLst>
            <pc:docMk/>
            <pc:sldMk cId="575446433" sldId="399"/>
            <ac:spMk id="4" creationId="{EAE19EAF-DFEF-4B92-A63F-D9AE20C52B42}"/>
          </ac:spMkLst>
        </pc:spChg>
      </pc:sldChg>
      <pc:sldChg chg="modSp mod">
        <pc:chgData name="Paula Harvot" userId="83c8e423-a38e-4421-b054-d73402d98761" providerId="ADAL" clId="{36CC3AA9-D437-4ACA-857B-14AFE6BB9E60}" dt="2025-10-13T15:02:35.267" v="58" actId="20577"/>
        <pc:sldMkLst>
          <pc:docMk/>
          <pc:sldMk cId="1182060194" sldId="400"/>
        </pc:sldMkLst>
        <pc:spChg chg="mod">
          <ac:chgData name="Paula Harvot" userId="83c8e423-a38e-4421-b054-d73402d98761" providerId="ADAL" clId="{36CC3AA9-D437-4ACA-857B-14AFE6BB9E60}" dt="2025-10-13T15:02:35.267" v="58" actId="20577"/>
          <ac:spMkLst>
            <pc:docMk/>
            <pc:sldMk cId="1182060194" sldId="400"/>
            <ac:spMk id="4" creationId="{EAE19EAF-DFEF-4B92-A63F-D9AE20C52B42}"/>
          </ac:spMkLst>
        </pc:spChg>
      </pc:sldChg>
      <pc:sldChg chg="modSp mod">
        <pc:chgData name="Paula Harvot" userId="83c8e423-a38e-4421-b054-d73402d98761" providerId="ADAL" clId="{36CC3AA9-D437-4ACA-857B-14AFE6BB9E60}" dt="2025-10-13T15:06:45.811" v="208" actId="20577"/>
        <pc:sldMkLst>
          <pc:docMk/>
          <pc:sldMk cId="141198517" sldId="401"/>
        </pc:sldMkLst>
        <pc:spChg chg="mod">
          <ac:chgData name="Paula Harvot" userId="83c8e423-a38e-4421-b054-d73402d98761" providerId="ADAL" clId="{36CC3AA9-D437-4ACA-857B-14AFE6BB9E60}" dt="2025-10-13T15:06:45.811" v="208" actId="20577"/>
          <ac:spMkLst>
            <pc:docMk/>
            <pc:sldMk cId="141198517" sldId="401"/>
            <ac:spMk id="4" creationId="{8F0A6C6F-2170-4C65-AA40-087CA9570BC0}"/>
          </ac:spMkLst>
        </pc:spChg>
      </pc:sldChg>
      <pc:sldChg chg="modSp add mod">
        <pc:chgData name="Paula Harvot" userId="83c8e423-a38e-4421-b054-d73402d98761" providerId="ADAL" clId="{36CC3AA9-D437-4ACA-857B-14AFE6BB9E60}" dt="2025-10-13T15:01:16.851" v="10" actId="20577"/>
        <pc:sldMkLst>
          <pc:docMk/>
          <pc:sldMk cId="70299153" sldId="402"/>
        </pc:sldMkLst>
        <pc:spChg chg="mod">
          <ac:chgData name="Paula Harvot" userId="83c8e423-a38e-4421-b054-d73402d98761" providerId="ADAL" clId="{36CC3AA9-D437-4ACA-857B-14AFE6BB9E60}" dt="2025-10-13T15:01:16.851" v="10" actId="20577"/>
          <ac:spMkLst>
            <pc:docMk/>
            <pc:sldMk cId="70299153" sldId="402"/>
            <ac:spMk id="4" creationId="{8F0A6C6F-2170-4C65-AA40-087CA9570BC0}"/>
          </ac:spMkLst>
        </pc:spChg>
      </pc:sldChg>
      <pc:sldChg chg="modSp add mod">
        <pc:chgData name="Paula Harvot" userId="83c8e423-a38e-4421-b054-d73402d98761" providerId="ADAL" clId="{36CC3AA9-D437-4ACA-857B-14AFE6BB9E60}" dt="2025-10-13T15:12:01.964" v="521" actId="20577"/>
        <pc:sldMkLst>
          <pc:docMk/>
          <pc:sldMk cId="986214660" sldId="404"/>
        </pc:sldMkLst>
        <pc:spChg chg="mod">
          <ac:chgData name="Paula Harvot" userId="83c8e423-a38e-4421-b054-d73402d98761" providerId="ADAL" clId="{36CC3AA9-D437-4ACA-857B-14AFE6BB9E60}" dt="2025-10-13T15:12:01.964" v="521" actId="20577"/>
          <ac:spMkLst>
            <pc:docMk/>
            <pc:sldMk cId="986214660" sldId="404"/>
            <ac:spMk id="4" creationId="{8F0A6C6F-2170-4C65-AA40-087CA9570BC0}"/>
          </ac:spMkLst>
        </pc:spChg>
      </pc:sldChg>
      <pc:sldChg chg="modSp add mod">
        <pc:chgData name="Paula Harvot" userId="83c8e423-a38e-4421-b054-d73402d98761" providerId="ADAL" clId="{36CC3AA9-D437-4ACA-857B-14AFE6BB9E60}" dt="2025-10-13T15:09:13.444" v="361" actId="20577"/>
        <pc:sldMkLst>
          <pc:docMk/>
          <pc:sldMk cId="2217545256" sldId="405"/>
        </pc:sldMkLst>
        <pc:spChg chg="mod">
          <ac:chgData name="Paula Harvot" userId="83c8e423-a38e-4421-b054-d73402d98761" providerId="ADAL" clId="{36CC3AA9-D437-4ACA-857B-14AFE6BB9E60}" dt="2025-10-13T15:09:13.444" v="361" actId="20577"/>
          <ac:spMkLst>
            <pc:docMk/>
            <pc:sldMk cId="2217545256" sldId="405"/>
            <ac:spMk id="5" creationId="{00000000-0000-0000-0000-000000000000}"/>
          </ac:spMkLst>
        </pc:spChg>
      </pc:sldChg>
      <pc:sldChg chg="modSp add mod">
        <pc:chgData name="Paula Harvot" userId="83c8e423-a38e-4421-b054-d73402d98761" providerId="ADAL" clId="{36CC3AA9-D437-4ACA-857B-14AFE6BB9E60}" dt="2025-10-13T15:09:26.062" v="369" actId="20577"/>
        <pc:sldMkLst>
          <pc:docMk/>
          <pc:sldMk cId="1772794244" sldId="406"/>
        </pc:sldMkLst>
        <pc:spChg chg="mod">
          <ac:chgData name="Paula Harvot" userId="83c8e423-a38e-4421-b054-d73402d98761" providerId="ADAL" clId="{36CC3AA9-D437-4ACA-857B-14AFE6BB9E60}" dt="2025-10-13T15:09:26.062" v="369" actId="20577"/>
          <ac:spMkLst>
            <pc:docMk/>
            <pc:sldMk cId="1772794244" sldId="406"/>
            <ac:spMk id="5" creationId="{00000000-0000-0000-0000-000000000000}"/>
          </ac:spMkLst>
        </pc:spChg>
      </pc:sldChg>
      <pc:sldChg chg="modSp add mod">
        <pc:chgData name="Paula Harvot" userId="83c8e423-a38e-4421-b054-d73402d98761" providerId="ADAL" clId="{36CC3AA9-D437-4ACA-857B-14AFE6BB9E60}" dt="2025-10-13T15:09:48.219" v="393" actId="20577"/>
        <pc:sldMkLst>
          <pc:docMk/>
          <pc:sldMk cId="3775317349" sldId="407"/>
        </pc:sldMkLst>
        <pc:spChg chg="mod">
          <ac:chgData name="Paula Harvot" userId="83c8e423-a38e-4421-b054-d73402d98761" providerId="ADAL" clId="{36CC3AA9-D437-4ACA-857B-14AFE6BB9E60}" dt="2025-10-13T15:09:48.219" v="393" actId="20577"/>
          <ac:spMkLst>
            <pc:docMk/>
            <pc:sldMk cId="3775317349" sldId="407"/>
            <ac:spMk id="5" creationId="{00000000-0000-0000-0000-000000000000}"/>
          </ac:spMkLst>
        </pc:spChg>
      </pc:sldChg>
      <pc:sldChg chg="modSp add mod">
        <pc:chgData name="Paula Harvot" userId="83c8e423-a38e-4421-b054-d73402d98761" providerId="ADAL" clId="{36CC3AA9-D437-4ACA-857B-14AFE6BB9E60}" dt="2025-10-13T15:10:05.860" v="409" actId="20577"/>
        <pc:sldMkLst>
          <pc:docMk/>
          <pc:sldMk cId="3933671518" sldId="408"/>
        </pc:sldMkLst>
        <pc:spChg chg="mod">
          <ac:chgData name="Paula Harvot" userId="83c8e423-a38e-4421-b054-d73402d98761" providerId="ADAL" clId="{36CC3AA9-D437-4ACA-857B-14AFE6BB9E60}" dt="2025-10-13T15:10:05.860" v="409" actId="20577"/>
          <ac:spMkLst>
            <pc:docMk/>
            <pc:sldMk cId="3933671518" sldId="408"/>
            <ac:spMk id="5" creationId="{00000000-0000-0000-0000-000000000000}"/>
          </ac:spMkLst>
        </pc:spChg>
      </pc:sldChg>
      <pc:sldChg chg="modSp add mod">
        <pc:chgData name="Paula Harvot" userId="83c8e423-a38e-4421-b054-d73402d98761" providerId="ADAL" clId="{36CC3AA9-D437-4ACA-857B-14AFE6BB9E60}" dt="2025-10-13T15:10:18.955" v="425" actId="20577"/>
        <pc:sldMkLst>
          <pc:docMk/>
          <pc:sldMk cId="67212263" sldId="409"/>
        </pc:sldMkLst>
        <pc:spChg chg="mod">
          <ac:chgData name="Paula Harvot" userId="83c8e423-a38e-4421-b054-d73402d98761" providerId="ADAL" clId="{36CC3AA9-D437-4ACA-857B-14AFE6BB9E60}" dt="2025-10-13T15:10:18.955" v="425" actId="20577"/>
          <ac:spMkLst>
            <pc:docMk/>
            <pc:sldMk cId="67212263" sldId="409"/>
            <ac:spMk id="5" creationId="{00000000-0000-0000-0000-000000000000}"/>
          </ac:spMkLst>
        </pc:spChg>
      </pc:sldChg>
      <pc:sldChg chg="modSp add mod">
        <pc:chgData name="Paula Harvot" userId="83c8e423-a38e-4421-b054-d73402d98761" providerId="ADAL" clId="{36CC3AA9-D437-4ACA-857B-14AFE6BB9E60}" dt="2025-10-13T15:11:28.659" v="489" actId="20577"/>
        <pc:sldMkLst>
          <pc:docMk/>
          <pc:sldMk cId="3915495103" sldId="414"/>
        </pc:sldMkLst>
        <pc:spChg chg="mod">
          <ac:chgData name="Paula Harvot" userId="83c8e423-a38e-4421-b054-d73402d98761" providerId="ADAL" clId="{36CC3AA9-D437-4ACA-857B-14AFE6BB9E60}" dt="2025-10-13T15:11:28.659" v="489" actId="20577"/>
          <ac:spMkLst>
            <pc:docMk/>
            <pc:sldMk cId="3915495103" sldId="414"/>
            <ac:spMk id="3" creationId="{E19C9068-A113-44D7-BB2B-AFA0F814D738}"/>
          </ac:spMkLst>
        </pc:spChg>
      </pc:sldChg>
      <pc:sldChg chg="modSp add mod">
        <pc:chgData name="Paula Harvot" userId="83c8e423-a38e-4421-b054-d73402d98761" providerId="ADAL" clId="{36CC3AA9-D437-4ACA-857B-14AFE6BB9E60}" dt="2025-10-13T15:11:03.427" v="465" actId="20577"/>
        <pc:sldMkLst>
          <pc:docMk/>
          <pc:sldMk cId="1963380708" sldId="421"/>
        </pc:sldMkLst>
        <pc:spChg chg="mod">
          <ac:chgData name="Paula Harvot" userId="83c8e423-a38e-4421-b054-d73402d98761" providerId="ADAL" clId="{36CC3AA9-D437-4ACA-857B-14AFE6BB9E60}" dt="2025-10-13T15:11:03.427" v="465" actId="20577"/>
          <ac:spMkLst>
            <pc:docMk/>
            <pc:sldMk cId="1963380708" sldId="421"/>
            <ac:spMk id="4" creationId="{8F0A6C6F-2170-4C65-AA40-087CA9570BC0}"/>
          </ac:spMkLst>
        </pc:spChg>
      </pc:sldChg>
      <pc:sldChg chg="modSp add mod">
        <pc:chgData name="Paula Harvot" userId="83c8e423-a38e-4421-b054-d73402d98761" providerId="ADAL" clId="{36CC3AA9-D437-4ACA-857B-14AFE6BB9E60}" dt="2025-10-13T15:12:28.226" v="553" actId="20577"/>
        <pc:sldMkLst>
          <pc:docMk/>
          <pc:sldMk cId="119242952" sldId="422"/>
        </pc:sldMkLst>
        <pc:spChg chg="mod">
          <ac:chgData name="Paula Harvot" userId="83c8e423-a38e-4421-b054-d73402d98761" providerId="ADAL" clId="{36CC3AA9-D437-4ACA-857B-14AFE6BB9E60}" dt="2025-10-13T15:12:28.226" v="553" actId="20577"/>
          <ac:spMkLst>
            <pc:docMk/>
            <pc:sldMk cId="119242952" sldId="422"/>
            <ac:spMk id="3" creationId="{E19C9068-A113-44D7-BB2B-AFA0F814D738}"/>
          </ac:spMkLst>
        </pc:spChg>
      </pc:sldChg>
      <pc:sldChg chg="modSp mod">
        <pc:chgData name="Paula Harvot" userId="83c8e423-a38e-4421-b054-d73402d98761" providerId="ADAL" clId="{36CC3AA9-D437-4ACA-857B-14AFE6BB9E60}" dt="2025-10-13T15:08:24.482" v="321" actId="20577"/>
        <pc:sldMkLst>
          <pc:docMk/>
          <pc:sldMk cId="366378448" sldId="425"/>
        </pc:sldMkLst>
        <pc:spChg chg="mod">
          <ac:chgData name="Paula Harvot" userId="83c8e423-a38e-4421-b054-d73402d98761" providerId="ADAL" clId="{36CC3AA9-D437-4ACA-857B-14AFE6BB9E60}" dt="2025-10-13T15:08:24.482" v="321" actId="20577"/>
          <ac:spMkLst>
            <pc:docMk/>
            <pc:sldMk cId="366378448" sldId="425"/>
            <ac:spMk id="4" creationId="{55910BB2-9DC9-4D30-B8A2-A79CAE5A728C}"/>
          </ac:spMkLst>
        </pc:spChg>
      </pc:sldChg>
      <pc:sldChg chg="add">
        <pc:chgData name="Paula Harvot" userId="83c8e423-a38e-4421-b054-d73402d98761" providerId="ADAL" clId="{36CC3AA9-D437-4ACA-857B-14AFE6BB9E60}" dt="2025-10-13T15:00:55.923" v="0"/>
        <pc:sldMkLst>
          <pc:docMk/>
          <pc:sldMk cId="3129708258" sldId="430"/>
        </pc:sldMkLst>
      </pc:sldChg>
      <pc:sldMasterChg chg="modSldLayout">
        <pc:chgData name="Paula Harvot" userId="83c8e423-a38e-4421-b054-d73402d98761" providerId="ADAL" clId="{36CC3AA9-D437-4ACA-857B-14AFE6BB9E60}" dt="2025-10-13T15:05:11.970" v="111" actId="20577"/>
        <pc:sldMasterMkLst>
          <pc:docMk/>
          <pc:sldMasterMk cId="1227854896" sldId="2147483660"/>
        </pc:sldMasterMkLst>
        <pc:sldLayoutChg chg="modSp mod">
          <pc:chgData name="Paula Harvot" userId="83c8e423-a38e-4421-b054-d73402d98761" providerId="ADAL" clId="{36CC3AA9-D437-4ACA-857B-14AFE6BB9E60}" dt="2025-10-13T15:05:11.970" v="111" actId="20577"/>
          <pc:sldLayoutMkLst>
            <pc:docMk/>
            <pc:sldMasterMk cId="1227854896" sldId="2147483660"/>
            <pc:sldLayoutMk cId="3136140901" sldId="2147483666"/>
          </pc:sldLayoutMkLst>
          <pc:spChg chg="mod">
            <ac:chgData name="Paula Harvot" userId="83c8e423-a38e-4421-b054-d73402d98761" providerId="ADAL" clId="{36CC3AA9-D437-4ACA-857B-14AFE6BB9E60}" dt="2025-10-13T15:05:11.970" v="111" actId="20577"/>
            <ac:spMkLst>
              <pc:docMk/>
              <pc:sldMasterMk cId="1227854896" sldId="2147483660"/>
              <pc:sldLayoutMk cId="3136140901" sldId="2147483666"/>
              <ac:spMk id="11" creationId="{ECD43C3B-C252-4B8C-817D-51BBFEFBF622}"/>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69CF13-064F-3D99-A72C-D5883F845BA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B7133BA-A93A-7B3F-399D-CB3ECE5106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a:t>7/22/2024</a:t>
            </a:r>
          </a:p>
        </p:txBody>
      </p:sp>
      <p:sp>
        <p:nvSpPr>
          <p:cNvPr id="4" name="Footer Placeholder 3">
            <a:extLst>
              <a:ext uri="{FF2B5EF4-FFF2-40B4-BE49-F238E27FC236}">
                <a16:creationId xmlns:a16="http://schemas.microsoft.com/office/drawing/2014/main" id="{1ACD5CEC-D46B-72B0-259E-884D7679FC3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7A7CEE0-97C3-42A4-BC0A-F093F5B2292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E0636C4-0D50-418E-8EEB-D26F7EC54592}" type="slidenum">
              <a:rPr lang="en-US" smtClean="0"/>
              <a:t>‹#›</a:t>
            </a:fld>
            <a:endParaRPr lang="en-US"/>
          </a:p>
        </p:txBody>
      </p:sp>
    </p:spTree>
    <p:extLst>
      <p:ext uri="{BB962C8B-B14F-4D97-AF65-F5344CB8AC3E}">
        <p14:creationId xmlns:p14="http://schemas.microsoft.com/office/powerpoint/2010/main" val="3735281969"/>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r>
              <a:rPr lang="en-US"/>
              <a:t>7/22/2024</a:t>
            </a: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C305FB-1C6D-47DD-8D1F-4699A4E57E8F}" type="slidenum">
              <a:rPr lang="en-US" smtClean="0"/>
              <a:t>‹#›</a:t>
            </a:fld>
            <a:endParaRPr lang="en-US"/>
          </a:p>
        </p:txBody>
      </p:sp>
    </p:spTree>
    <p:extLst>
      <p:ext uri="{BB962C8B-B14F-4D97-AF65-F5344CB8AC3E}">
        <p14:creationId xmlns:p14="http://schemas.microsoft.com/office/powerpoint/2010/main" val="204974792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doj.state.wi.us/ocvs/safe-home"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Save a copy of the PPT and rearrange slides as needed to accommodate the DV advocate speaking on either day. I have estimated 25 minutes for their presentation. More or less, you can use your trainer brain to adjust anything else during the training. I have left 25 minutes free on Day 2– this can be available for the DV advocate or if the advocate speaks on Day 1 then move the Case Management Advocacy section through validating responses to the beginning of Day 2. This should fill the time.</a:t>
            </a:r>
          </a:p>
          <a:p>
            <a:endParaRPr lang="en-US" dirty="0"/>
          </a:p>
        </p:txBody>
      </p:sp>
      <p:sp>
        <p:nvSpPr>
          <p:cNvPr id="4" name="Date Placeholder 3"/>
          <p:cNvSpPr>
            <a:spLocks noGrp="1"/>
          </p:cNvSpPr>
          <p:nvPr>
            <p:ph type="dt" idx="1"/>
          </p:nvPr>
        </p:nvSpPr>
        <p:spPr/>
        <p:txBody>
          <a:bodyPr/>
          <a:lstStyle/>
          <a:p>
            <a:r>
              <a:rPr lang="en-US"/>
              <a:t>7/22/2024</a:t>
            </a:r>
          </a:p>
        </p:txBody>
      </p:sp>
      <p:sp>
        <p:nvSpPr>
          <p:cNvPr id="5" name="Slide Number Placeholder 4"/>
          <p:cNvSpPr>
            <a:spLocks noGrp="1"/>
          </p:cNvSpPr>
          <p:nvPr>
            <p:ph type="sldNum" sz="quarter" idx="5"/>
          </p:nvPr>
        </p:nvSpPr>
        <p:spPr/>
        <p:txBody>
          <a:bodyPr/>
          <a:lstStyle/>
          <a:p>
            <a:fld id="{75C305FB-1C6D-47DD-8D1F-4699A4E57E8F}" type="slidenum">
              <a:rPr lang="en-US" smtClean="0"/>
              <a:t>1</a:t>
            </a:fld>
            <a:endParaRPr lang="en-US"/>
          </a:p>
        </p:txBody>
      </p:sp>
    </p:spTree>
    <p:extLst>
      <p:ext uri="{BB962C8B-B14F-4D97-AF65-F5344CB8AC3E}">
        <p14:creationId xmlns:p14="http://schemas.microsoft.com/office/powerpoint/2010/main" val="1649902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Save a copy of the PPT and rearrange slides as needed to accommodate the DV advocate speaking on either day. I have estimated 25 minutes for their presentation. More or less you can use your trainer brain to adjust anything else during the training. I have left 25 minutes free on Day 2– this can be available for the DV advocate or if the advocate speaks on Day 1 then move the Case Management Advocacy section through validating responses to the beginning of Day 2. This should fill the time.</a:t>
            </a:r>
          </a:p>
        </p:txBody>
      </p:sp>
      <p:sp>
        <p:nvSpPr>
          <p:cNvPr id="4" name="Date Placeholder 3"/>
          <p:cNvSpPr>
            <a:spLocks noGrp="1"/>
          </p:cNvSpPr>
          <p:nvPr>
            <p:ph type="dt" idx="1"/>
          </p:nvPr>
        </p:nvSpPr>
        <p:spPr/>
        <p:txBody>
          <a:bodyPr/>
          <a:lstStyle/>
          <a:p>
            <a:r>
              <a:rPr lang="en-US"/>
              <a:t>7/22/2024</a:t>
            </a:r>
          </a:p>
        </p:txBody>
      </p:sp>
      <p:sp>
        <p:nvSpPr>
          <p:cNvPr id="5" name="Slide Number Placeholder 4"/>
          <p:cNvSpPr>
            <a:spLocks noGrp="1"/>
          </p:cNvSpPr>
          <p:nvPr>
            <p:ph type="sldNum" sz="quarter" idx="5"/>
          </p:nvPr>
        </p:nvSpPr>
        <p:spPr/>
        <p:txBody>
          <a:bodyPr/>
          <a:lstStyle/>
          <a:p>
            <a:fld id="{75C305FB-1C6D-47DD-8D1F-4699A4E57E8F}" type="slidenum">
              <a:rPr lang="en-US" smtClean="0"/>
              <a:t>43</a:t>
            </a:fld>
            <a:endParaRPr lang="en-US"/>
          </a:p>
        </p:txBody>
      </p:sp>
    </p:spTree>
    <p:extLst>
      <p:ext uri="{BB962C8B-B14F-4D97-AF65-F5344CB8AC3E}">
        <p14:creationId xmlns:p14="http://schemas.microsoft.com/office/powerpoint/2010/main" val="3835543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EBF2A-CF62-4508-A350-620D1F5C05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6040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chat, post website:  </a:t>
            </a:r>
            <a:r>
              <a:rPr lang="en-US">
                <a:hlinkClick r:id="rId3"/>
              </a:rPr>
              <a:t>Safe At Home | Wisconsin Department of Justice (state.wi.us)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EBF2A-CF62-4508-A350-620D1F5C05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2803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all slides are added, update the links to the correct slides.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EBF2A-CF62-4508-A350-620D1F5C05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C8E8CB42-864B-05A3-3835-4B0AF4F2058B}"/>
              </a:ext>
            </a:extLst>
          </p:cNvPr>
          <p:cNvSpPr>
            <a:spLocks noGrp="1"/>
          </p:cNvSpPr>
          <p:nvPr>
            <p:ph type="dt" idx="1"/>
          </p:nvPr>
        </p:nvSpPr>
        <p:spPr/>
        <p:txBody>
          <a:bodyPr/>
          <a:lstStyle/>
          <a:p>
            <a:r>
              <a:rPr lang="en-US"/>
              <a:t>7/22/2024</a:t>
            </a:r>
          </a:p>
        </p:txBody>
      </p:sp>
    </p:spTree>
    <p:extLst>
      <p:ext uri="{BB962C8B-B14F-4D97-AF65-F5344CB8AC3E}">
        <p14:creationId xmlns:p14="http://schemas.microsoft.com/office/powerpoint/2010/main" val="98610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EBF2A-CF62-4508-A350-620D1F5C05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FF31347A-CBBF-3C6D-BF6D-5E001F1BA808}"/>
              </a:ext>
            </a:extLst>
          </p:cNvPr>
          <p:cNvSpPr>
            <a:spLocks noGrp="1"/>
          </p:cNvSpPr>
          <p:nvPr>
            <p:ph type="dt" idx="1"/>
          </p:nvPr>
        </p:nvSpPr>
        <p:spPr/>
        <p:txBody>
          <a:bodyPr/>
          <a:lstStyle/>
          <a:p>
            <a:r>
              <a:rPr lang="en-US"/>
              <a:t>7/22/2024</a:t>
            </a:r>
          </a:p>
        </p:txBody>
      </p:sp>
    </p:spTree>
    <p:extLst>
      <p:ext uri="{BB962C8B-B14F-4D97-AF65-F5344CB8AC3E}">
        <p14:creationId xmlns:p14="http://schemas.microsoft.com/office/powerpoint/2010/main" val="2582469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C305FB-1C6D-47DD-8D1F-4699A4E57E8F}" type="slidenum">
              <a:rPr lang="en-US" smtClean="0"/>
              <a:t>27</a:t>
            </a:fld>
            <a:endParaRPr lang="en-US"/>
          </a:p>
        </p:txBody>
      </p:sp>
      <p:sp>
        <p:nvSpPr>
          <p:cNvPr id="5" name="Date Placeholder 4">
            <a:extLst>
              <a:ext uri="{FF2B5EF4-FFF2-40B4-BE49-F238E27FC236}">
                <a16:creationId xmlns:a16="http://schemas.microsoft.com/office/drawing/2014/main" id="{251DD3BD-C058-4D2C-0BA5-B479A99751A9}"/>
              </a:ext>
            </a:extLst>
          </p:cNvPr>
          <p:cNvSpPr>
            <a:spLocks noGrp="1"/>
          </p:cNvSpPr>
          <p:nvPr>
            <p:ph type="dt" idx="1"/>
          </p:nvPr>
        </p:nvSpPr>
        <p:spPr/>
        <p:txBody>
          <a:bodyPr/>
          <a:lstStyle/>
          <a:p>
            <a:r>
              <a:rPr lang="en-US"/>
              <a:t>7/22/2024</a:t>
            </a:r>
          </a:p>
        </p:txBody>
      </p:sp>
    </p:spTree>
    <p:extLst>
      <p:ext uri="{BB962C8B-B14F-4D97-AF65-F5344CB8AC3E}">
        <p14:creationId xmlns:p14="http://schemas.microsoft.com/office/powerpoint/2010/main" val="3833152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EBF2A-CF62-4508-A350-620D1F5C05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C9BD821C-D6BE-9F61-9184-84245DE79B5D}"/>
              </a:ext>
            </a:extLst>
          </p:cNvPr>
          <p:cNvSpPr>
            <a:spLocks noGrp="1"/>
          </p:cNvSpPr>
          <p:nvPr>
            <p:ph type="dt" idx="1"/>
          </p:nvPr>
        </p:nvSpPr>
        <p:spPr/>
        <p:txBody>
          <a:bodyPr/>
          <a:lstStyle/>
          <a:p>
            <a:r>
              <a:rPr lang="en-US"/>
              <a:t>7/22/2024</a:t>
            </a:r>
          </a:p>
        </p:txBody>
      </p:sp>
    </p:spTree>
    <p:extLst>
      <p:ext uri="{BB962C8B-B14F-4D97-AF65-F5344CB8AC3E}">
        <p14:creationId xmlns:p14="http://schemas.microsoft.com/office/powerpoint/2010/main" val="3975391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music***</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EBF2A-CF62-4508-A350-620D1F5C05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3C4E3DC6-118D-1ECB-9B57-CF57DA772431}"/>
              </a:ext>
            </a:extLst>
          </p:cNvPr>
          <p:cNvSpPr>
            <a:spLocks noGrp="1"/>
          </p:cNvSpPr>
          <p:nvPr>
            <p:ph type="dt" idx="1"/>
          </p:nvPr>
        </p:nvSpPr>
        <p:spPr/>
        <p:txBody>
          <a:bodyPr/>
          <a:lstStyle/>
          <a:p>
            <a:r>
              <a:rPr lang="en-US"/>
              <a:t>7/22/2024</a:t>
            </a:r>
          </a:p>
        </p:txBody>
      </p:sp>
    </p:spTree>
    <p:extLst>
      <p:ext uri="{BB962C8B-B14F-4D97-AF65-F5344CB8AC3E}">
        <p14:creationId xmlns:p14="http://schemas.microsoft.com/office/powerpoint/2010/main" val="4492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music***</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EBF2A-CF62-4508-A350-620D1F5C05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189CD695-8311-8A5A-F339-1DC8B0C5739B}"/>
              </a:ext>
            </a:extLst>
          </p:cNvPr>
          <p:cNvSpPr>
            <a:spLocks noGrp="1"/>
          </p:cNvSpPr>
          <p:nvPr>
            <p:ph type="dt" idx="1"/>
          </p:nvPr>
        </p:nvSpPr>
        <p:spPr/>
        <p:txBody>
          <a:bodyPr/>
          <a:lstStyle/>
          <a:p>
            <a:r>
              <a:rPr lang="en-US"/>
              <a:t>7/22/2024</a:t>
            </a:r>
          </a:p>
        </p:txBody>
      </p:sp>
    </p:spTree>
    <p:extLst>
      <p:ext uri="{BB962C8B-B14F-4D97-AF65-F5344CB8AC3E}">
        <p14:creationId xmlns:p14="http://schemas.microsoft.com/office/powerpoint/2010/main" val="1865187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EBF2A-CF62-4508-A350-620D1F5C05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5F032028-7040-EF19-65F8-8B71475412FD}"/>
              </a:ext>
            </a:extLst>
          </p:cNvPr>
          <p:cNvSpPr>
            <a:spLocks noGrp="1"/>
          </p:cNvSpPr>
          <p:nvPr>
            <p:ph type="dt" idx="1"/>
          </p:nvPr>
        </p:nvSpPr>
        <p:spPr/>
        <p:txBody>
          <a:bodyPr/>
          <a:lstStyle/>
          <a:p>
            <a:r>
              <a:rPr lang="en-US"/>
              <a:t>7/22/2024</a:t>
            </a:r>
          </a:p>
        </p:txBody>
      </p:sp>
    </p:spTree>
    <p:extLst>
      <p:ext uri="{BB962C8B-B14F-4D97-AF65-F5344CB8AC3E}">
        <p14:creationId xmlns:p14="http://schemas.microsoft.com/office/powerpoint/2010/main" val="1926975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EBF2A-CF62-4508-A350-620D1F5C05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91F67A89-4286-FFEF-4C12-322EE030436F}"/>
              </a:ext>
            </a:extLst>
          </p:cNvPr>
          <p:cNvSpPr>
            <a:spLocks noGrp="1"/>
          </p:cNvSpPr>
          <p:nvPr>
            <p:ph type="dt" idx="1"/>
          </p:nvPr>
        </p:nvSpPr>
        <p:spPr/>
        <p:txBody>
          <a:bodyPr/>
          <a:lstStyle/>
          <a:p>
            <a:r>
              <a:rPr lang="en-US"/>
              <a:t>7/22/2024</a:t>
            </a:r>
          </a:p>
        </p:txBody>
      </p:sp>
    </p:spTree>
    <p:extLst>
      <p:ext uri="{BB962C8B-B14F-4D97-AF65-F5344CB8AC3E}">
        <p14:creationId xmlns:p14="http://schemas.microsoft.com/office/powerpoint/2010/main" val="28374989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913193" y="1272487"/>
            <a:ext cx="6055057" cy="3586115"/>
          </a:xfrm>
          <a:prstGeom prst="rect">
            <a:avLst/>
          </a:prstGeom>
        </p:spPr>
        <p:txBody>
          <a:bodyPr anchor="b"/>
          <a:lstStyle>
            <a:lvl1pPr algn="ctr">
              <a:defRPr sz="6000">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a:t>Click to edit Master title style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9041" y="368064"/>
            <a:ext cx="3441760" cy="53949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1" name="Oval 20"/>
          <p:cNvSpPr/>
          <p:nvPr userDrawn="1"/>
        </p:nvSpPr>
        <p:spPr>
          <a:xfrm>
            <a:off x="423080" y="6127556"/>
            <a:ext cx="614150" cy="593678"/>
          </a:xfrm>
          <a:prstGeom prst="ellipse">
            <a:avLst/>
          </a:prstGeom>
          <a:solidFill>
            <a:srgbClr val="744A8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userDrawn="1"/>
        </p:nvSpPr>
        <p:spPr>
          <a:xfrm>
            <a:off x="5815083" y="6127556"/>
            <a:ext cx="614150" cy="593678"/>
          </a:xfrm>
          <a:prstGeom prst="ellipse">
            <a:avLst/>
          </a:prstGeom>
          <a:solidFill>
            <a:srgbClr val="744A8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userDrawn="1"/>
        </p:nvSpPr>
        <p:spPr>
          <a:xfrm>
            <a:off x="11207086" y="6127556"/>
            <a:ext cx="614150" cy="593678"/>
          </a:xfrm>
          <a:prstGeom prst="ellipse">
            <a:avLst/>
          </a:prstGeom>
          <a:solidFill>
            <a:srgbClr val="744A8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2370469" y="6173593"/>
            <a:ext cx="488886" cy="501603"/>
          </a:xfrm>
          <a:prstGeom prst="ellipse">
            <a:avLst/>
          </a:prstGeom>
          <a:solidFill>
            <a:srgbClr val="98B96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9392444" y="6173590"/>
            <a:ext cx="488886" cy="501603"/>
          </a:xfrm>
          <a:prstGeom prst="ellipse">
            <a:avLst/>
          </a:prstGeom>
          <a:solidFill>
            <a:srgbClr val="98B96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4177627" y="6253077"/>
            <a:ext cx="319184" cy="342633"/>
          </a:xfrm>
          <a:prstGeom prst="ellipse">
            <a:avLst/>
          </a:prstGeom>
          <a:solidFill>
            <a:srgbClr val="A6597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userDrawn="1"/>
        </p:nvSpPr>
        <p:spPr>
          <a:xfrm>
            <a:off x="7747505" y="6253076"/>
            <a:ext cx="319184" cy="342633"/>
          </a:xfrm>
          <a:prstGeom prst="ellipse">
            <a:avLst/>
          </a:prstGeom>
          <a:solidFill>
            <a:srgbClr val="A6597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0161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913193" y="1272487"/>
            <a:ext cx="6055057" cy="3586115"/>
          </a:xfrm>
          <a:prstGeom prst="rect">
            <a:avLst/>
          </a:prstGeom>
        </p:spPr>
        <p:txBody>
          <a:bodyPr anchor="b"/>
          <a:lstStyle>
            <a:lvl1pPr algn="ctr">
              <a:defRPr sz="6000">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a:t>Click to edit Master title style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9041" y="368064"/>
            <a:ext cx="3441760" cy="53949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1" name="Oval 20"/>
          <p:cNvSpPr/>
          <p:nvPr userDrawn="1"/>
        </p:nvSpPr>
        <p:spPr>
          <a:xfrm>
            <a:off x="423080" y="6127556"/>
            <a:ext cx="614150" cy="593678"/>
          </a:xfrm>
          <a:prstGeom prst="ellipse">
            <a:avLst/>
          </a:prstGeom>
          <a:solidFill>
            <a:srgbClr val="744A8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userDrawn="1"/>
        </p:nvSpPr>
        <p:spPr>
          <a:xfrm>
            <a:off x="5815083" y="6127556"/>
            <a:ext cx="614150" cy="593678"/>
          </a:xfrm>
          <a:prstGeom prst="ellipse">
            <a:avLst/>
          </a:prstGeom>
          <a:solidFill>
            <a:srgbClr val="744A8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userDrawn="1"/>
        </p:nvSpPr>
        <p:spPr>
          <a:xfrm>
            <a:off x="11207086" y="6127556"/>
            <a:ext cx="614150" cy="593678"/>
          </a:xfrm>
          <a:prstGeom prst="ellipse">
            <a:avLst/>
          </a:prstGeom>
          <a:solidFill>
            <a:srgbClr val="744A8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2370469" y="6173593"/>
            <a:ext cx="488886" cy="501603"/>
          </a:xfrm>
          <a:prstGeom prst="ellipse">
            <a:avLst/>
          </a:prstGeom>
          <a:solidFill>
            <a:srgbClr val="98B96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9392444" y="6173590"/>
            <a:ext cx="488886" cy="501603"/>
          </a:xfrm>
          <a:prstGeom prst="ellipse">
            <a:avLst/>
          </a:prstGeom>
          <a:solidFill>
            <a:srgbClr val="98B96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4177627" y="6253077"/>
            <a:ext cx="319184" cy="342633"/>
          </a:xfrm>
          <a:prstGeom prst="ellipse">
            <a:avLst/>
          </a:prstGeom>
          <a:solidFill>
            <a:srgbClr val="A6597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userDrawn="1"/>
        </p:nvSpPr>
        <p:spPr>
          <a:xfrm>
            <a:off x="7747505" y="6253076"/>
            <a:ext cx="319184" cy="342633"/>
          </a:xfrm>
          <a:prstGeom prst="ellipse">
            <a:avLst/>
          </a:prstGeom>
          <a:solidFill>
            <a:srgbClr val="A6597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3670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89812" y="365125"/>
            <a:ext cx="9833614" cy="714375"/>
          </a:xfrm>
          <a:prstGeom prst="rect">
            <a:avLst/>
          </a:prstGeom>
        </p:spPr>
        <p:txBody>
          <a:bodyPr/>
          <a:lstStyle>
            <a:lvl1pPr>
              <a:defRPr>
                <a:effectLst>
                  <a:outerShdw blurRad="38100" dist="38100" dir="2700000" algn="tl">
                    <a:srgbClr val="000000">
                      <a:alpha val="43137"/>
                    </a:srgbClr>
                  </a:outerShdw>
                </a:effectLst>
              </a:defRPr>
            </a:lvl1pPr>
          </a:lstStyle>
          <a:p>
            <a:r>
              <a:rPr lang="en-US"/>
              <a:t>Title</a:t>
            </a:r>
          </a:p>
        </p:txBody>
      </p:sp>
      <p:sp>
        <p:nvSpPr>
          <p:cNvPr id="4" name="Content Placeholder 3"/>
          <p:cNvSpPr>
            <a:spLocks noGrp="1"/>
          </p:cNvSpPr>
          <p:nvPr>
            <p:ph sz="half" idx="2"/>
          </p:nvPr>
        </p:nvSpPr>
        <p:spPr>
          <a:xfrm>
            <a:off x="529061" y="2721887"/>
            <a:ext cx="5284884" cy="3467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9063" y="368064"/>
            <a:ext cx="933355" cy="14630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Content Placeholder 3"/>
          <p:cNvSpPr>
            <a:spLocks noGrp="1"/>
          </p:cNvSpPr>
          <p:nvPr>
            <p:ph sz="half" idx="13"/>
          </p:nvPr>
        </p:nvSpPr>
        <p:spPr>
          <a:xfrm>
            <a:off x="6441744" y="2721887"/>
            <a:ext cx="5270834" cy="3467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p:cNvSpPr>
            <a:spLocks noGrp="1"/>
          </p:cNvSpPr>
          <p:nvPr>
            <p:ph type="body" sz="quarter" idx="3" hasCustomPrompt="1"/>
          </p:nvPr>
        </p:nvSpPr>
        <p:spPr>
          <a:xfrm>
            <a:off x="6441744" y="2156739"/>
            <a:ext cx="5281682" cy="565148"/>
          </a:xfrm>
        </p:spPr>
        <p:txBody>
          <a:bodyPr anchor="b">
            <a:noAutofit/>
          </a:bodyPr>
          <a:lstStyle>
            <a:lvl1pPr marL="0" indent="0">
              <a:buNone/>
              <a:defRPr sz="3200" b="1">
                <a:solidFill>
                  <a:srgbClr val="7C9F35"/>
                </a:solidFill>
                <a:effectLst>
                  <a:outerShdw blurRad="38100" dist="38100" dir="2700000" algn="tl">
                    <a:srgbClr val="000000">
                      <a:alpha val="43137"/>
                    </a:srgbClr>
                  </a:out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3" name="Text Placeholder 4"/>
          <p:cNvSpPr>
            <a:spLocks noGrp="1"/>
          </p:cNvSpPr>
          <p:nvPr>
            <p:ph type="body" sz="quarter" idx="14" hasCustomPrompt="1"/>
          </p:nvPr>
        </p:nvSpPr>
        <p:spPr>
          <a:xfrm>
            <a:off x="518213" y="2156739"/>
            <a:ext cx="5281682" cy="565148"/>
          </a:xfrm>
        </p:spPr>
        <p:txBody>
          <a:bodyPr anchor="b">
            <a:noAutofit/>
          </a:bodyPr>
          <a:lstStyle>
            <a:lvl1pPr marL="0" indent="0">
              <a:buNone/>
              <a:defRPr sz="3200" b="1">
                <a:solidFill>
                  <a:srgbClr val="7C9F35"/>
                </a:solidFill>
                <a:effectLst>
                  <a:outerShdw blurRad="38100" dist="38100" dir="2700000" algn="tl">
                    <a:srgbClr val="000000">
                      <a:alpha val="43137"/>
                    </a:srgbClr>
                  </a:out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4" name="Date Placeholder 3">
            <a:extLst>
              <a:ext uri="{FF2B5EF4-FFF2-40B4-BE49-F238E27FC236}">
                <a16:creationId xmlns:a16="http://schemas.microsoft.com/office/drawing/2014/main" id="{A4C91AC6-8965-43EA-A12A-53301B05395A}"/>
              </a:ext>
            </a:extLst>
          </p:cNvPr>
          <p:cNvSpPr>
            <a:spLocks noGrp="1"/>
          </p:cNvSpPr>
          <p:nvPr>
            <p:ph type="dt" sz="half" idx="15"/>
          </p:nvPr>
        </p:nvSpPr>
        <p:spPr>
          <a:xfrm>
            <a:off x="9021170" y="647221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t>08/21/24</a:t>
            </a:r>
          </a:p>
        </p:txBody>
      </p:sp>
      <p:sp>
        <p:nvSpPr>
          <p:cNvPr id="15" name="Footer Placeholder 4">
            <a:extLst>
              <a:ext uri="{FF2B5EF4-FFF2-40B4-BE49-F238E27FC236}">
                <a16:creationId xmlns:a16="http://schemas.microsoft.com/office/drawing/2014/main" id="{D5FDC459-F072-423D-B2B8-D405C08FE1B9}"/>
              </a:ext>
            </a:extLst>
          </p:cNvPr>
          <p:cNvSpPr>
            <a:spLocks noGrp="1"/>
          </p:cNvSpPr>
          <p:nvPr>
            <p:ph type="ftr" sz="quarter" idx="16"/>
          </p:nvPr>
        </p:nvSpPr>
        <p:spPr>
          <a:xfrm>
            <a:off x="529062" y="6472211"/>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DFES/Partner Training Team</a:t>
            </a:r>
          </a:p>
        </p:txBody>
      </p:sp>
      <p:sp>
        <p:nvSpPr>
          <p:cNvPr id="16" name="Slide Number Placeholder 5">
            <a:extLst>
              <a:ext uri="{FF2B5EF4-FFF2-40B4-BE49-F238E27FC236}">
                <a16:creationId xmlns:a16="http://schemas.microsoft.com/office/drawing/2014/main" id="{4275DE38-846A-4E67-ABCF-0454B9FDD726}"/>
              </a:ext>
            </a:extLst>
          </p:cNvPr>
          <p:cNvSpPr>
            <a:spLocks noGrp="1"/>
          </p:cNvSpPr>
          <p:nvPr>
            <p:ph type="sldNum" sz="quarter" idx="4"/>
          </p:nvPr>
        </p:nvSpPr>
        <p:spPr>
          <a:xfrm>
            <a:off x="4775116" y="6472211"/>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B1D39269-FD91-4C9E-80E1-97C8313B7332}" type="slidenum">
              <a:rPr lang="en-US" smtClean="0"/>
              <a:pPr/>
              <a:t>‹#›</a:t>
            </a:fld>
            <a:endParaRPr lang="en-US"/>
          </a:p>
        </p:txBody>
      </p:sp>
      <p:cxnSp>
        <p:nvCxnSpPr>
          <p:cNvPr id="17" name="Straight Connector 16">
            <a:extLst>
              <a:ext uri="{FF2B5EF4-FFF2-40B4-BE49-F238E27FC236}">
                <a16:creationId xmlns:a16="http://schemas.microsoft.com/office/drawing/2014/main" id="{FEC6690D-4A51-4CFD-997A-2122143D47A3}"/>
              </a:ext>
            </a:extLst>
          </p:cNvPr>
          <p:cNvCxnSpPr/>
          <p:nvPr userDrawn="1"/>
        </p:nvCxnSpPr>
        <p:spPr>
          <a:xfrm flipV="1">
            <a:off x="529062" y="6415047"/>
            <a:ext cx="11235308" cy="12700"/>
          </a:xfrm>
          <a:prstGeom prst="line">
            <a:avLst/>
          </a:prstGeom>
          <a:ln>
            <a:solidFill>
              <a:srgbClr val="744A8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6322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89812" y="365125"/>
            <a:ext cx="9833614" cy="714375"/>
          </a:xfrm>
          <a:prstGeom prst="rect">
            <a:avLst/>
          </a:prstGeom>
        </p:spPr>
        <p:txBody>
          <a:bodyPr/>
          <a:lstStyle>
            <a:lvl1pPr>
              <a:defRPr>
                <a:effectLst>
                  <a:outerShdw blurRad="38100" dist="38100" dir="2700000" algn="tl">
                    <a:srgbClr val="000000">
                      <a:alpha val="43137"/>
                    </a:srgbClr>
                  </a:outerShdw>
                </a:effectLst>
              </a:defRPr>
            </a:lvl1pPr>
          </a:lstStyle>
          <a:p>
            <a:r>
              <a:rPr lang="en-US"/>
              <a:t>Title</a:t>
            </a:r>
          </a:p>
        </p:txBody>
      </p:sp>
      <p:sp>
        <p:nvSpPr>
          <p:cNvPr id="4" name="Content Placeholder 3"/>
          <p:cNvSpPr>
            <a:spLocks noGrp="1"/>
          </p:cNvSpPr>
          <p:nvPr>
            <p:ph sz="half" idx="2"/>
          </p:nvPr>
        </p:nvSpPr>
        <p:spPr>
          <a:xfrm>
            <a:off x="529061" y="2296532"/>
            <a:ext cx="5284884" cy="38931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9063" y="368064"/>
            <a:ext cx="933355" cy="14630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Content Placeholder 3"/>
          <p:cNvSpPr>
            <a:spLocks noGrp="1"/>
          </p:cNvSpPr>
          <p:nvPr>
            <p:ph sz="half" idx="13"/>
          </p:nvPr>
        </p:nvSpPr>
        <p:spPr>
          <a:xfrm>
            <a:off x="6441744" y="2296532"/>
            <a:ext cx="5270834" cy="38931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3">
            <a:extLst>
              <a:ext uri="{FF2B5EF4-FFF2-40B4-BE49-F238E27FC236}">
                <a16:creationId xmlns:a16="http://schemas.microsoft.com/office/drawing/2014/main" id="{A838FB60-F9FA-42B4-876F-6C8FCD501297}"/>
              </a:ext>
            </a:extLst>
          </p:cNvPr>
          <p:cNvSpPr>
            <a:spLocks noGrp="1"/>
          </p:cNvSpPr>
          <p:nvPr>
            <p:ph type="dt" sz="half" idx="14"/>
          </p:nvPr>
        </p:nvSpPr>
        <p:spPr>
          <a:xfrm>
            <a:off x="9021170" y="647221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t>08/21/24</a:t>
            </a:r>
          </a:p>
        </p:txBody>
      </p:sp>
      <p:sp>
        <p:nvSpPr>
          <p:cNvPr id="13" name="Footer Placeholder 4">
            <a:extLst>
              <a:ext uri="{FF2B5EF4-FFF2-40B4-BE49-F238E27FC236}">
                <a16:creationId xmlns:a16="http://schemas.microsoft.com/office/drawing/2014/main" id="{455821FB-41B8-4D25-9703-25928DE2FB2B}"/>
              </a:ext>
            </a:extLst>
          </p:cNvPr>
          <p:cNvSpPr>
            <a:spLocks noGrp="1"/>
          </p:cNvSpPr>
          <p:nvPr>
            <p:ph type="ftr" sz="quarter" idx="3"/>
          </p:nvPr>
        </p:nvSpPr>
        <p:spPr>
          <a:xfrm>
            <a:off x="529062" y="6472211"/>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DFES/Partner Training Team</a:t>
            </a:r>
          </a:p>
        </p:txBody>
      </p:sp>
      <p:sp>
        <p:nvSpPr>
          <p:cNvPr id="14" name="Slide Number Placeholder 5">
            <a:extLst>
              <a:ext uri="{FF2B5EF4-FFF2-40B4-BE49-F238E27FC236}">
                <a16:creationId xmlns:a16="http://schemas.microsoft.com/office/drawing/2014/main" id="{6D8FF51F-09F7-4FB5-B9CA-07095EAD73DD}"/>
              </a:ext>
            </a:extLst>
          </p:cNvPr>
          <p:cNvSpPr>
            <a:spLocks noGrp="1"/>
          </p:cNvSpPr>
          <p:nvPr>
            <p:ph type="sldNum" sz="quarter" idx="4"/>
          </p:nvPr>
        </p:nvSpPr>
        <p:spPr>
          <a:xfrm>
            <a:off x="4775116" y="6472211"/>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B1D39269-FD91-4C9E-80E1-97C8313B7332}" type="slidenum">
              <a:rPr lang="en-US" smtClean="0"/>
              <a:pPr/>
              <a:t>‹#›</a:t>
            </a:fld>
            <a:endParaRPr lang="en-US"/>
          </a:p>
        </p:txBody>
      </p:sp>
      <p:cxnSp>
        <p:nvCxnSpPr>
          <p:cNvPr id="15" name="Straight Connector 14">
            <a:extLst>
              <a:ext uri="{FF2B5EF4-FFF2-40B4-BE49-F238E27FC236}">
                <a16:creationId xmlns:a16="http://schemas.microsoft.com/office/drawing/2014/main" id="{6367A960-A676-49F9-A437-14EC38D69183}"/>
              </a:ext>
            </a:extLst>
          </p:cNvPr>
          <p:cNvCxnSpPr/>
          <p:nvPr userDrawn="1"/>
        </p:nvCxnSpPr>
        <p:spPr>
          <a:xfrm flipV="1">
            <a:off x="529062" y="6415047"/>
            <a:ext cx="11235308" cy="12700"/>
          </a:xfrm>
          <a:prstGeom prst="line">
            <a:avLst/>
          </a:prstGeom>
          <a:ln>
            <a:solidFill>
              <a:srgbClr val="744A8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28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89812" y="365126"/>
            <a:ext cx="9833614" cy="650230"/>
          </a:xfrm>
          <a:prstGeom prst="rect">
            <a:avLst/>
          </a:prstGeom>
        </p:spPr>
        <p:txBody>
          <a:bodyPr/>
          <a:lstStyle>
            <a:lvl1pPr>
              <a:defRPr>
                <a:effectLst>
                  <a:outerShdw blurRad="38100" dist="38100" dir="2700000" algn="tl">
                    <a:srgbClr val="000000">
                      <a:alpha val="43137"/>
                    </a:srgbClr>
                  </a:outerShdw>
                </a:effectLst>
              </a:defRPr>
            </a:lvl1pPr>
          </a:lstStyle>
          <a:p>
            <a:r>
              <a:rPr lang="en-US"/>
              <a:t>Title</a:t>
            </a:r>
          </a:p>
        </p:txBody>
      </p:sp>
      <p:sp>
        <p:nvSpPr>
          <p:cNvPr id="4" name="Content Placeholder 3"/>
          <p:cNvSpPr>
            <a:spLocks noGrp="1"/>
          </p:cNvSpPr>
          <p:nvPr>
            <p:ph sz="half" idx="2"/>
          </p:nvPr>
        </p:nvSpPr>
        <p:spPr>
          <a:xfrm>
            <a:off x="529061" y="2296532"/>
            <a:ext cx="11194365" cy="38931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9063" y="368064"/>
            <a:ext cx="933355" cy="14630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Text Placeholder 4"/>
          <p:cNvSpPr>
            <a:spLocks noGrp="1"/>
          </p:cNvSpPr>
          <p:nvPr>
            <p:ph type="body" sz="quarter" idx="3" hasCustomPrompt="1"/>
          </p:nvPr>
        </p:nvSpPr>
        <p:spPr>
          <a:xfrm>
            <a:off x="1900661" y="1191024"/>
            <a:ext cx="9822765" cy="565148"/>
          </a:xfrm>
        </p:spPr>
        <p:txBody>
          <a:bodyPr anchor="b">
            <a:noAutofit/>
          </a:bodyPr>
          <a:lstStyle>
            <a:lvl1pPr marL="0" indent="0">
              <a:buNone/>
              <a:defRPr sz="3200" b="1">
                <a:solidFill>
                  <a:srgbClr val="7C9F35"/>
                </a:solidFill>
                <a:effectLst>
                  <a:outerShdw blurRad="38100" dist="38100" dir="2700000" algn="tl">
                    <a:srgbClr val="000000">
                      <a:alpha val="43137"/>
                    </a:srgbClr>
                  </a:out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9" name="Date Placeholder 3">
            <a:extLst>
              <a:ext uri="{FF2B5EF4-FFF2-40B4-BE49-F238E27FC236}">
                <a16:creationId xmlns:a16="http://schemas.microsoft.com/office/drawing/2014/main" id="{7AB456F0-72C6-48CC-8BEF-C8EBAE1FAA70}"/>
              </a:ext>
            </a:extLst>
          </p:cNvPr>
          <p:cNvSpPr>
            <a:spLocks noGrp="1"/>
          </p:cNvSpPr>
          <p:nvPr>
            <p:ph type="dt" sz="half" idx="10"/>
          </p:nvPr>
        </p:nvSpPr>
        <p:spPr>
          <a:xfrm>
            <a:off x="9021170" y="647221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t>08/21/24</a:t>
            </a:r>
          </a:p>
        </p:txBody>
      </p:sp>
      <p:sp>
        <p:nvSpPr>
          <p:cNvPr id="12" name="Footer Placeholder 4">
            <a:extLst>
              <a:ext uri="{FF2B5EF4-FFF2-40B4-BE49-F238E27FC236}">
                <a16:creationId xmlns:a16="http://schemas.microsoft.com/office/drawing/2014/main" id="{8CFE15B0-09F8-4B0F-9BA3-1A53D15C6160}"/>
              </a:ext>
            </a:extLst>
          </p:cNvPr>
          <p:cNvSpPr>
            <a:spLocks noGrp="1"/>
          </p:cNvSpPr>
          <p:nvPr>
            <p:ph type="ftr" sz="quarter" idx="11"/>
          </p:nvPr>
        </p:nvSpPr>
        <p:spPr>
          <a:xfrm>
            <a:off x="529062" y="6472211"/>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DFES/Partner Training Team</a:t>
            </a:r>
          </a:p>
        </p:txBody>
      </p:sp>
      <p:sp>
        <p:nvSpPr>
          <p:cNvPr id="13" name="Slide Number Placeholder 5">
            <a:extLst>
              <a:ext uri="{FF2B5EF4-FFF2-40B4-BE49-F238E27FC236}">
                <a16:creationId xmlns:a16="http://schemas.microsoft.com/office/drawing/2014/main" id="{D05CCBFB-F0C0-4A4E-9DD8-9C5095393D61}"/>
              </a:ext>
            </a:extLst>
          </p:cNvPr>
          <p:cNvSpPr>
            <a:spLocks noGrp="1"/>
          </p:cNvSpPr>
          <p:nvPr>
            <p:ph type="sldNum" sz="quarter" idx="4"/>
          </p:nvPr>
        </p:nvSpPr>
        <p:spPr>
          <a:xfrm>
            <a:off x="4775116" y="6472211"/>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B1D39269-FD91-4C9E-80E1-97C8313B7332}" type="slidenum">
              <a:rPr lang="en-US" smtClean="0"/>
              <a:pPr/>
              <a:t>‹#›</a:t>
            </a:fld>
            <a:endParaRPr lang="en-US"/>
          </a:p>
        </p:txBody>
      </p:sp>
      <p:cxnSp>
        <p:nvCxnSpPr>
          <p:cNvPr id="14" name="Straight Connector 13">
            <a:extLst>
              <a:ext uri="{FF2B5EF4-FFF2-40B4-BE49-F238E27FC236}">
                <a16:creationId xmlns:a16="http://schemas.microsoft.com/office/drawing/2014/main" id="{D53847D1-A200-4630-B8EF-49FAD8C81ACA}"/>
              </a:ext>
            </a:extLst>
          </p:cNvPr>
          <p:cNvCxnSpPr/>
          <p:nvPr userDrawn="1"/>
        </p:nvCxnSpPr>
        <p:spPr>
          <a:xfrm flipV="1">
            <a:off x="529062" y="6415047"/>
            <a:ext cx="11235308" cy="12700"/>
          </a:xfrm>
          <a:prstGeom prst="line">
            <a:avLst/>
          </a:prstGeom>
          <a:ln>
            <a:solidFill>
              <a:srgbClr val="744A8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9388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89812" y="365125"/>
            <a:ext cx="9833614" cy="727075"/>
          </a:xfrm>
          <a:prstGeom prst="rect">
            <a:avLst/>
          </a:prstGeom>
        </p:spPr>
        <p:txBody>
          <a:bodyPr/>
          <a:lstStyle>
            <a:lvl1pPr>
              <a:defRPr>
                <a:effectLst>
                  <a:outerShdw blurRad="38100" dist="38100" dir="2700000" algn="tl">
                    <a:srgbClr val="000000">
                      <a:alpha val="43137"/>
                    </a:srgbClr>
                  </a:outerShdw>
                </a:effectLst>
              </a:defRPr>
            </a:lvl1pPr>
          </a:lstStyle>
          <a:p>
            <a:r>
              <a:rPr lang="en-US"/>
              <a:t>Title</a:t>
            </a:r>
          </a:p>
        </p:txBody>
      </p:sp>
      <p:sp>
        <p:nvSpPr>
          <p:cNvPr id="4" name="Content Placeholder 3"/>
          <p:cNvSpPr>
            <a:spLocks noGrp="1"/>
          </p:cNvSpPr>
          <p:nvPr>
            <p:ph sz="half" idx="2"/>
          </p:nvPr>
        </p:nvSpPr>
        <p:spPr>
          <a:xfrm>
            <a:off x="529061" y="2296532"/>
            <a:ext cx="11194365" cy="38931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9063" y="368064"/>
            <a:ext cx="933355" cy="14630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Date Placeholder 3">
            <a:extLst>
              <a:ext uri="{FF2B5EF4-FFF2-40B4-BE49-F238E27FC236}">
                <a16:creationId xmlns:a16="http://schemas.microsoft.com/office/drawing/2014/main" id="{F8DABA3C-3429-44E2-8690-07F2EE3882AB}"/>
              </a:ext>
            </a:extLst>
          </p:cNvPr>
          <p:cNvSpPr>
            <a:spLocks noGrp="1"/>
          </p:cNvSpPr>
          <p:nvPr>
            <p:ph type="dt" sz="half" idx="10"/>
          </p:nvPr>
        </p:nvSpPr>
        <p:spPr>
          <a:xfrm>
            <a:off x="9021170" y="647221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t>08/21/24</a:t>
            </a:r>
          </a:p>
        </p:txBody>
      </p:sp>
      <p:sp>
        <p:nvSpPr>
          <p:cNvPr id="12" name="Footer Placeholder 4">
            <a:extLst>
              <a:ext uri="{FF2B5EF4-FFF2-40B4-BE49-F238E27FC236}">
                <a16:creationId xmlns:a16="http://schemas.microsoft.com/office/drawing/2014/main" id="{F5C97599-76AE-47AE-A243-65C351CC571A}"/>
              </a:ext>
            </a:extLst>
          </p:cNvPr>
          <p:cNvSpPr>
            <a:spLocks noGrp="1"/>
          </p:cNvSpPr>
          <p:nvPr>
            <p:ph type="ftr" sz="quarter" idx="3"/>
          </p:nvPr>
        </p:nvSpPr>
        <p:spPr>
          <a:xfrm>
            <a:off x="529062" y="6472211"/>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DFES/Partner Training Team</a:t>
            </a:r>
          </a:p>
        </p:txBody>
      </p:sp>
      <p:sp>
        <p:nvSpPr>
          <p:cNvPr id="13" name="Slide Number Placeholder 5">
            <a:extLst>
              <a:ext uri="{FF2B5EF4-FFF2-40B4-BE49-F238E27FC236}">
                <a16:creationId xmlns:a16="http://schemas.microsoft.com/office/drawing/2014/main" id="{351B373D-DEF0-4DD9-8EF8-245E9577ACB9}"/>
              </a:ext>
            </a:extLst>
          </p:cNvPr>
          <p:cNvSpPr>
            <a:spLocks noGrp="1"/>
          </p:cNvSpPr>
          <p:nvPr>
            <p:ph type="sldNum" sz="quarter" idx="4"/>
          </p:nvPr>
        </p:nvSpPr>
        <p:spPr>
          <a:xfrm>
            <a:off x="4775116" y="6472211"/>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B1D39269-FD91-4C9E-80E1-97C8313B7332}" type="slidenum">
              <a:rPr lang="en-US" smtClean="0"/>
              <a:pPr/>
              <a:t>‹#›</a:t>
            </a:fld>
            <a:endParaRPr lang="en-US"/>
          </a:p>
        </p:txBody>
      </p:sp>
      <p:cxnSp>
        <p:nvCxnSpPr>
          <p:cNvPr id="14" name="Straight Connector 13">
            <a:extLst>
              <a:ext uri="{FF2B5EF4-FFF2-40B4-BE49-F238E27FC236}">
                <a16:creationId xmlns:a16="http://schemas.microsoft.com/office/drawing/2014/main" id="{1C576227-3FBA-4EA3-95F8-AB80D0DED976}"/>
              </a:ext>
            </a:extLst>
          </p:cNvPr>
          <p:cNvCxnSpPr/>
          <p:nvPr userDrawn="1"/>
        </p:nvCxnSpPr>
        <p:spPr>
          <a:xfrm flipV="1">
            <a:off x="529062" y="6415047"/>
            <a:ext cx="11235308" cy="12700"/>
          </a:xfrm>
          <a:prstGeom prst="line">
            <a:avLst/>
          </a:prstGeom>
          <a:ln>
            <a:solidFill>
              <a:srgbClr val="744A8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7344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89812" y="365125"/>
            <a:ext cx="9833614" cy="752475"/>
          </a:xfrm>
          <a:prstGeom prst="rect">
            <a:avLst/>
          </a:prstGeom>
        </p:spPr>
        <p:txBody>
          <a:bodyPr/>
          <a:lstStyle>
            <a:lvl1pPr>
              <a:defRPr>
                <a:effectLst>
                  <a:outerShdw blurRad="38100" dist="38100" dir="2700000" algn="tl">
                    <a:srgbClr val="000000">
                      <a:alpha val="43137"/>
                    </a:srgbClr>
                  </a:outerShdw>
                </a:effectLst>
              </a:defRPr>
            </a:lvl1pPr>
          </a:lstStyle>
          <a:p>
            <a:r>
              <a:rPr lang="en-US"/>
              <a:t>Title</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9063" y="368064"/>
            <a:ext cx="933355" cy="14630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Date Placeholder 3">
            <a:extLst>
              <a:ext uri="{FF2B5EF4-FFF2-40B4-BE49-F238E27FC236}">
                <a16:creationId xmlns:a16="http://schemas.microsoft.com/office/drawing/2014/main" id="{ECD43C3B-C252-4B8C-817D-51BBFEFBF622}"/>
              </a:ext>
            </a:extLst>
          </p:cNvPr>
          <p:cNvSpPr>
            <a:spLocks noGrp="1"/>
          </p:cNvSpPr>
          <p:nvPr>
            <p:ph type="dt" sz="half" idx="2"/>
          </p:nvPr>
        </p:nvSpPr>
        <p:spPr>
          <a:xfrm>
            <a:off x="9021170" y="647221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t>08/21/24</a:t>
            </a:r>
          </a:p>
        </p:txBody>
      </p:sp>
      <p:sp>
        <p:nvSpPr>
          <p:cNvPr id="12" name="Footer Placeholder 4">
            <a:extLst>
              <a:ext uri="{FF2B5EF4-FFF2-40B4-BE49-F238E27FC236}">
                <a16:creationId xmlns:a16="http://schemas.microsoft.com/office/drawing/2014/main" id="{30A81C0A-7CF4-4B25-B23C-F97E3591B326}"/>
              </a:ext>
            </a:extLst>
          </p:cNvPr>
          <p:cNvSpPr>
            <a:spLocks noGrp="1"/>
          </p:cNvSpPr>
          <p:nvPr>
            <p:ph type="ftr" sz="quarter" idx="3"/>
          </p:nvPr>
        </p:nvSpPr>
        <p:spPr>
          <a:xfrm>
            <a:off x="529062" y="6472211"/>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DFES/Partner Training Team</a:t>
            </a:r>
          </a:p>
        </p:txBody>
      </p:sp>
      <p:sp>
        <p:nvSpPr>
          <p:cNvPr id="13" name="Slide Number Placeholder 5">
            <a:extLst>
              <a:ext uri="{FF2B5EF4-FFF2-40B4-BE49-F238E27FC236}">
                <a16:creationId xmlns:a16="http://schemas.microsoft.com/office/drawing/2014/main" id="{F2B5260B-BC72-48AD-80A9-DA63F6863CBC}"/>
              </a:ext>
            </a:extLst>
          </p:cNvPr>
          <p:cNvSpPr>
            <a:spLocks noGrp="1"/>
          </p:cNvSpPr>
          <p:nvPr>
            <p:ph type="sldNum" sz="quarter" idx="4"/>
          </p:nvPr>
        </p:nvSpPr>
        <p:spPr>
          <a:xfrm>
            <a:off x="4775116" y="6472211"/>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B1D39269-FD91-4C9E-80E1-97C8313B7332}" type="slidenum">
              <a:rPr lang="en-US" smtClean="0"/>
              <a:pPr/>
              <a:t>‹#›</a:t>
            </a:fld>
            <a:endParaRPr lang="en-US"/>
          </a:p>
        </p:txBody>
      </p:sp>
      <p:cxnSp>
        <p:nvCxnSpPr>
          <p:cNvPr id="14" name="Straight Connector 13">
            <a:extLst>
              <a:ext uri="{FF2B5EF4-FFF2-40B4-BE49-F238E27FC236}">
                <a16:creationId xmlns:a16="http://schemas.microsoft.com/office/drawing/2014/main" id="{E20921CB-EC42-498B-B695-1B2ABA0B6D1B}"/>
              </a:ext>
            </a:extLst>
          </p:cNvPr>
          <p:cNvCxnSpPr/>
          <p:nvPr userDrawn="1"/>
        </p:nvCxnSpPr>
        <p:spPr>
          <a:xfrm flipV="1">
            <a:off x="529062" y="6415047"/>
            <a:ext cx="11235308" cy="12700"/>
          </a:xfrm>
          <a:prstGeom prst="line">
            <a:avLst/>
          </a:prstGeom>
          <a:ln>
            <a:solidFill>
              <a:srgbClr val="744A8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6724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9063" y="368064"/>
            <a:ext cx="933355" cy="14630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Date Placeholder 3">
            <a:extLst>
              <a:ext uri="{FF2B5EF4-FFF2-40B4-BE49-F238E27FC236}">
                <a16:creationId xmlns:a16="http://schemas.microsoft.com/office/drawing/2014/main" id="{D9AE7BDC-D2D3-4D35-8637-6F24412D5F5A}"/>
              </a:ext>
            </a:extLst>
          </p:cNvPr>
          <p:cNvSpPr>
            <a:spLocks noGrp="1"/>
          </p:cNvSpPr>
          <p:nvPr>
            <p:ph type="dt" sz="half" idx="2"/>
          </p:nvPr>
        </p:nvSpPr>
        <p:spPr>
          <a:xfrm>
            <a:off x="9021170" y="647221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t>08/21/24</a:t>
            </a:r>
          </a:p>
        </p:txBody>
      </p:sp>
      <p:sp>
        <p:nvSpPr>
          <p:cNvPr id="11" name="Footer Placeholder 4">
            <a:extLst>
              <a:ext uri="{FF2B5EF4-FFF2-40B4-BE49-F238E27FC236}">
                <a16:creationId xmlns:a16="http://schemas.microsoft.com/office/drawing/2014/main" id="{2EAE57AA-883E-4196-90C9-E9EEDC8D73D4}"/>
              </a:ext>
            </a:extLst>
          </p:cNvPr>
          <p:cNvSpPr>
            <a:spLocks noGrp="1"/>
          </p:cNvSpPr>
          <p:nvPr>
            <p:ph type="ftr" sz="quarter" idx="3"/>
          </p:nvPr>
        </p:nvSpPr>
        <p:spPr>
          <a:xfrm>
            <a:off x="529062" y="6472211"/>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DFES/Partner Training Team</a:t>
            </a:r>
          </a:p>
        </p:txBody>
      </p:sp>
      <p:sp>
        <p:nvSpPr>
          <p:cNvPr id="12" name="Slide Number Placeholder 5">
            <a:extLst>
              <a:ext uri="{FF2B5EF4-FFF2-40B4-BE49-F238E27FC236}">
                <a16:creationId xmlns:a16="http://schemas.microsoft.com/office/drawing/2014/main" id="{CE8E656D-AA07-4B9B-9229-CBAA89FAA86D}"/>
              </a:ext>
            </a:extLst>
          </p:cNvPr>
          <p:cNvSpPr>
            <a:spLocks noGrp="1"/>
          </p:cNvSpPr>
          <p:nvPr>
            <p:ph type="sldNum" sz="quarter" idx="4"/>
          </p:nvPr>
        </p:nvSpPr>
        <p:spPr>
          <a:xfrm>
            <a:off x="4775116" y="6472211"/>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B1D39269-FD91-4C9E-80E1-97C8313B7332}" type="slidenum">
              <a:rPr lang="en-US" smtClean="0"/>
              <a:pPr/>
              <a:t>‹#›</a:t>
            </a:fld>
            <a:endParaRPr lang="en-US"/>
          </a:p>
        </p:txBody>
      </p:sp>
      <p:cxnSp>
        <p:nvCxnSpPr>
          <p:cNvPr id="13" name="Straight Connector 12">
            <a:extLst>
              <a:ext uri="{FF2B5EF4-FFF2-40B4-BE49-F238E27FC236}">
                <a16:creationId xmlns:a16="http://schemas.microsoft.com/office/drawing/2014/main" id="{B7AC019A-4C0A-445A-B9D8-0E5D4B06660F}"/>
              </a:ext>
            </a:extLst>
          </p:cNvPr>
          <p:cNvCxnSpPr/>
          <p:nvPr userDrawn="1"/>
        </p:nvCxnSpPr>
        <p:spPr>
          <a:xfrm flipV="1">
            <a:off x="529062" y="6415047"/>
            <a:ext cx="11235308" cy="12700"/>
          </a:xfrm>
          <a:prstGeom prst="line">
            <a:avLst/>
          </a:prstGeom>
          <a:ln>
            <a:solidFill>
              <a:srgbClr val="744A8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52389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letely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E0E2AA-3917-4E7D-AE8E-6F5C5783CF2C}"/>
              </a:ext>
            </a:extLst>
          </p:cNvPr>
          <p:cNvSpPr/>
          <p:nvPr userDrawn="1"/>
        </p:nvSpPr>
        <p:spPr>
          <a:xfrm>
            <a:off x="498764" y="6078682"/>
            <a:ext cx="11357263" cy="571500"/>
          </a:xfrm>
          <a:prstGeom prst="rect">
            <a:avLst/>
          </a:prstGeom>
          <a:solidFill>
            <a:srgbClr val="E9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7677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5333" y="411480"/>
            <a:ext cx="933355" cy="14630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Date Placeholder 3">
            <a:extLst>
              <a:ext uri="{FF2B5EF4-FFF2-40B4-BE49-F238E27FC236}">
                <a16:creationId xmlns:a16="http://schemas.microsoft.com/office/drawing/2014/main" id="{ECD60F15-C9CC-4914-88C8-8C7EC48E505E}"/>
              </a:ext>
            </a:extLst>
          </p:cNvPr>
          <p:cNvSpPr>
            <a:spLocks noGrp="1"/>
          </p:cNvSpPr>
          <p:nvPr>
            <p:ph type="dt" sz="half" idx="10"/>
          </p:nvPr>
        </p:nvSpPr>
        <p:spPr>
          <a:xfrm>
            <a:off x="9021170" y="647221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t>08/21/24</a:t>
            </a:r>
          </a:p>
        </p:txBody>
      </p:sp>
      <p:sp>
        <p:nvSpPr>
          <p:cNvPr id="10" name="Footer Placeholder 4">
            <a:extLst>
              <a:ext uri="{FF2B5EF4-FFF2-40B4-BE49-F238E27FC236}">
                <a16:creationId xmlns:a16="http://schemas.microsoft.com/office/drawing/2014/main" id="{127E161A-9DA5-4C90-882B-7079BE2E486D}"/>
              </a:ext>
            </a:extLst>
          </p:cNvPr>
          <p:cNvSpPr>
            <a:spLocks noGrp="1"/>
          </p:cNvSpPr>
          <p:nvPr>
            <p:ph type="ftr" sz="quarter" idx="3"/>
          </p:nvPr>
        </p:nvSpPr>
        <p:spPr>
          <a:xfrm>
            <a:off x="529062" y="6472211"/>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DFES/Partner Training Team</a:t>
            </a:r>
          </a:p>
        </p:txBody>
      </p:sp>
      <p:sp>
        <p:nvSpPr>
          <p:cNvPr id="11" name="Slide Number Placeholder 5">
            <a:extLst>
              <a:ext uri="{FF2B5EF4-FFF2-40B4-BE49-F238E27FC236}">
                <a16:creationId xmlns:a16="http://schemas.microsoft.com/office/drawing/2014/main" id="{96AA0984-913B-4634-BF90-CE0C1254B07B}"/>
              </a:ext>
            </a:extLst>
          </p:cNvPr>
          <p:cNvSpPr>
            <a:spLocks noGrp="1"/>
          </p:cNvSpPr>
          <p:nvPr>
            <p:ph type="sldNum" sz="quarter" idx="4"/>
          </p:nvPr>
        </p:nvSpPr>
        <p:spPr>
          <a:xfrm>
            <a:off x="4775116" y="6472211"/>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B1D39269-FD91-4C9E-80E1-97C8313B7332}" type="slidenum">
              <a:rPr lang="en-US" smtClean="0"/>
              <a:pPr/>
              <a:t>‹#›</a:t>
            </a:fld>
            <a:endParaRPr lang="en-US"/>
          </a:p>
        </p:txBody>
      </p:sp>
      <p:cxnSp>
        <p:nvCxnSpPr>
          <p:cNvPr id="12" name="Straight Connector 11">
            <a:extLst>
              <a:ext uri="{FF2B5EF4-FFF2-40B4-BE49-F238E27FC236}">
                <a16:creationId xmlns:a16="http://schemas.microsoft.com/office/drawing/2014/main" id="{3B9A2677-8BA0-44D5-9B5F-4EB450C0AC94}"/>
              </a:ext>
            </a:extLst>
          </p:cNvPr>
          <p:cNvCxnSpPr/>
          <p:nvPr userDrawn="1"/>
        </p:nvCxnSpPr>
        <p:spPr>
          <a:xfrm flipV="1">
            <a:off x="529062" y="6415047"/>
            <a:ext cx="11235308" cy="12700"/>
          </a:xfrm>
          <a:prstGeom prst="line">
            <a:avLst/>
          </a:prstGeom>
          <a:ln>
            <a:solidFill>
              <a:srgbClr val="744A8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175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89812" y="365125"/>
            <a:ext cx="9833614" cy="714375"/>
          </a:xfrm>
          <a:prstGeom prst="rect">
            <a:avLst/>
          </a:prstGeom>
        </p:spPr>
        <p:txBody>
          <a:bodyPr/>
          <a:lstStyle>
            <a:lvl1pPr>
              <a:defRPr>
                <a:effectLst>
                  <a:outerShdw blurRad="38100" dist="38100" dir="2700000" algn="tl">
                    <a:srgbClr val="000000">
                      <a:alpha val="43137"/>
                    </a:srgbClr>
                  </a:outerShdw>
                </a:effectLst>
              </a:defRPr>
            </a:lvl1pPr>
          </a:lstStyle>
          <a:p>
            <a:r>
              <a:rPr lang="en-US"/>
              <a:t>Title</a:t>
            </a:r>
          </a:p>
        </p:txBody>
      </p:sp>
      <p:sp>
        <p:nvSpPr>
          <p:cNvPr id="4" name="Content Placeholder 3"/>
          <p:cNvSpPr>
            <a:spLocks noGrp="1"/>
          </p:cNvSpPr>
          <p:nvPr>
            <p:ph sz="half" idx="2"/>
          </p:nvPr>
        </p:nvSpPr>
        <p:spPr>
          <a:xfrm>
            <a:off x="529061" y="2721887"/>
            <a:ext cx="5284884" cy="3467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9063" y="368064"/>
            <a:ext cx="933355" cy="14630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Content Placeholder 3"/>
          <p:cNvSpPr>
            <a:spLocks noGrp="1"/>
          </p:cNvSpPr>
          <p:nvPr>
            <p:ph sz="half" idx="13"/>
          </p:nvPr>
        </p:nvSpPr>
        <p:spPr>
          <a:xfrm>
            <a:off x="6441744" y="2721887"/>
            <a:ext cx="5270834" cy="3467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p:cNvSpPr>
            <a:spLocks noGrp="1"/>
          </p:cNvSpPr>
          <p:nvPr>
            <p:ph type="body" sz="quarter" idx="3" hasCustomPrompt="1"/>
          </p:nvPr>
        </p:nvSpPr>
        <p:spPr>
          <a:xfrm>
            <a:off x="6441744" y="2156739"/>
            <a:ext cx="5281682" cy="565148"/>
          </a:xfrm>
        </p:spPr>
        <p:txBody>
          <a:bodyPr anchor="b">
            <a:noAutofit/>
          </a:bodyPr>
          <a:lstStyle>
            <a:lvl1pPr marL="0" indent="0">
              <a:buNone/>
              <a:defRPr sz="3200" b="1">
                <a:solidFill>
                  <a:srgbClr val="7C9F35"/>
                </a:solidFill>
                <a:effectLst>
                  <a:outerShdw blurRad="38100" dist="38100" dir="2700000" algn="tl">
                    <a:srgbClr val="000000">
                      <a:alpha val="43137"/>
                    </a:srgbClr>
                  </a:out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3" name="Text Placeholder 4"/>
          <p:cNvSpPr>
            <a:spLocks noGrp="1"/>
          </p:cNvSpPr>
          <p:nvPr>
            <p:ph type="body" sz="quarter" idx="14" hasCustomPrompt="1"/>
          </p:nvPr>
        </p:nvSpPr>
        <p:spPr>
          <a:xfrm>
            <a:off x="518213" y="2156739"/>
            <a:ext cx="5281682" cy="565148"/>
          </a:xfrm>
        </p:spPr>
        <p:txBody>
          <a:bodyPr anchor="b">
            <a:noAutofit/>
          </a:bodyPr>
          <a:lstStyle>
            <a:lvl1pPr marL="0" indent="0">
              <a:buNone/>
              <a:defRPr sz="3200" b="1">
                <a:solidFill>
                  <a:srgbClr val="7C9F35"/>
                </a:solidFill>
                <a:effectLst>
                  <a:outerShdw blurRad="38100" dist="38100" dir="2700000" algn="tl">
                    <a:srgbClr val="000000">
                      <a:alpha val="43137"/>
                    </a:srgbClr>
                  </a:out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4" name="Date Placeholder 3">
            <a:extLst>
              <a:ext uri="{FF2B5EF4-FFF2-40B4-BE49-F238E27FC236}">
                <a16:creationId xmlns:a16="http://schemas.microsoft.com/office/drawing/2014/main" id="{A4C91AC6-8965-43EA-A12A-53301B05395A}"/>
              </a:ext>
            </a:extLst>
          </p:cNvPr>
          <p:cNvSpPr>
            <a:spLocks noGrp="1"/>
          </p:cNvSpPr>
          <p:nvPr>
            <p:ph type="dt" sz="half" idx="15"/>
          </p:nvPr>
        </p:nvSpPr>
        <p:spPr>
          <a:xfrm>
            <a:off x="9021170" y="647221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t>08/21/24</a:t>
            </a:r>
          </a:p>
        </p:txBody>
      </p:sp>
      <p:sp>
        <p:nvSpPr>
          <p:cNvPr id="15" name="Footer Placeholder 4">
            <a:extLst>
              <a:ext uri="{FF2B5EF4-FFF2-40B4-BE49-F238E27FC236}">
                <a16:creationId xmlns:a16="http://schemas.microsoft.com/office/drawing/2014/main" id="{D5FDC459-F072-423D-B2B8-D405C08FE1B9}"/>
              </a:ext>
            </a:extLst>
          </p:cNvPr>
          <p:cNvSpPr>
            <a:spLocks noGrp="1"/>
          </p:cNvSpPr>
          <p:nvPr>
            <p:ph type="ftr" sz="quarter" idx="16"/>
          </p:nvPr>
        </p:nvSpPr>
        <p:spPr>
          <a:xfrm>
            <a:off x="529062" y="6472211"/>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DFES/Partner Training Team</a:t>
            </a:r>
          </a:p>
        </p:txBody>
      </p:sp>
      <p:sp>
        <p:nvSpPr>
          <p:cNvPr id="16" name="Slide Number Placeholder 5">
            <a:extLst>
              <a:ext uri="{FF2B5EF4-FFF2-40B4-BE49-F238E27FC236}">
                <a16:creationId xmlns:a16="http://schemas.microsoft.com/office/drawing/2014/main" id="{4275DE38-846A-4E67-ABCF-0454B9FDD726}"/>
              </a:ext>
            </a:extLst>
          </p:cNvPr>
          <p:cNvSpPr>
            <a:spLocks noGrp="1"/>
          </p:cNvSpPr>
          <p:nvPr>
            <p:ph type="sldNum" sz="quarter" idx="4"/>
          </p:nvPr>
        </p:nvSpPr>
        <p:spPr>
          <a:xfrm>
            <a:off x="4775116" y="6472211"/>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B1D39269-FD91-4C9E-80E1-97C8313B7332}" type="slidenum">
              <a:rPr lang="en-US" smtClean="0"/>
              <a:pPr/>
              <a:t>‹#›</a:t>
            </a:fld>
            <a:endParaRPr lang="en-US"/>
          </a:p>
        </p:txBody>
      </p:sp>
      <p:cxnSp>
        <p:nvCxnSpPr>
          <p:cNvPr id="17" name="Straight Connector 16">
            <a:extLst>
              <a:ext uri="{FF2B5EF4-FFF2-40B4-BE49-F238E27FC236}">
                <a16:creationId xmlns:a16="http://schemas.microsoft.com/office/drawing/2014/main" id="{FEC6690D-4A51-4CFD-997A-2122143D47A3}"/>
              </a:ext>
            </a:extLst>
          </p:cNvPr>
          <p:cNvCxnSpPr/>
          <p:nvPr userDrawn="1"/>
        </p:nvCxnSpPr>
        <p:spPr>
          <a:xfrm flipV="1">
            <a:off x="529062" y="6415047"/>
            <a:ext cx="11235308" cy="12700"/>
          </a:xfrm>
          <a:prstGeom prst="line">
            <a:avLst/>
          </a:prstGeom>
          <a:ln>
            <a:solidFill>
              <a:srgbClr val="744A8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3792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89812" y="365125"/>
            <a:ext cx="9833614" cy="714375"/>
          </a:xfrm>
          <a:prstGeom prst="rect">
            <a:avLst/>
          </a:prstGeom>
        </p:spPr>
        <p:txBody>
          <a:bodyPr/>
          <a:lstStyle>
            <a:lvl1pPr>
              <a:defRPr>
                <a:effectLst>
                  <a:outerShdw blurRad="38100" dist="38100" dir="2700000" algn="tl">
                    <a:srgbClr val="000000">
                      <a:alpha val="43137"/>
                    </a:srgbClr>
                  </a:outerShdw>
                </a:effectLst>
              </a:defRPr>
            </a:lvl1pPr>
          </a:lstStyle>
          <a:p>
            <a:r>
              <a:rPr lang="en-US"/>
              <a:t>Title</a:t>
            </a:r>
          </a:p>
        </p:txBody>
      </p:sp>
      <p:sp>
        <p:nvSpPr>
          <p:cNvPr id="4" name="Content Placeholder 3"/>
          <p:cNvSpPr>
            <a:spLocks noGrp="1"/>
          </p:cNvSpPr>
          <p:nvPr>
            <p:ph sz="half" idx="2"/>
          </p:nvPr>
        </p:nvSpPr>
        <p:spPr>
          <a:xfrm>
            <a:off x="529061" y="2296532"/>
            <a:ext cx="5284884" cy="38931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9063" y="368064"/>
            <a:ext cx="933355" cy="14630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Content Placeholder 3"/>
          <p:cNvSpPr>
            <a:spLocks noGrp="1"/>
          </p:cNvSpPr>
          <p:nvPr>
            <p:ph sz="half" idx="13"/>
          </p:nvPr>
        </p:nvSpPr>
        <p:spPr>
          <a:xfrm>
            <a:off x="6441744" y="2296532"/>
            <a:ext cx="5270834" cy="38931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3">
            <a:extLst>
              <a:ext uri="{FF2B5EF4-FFF2-40B4-BE49-F238E27FC236}">
                <a16:creationId xmlns:a16="http://schemas.microsoft.com/office/drawing/2014/main" id="{A838FB60-F9FA-42B4-876F-6C8FCD501297}"/>
              </a:ext>
            </a:extLst>
          </p:cNvPr>
          <p:cNvSpPr>
            <a:spLocks noGrp="1"/>
          </p:cNvSpPr>
          <p:nvPr>
            <p:ph type="dt" sz="half" idx="14"/>
          </p:nvPr>
        </p:nvSpPr>
        <p:spPr>
          <a:xfrm>
            <a:off x="9021170" y="647221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t>08/21/24</a:t>
            </a:r>
          </a:p>
        </p:txBody>
      </p:sp>
      <p:sp>
        <p:nvSpPr>
          <p:cNvPr id="13" name="Footer Placeholder 4">
            <a:extLst>
              <a:ext uri="{FF2B5EF4-FFF2-40B4-BE49-F238E27FC236}">
                <a16:creationId xmlns:a16="http://schemas.microsoft.com/office/drawing/2014/main" id="{455821FB-41B8-4D25-9703-25928DE2FB2B}"/>
              </a:ext>
            </a:extLst>
          </p:cNvPr>
          <p:cNvSpPr>
            <a:spLocks noGrp="1"/>
          </p:cNvSpPr>
          <p:nvPr>
            <p:ph type="ftr" sz="quarter" idx="3"/>
          </p:nvPr>
        </p:nvSpPr>
        <p:spPr>
          <a:xfrm>
            <a:off x="529062" y="6472211"/>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DFES/Partner Training Team</a:t>
            </a:r>
          </a:p>
        </p:txBody>
      </p:sp>
      <p:sp>
        <p:nvSpPr>
          <p:cNvPr id="14" name="Slide Number Placeholder 5">
            <a:extLst>
              <a:ext uri="{FF2B5EF4-FFF2-40B4-BE49-F238E27FC236}">
                <a16:creationId xmlns:a16="http://schemas.microsoft.com/office/drawing/2014/main" id="{6D8FF51F-09F7-4FB5-B9CA-07095EAD73DD}"/>
              </a:ext>
            </a:extLst>
          </p:cNvPr>
          <p:cNvSpPr>
            <a:spLocks noGrp="1"/>
          </p:cNvSpPr>
          <p:nvPr>
            <p:ph type="sldNum" sz="quarter" idx="4"/>
          </p:nvPr>
        </p:nvSpPr>
        <p:spPr>
          <a:xfrm>
            <a:off x="4775116" y="6472211"/>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B1D39269-FD91-4C9E-80E1-97C8313B7332}" type="slidenum">
              <a:rPr lang="en-US" smtClean="0"/>
              <a:pPr/>
              <a:t>‹#›</a:t>
            </a:fld>
            <a:endParaRPr lang="en-US"/>
          </a:p>
        </p:txBody>
      </p:sp>
      <p:cxnSp>
        <p:nvCxnSpPr>
          <p:cNvPr id="15" name="Straight Connector 14">
            <a:extLst>
              <a:ext uri="{FF2B5EF4-FFF2-40B4-BE49-F238E27FC236}">
                <a16:creationId xmlns:a16="http://schemas.microsoft.com/office/drawing/2014/main" id="{6367A960-A676-49F9-A437-14EC38D69183}"/>
              </a:ext>
            </a:extLst>
          </p:cNvPr>
          <p:cNvCxnSpPr/>
          <p:nvPr userDrawn="1"/>
        </p:nvCxnSpPr>
        <p:spPr>
          <a:xfrm flipV="1">
            <a:off x="529062" y="6415047"/>
            <a:ext cx="11235308" cy="12700"/>
          </a:xfrm>
          <a:prstGeom prst="line">
            <a:avLst/>
          </a:prstGeom>
          <a:ln>
            <a:solidFill>
              <a:srgbClr val="744A8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5792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89812" y="365126"/>
            <a:ext cx="9833614" cy="650230"/>
          </a:xfrm>
          <a:prstGeom prst="rect">
            <a:avLst/>
          </a:prstGeom>
        </p:spPr>
        <p:txBody>
          <a:bodyPr/>
          <a:lstStyle>
            <a:lvl1pPr>
              <a:defRPr>
                <a:effectLst>
                  <a:outerShdw blurRad="38100" dist="38100" dir="2700000" algn="tl">
                    <a:srgbClr val="000000">
                      <a:alpha val="43137"/>
                    </a:srgbClr>
                  </a:outerShdw>
                </a:effectLst>
              </a:defRPr>
            </a:lvl1pPr>
          </a:lstStyle>
          <a:p>
            <a:r>
              <a:rPr lang="en-US"/>
              <a:t>Title</a:t>
            </a:r>
          </a:p>
        </p:txBody>
      </p:sp>
      <p:sp>
        <p:nvSpPr>
          <p:cNvPr id="4" name="Content Placeholder 3"/>
          <p:cNvSpPr>
            <a:spLocks noGrp="1"/>
          </p:cNvSpPr>
          <p:nvPr>
            <p:ph sz="half" idx="2"/>
          </p:nvPr>
        </p:nvSpPr>
        <p:spPr>
          <a:xfrm>
            <a:off x="529061" y="2296532"/>
            <a:ext cx="11194365" cy="38931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9063" y="368064"/>
            <a:ext cx="933355" cy="14630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Text Placeholder 4"/>
          <p:cNvSpPr>
            <a:spLocks noGrp="1"/>
          </p:cNvSpPr>
          <p:nvPr>
            <p:ph type="body" sz="quarter" idx="3" hasCustomPrompt="1"/>
          </p:nvPr>
        </p:nvSpPr>
        <p:spPr>
          <a:xfrm>
            <a:off x="1900661" y="1191024"/>
            <a:ext cx="9822765" cy="565148"/>
          </a:xfrm>
        </p:spPr>
        <p:txBody>
          <a:bodyPr anchor="b">
            <a:noAutofit/>
          </a:bodyPr>
          <a:lstStyle>
            <a:lvl1pPr marL="0" indent="0">
              <a:buNone/>
              <a:defRPr sz="3200" b="1">
                <a:solidFill>
                  <a:srgbClr val="7C9F35"/>
                </a:solidFill>
                <a:effectLst>
                  <a:outerShdw blurRad="38100" dist="38100" dir="2700000" algn="tl">
                    <a:srgbClr val="000000">
                      <a:alpha val="43137"/>
                    </a:srgbClr>
                  </a:out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9" name="Date Placeholder 3">
            <a:extLst>
              <a:ext uri="{FF2B5EF4-FFF2-40B4-BE49-F238E27FC236}">
                <a16:creationId xmlns:a16="http://schemas.microsoft.com/office/drawing/2014/main" id="{7AB456F0-72C6-48CC-8BEF-C8EBAE1FAA70}"/>
              </a:ext>
            </a:extLst>
          </p:cNvPr>
          <p:cNvSpPr>
            <a:spLocks noGrp="1"/>
          </p:cNvSpPr>
          <p:nvPr>
            <p:ph type="dt" sz="half" idx="10"/>
          </p:nvPr>
        </p:nvSpPr>
        <p:spPr>
          <a:xfrm>
            <a:off x="9021170" y="647221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t>08/21/24</a:t>
            </a:r>
          </a:p>
        </p:txBody>
      </p:sp>
      <p:sp>
        <p:nvSpPr>
          <p:cNvPr id="12" name="Footer Placeholder 4">
            <a:extLst>
              <a:ext uri="{FF2B5EF4-FFF2-40B4-BE49-F238E27FC236}">
                <a16:creationId xmlns:a16="http://schemas.microsoft.com/office/drawing/2014/main" id="{8CFE15B0-09F8-4B0F-9BA3-1A53D15C6160}"/>
              </a:ext>
            </a:extLst>
          </p:cNvPr>
          <p:cNvSpPr>
            <a:spLocks noGrp="1"/>
          </p:cNvSpPr>
          <p:nvPr>
            <p:ph type="ftr" sz="quarter" idx="11"/>
          </p:nvPr>
        </p:nvSpPr>
        <p:spPr>
          <a:xfrm>
            <a:off x="529062" y="6472211"/>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DFES/Partner Training Team</a:t>
            </a:r>
          </a:p>
        </p:txBody>
      </p:sp>
      <p:sp>
        <p:nvSpPr>
          <p:cNvPr id="13" name="Slide Number Placeholder 5">
            <a:extLst>
              <a:ext uri="{FF2B5EF4-FFF2-40B4-BE49-F238E27FC236}">
                <a16:creationId xmlns:a16="http://schemas.microsoft.com/office/drawing/2014/main" id="{D05CCBFB-F0C0-4A4E-9DD8-9C5095393D61}"/>
              </a:ext>
            </a:extLst>
          </p:cNvPr>
          <p:cNvSpPr>
            <a:spLocks noGrp="1"/>
          </p:cNvSpPr>
          <p:nvPr>
            <p:ph type="sldNum" sz="quarter" idx="4"/>
          </p:nvPr>
        </p:nvSpPr>
        <p:spPr>
          <a:xfrm>
            <a:off x="4775116" y="6472211"/>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B1D39269-FD91-4C9E-80E1-97C8313B7332}" type="slidenum">
              <a:rPr lang="en-US" smtClean="0"/>
              <a:pPr/>
              <a:t>‹#›</a:t>
            </a:fld>
            <a:endParaRPr lang="en-US"/>
          </a:p>
        </p:txBody>
      </p:sp>
      <p:cxnSp>
        <p:nvCxnSpPr>
          <p:cNvPr id="14" name="Straight Connector 13">
            <a:extLst>
              <a:ext uri="{FF2B5EF4-FFF2-40B4-BE49-F238E27FC236}">
                <a16:creationId xmlns:a16="http://schemas.microsoft.com/office/drawing/2014/main" id="{D53847D1-A200-4630-B8EF-49FAD8C81ACA}"/>
              </a:ext>
            </a:extLst>
          </p:cNvPr>
          <p:cNvCxnSpPr/>
          <p:nvPr userDrawn="1"/>
        </p:nvCxnSpPr>
        <p:spPr>
          <a:xfrm flipV="1">
            <a:off x="529062" y="6415047"/>
            <a:ext cx="11235308" cy="12700"/>
          </a:xfrm>
          <a:prstGeom prst="line">
            <a:avLst/>
          </a:prstGeom>
          <a:ln>
            <a:solidFill>
              <a:srgbClr val="744A8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7031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89812" y="365125"/>
            <a:ext cx="9833614" cy="727075"/>
          </a:xfrm>
          <a:prstGeom prst="rect">
            <a:avLst/>
          </a:prstGeom>
        </p:spPr>
        <p:txBody>
          <a:bodyPr/>
          <a:lstStyle>
            <a:lvl1pPr>
              <a:defRPr>
                <a:effectLst>
                  <a:outerShdw blurRad="38100" dist="38100" dir="2700000" algn="tl">
                    <a:srgbClr val="000000">
                      <a:alpha val="43137"/>
                    </a:srgbClr>
                  </a:outerShdw>
                </a:effectLst>
              </a:defRPr>
            </a:lvl1pPr>
          </a:lstStyle>
          <a:p>
            <a:r>
              <a:rPr lang="en-US"/>
              <a:t>Title</a:t>
            </a:r>
          </a:p>
        </p:txBody>
      </p:sp>
      <p:sp>
        <p:nvSpPr>
          <p:cNvPr id="4" name="Content Placeholder 3"/>
          <p:cNvSpPr>
            <a:spLocks noGrp="1"/>
          </p:cNvSpPr>
          <p:nvPr>
            <p:ph sz="half" idx="2"/>
          </p:nvPr>
        </p:nvSpPr>
        <p:spPr>
          <a:xfrm>
            <a:off x="529061" y="2296532"/>
            <a:ext cx="11194365" cy="38931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9063" y="368064"/>
            <a:ext cx="933355" cy="14630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Date Placeholder 3">
            <a:extLst>
              <a:ext uri="{FF2B5EF4-FFF2-40B4-BE49-F238E27FC236}">
                <a16:creationId xmlns:a16="http://schemas.microsoft.com/office/drawing/2014/main" id="{F8DABA3C-3429-44E2-8690-07F2EE3882AB}"/>
              </a:ext>
            </a:extLst>
          </p:cNvPr>
          <p:cNvSpPr>
            <a:spLocks noGrp="1"/>
          </p:cNvSpPr>
          <p:nvPr>
            <p:ph type="dt" sz="half" idx="10"/>
          </p:nvPr>
        </p:nvSpPr>
        <p:spPr>
          <a:xfrm>
            <a:off x="9021170" y="647221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t>08/21/24</a:t>
            </a:r>
          </a:p>
        </p:txBody>
      </p:sp>
      <p:sp>
        <p:nvSpPr>
          <p:cNvPr id="12" name="Footer Placeholder 4">
            <a:extLst>
              <a:ext uri="{FF2B5EF4-FFF2-40B4-BE49-F238E27FC236}">
                <a16:creationId xmlns:a16="http://schemas.microsoft.com/office/drawing/2014/main" id="{F5C97599-76AE-47AE-A243-65C351CC571A}"/>
              </a:ext>
            </a:extLst>
          </p:cNvPr>
          <p:cNvSpPr>
            <a:spLocks noGrp="1"/>
          </p:cNvSpPr>
          <p:nvPr>
            <p:ph type="ftr" sz="quarter" idx="3"/>
          </p:nvPr>
        </p:nvSpPr>
        <p:spPr>
          <a:xfrm>
            <a:off x="529062" y="6472211"/>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DFES/Partner Training Team</a:t>
            </a:r>
          </a:p>
        </p:txBody>
      </p:sp>
      <p:sp>
        <p:nvSpPr>
          <p:cNvPr id="13" name="Slide Number Placeholder 5">
            <a:extLst>
              <a:ext uri="{FF2B5EF4-FFF2-40B4-BE49-F238E27FC236}">
                <a16:creationId xmlns:a16="http://schemas.microsoft.com/office/drawing/2014/main" id="{351B373D-DEF0-4DD9-8EF8-245E9577ACB9}"/>
              </a:ext>
            </a:extLst>
          </p:cNvPr>
          <p:cNvSpPr>
            <a:spLocks noGrp="1"/>
          </p:cNvSpPr>
          <p:nvPr>
            <p:ph type="sldNum" sz="quarter" idx="4"/>
          </p:nvPr>
        </p:nvSpPr>
        <p:spPr>
          <a:xfrm>
            <a:off x="4775116" y="6472211"/>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B1D39269-FD91-4C9E-80E1-97C8313B7332}" type="slidenum">
              <a:rPr lang="en-US" smtClean="0"/>
              <a:pPr/>
              <a:t>‹#›</a:t>
            </a:fld>
            <a:endParaRPr lang="en-US"/>
          </a:p>
        </p:txBody>
      </p:sp>
      <p:cxnSp>
        <p:nvCxnSpPr>
          <p:cNvPr id="14" name="Straight Connector 13">
            <a:extLst>
              <a:ext uri="{FF2B5EF4-FFF2-40B4-BE49-F238E27FC236}">
                <a16:creationId xmlns:a16="http://schemas.microsoft.com/office/drawing/2014/main" id="{1C576227-3FBA-4EA3-95F8-AB80D0DED976}"/>
              </a:ext>
            </a:extLst>
          </p:cNvPr>
          <p:cNvCxnSpPr/>
          <p:nvPr userDrawn="1"/>
        </p:nvCxnSpPr>
        <p:spPr>
          <a:xfrm flipV="1">
            <a:off x="529062" y="6415047"/>
            <a:ext cx="11235308" cy="12700"/>
          </a:xfrm>
          <a:prstGeom prst="line">
            <a:avLst/>
          </a:prstGeom>
          <a:ln>
            <a:solidFill>
              <a:srgbClr val="744A8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6105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89812" y="365125"/>
            <a:ext cx="9833614" cy="752475"/>
          </a:xfrm>
          <a:prstGeom prst="rect">
            <a:avLst/>
          </a:prstGeom>
        </p:spPr>
        <p:txBody>
          <a:bodyPr/>
          <a:lstStyle>
            <a:lvl1pPr>
              <a:defRPr>
                <a:effectLst>
                  <a:outerShdw blurRad="38100" dist="38100" dir="2700000" algn="tl">
                    <a:srgbClr val="000000">
                      <a:alpha val="43137"/>
                    </a:srgbClr>
                  </a:outerShdw>
                </a:effectLst>
              </a:defRPr>
            </a:lvl1pPr>
          </a:lstStyle>
          <a:p>
            <a:r>
              <a:rPr lang="en-US"/>
              <a:t>Title</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9063" y="368064"/>
            <a:ext cx="933355" cy="14630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Date Placeholder 3">
            <a:extLst>
              <a:ext uri="{FF2B5EF4-FFF2-40B4-BE49-F238E27FC236}">
                <a16:creationId xmlns:a16="http://schemas.microsoft.com/office/drawing/2014/main" id="{ECD43C3B-C252-4B8C-817D-51BBFEFBF622}"/>
              </a:ext>
            </a:extLst>
          </p:cNvPr>
          <p:cNvSpPr>
            <a:spLocks noGrp="1"/>
          </p:cNvSpPr>
          <p:nvPr>
            <p:ph type="dt" sz="half" idx="2"/>
          </p:nvPr>
        </p:nvSpPr>
        <p:spPr>
          <a:xfrm>
            <a:off x="9021170" y="647221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08/21/24</a:t>
            </a:r>
          </a:p>
        </p:txBody>
      </p:sp>
      <p:sp>
        <p:nvSpPr>
          <p:cNvPr id="12" name="Footer Placeholder 4">
            <a:extLst>
              <a:ext uri="{FF2B5EF4-FFF2-40B4-BE49-F238E27FC236}">
                <a16:creationId xmlns:a16="http://schemas.microsoft.com/office/drawing/2014/main" id="{30A81C0A-7CF4-4B25-B23C-F97E3591B326}"/>
              </a:ext>
            </a:extLst>
          </p:cNvPr>
          <p:cNvSpPr>
            <a:spLocks noGrp="1"/>
          </p:cNvSpPr>
          <p:nvPr>
            <p:ph type="ftr" sz="quarter" idx="3"/>
          </p:nvPr>
        </p:nvSpPr>
        <p:spPr>
          <a:xfrm>
            <a:off x="529062" y="6472211"/>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DFES/Partner Training Team</a:t>
            </a:r>
          </a:p>
        </p:txBody>
      </p:sp>
      <p:sp>
        <p:nvSpPr>
          <p:cNvPr id="13" name="Slide Number Placeholder 5">
            <a:extLst>
              <a:ext uri="{FF2B5EF4-FFF2-40B4-BE49-F238E27FC236}">
                <a16:creationId xmlns:a16="http://schemas.microsoft.com/office/drawing/2014/main" id="{F2B5260B-BC72-48AD-80A9-DA63F6863CBC}"/>
              </a:ext>
            </a:extLst>
          </p:cNvPr>
          <p:cNvSpPr>
            <a:spLocks noGrp="1"/>
          </p:cNvSpPr>
          <p:nvPr>
            <p:ph type="sldNum" sz="quarter" idx="4"/>
          </p:nvPr>
        </p:nvSpPr>
        <p:spPr>
          <a:xfrm>
            <a:off x="4775116" y="6472211"/>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B1D39269-FD91-4C9E-80E1-97C8313B7332}" type="slidenum">
              <a:rPr lang="en-US" smtClean="0"/>
              <a:pPr/>
              <a:t>‹#›</a:t>
            </a:fld>
            <a:endParaRPr lang="en-US"/>
          </a:p>
        </p:txBody>
      </p:sp>
      <p:cxnSp>
        <p:nvCxnSpPr>
          <p:cNvPr id="14" name="Straight Connector 13">
            <a:extLst>
              <a:ext uri="{FF2B5EF4-FFF2-40B4-BE49-F238E27FC236}">
                <a16:creationId xmlns:a16="http://schemas.microsoft.com/office/drawing/2014/main" id="{E20921CB-EC42-498B-B695-1B2ABA0B6D1B}"/>
              </a:ext>
            </a:extLst>
          </p:cNvPr>
          <p:cNvCxnSpPr/>
          <p:nvPr userDrawn="1"/>
        </p:nvCxnSpPr>
        <p:spPr>
          <a:xfrm flipV="1">
            <a:off x="529062" y="6415047"/>
            <a:ext cx="11235308" cy="12700"/>
          </a:xfrm>
          <a:prstGeom prst="line">
            <a:avLst/>
          </a:prstGeom>
          <a:ln>
            <a:solidFill>
              <a:srgbClr val="744A8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6140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9063" y="368064"/>
            <a:ext cx="933355" cy="14630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Date Placeholder 3">
            <a:extLst>
              <a:ext uri="{FF2B5EF4-FFF2-40B4-BE49-F238E27FC236}">
                <a16:creationId xmlns:a16="http://schemas.microsoft.com/office/drawing/2014/main" id="{D9AE7BDC-D2D3-4D35-8637-6F24412D5F5A}"/>
              </a:ext>
            </a:extLst>
          </p:cNvPr>
          <p:cNvSpPr>
            <a:spLocks noGrp="1"/>
          </p:cNvSpPr>
          <p:nvPr>
            <p:ph type="dt" sz="half" idx="2"/>
          </p:nvPr>
        </p:nvSpPr>
        <p:spPr>
          <a:xfrm>
            <a:off x="9021170" y="647221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t>08/21/24</a:t>
            </a:r>
          </a:p>
        </p:txBody>
      </p:sp>
      <p:sp>
        <p:nvSpPr>
          <p:cNvPr id="11" name="Footer Placeholder 4">
            <a:extLst>
              <a:ext uri="{FF2B5EF4-FFF2-40B4-BE49-F238E27FC236}">
                <a16:creationId xmlns:a16="http://schemas.microsoft.com/office/drawing/2014/main" id="{2EAE57AA-883E-4196-90C9-E9EEDC8D73D4}"/>
              </a:ext>
            </a:extLst>
          </p:cNvPr>
          <p:cNvSpPr>
            <a:spLocks noGrp="1"/>
          </p:cNvSpPr>
          <p:nvPr>
            <p:ph type="ftr" sz="quarter" idx="3"/>
          </p:nvPr>
        </p:nvSpPr>
        <p:spPr>
          <a:xfrm>
            <a:off x="529062" y="6472211"/>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DFES/Partner Training Team</a:t>
            </a:r>
          </a:p>
        </p:txBody>
      </p:sp>
      <p:sp>
        <p:nvSpPr>
          <p:cNvPr id="12" name="Slide Number Placeholder 5">
            <a:extLst>
              <a:ext uri="{FF2B5EF4-FFF2-40B4-BE49-F238E27FC236}">
                <a16:creationId xmlns:a16="http://schemas.microsoft.com/office/drawing/2014/main" id="{CE8E656D-AA07-4B9B-9229-CBAA89FAA86D}"/>
              </a:ext>
            </a:extLst>
          </p:cNvPr>
          <p:cNvSpPr>
            <a:spLocks noGrp="1"/>
          </p:cNvSpPr>
          <p:nvPr>
            <p:ph type="sldNum" sz="quarter" idx="4"/>
          </p:nvPr>
        </p:nvSpPr>
        <p:spPr>
          <a:xfrm>
            <a:off x="4775116" y="6472211"/>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B1D39269-FD91-4C9E-80E1-97C8313B7332}" type="slidenum">
              <a:rPr lang="en-US" smtClean="0"/>
              <a:pPr/>
              <a:t>‹#›</a:t>
            </a:fld>
            <a:endParaRPr lang="en-US"/>
          </a:p>
        </p:txBody>
      </p:sp>
      <p:cxnSp>
        <p:nvCxnSpPr>
          <p:cNvPr id="13" name="Straight Connector 12">
            <a:extLst>
              <a:ext uri="{FF2B5EF4-FFF2-40B4-BE49-F238E27FC236}">
                <a16:creationId xmlns:a16="http://schemas.microsoft.com/office/drawing/2014/main" id="{B7AC019A-4C0A-445A-B9D8-0E5D4B06660F}"/>
              </a:ext>
            </a:extLst>
          </p:cNvPr>
          <p:cNvCxnSpPr/>
          <p:nvPr userDrawn="1"/>
        </p:nvCxnSpPr>
        <p:spPr>
          <a:xfrm flipV="1">
            <a:off x="529062" y="6415047"/>
            <a:ext cx="11235308" cy="12700"/>
          </a:xfrm>
          <a:prstGeom prst="line">
            <a:avLst/>
          </a:prstGeom>
          <a:ln>
            <a:solidFill>
              <a:srgbClr val="744A8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5633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letely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E0E2AA-3917-4E7D-AE8E-6F5C5783CF2C}"/>
              </a:ext>
            </a:extLst>
          </p:cNvPr>
          <p:cNvSpPr/>
          <p:nvPr userDrawn="1"/>
        </p:nvSpPr>
        <p:spPr>
          <a:xfrm>
            <a:off x="498764" y="6078682"/>
            <a:ext cx="11357263" cy="571500"/>
          </a:xfrm>
          <a:prstGeom prst="rect">
            <a:avLst/>
          </a:prstGeom>
          <a:solidFill>
            <a:srgbClr val="E9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1587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5333" y="411480"/>
            <a:ext cx="933355" cy="14630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Date Placeholder 3">
            <a:extLst>
              <a:ext uri="{FF2B5EF4-FFF2-40B4-BE49-F238E27FC236}">
                <a16:creationId xmlns:a16="http://schemas.microsoft.com/office/drawing/2014/main" id="{ECD60F15-C9CC-4914-88C8-8C7EC48E505E}"/>
              </a:ext>
            </a:extLst>
          </p:cNvPr>
          <p:cNvSpPr>
            <a:spLocks noGrp="1"/>
          </p:cNvSpPr>
          <p:nvPr>
            <p:ph type="dt" sz="half" idx="10"/>
          </p:nvPr>
        </p:nvSpPr>
        <p:spPr>
          <a:xfrm>
            <a:off x="9021170" y="647221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t>08/21/24</a:t>
            </a:r>
          </a:p>
        </p:txBody>
      </p:sp>
      <p:sp>
        <p:nvSpPr>
          <p:cNvPr id="10" name="Footer Placeholder 4">
            <a:extLst>
              <a:ext uri="{FF2B5EF4-FFF2-40B4-BE49-F238E27FC236}">
                <a16:creationId xmlns:a16="http://schemas.microsoft.com/office/drawing/2014/main" id="{127E161A-9DA5-4C90-882B-7079BE2E486D}"/>
              </a:ext>
            </a:extLst>
          </p:cNvPr>
          <p:cNvSpPr>
            <a:spLocks noGrp="1"/>
          </p:cNvSpPr>
          <p:nvPr>
            <p:ph type="ftr" sz="quarter" idx="3"/>
          </p:nvPr>
        </p:nvSpPr>
        <p:spPr>
          <a:xfrm>
            <a:off x="529062" y="6472211"/>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DFES/Partner Training Team</a:t>
            </a:r>
          </a:p>
        </p:txBody>
      </p:sp>
      <p:sp>
        <p:nvSpPr>
          <p:cNvPr id="11" name="Slide Number Placeholder 5">
            <a:extLst>
              <a:ext uri="{FF2B5EF4-FFF2-40B4-BE49-F238E27FC236}">
                <a16:creationId xmlns:a16="http://schemas.microsoft.com/office/drawing/2014/main" id="{96AA0984-913B-4634-BF90-CE0C1254B07B}"/>
              </a:ext>
            </a:extLst>
          </p:cNvPr>
          <p:cNvSpPr>
            <a:spLocks noGrp="1"/>
          </p:cNvSpPr>
          <p:nvPr>
            <p:ph type="sldNum" sz="quarter" idx="4"/>
          </p:nvPr>
        </p:nvSpPr>
        <p:spPr>
          <a:xfrm>
            <a:off x="4775116" y="6472211"/>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B1D39269-FD91-4C9E-80E1-97C8313B7332}" type="slidenum">
              <a:rPr lang="en-US" smtClean="0"/>
              <a:pPr/>
              <a:t>‹#›</a:t>
            </a:fld>
            <a:endParaRPr lang="en-US"/>
          </a:p>
        </p:txBody>
      </p:sp>
      <p:cxnSp>
        <p:nvCxnSpPr>
          <p:cNvPr id="12" name="Straight Connector 11">
            <a:extLst>
              <a:ext uri="{FF2B5EF4-FFF2-40B4-BE49-F238E27FC236}">
                <a16:creationId xmlns:a16="http://schemas.microsoft.com/office/drawing/2014/main" id="{3B9A2677-8BA0-44D5-9B5F-4EB450C0AC94}"/>
              </a:ext>
            </a:extLst>
          </p:cNvPr>
          <p:cNvCxnSpPr/>
          <p:nvPr userDrawn="1"/>
        </p:nvCxnSpPr>
        <p:spPr>
          <a:xfrm flipV="1">
            <a:off x="529062" y="6415047"/>
            <a:ext cx="11235308" cy="12700"/>
          </a:xfrm>
          <a:prstGeom prst="line">
            <a:avLst/>
          </a:prstGeom>
          <a:ln>
            <a:solidFill>
              <a:srgbClr val="744A8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470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29062" y="2273391"/>
            <a:ext cx="11235308" cy="39035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
        <p:nvSpPr>
          <p:cNvPr id="4" name="Date Placeholder 3"/>
          <p:cNvSpPr>
            <a:spLocks noGrp="1"/>
          </p:cNvSpPr>
          <p:nvPr>
            <p:ph type="dt" sz="half" idx="2"/>
          </p:nvPr>
        </p:nvSpPr>
        <p:spPr>
          <a:xfrm>
            <a:off x="9021170" y="647221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t>08/21/24</a:t>
            </a:r>
          </a:p>
        </p:txBody>
      </p:sp>
      <p:sp>
        <p:nvSpPr>
          <p:cNvPr id="5" name="Footer Placeholder 4"/>
          <p:cNvSpPr>
            <a:spLocks noGrp="1"/>
          </p:cNvSpPr>
          <p:nvPr>
            <p:ph type="ftr" sz="quarter" idx="3"/>
          </p:nvPr>
        </p:nvSpPr>
        <p:spPr>
          <a:xfrm>
            <a:off x="529062" y="6472211"/>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DFES/Partner Training Team</a:t>
            </a:r>
          </a:p>
        </p:txBody>
      </p:sp>
      <p:sp>
        <p:nvSpPr>
          <p:cNvPr id="6" name="Slide Number Placeholder 5"/>
          <p:cNvSpPr>
            <a:spLocks noGrp="1"/>
          </p:cNvSpPr>
          <p:nvPr>
            <p:ph type="sldNum" sz="quarter" idx="4"/>
          </p:nvPr>
        </p:nvSpPr>
        <p:spPr>
          <a:xfrm>
            <a:off x="4775116" y="6492875"/>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B1D39269-FD91-4C9E-80E1-97C8313B7332}" type="slidenum">
              <a:rPr lang="en-US" smtClean="0"/>
              <a:pPr/>
              <a:t>‹#›</a:t>
            </a:fld>
            <a:endParaRPr lang="en-US"/>
          </a:p>
        </p:txBody>
      </p:sp>
      <p:cxnSp>
        <p:nvCxnSpPr>
          <p:cNvPr id="7" name="Straight Connector 6"/>
          <p:cNvCxnSpPr/>
          <p:nvPr userDrawn="1"/>
        </p:nvCxnSpPr>
        <p:spPr>
          <a:xfrm flipV="1">
            <a:off x="529062" y="6415047"/>
            <a:ext cx="11235308" cy="12700"/>
          </a:xfrm>
          <a:prstGeom prst="line">
            <a:avLst/>
          </a:prstGeom>
          <a:ln>
            <a:solidFill>
              <a:srgbClr val="744A8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78548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p:txStyles>
    <p:titleStyle>
      <a:lvl1pPr algn="l" defTabSz="914400" rtl="0" eaLnBrk="1" latinLnBrk="0" hangingPunct="1">
        <a:lnSpc>
          <a:spcPct val="90000"/>
        </a:lnSpc>
        <a:spcBef>
          <a:spcPct val="0"/>
        </a:spcBef>
        <a:buNone/>
        <a:defRPr sz="4400" b="1" kern="1200">
          <a:solidFill>
            <a:srgbClr val="A6597F"/>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29062" y="2273391"/>
            <a:ext cx="11235308" cy="39035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
        <p:nvSpPr>
          <p:cNvPr id="4" name="Date Placeholder 3"/>
          <p:cNvSpPr>
            <a:spLocks noGrp="1"/>
          </p:cNvSpPr>
          <p:nvPr>
            <p:ph type="dt" sz="half" idx="2"/>
          </p:nvPr>
        </p:nvSpPr>
        <p:spPr>
          <a:xfrm>
            <a:off x="9021170" y="647221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t>08/21/24</a:t>
            </a:r>
          </a:p>
        </p:txBody>
      </p:sp>
      <p:sp>
        <p:nvSpPr>
          <p:cNvPr id="5" name="Footer Placeholder 4"/>
          <p:cNvSpPr>
            <a:spLocks noGrp="1"/>
          </p:cNvSpPr>
          <p:nvPr>
            <p:ph type="ftr" sz="quarter" idx="3"/>
          </p:nvPr>
        </p:nvSpPr>
        <p:spPr>
          <a:xfrm>
            <a:off x="529062" y="6472211"/>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DFES/Partner Training Team</a:t>
            </a:r>
          </a:p>
        </p:txBody>
      </p:sp>
      <p:sp>
        <p:nvSpPr>
          <p:cNvPr id="6" name="Slide Number Placeholder 5"/>
          <p:cNvSpPr>
            <a:spLocks noGrp="1"/>
          </p:cNvSpPr>
          <p:nvPr>
            <p:ph type="sldNum" sz="quarter" idx="4"/>
          </p:nvPr>
        </p:nvSpPr>
        <p:spPr>
          <a:xfrm>
            <a:off x="4775116" y="6492875"/>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B1D39269-FD91-4C9E-80E1-97C8313B7332}" type="slidenum">
              <a:rPr lang="en-US" smtClean="0"/>
              <a:pPr/>
              <a:t>‹#›</a:t>
            </a:fld>
            <a:endParaRPr lang="en-US"/>
          </a:p>
        </p:txBody>
      </p:sp>
      <p:cxnSp>
        <p:nvCxnSpPr>
          <p:cNvPr id="7" name="Straight Connector 6"/>
          <p:cNvCxnSpPr/>
          <p:nvPr userDrawn="1"/>
        </p:nvCxnSpPr>
        <p:spPr>
          <a:xfrm flipV="1">
            <a:off x="529062" y="6415047"/>
            <a:ext cx="11235308" cy="12700"/>
          </a:xfrm>
          <a:prstGeom prst="line">
            <a:avLst/>
          </a:prstGeom>
          <a:ln>
            <a:solidFill>
              <a:srgbClr val="744A8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693975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hf hdr="0"/>
  <p:txStyles>
    <p:titleStyle>
      <a:lvl1pPr algn="l" defTabSz="914400" rtl="0" eaLnBrk="1" latinLnBrk="0" hangingPunct="1">
        <a:lnSpc>
          <a:spcPct val="90000"/>
        </a:lnSpc>
        <a:spcBef>
          <a:spcPct val="0"/>
        </a:spcBef>
        <a:buNone/>
        <a:defRPr sz="4400" b="1" kern="1200">
          <a:solidFill>
            <a:srgbClr val="A6597F"/>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5.xml"/><Relationship Id="rId5" Type="http://schemas.openxmlformats.org/officeDocument/2006/relationships/image" Target="../media/image11.sv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image" Target="../media/image6.png"/><Relationship Id="rId3" Type="http://schemas.openxmlformats.org/officeDocument/2006/relationships/image" Target="../media/image12.png"/><Relationship Id="rId7" Type="http://schemas.openxmlformats.org/officeDocument/2006/relationships/slide" Target="slide14.xml"/><Relationship Id="rId12" Type="http://schemas.openxmlformats.org/officeDocument/2006/relationships/slide" Target="slide19.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slide" Target="slide13.xml"/><Relationship Id="rId11" Type="http://schemas.openxmlformats.org/officeDocument/2006/relationships/slide" Target="slide18.xml"/><Relationship Id="rId5" Type="http://schemas.openxmlformats.org/officeDocument/2006/relationships/slide" Target="slide20.xml"/><Relationship Id="rId10" Type="http://schemas.openxmlformats.org/officeDocument/2006/relationships/slide" Target="slide17.xml"/><Relationship Id="rId4" Type="http://schemas.microsoft.com/office/2007/relationships/hdphoto" Target="../media/hdphoto2.wdp"/><Relationship Id="rId9" Type="http://schemas.openxmlformats.org/officeDocument/2006/relationships/slide" Target="slide16.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slide" Target="slide12.xml"/><Relationship Id="rId5" Type="http://schemas.openxmlformats.org/officeDocument/2006/relationships/slide" Target="slide27.xml"/><Relationship Id="rId4" Type="http://schemas.openxmlformats.org/officeDocument/2006/relationships/slide" Target="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slide" Target="slide12.xml"/><Relationship Id="rId2" Type="http://schemas.openxmlformats.org/officeDocument/2006/relationships/slideLayout" Target="../slideLayouts/slideLayout6.xml"/><Relationship Id="rId1" Type="http://schemas.openxmlformats.org/officeDocument/2006/relationships/themeOverride" Target="../theme/themeOverride1.xml"/><Relationship Id="rId6" Type="http://schemas.openxmlformats.org/officeDocument/2006/relationships/slide" Target="slide27.xml"/><Relationship Id="rId5" Type="http://schemas.openxmlformats.org/officeDocument/2006/relationships/slide" Target="slide7.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notesSlide" Target="../notesSlides/notesSlide3.xml"/><Relationship Id="rId7" Type="http://schemas.openxmlformats.org/officeDocument/2006/relationships/slide" Target="slide27.xml"/><Relationship Id="rId2" Type="http://schemas.openxmlformats.org/officeDocument/2006/relationships/slideLayout" Target="../slideLayouts/slideLayout6.xml"/><Relationship Id="rId1" Type="http://schemas.openxmlformats.org/officeDocument/2006/relationships/themeOverride" Target="../theme/themeOverride2.xml"/><Relationship Id="rId6" Type="http://schemas.openxmlformats.org/officeDocument/2006/relationships/slide" Target="slide7.xml"/><Relationship Id="rId5" Type="http://schemas.microsoft.com/office/2007/relationships/hdphoto" Target="../media/hdphoto3.wdp"/><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slide" Target="slide12.xml"/><Relationship Id="rId5" Type="http://schemas.openxmlformats.org/officeDocument/2006/relationships/slide" Target="slide27.xml"/><Relationship Id="rId4" Type="http://schemas.openxmlformats.org/officeDocument/2006/relationships/slide" Target="slide7.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slide" Target="slide12.xml"/><Relationship Id="rId5" Type="http://schemas.openxmlformats.org/officeDocument/2006/relationships/slide" Target="slide27.xml"/><Relationship Id="rId4" Type="http://schemas.openxmlformats.org/officeDocument/2006/relationships/slide" Target="slide7.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slide" Target="slide12.xml"/><Relationship Id="rId5" Type="http://schemas.openxmlformats.org/officeDocument/2006/relationships/slide" Target="slide27.xml"/><Relationship Id="rId4" Type="http://schemas.openxmlformats.org/officeDocument/2006/relationships/slide" Target="slide7.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slide" Target="slide12.xml"/><Relationship Id="rId5" Type="http://schemas.openxmlformats.org/officeDocument/2006/relationships/slide" Target="slide27.xml"/><Relationship Id="rId4" Type="http://schemas.openxmlformats.org/officeDocument/2006/relationships/slide" Target="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slide" Target="slide21.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6.xml"/><Relationship Id="rId1" Type="http://schemas.openxmlformats.org/officeDocument/2006/relationships/video" Target="https://www.youtube.com/embed/SekGeyKqf9c?feature=oembed" TargetMode="External"/><Relationship Id="rId6" Type="http://schemas.openxmlformats.org/officeDocument/2006/relationships/image" Target="../media/image15.jpeg"/><Relationship Id="rId5" Type="http://schemas.openxmlformats.org/officeDocument/2006/relationships/slide" Target="slide20.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5.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1.sv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jpe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 Id="rId14" Type="http://schemas.openxmlformats.org/officeDocument/2006/relationships/image" Target="../media/image41.svg"/></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svg"/><Relationship Id="rId18" Type="http://schemas.openxmlformats.org/officeDocument/2006/relationships/image" Target="../media/image59.svg"/><Relationship Id="rId3" Type="http://schemas.openxmlformats.org/officeDocument/2006/relationships/image" Target="../media/image44.sv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image" Target="../media/image43.png"/><Relationship Id="rId16" Type="http://schemas.openxmlformats.org/officeDocument/2006/relationships/image" Target="../media/image57.png"/><Relationship Id="rId1" Type="http://schemas.openxmlformats.org/officeDocument/2006/relationships/slideLayout" Target="../slideLayouts/slideLayout6.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svg"/><Relationship Id="rId15" Type="http://schemas.openxmlformats.org/officeDocument/2006/relationships/image" Target="../media/image56.svg"/><Relationship Id="rId10" Type="http://schemas.openxmlformats.org/officeDocument/2006/relationships/image" Target="../media/image51.sv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https://www.endabusewi.org/" TargetMode="External"/><Relationship Id="rId2" Type="http://schemas.openxmlformats.org/officeDocument/2006/relationships/hyperlink" Target="http://www.endabusewi.org/gethelp/" TargetMode="External"/><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4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5.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svg"/><Relationship Id="rId2" Type="http://schemas.openxmlformats.org/officeDocument/2006/relationships/image" Target="../media/image64.jpeg"/><Relationship Id="rId1" Type="http://schemas.openxmlformats.org/officeDocument/2006/relationships/slideLayout" Target="../slideLayouts/slideLayout5.xml"/><Relationship Id="rId6" Type="http://schemas.openxmlformats.org/officeDocument/2006/relationships/image" Target="../media/image68.sv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 Id="rId14" Type="http://schemas.openxmlformats.org/officeDocument/2006/relationships/image" Target="../media/image76.sv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7.png"/></Relationships>
</file>

<file path=ppt/slides/_rels/slide6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10.png"/><Relationship Id="rId7" Type="http://schemas.openxmlformats.org/officeDocument/2006/relationships/image" Target="../media/image81.jpeg"/><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11.svg"/><Relationship Id="rId9" Type="http://schemas.openxmlformats.org/officeDocument/2006/relationships/image" Target="../media/image83.jpeg"/></Relationships>
</file>

<file path=ppt/slides/_rels/slide7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5.xml"/><Relationship Id="rId4" Type="http://schemas.microsoft.com/office/2007/relationships/hdphoto" Target="../media/hdphoto5.wdp"/></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5" Type="http://schemas.openxmlformats.org/officeDocument/2006/relationships/image" Target="../media/image90.png"/><Relationship Id="rId4" Type="http://schemas.openxmlformats.org/officeDocument/2006/relationships/image" Target="../media/image11.svg"/></Relationships>
</file>

<file path=ppt/slides/_rels/slide81.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image" Target="../media/image91.jpeg"/><Relationship Id="rId1" Type="http://schemas.openxmlformats.org/officeDocument/2006/relationships/slideLayout" Target="../slideLayouts/slideLayout8.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8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99.jpe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78.jpeg"/><Relationship Id="rId5" Type="http://schemas.openxmlformats.org/officeDocument/2006/relationships/image" Target="../media/image98.jpeg"/><Relationship Id="rId4" Type="http://schemas.openxmlformats.org/officeDocument/2006/relationships/image" Target="../media/image97.jpeg"/></Relationships>
</file>

<file path=ppt/slides/_rels/slide8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6.xml"/><Relationship Id="rId6" Type="http://schemas.openxmlformats.org/officeDocument/2006/relationships/image" Target="../media/image99.jpeg"/><Relationship Id="rId5" Type="http://schemas.openxmlformats.org/officeDocument/2006/relationships/image" Target="../media/image78.jpeg"/><Relationship Id="rId4" Type="http://schemas.openxmlformats.org/officeDocument/2006/relationships/image" Target="../media/image98.jpeg"/></Relationships>
</file>

<file path=ppt/slides/_rels/slide8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6.xml"/><Relationship Id="rId6" Type="http://schemas.openxmlformats.org/officeDocument/2006/relationships/image" Target="../media/image97.jpeg"/><Relationship Id="rId5" Type="http://schemas.openxmlformats.org/officeDocument/2006/relationships/image" Target="../media/image99.jpeg"/><Relationship Id="rId4" Type="http://schemas.openxmlformats.org/officeDocument/2006/relationships/image" Target="../media/image78.jpeg"/></Relationships>
</file>

<file path=ppt/slides/_rels/slide8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4.jpeg"/><Relationship Id="rId1" Type="http://schemas.openxmlformats.org/officeDocument/2006/relationships/slideLayout" Target="../slideLayouts/slideLayout6.xml"/><Relationship Id="rId6" Type="http://schemas.openxmlformats.org/officeDocument/2006/relationships/image" Target="../media/image97.jpeg"/><Relationship Id="rId5" Type="http://schemas.openxmlformats.org/officeDocument/2006/relationships/image" Target="../media/image99.jpeg"/><Relationship Id="rId4" Type="http://schemas.openxmlformats.org/officeDocument/2006/relationships/image" Target="../media/image102.jpeg"/></Relationships>
</file>

<file path=ppt/slides/_rels/slide8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5.jpeg"/><Relationship Id="rId1" Type="http://schemas.openxmlformats.org/officeDocument/2006/relationships/slideLayout" Target="../slideLayouts/slideLayout6.xml"/><Relationship Id="rId6" Type="http://schemas.openxmlformats.org/officeDocument/2006/relationships/image" Target="../media/image78.jpeg"/><Relationship Id="rId5" Type="http://schemas.openxmlformats.org/officeDocument/2006/relationships/image" Target="../media/image97.jpeg"/><Relationship Id="rId4" Type="http://schemas.openxmlformats.org/officeDocument/2006/relationships/image" Target="../media/image102.jpeg"/></Relationships>
</file>

<file path=ppt/slides/_rels/slide8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81430" y="1119118"/>
            <a:ext cx="6646462" cy="3916906"/>
          </a:xfrm>
          <a:ln w="28575">
            <a:noFill/>
          </a:ln>
        </p:spPr>
        <p:txBody>
          <a:bodyPr>
            <a:noAutofit/>
          </a:bodyPr>
          <a:lstStyle/>
          <a:p>
            <a:pPr algn="l"/>
            <a:r>
              <a:rPr lang="en-US">
                <a:latin typeface="Verdana" panose="020B0604030504040204" pitchFamily="34" charset="0"/>
                <a:cs typeface="Verdana" panose="020B0604030504040204" pitchFamily="34" charset="0"/>
              </a:rPr>
              <a:t>Domestic Abuse Awareness </a:t>
            </a:r>
            <a:br>
              <a:rPr lang="en-US">
                <a:latin typeface="Verdana" panose="020B0604030504040204" pitchFamily="34" charset="0"/>
                <a:cs typeface="Verdana" panose="020B0604030504040204" pitchFamily="34" charset="0"/>
              </a:rPr>
            </a:br>
            <a:r>
              <a:rPr lang="en-US">
                <a:latin typeface="Verdana" panose="020B0604030504040204" pitchFamily="34" charset="0"/>
                <a:cs typeface="Verdana" panose="020B0604030504040204" pitchFamily="34" charset="0"/>
              </a:rPr>
              <a:t>for </a:t>
            </a:r>
            <a:br>
              <a:rPr lang="en-US">
                <a:latin typeface="Verdana" panose="020B0604030504040204" pitchFamily="34" charset="0"/>
                <a:cs typeface="Verdana" panose="020B0604030504040204" pitchFamily="34" charset="0"/>
              </a:rPr>
            </a:br>
            <a:r>
              <a:rPr lang="en-US">
                <a:latin typeface="Verdana" panose="020B0604030504040204" pitchFamily="34" charset="0"/>
                <a:cs typeface="Verdana" panose="020B0604030504040204" pitchFamily="34" charset="0"/>
              </a:rPr>
              <a:t>W-2 Staff</a:t>
            </a:r>
            <a:endParaRPr lang="en-US" b="1">
              <a:solidFill>
                <a:srgbClr val="A6597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56600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lored pencils inside a pencil holder which is on top of a wood table">
            <a:extLst>
              <a:ext uri="{FF2B5EF4-FFF2-40B4-BE49-F238E27FC236}">
                <a16:creationId xmlns:a16="http://schemas.microsoft.com/office/drawing/2014/main" id="{2ECB9B20-702E-4B75-BA9C-ED038FF3E83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36579" y="1542571"/>
            <a:ext cx="6440546" cy="4293698"/>
          </a:xfrm>
          <a:prstGeom prst="rect">
            <a:avLst/>
          </a:prstGeom>
          <a:ln>
            <a:noFill/>
          </a:ln>
          <a:effectLst>
            <a:outerShdw blurRad="190500" algn="tl" rotWithShape="0">
              <a:srgbClr val="000000">
                <a:alpha val="70000"/>
              </a:srgbClr>
            </a:outerShdw>
          </a:effectLst>
          <a:scene3d>
            <a:camera prst="orthographicFront"/>
            <a:lightRig rig="threePt" dir="t"/>
          </a:scene3d>
          <a:sp3d>
            <a:bevelT/>
          </a:sp3d>
        </p:spPr>
      </p:pic>
      <p:sp>
        <p:nvSpPr>
          <p:cNvPr id="2" name="Title 1">
            <a:extLst>
              <a:ext uri="{FF2B5EF4-FFF2-40B4-BE49-F238E27FC236}">
                <a16:creationId xmlns:a16="http://schemas.microsoft.com/office/drawing/2014/main" id="{B2AE6BE1-919E-449C-AB2F-193CD1775996}"/>
              </a:ext>
            </a:extLst>
          </p:cNvPr>
          <p:cNvSpPr>
            <a:spLocks noGrp="1"/>
          </p:cNvSpPr>
          <p:nvPr>
            <p:ph type="title"/>
          </p:nvPr>
        </p:nvSpPr>
        <p:spPr/>
        <p:txBody>
          <a:bodyPr/>
          <a:lstStyle/>
          <a:p>
            <a:r>
              <a:rPr lang="en-US"/>
              <a:t>Self-Care Moment</a:t>
            </a:r>
          </a:p>
        </p:txBody>
      </p:sp>
      <p:sp>
        <p:nvSpPr>
          <p:cNvPr id="6" name="Content Placeholder 5">
            <a:extLst>
              <a:ext uri="{FF2B5EF4-FFF2-40B4-BE49-F238E27FC236}">
                <a16:creationId xmlns:a16="http://schemas.microsoft.com/office/drawing/2014/main" id="{B7D13744-E3E5-4789-94D5-EFAB37DB631E}"/>
              </a:ext>
            </a:extLst>
          </p:cNvPr>
          <p:cNvSpPr>
            <a:spLocks noGrp="1"/>
          </p:cNvSpPr>
          <p:nvPr>
            <p:ph sz="half" idx="2"/>
          </p:nvPr>
        </p:nvSpPr>
        <p:spPr>
          <a:xfrm>
            <a:off x="2883497" y="2021434"/>
            <a:ext cx="4946709" cy="1214306"/>
          </a:xfrm>
        </p:spPr>
        <p:txBody>
          <a:bodyPr>
            <a:normAutofit/>
          </a:bodyPr>
          <a:lstStyle/>
          <a:p>
            <a:pPr marL="0" indent="0">
              <a:buNone/>
            </a:pPr>
            <a:r>
              <a:rPr lang="en-US" sz="8000">
                <a:solidFill>
                  <a:schemeClr val="bg1"/>
                </a:solidFill>
                <a:latin typeface="Comic Sans MS" panose="030F0702030302020204" pitchFamily="66" charset="0"/>
              </a:rPr>
              <a:t>A E I O U </a:t>
            </a:r>
            <a:endParaRPr lang="en-US" sz="8000">
              <a:solidFill>
                <a:schemeClr val="bg1"/>
              </a:solidFill>
            </a:endParaRPr>
          </a:p>
        </p:txBody>
      </p:sp>
      <p:sp>
        <p:nvSpPr>
          <p:cNvPr id="3" name="Date Placeholder 2">
            <a:extLst>
              <a:ext uri="{FF2B5EF4-FFF2-40B4-BE49-F238E27FC236}">
                <a16:creationId xmlns:a16="http://schemas.microsoft.com/office/drawing/2014/main" id="{E19C9068-A113-44D7-BB2B-AFA0F814D738}"/>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08/21/24</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28819157-49BC-4B5E-8DDE-0B18C82FBECD}"/>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5" name="Slide Number Placeholder 4">
            <a:extLst>
              <a:ext uri="{FF2B5EF4-FFF2-40B4-BE49-F238E27FC236}">
                <a16:creationId xmlns:a16="http://schemas.microsoft.com/office/drawing/2014/main" id="{8C11F3B9-A1EA-4DB9-BA2D-8D7F5757636C}"/>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36" name="Picture 12" descr="Ringing Alarm Clock Icons - Download Free Vector Icons | Noun Project">
            <a:extLst>
              <a:ext uri="{FF2B5EF4-FFF2-40B4-BE49-F238E27FC236}">
                <a16:creationId xmlns:a16="http://schemas.microsoft.com/office/drawing/2014/main" id="{D9BBE04A-34C2-45C7-8D2F-7415BB0390FB}"/>
              </a:ext>
            </a:extLst>
          </p:cNvPr>
          <p:cNvPicPr>
            <a:picLocks noChangeAspect="1" noChangeArrowheads="1"/>
          </p:cNvPicPr>
          <p:nvPr/>
        </p:nvPicPr>
        <p:blipFill>
          <a:blip r:embed="rId3">
            <a:alphaModFix amt="50000"/>
            <a:duotone>
              <a:prstClr val="black"/>
              <a:srgbClr val="A6597F">
                <a:tint val="45000"/>
                <a:satMod val="400000"/>
              </a:srgbClr>
            </a:duotone>
            <a:extLst>
              <a:ext uri="{28A0092B-C50C-407E-A947-70E740481C1C}">
                <a14:useLocalDpi xmlns:a14="http://schemas.microsoft.com/office/drawing/2010/main"/>
              </a:ext>
            </a:extLst>
          </a:blip>
          <a:srcRect/>
          <a:stretch>
            <a:fillRect/>
          </a:stretch>
        </p:blipFill>
        <p:spPr bwMode="auto">
          <a:xfrm rot="1037983">
            <a:off x="9865250" y="4296887"/>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descr="Heart with solid fill">
            <a:extLst>
              <a:ext uri="{FF2B5EF4-FFF2-40B4-BE49-F238E27FC236}">
                <a16:creationId xmlns:a16="http://schemas.microsoft.com/office/drawing/2014/main" id="{A372E3E0-4313-4CCA-BB7F-7D44CFA6341E}"/>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164228">
            <a:off x="9301001" y="4627770"/>
            <a:ext cx="648183" cy="648183"/>
          </a:xfrm>
          <a:prstGeom prst="rect">
            <a:avLst/>
          </a:prstGeom>
        </p:spPr>
      </p:pic>
      <p:pic>
        <p:nvPicPr>
          <p:cNvPr id="14" name="Graphic 13" descr="Heart with solid fill">
            <a:extLst>
              <a:ext uri="{FF2B5EF4-FFF2-40B4-BE49-F238E27FC236}">
                <a16:creationId xmlns:a16="http://schemas.microsoft.com/office/drawing/2014/main" id="{88B5ED53-4848-45BA-9E44-98B73688640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20668825">
            <a:off x="10796065" y="3503900"/>
            <a:ext cx="648183" cy="648183"/>
          </a:xfrm>
          <a:prstGeom prst="rect">
            <a:avLst/>
          </a:prstGeom>
        </p:spPr>
      </p:pic>
      <p:pic>
        <p:nvPicPr>
          <p:cNvPr id="15" name="Graphic 14" descr="Heart with solid fill">
            <a:extLst>
              <a:ext uri="{FF2B5EF4-FFF2-40B4-BE49-F238E27FC236}">
                <a16:creationId xmlns:a16="http://schemas.microsoft.com/office/drawing/2014/main" id="{7D00FCE9-7DE0-43BC-B138-E5BEB41ACFF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454554" y="5454480"/>
            <a:ext cx="648183" cy="648183"/>
          </a:xfrm>
          <a:prstGeom prst="rect">
            <a:avLst/>
          </a:prstGeom>
        </p:spPr>
      </p:pic>
    </p:spTree>
    <p:extLst>
      <p:ext uri="{BB962C8B-B14F-4D97-AF65-F5344CB8AC3E}">
        <p14:creationId xmlns:p14="http://schemas.microsoft.com/office/powerpoint/2010/main" val="61437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16A12-A42E-49A8-9D9A-D91A08CBB887}"/>
              </a:ext>
            </a:extLst>
          </p:cNvPr>
          <p:cNvSpPr>
            <a:spLocks noGrp="1"/>
          </p:cNvSpPr>
          <p:nvPr>
            <p:ph type="title"/>
          </p:nvPr>
        </p:nvSpPr>
        <p:spPr/>
        <p:txBody>
          <a:bodyPr/>
          <a:lstStyle/>
          <a:p>
            <a:r>
              <a:rPr lang="en-US"/>
              <a:t>Statistically Speaking</a:t>
            </a:r>
          </a:p>
        </p:txBody>
      </p:sp>
      <p:sp>
        <p:nvSpPr>
          <p:cNvPr id="4" name="Date Placeholder 3">
            <a:extLst>
              <a:ext uri="{FF2B5EF4-FFF2-40B4-BE49-F238E27FC236}">
                <a16:creationId xmlns:a16="http://schemas.microsoft.com/office/drawing/2014/main" id="{8F0A6C6F-2170-4C65-AA40-087CA9570BC0}"/>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5" name="Footer Placeholder 4">
            <a:extLst>
              <a:ext uri="{FF2B5EF4-FFF2-40B4-BE49-F238E27FC236}">
                <a16:creationId xmlns:a16="http://schemas.microsoft.com/office/drawing/2014/main" id="{7B34338D-6C12-447E-A9D5-1E25C16AB3FE}"/>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6" name="Slide Number Placeholder 5">
            <a:extLst>
              <a:ext uri="{FF2B5EF4-FFF2-40B4-BE49-F238E27FC236}">
                <a16:creationId xmlns:a16="http://schemas.microsoft.com/office/drawing/2014/main" id="{3117DC20-4849-4E82-B30D-129923683987}"/>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21-60% lose job">
            <a:extLst>
              <a:ext uri="{FF2B5EF4-FFF2-40B4-BE49-F238E27FC236}">
                <a16:creationId xmlns:a16="http://schemas.microsoft.com/office/drawing/2014/main" id="{22F0AE4B-32B6-44EC-A822-B2BEAEA4DE78}"/>
              </a:ext>
            </a:extLst>
          </p:cNvPr>
          <p:cNvSpPr/>
          <p:nvPr/>
        </p:nvSpPr>
        <p:spPr>
          <a:xfrm>
            <a:off x="529922" y="2152815"/>
            <a:ext cx="11201400" cy="914400"/>
          </a:xfrm>
          <a:custGeom>
            <a:avLst/>
            <a:gdLst>
              <a:gd name="connsiteX0" fmla="*/ 0 w 11192480"/>
              <a:gd name="connsiteY0" fmla="*/ 117081 h 1170806"/>
              <a:gd name="connsiteX1" fmla="*/ 117081 w 11192480"/>
              <a:gd name="connsiteY1" fmla="*/ 0 h 1170806"/>
              <a:gd name="connsiteX2" fmla="*/ 11075399 w 11192480"/>
              <a:gd name="connsiteY2" fmla="*/ 0 h 1170806"/>
              <a:gd name="connsiteX3" fmla="*/ 11192480 w 11192480"/>
              <a:gd name="connsiteY3" fmla="*/ 117081 h 1170806"/>
              <a:gd name="connsiteX4" fmla="*/ 11192480 w 11192480"/>
              <a:gd name="connsiteY4" fmla="*/ 1053725 h 1170806"/>
              <a:gd name="connsiteX5" fmla="*/ 11075399 w 11192480"/>
              <a:gd name="connsiteY5" fmla="*/ 1170806 h 1170806"/>
              <a:gd name="connsiteX6" fmla="*/ 117081 w 11192480"/>
              <a:gd name="connsiteY6" fmla="*/ 1170806 h 1170806"/>
              <a:gd name="connsiteX7" fmla="*/ 0 w 11192480"/>
              <a:gd name="connsiteY7" fmla="*/ 1053725 h 1170806"/>
              <a:gd name="connsiteX8" fmla="*/ 0 w 11192480"/>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2480" h="1170806">
                <a:moveTo>
                  <a:pt x="0" y="117081"/>
                </a:moveTo>
                <a:cubicBezTo>
                  <a:pt x="0" y="52419"/>
                  <a:pt x="52419" y="0"/>
                  <a:pt x="117081" y="0"/>
                </a:cubicBezTo>
                <a:lnTo>
                  <a:pt x="11075399" y="0"/>
                </a:lnTo>
                <a:cubicBezTo>
                  <a:pt x="11140061" y="0"/>
                  <a:pt x="11192480" y="52419"/>
                  <a:pt x="11192480" y="117081"/>
                </a:cubicBezTo>
                <a:lnTo>
                  <a:pt x="11192480" y="1053725"/>
                </a:lnTo>
                <a:cubicBezTo>
                  <a:pt x="11192480" y="1118387"/>
                  <a:pt x="11140061" y="1170806"/>
                  <a:pt x="11075399"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52402" tIns="152402" rIns="152402" bIns="152402" numCol="1" spcCol="1270" anchor="ctr" anchorCtr="0">
            <a:noAutofit/>
          </a:bodyPr>
          <a:lstStyle/>
          <a:p>
            <a:pPr marL="0" marR="0" lvl="0" indent="0" algn="l" defTabSz="1377950" rtl="0" eaLnBrk="1" fontAlgn="auto" latinLnBrk="0" hangingPunct="1">
              <a:lnSpc>
                <a:spcPct val="90000"/>
              </a:lnSpc>
              <a:spcBef>
                <a:spcPct val="0"/>
              </a:spcBef>
              <a:spcAft>
                <a:spcPct val="35000"/>
              </a:spcAft>
              <a:buClrTx/>
              <a:buSzTx/>
              <a:buFontTx/>
              <a:buNone/>
              <a:tabLst/>
              <a:defRPr/>
            </a:pPr>
            <a:r>
              <a:rPr kumimoji="0" lang="en-US" sz="3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Between 21-60% of victims of domestic violence lose their jobs due to reasons stemming from the abuse.</a:t>
            </a:r>
          </a:p>
        </p:txBody>
      </p:sp>
      <p:sp>
        <p:nvSpPr>
          <p:cNvPr id="10" name="Leave greater risk">
            <a:extLst>
              <a:ext uri="{FF2B5EF4-FFF2-40B4-BE49-F238E27FC236}">
                <a16:creationId xmlns:a16="http://schemas.microsoft.com/office/drawing/2014/main" id="{B824F792-3B07-4C04-8A70-7090E6D43157}"/>
              </a:ext>
            </a:extLst>
          </p:cNvPr>
          <p:cNvSpPr/>
          <p:nvPr/>
        </p:nvSpPr>
        <p:spPr>
          <a:xfrm>
            <a:off x="529922" y="3189135"/>
            <a:ext cx="6400800" cy="914400"/>
          </a:xfrm>
          <a:custGeom>
            <a:avLst/>
            <a:gdLst>
              <a:gd name="connsiteX0" fmla="*/ 0 w 7311275"/>
              <a:gd name="connsiteY0" fmla="*/ 117081 h 1170806"/>
              <a:gd name="connsiteX1" fmla="*/ 117081 w 7311275"/>
              <a:gd name="connsiteY1" fmla="*/ 0 h 1170806"/>
              <a:gd name="connsiteX2" fmla="*/ 7194194 w 7311275"/>
              <a:gd name="connsiteY2" fmla="*/ 0 h 1170806"/>
              <a:gd name="connsiteX3" fmla="*/ 7311275 w 7311275"/>
              <a:gd name="connsiteY3" fmla="*/ 117081 h 1170806"/>
              <a:gd name="connsiteX4" fmla="*/ 7311275 w 7311275"/>
              <a:gd name="connsiteY4" fmla="*/ 1053725 h 1170806"/>
              <a:gd name="connsiteX5" fmla="*/ 7194194 w 7311275"/>
              <a:gd name="connsiteY5" fmla="*/ 1170806 h 1170806"/>
              <a:gd name="connsiteX6" fmla="*/ 117081 w 7311275"/>
              <a:gd name="connsiteY6" fmla="*/ 1170806 h 1170806"/>
              <a:gd name="connsiteX7" fmla="*/ 0 w 7311275"/>
              <a:gd name="connsiteY7" fmla="*/ 1053725 h 1170806"/>
              <a:gd name="connsiteX8" fmla="*/ 0 w 7311275"/>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1275" h="1170806">
                <a:moveTo>
                  <a:pt x="0" y="117081"/>
                </a:moveTo>
                <a:cubicBezTo>
                  <a:pt x="0" y="52419"/>
                  <a:pt x="52419" y="0"/>
                  <a:pt x="117081" y="0"/>
                </a:cubicBezTo>
                <a:lnTo>
                  <a:pt x="7194194" y="0"/>
                </a:lnTo>
                <a:cubicBezTo>
                  <a:pt x="7258856" y="0"/>
                  <a:pt x="7311275" y="52419"/>
                  <a:pt x="7311275" y="117081"/>
                </a:cubicBezTo>
                <a:lnTo>
                  <a:pt x="7311275" y="1053725"/>
                </a:lnTo>
                <a:cubicBezTo>
                  <a:pt x="7311275" y="1118387"/>
                  <a:pt x="7258856" y="1170806"/>
                  <a:pt x="7194194"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Women who leave their batterers are at a 75% greater risk of being killed by their batterer than those who stay.</a:t>
            </a:r>
          </a:p>
        </p:txBody>
      </p:sp>
      <p:sp>
        <p:nvSpPr>
          <p:cNvPr id="11" name="Average physically abused">
            <a:extLst>
              <a:ext uri="{FF2B5EF4-FFF2-40B4-BE49-F238E27FC236}">
                <a16:creationId xmlns:a16="http://schemas.microsoft.com/office/drawing/2014/main" id="{6F23FAC4-D203-4400-A30D-FA1A439F9147}"/>
              </a:ext>
            </a:extLst>
          </p:cNvPr>
          <p:cNvSpPr/>
          <p:nvPr/>
        </p:nvSpPr>
        <p:spPr>
          <a:xfrm>
            <a:off x="7071360" y="4225455"/>
            <a:ext cx="4659962" cy="914400"/>
          </a:xfrm>
          <a:custGeom>
            <a:avLst/>
            <a:gdLst>
              <a:gd name="connsiteX0" fmla="*/ 0 w 3580448"/>
              <a:gd name="connsiteY0" fmla="*/ 117081 h 1170806"/>
              <a:gd name="connsiteX1" fmla="*/ 117081 w 3580448"/>
              <a:gd name="connsiteY1" fmla="*/ 0 h 1170806"/>
              <a:gd name="connsiteX2" fmla="*/ 3463367 w 3580448"/>
              <a:gd name="connsiteY2" fmla="*/ 0 h 1170806"/>
              <a:gd name="connsiteX3" fmla="*/ 3580448 w 3580448"/>
              <a:gd name="connsiteY3" fmla="*/ 117081 h 1170806"/>
              <a:gd name="connsiteX4" fmla="*/ 3580448 w 3580448"/>
              <a:gd name="connsiteY4" fmla="*/ 1053725 h 1170806"/>
              <a:gd name="connsiteX5" fmla="*/ 3463367 w 3580448"/>
              <a:gd name="connsiteY5" fmla="*/ 1170806 h 1170806"/>
              <a:gd name="connsiteX6" fmla="*/ 117081 w 3580448"/>
              <a:gd name="connsiteY6" fmla="*/ 1170806 h 1170806"/>
              <a:gd name="connsiteX7" fmla="*/ 0 w 3580448"/>
              <a:gd name="connsiteY7" fmla="*/ 1053725 h 1170806"/>
              <a:gd name="connsiteX8" fmla="*/ 0 w 3580448"/>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48" h="1170806">
                <a:moveTo>
                  <a:pt x="0" y="117081"/>
                </a:moveTo>
                <a:cubicBezTo>
                  <a:pt x="0" y="52419"/>
                  <a:pt x="52419" y="0"/>
                  <a:pt x="117081" y="0"/>
                </a:cubicBezTo>
                <a:lnTo>
                  <a:pt x="3463367" y="0"/>
                </a:lnTo>
                <a:cubicBezTo>
                  <a:pt x="3528029" y="0"/>
                  <a:pt x="3580448" y="52419"/>
                  <a:pt x="3580448" y="117081"/>
                </a:cubicBezTo>
                <a:lnTo>
                  <a:pt x="3580448" y="1053725"/>
                </a:lnTo>
                <a:cubicBezTo>
                  <a:pt x="3580448" y="1118387"/>
                  <a:pt x="3528029" y="1170806"/>
                  <a:pt x="3463367"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An average of 20 people are physically abused by intimate partners every minute.</a:t>
            </a:r>
          </a:p>
        </p:txBody>
      </p:sp>
      <p:sp>
        <p:nvSpPr>
          <p:cNvPr id="12" name="Stalked">
            <a:extLst>
              <a:ext uri="{FF2B5EF4-FFF2-40B4-BE49-F238E27FC236}">
                <a16:creationId xmlns:a16="http://schemas.microsoft.com/office/drawing/2014/main" id="{7F94B688-5BEE-4AD6-BFA0-A559CBF28438}"/>
              </a:ext>
            </a:extLst>
          </p:cNvPr>
          <p:cNvSpPr/>
          <p:nvPr/>
        </p:nvSpPr>
        <p:spPr>
          <a:xfrm>
            <a:off x="529921" y="5261775"/>
            <a:ext cx="11201399" cy="914400"/>
          </a:xfrm>
          <a:custGeom>
            <a:avLst/>
            <a:gdLst>
              <a:gd name="connsiteX0" fmla="*/ 0 w 3580448"/>
              <a:gd name="connsiteY0" fmla="*/ 117081 h 1170806"/>
              <a:gd name="connsiteX1" fmla="*/ 117081 w 3580448"/>
              <a:gd name="connsiteY1" fmla="*/ 0 h 1170806"/>
              <a:gd name="connsiteX2" fmla="*/ 3463367 w 3580448"/>
              <a:gd name="connsiteY2" fmla="*/ 0 h 1170806"/>
              <a:gd name="connsiteX3" fmla="*/ 3580448 w 3580448"/>
              <a:gd name="connsiteY3" fmla="*/ 117081 h 1170806"/>
              <a:gd name="connsiteX4" fmla="*/ 3580448 w 3580448"/>
              <a:gd name="connsiteY4" fmla="*/ 1053725 h 1170806"/>
              <a:gd name="connsiteX5" fmla="*/ 3463367 w 3580448"/>
              <a:gd name="connsiteY5" fmla="*/ 1170806 h 1170806"/>
              <a:gd name="connsiteX6" fmla="*/ 117081 w 3580448"/>
              <a:gd name="connsiteY6" fmla="*/ 1170806 h 1170806"/>
              <a:gd name="connsiteX7" fmla="*/ 0 w 3580448"/>
              <a:gd name="connsiteY7" fmla="*/ 1053725 h 1170806"/>
              <a:gd name="connsiteX8" fmla="*/ 0 w 3580448"/>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48" h="1170806">
                <a:moveTo>
                  <a:pt x="0" y="117081"/>
                </a:moveTo>
                <a:cubicBezTo>
                  <a:pt x="0" y="52419"/>
                  <a:pt x="52419" y="0"/>
                  <a:pt x="117081" y="0"/>
                </a:cubicBezTo>
                <a:lnTo>
                  <a:pt x="3463367" y="0"/>
                </a:lnTo>
                <a:cubicBezTo>
                  <a:pt x="3528029" y="0"/>
                  <a:pt x="3580448" y="52419"/>
                  <a:pt x="3580448" y="117081"/>
                </a:cubicBezTo>
                <a:lnTo>
                  <a:pt x="3580448" y="1053725"/>
                </a:lnTo>
                <a:cubicBezTo>
                  <a:pt x="3580448" y="1118387"/>
                  <a:pt x="3528029" y="1170806"/>
                  <a:pt x="3463367"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3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1 in 7 women and 1 in 18 men have been stalked.</a:t>
            </a:r>
          </a:p>
        </p:txBody>
      </p:sp>
      <p:sp>
        <p:nvSpPr>
          <p:cNvPr id="13" name="Dating partners">
            <a:extLst>
              <a:ext uri="{FF2B5EF4-FFF2-40B4-BE49-F238E27FC236}">
                <a16:creationId xmlns:a16="http://schemas.microsoft.com/office/drawing/2014/main" id="{542DEDAC-4813-4A00-8B38-82FF1579E067}"/>
              </a:ext>
            </a:extLst>
          </p:cNvPr>
          <p:cNvSpPr/>
          <p:nvPr/>
        </p:nvSpPr>
        <p:spPr>
          <a:xfrm>
            <a:off x="7071360" y="3189135"/>
            <a:ext cx="4659962" cy="914400"/>
          </a:xfrm>
          <a:custGeom>
            <a:avLst/>
            <a:gdLst>
              <a:gd name="connsiteX0" fmla="*/ 0 w 3580448"/>
              <a:gd name="connsiteY0" fmla="*/ 117081 h 1170806"/>
              <a:gd name="connsiteX1" fmla="*/ 117081 w 3580448"/>
              <a:gd name="connsiteY1" fmla="*/ 0 h 1170806"/>
              <a:gd name="connsiteX2" fmla="*/ 3463367 w 3580448"/>
              <a:gd name="connsiteY2" fmla="*/ 0 h 1170806"/>
              <a:gd name="connsiteX3" fmla="*/ 3580448 w 3580448"/>
              <a:gd name="connsiteY3" fmla="*/ 117081 h 1170806"/>
              <a:gd name="connsiteX4" fmla="*/ 3580448 w 3580448"/>
              <a:gd name="connsiteY4" fmla="*/ 1053725 h 1170806"/>
              <a:gd name="connsiteX5" fmla="*/ 3463367 w 3580448"/>
              <a:gd name="connsiteY5" fmla="*/ 1170806 h 1170806"/>
              <a:gd name="connsiteX6" fmla="*/ 117081 w 3580448"/>
              <a:gd name="connsiteY6" fmla="*/ 1170806 h 1170806"/>
              <a:gd name="connsiteX7" fmla="*/ 0 w 3580448"/>
              <a:gd name="connsiteY7" fmla="*/ 1053725 h 1170806"/>
              <a:gd name="connsiteX8" fmla="*/ 0 w 3580448"/>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48" h="1170806">
                <a:moveTo>
                  <a:pt x="0" y="117081"/>
                </a:moveTo>
                <a:cubicBezTo>
                  <a:pt x="0" y="52419"/>
                  <a:pt x="52419" y="0"/>
                  <a:pt x="117081" y="0"/>
                </a:cubicBezTo>
                <a:lnTo>
                  <a:pt x="3463367" y="0"/>
                </a:lnTo>
                <a:cubicBezTo>
                  <a:pt x="3528029" y="0"/>
                  <a:pt x="3580448" y="52419"/>
                  <a:pt x="3580448" y="117081"/>
                </a:cubicBezTo>
                <a:lnTo>
                  <a:pt x="3580448" y="1053725"/>
                </a:lnTo>
                <a:cubicBezTo>
                  <a:pt x="3580448" y="1118387"/>
                  <a:pt x="3528029" y="1170806"/>
                  <a:pt x="3463367"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A majority of physical abuse is committed by dating partners rather than spouses.</a:t>
            </a:r>
          </a:p>
        </p:txBody>
      </p:sp>
      <p:sp>
        <p:nvSpPr>
          <p:cNvPr id="14" name="7 out of 10">
            <a:extLst>
              <a:ext uri="{FF2B5EF4-FFF2-40B4-BE49-F238E27FC236}">
                <a16:creationId xmlns:a16="http://schemas.microsoft.com/office/drawing/2014/main" id="{82D02F29-4A30-49FD-BAF3-B630E10176EC}"/>
              </a:ext>
            </a:extLst>
          </p:cNvPr>
          <p:cNvSpPr/>
          <p:nvPr/>
        </p:nvSpPr>
        <p:spPr>
          <a:xfrm>
            <a:off x="529922" y="4225455"/>
            <a:ext cx="6400800" cy="914400"/>
          </a:xfrm>
          <a:custGeom>
            <a:avLst/>
            <a:gdLst>
              <a:gd name="connsiteX0" fmla="*/ 0 w 3580448"/>
              <a:gd name="connsiteY0" fmla="*/ 117081 h 1170806"/>
              <a:gd name="connsiteX1" fmla="*/ 117081 w 3580448"/>
              <a:gd name="connsiteY1" fmla="*/ 0 h 1170806"/>
              <a:gd name="connsiteX2" fmla="*/ 3463367 w 3580448"/>
              <a:gd name="connsiteY2" fmla="*/ 0 h 1170806"/>
              <a:gd name="connsiteX3" fmla="*/ 3580448 w 3580448"/>
              <a:gd name="connsiteY3" fmla="*/ 117081 h 1170806"/>
              <a:gd name="connsiteX4" fmla="*/ 3580448 w 3580448"/>
              <a:gd name="connsiteY4" fmla="*/ 1053725 h 1170806"/>
              <a:gd name="connsiteX5" fmla="*/ 3463367 w 3580448"/>
              <a:gd name="connsiteY5" fmla="*/ 1170806 h 1170806"/>
              <a:gd name="connsiteX6" fmla="*/ 117081 w 3580448"/>
              <a:gd name="connsiteY6" fmla="*/ 1170806 h 1170806"/>
              <a:gd name="connsiteX7" fmla="*/ 0 w 3580448"/>
              <a:gd name="connsiteY7" fmla="*/ 1053725 h 1170806"/>
              <a:gd name="connsiteX8" fmla="*/ 0 w 3580448"/>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48" h="1170806">
                <a:moveTo>
                  <a:pt x="0" y="117081"/>
                </a:moveTo>
                <a:cubicBezTo>
                  <a:pt x="0" y="52419"/>
                  <a:pt x="52419" y="0"/>
                  <a:pt x="117081" y="0"/>
                </a:cubicBezTo>
                <a:lnTo>
                  <a:pt x="3463367" y="0"/>
                </a:lnTo>
                <a:cubicBezTo>
                  <a:pt x="3528029" y="0"/>
                  <a:pt x="3580448" y="52419"/>
                  <a:pt x="3580448" y="117081"/>
                </a:cubicBezTo>
                <a:lnTo>
                  <a:pt x="3580448" y="1053725"/>
                </a:lnTo>
                <a:cubicBezTo>
                  <a:pt x="3580448" y="1118387"/>
                  <a:pt x="3528029" y="1170806"/>
                  <a:pt x="3463367"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7 out of 10 psychologically abused women display symptoms of PTSD and/or depression.</a:t>
            </a:r>
          </a:p>
        </p:txBody>
      </p:sp>
      <p:sp>
        <p:nvSpPr>
          <p:cNvPr id="15" name="21-60% lose job cover">
            <a:extLst>
              <a:ext uri="{FF2B5EF4-FFF2-40B4-BE49-F238E27FC236}">
                <a16:creationId xmlns:a16="http://schemas.microsoft.com/office/drawing/2014/main" id="{0CA68780-109C-46C1-A0C8-217406507C20}"/>
              </a:ext>
            </a:extLst>
          </p:cNvPr>
          <p:cNvSpPr>
            <a:spLocks/>
          </p:cNvSpPr>
          <p:nvPr/>
        </p:nvSpPr>
        <p:spPr>
          <a:xfrm>
            <a:off x="529922" y="2152815"/>
            <a:ext cx="11201400" cy="914400"/>
          </a:xfrm>
          <a:custGeom>
            <a:avLst/>
            <a:gdLst>
              <a:gd name="connsiteX0" fmla="*/ 0 w 11192480"/>
              <a:gd name="connsiteY0" fmla="*/ 117081 h 1170806"/>
              <a:gd name="connsiteX1" fmla="*/ 117081 w 11192480"/>
              <a:gd name="connsiteY1" fmla="*/ 0 h 1170806"/>
              <a:gd name="connsiteX2" fmla="*/ 11075399 w 11192480"/>
              <a:gd name="connsiteY2" fmla="*/ 0 h 1170806"/>
              <a:gd name="connsiteX3" fmla="*/ 11192480 w 11192480"/>
              <a:gd name="connsiteY3" fmla="*/ 117081 h 1170806"/>
              <a:gd name="connsiteX4" fmla="*/ 11192480 w 11192480"/>
              <a:gd name="connsiteY4" fmla="*/ 1053725 h 1170806"/>
              <a:gd name="connsiteX5" fmla="*/ 11075399 w 11192480"/>
              <a:gd name="connsiteY5" fmla="*/ 1170806 h 1170806"/>
              <a:gd name="connsiteX6" fmla="*/ 117081 w 11192480"/>
              <a:gd name="connsiteY6" fmla="*/ 1170806 h 1170806"/>
              <a:gd name="connsiteX7" fmla="*/ 0 w 11192480"/>
              <a:gd name="connsiteY7" fmla="*/ 1053725 h 1170806"/>
              <a:gd name="connsiteX8" fmla="*/ 0 w 11192480"/>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2480" h="1170806">
                <a:moveTo>
                  <a:pt x="0" y="117081"/>
                </a:moveTo>
                <a:cubicBezTo>
                  <a:pt x="0" y="52419"/>
                  <a:pt x="52419" y="0"/>
                  <a:pt x="117081" y="0"/>
                </a:cubicBezTo>
                <a:lnTo>
                  <a:pt x="11075399" y="0"/>
                </a:lnTo>
                <a:cubicBezTo>
                  <a:pt x="11140061" y="0"/>
                  <a:pt x="11192480" y="52419"/>
                  <a:pt x="11192480" y="117081"/>
                </a:cubicBezTo>
                <a:lnTo>
                  <a:pt x="11192480" y="1053725"/>
                </a:lnTo>
                <a:cubicBezTo>
                  <a:pt x="11192480" y="1118387"/>
                  <a:pt x="11140061" y="1170806"/>
                  <a:pt x="11075399"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sp>
        <p:nvSpPr>
          <p:cNvPr id="16" name="Leave greater risk cover">
            <a:extLst>
              <a:ext uri="{FF2B5EF4-FFF2-40B4-BE49-F238E27FC236}">
                <a16:creationId xmlns:a16="http://schemas.microsoft.com/office/drawing/2014/main" id="{8AF749FB-BBEE-4838-BD6A-B07BA2D6C35B}"/>
              </a:ext>
            </a:extLst>
          </p:cNvPr>
          <p:cNvSpPr>
            <a:spLocks/>
          </p:cNvSpPr>
          <p:nvPr/>
        </p:nvSpPr>
        <p:spPr>
          <a:xfrm>
            <a:off x="529922" y="3189135"/>
            <a:ext cx="6400800" cy="914400"/>
          </a:xfrm>
          <a:custGeom>
            <a:avLst/>
            <a:gdLst>
              <a:gd name="connsiteX0" fmla="*/ 0 w 7311275"/>
              <a:gd name="connsiteY0" fmla="*/ 117081 h 1170806"/>
              <a:gd name="connsiteX1" fmla="*/ 117081 w 7311275"/>
              <a:gd name="connsiteY1" fmla="*/ 0 h 1170806"/>
              <a:gd name="connsiteX2" fmla="*/ 7194194 w 7311275"/>
              <a:gd name="connsiteY2" fmla="*/ 0 h 1170806"/>
              <a:gd name="connsiteX3" fmla="*/ 7311275 w 7311275"/>
              <a:gd name="connsiteY3" fmla="*/ 117081 h 1170806"/>
              <a:gd name="connsiteX4" fmla="*/ 7311275 w 7311275"/>
              <a:gd name="connsiteY4" fmla="*/ 1053725 h 1170806"/>
              <a:gd name="connsiteX5" fmla="*/ 7194194 w 7311275"/>
              <a:gd name="connsiteY5" fmla="*/ 1170806 h 1170806"/>
              <a:gd name="connsiteX6" fmla="*/ 117081 w 7311275"/>
              <a:gd name="connsiteY6" fmla="*/ 1170806 h 1170806"/>
              <a:gd name="connsiteX7" fmla="*/ 0 w 7311275"/>
              <a:gd name="connsiteY7" fmla="*/ 1053725 h 1170806"/>
              <a:gd name="connsiteX8" fmla="*/ 0 w 7311275"/>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1275" h="1170806">
                <a:moveTo>
                  <a:pt x="0" y="117081"/>
                </a:moveTo>
                <a:cubicBezTo>
                  <a:pt x="0" y="52419"/>
                  <a:pt x="52419" y="0"/>
                  <a:pt x="117081" y="0"/>
                </a:cubicBezTo>
                <a:lnTo>
                  <a:pt x="7194194" y="0"/>
                </a:lnTo>
                <a:cubicBezTo>
                  <a:pt x="7258856" y="0"/>
                  <a:pt x="7311275" y="52419"/>
                  <a:pt x="7311275" y="117081"/>
                </a:cubicBezTo>
                <a:lnTo>
                  <a:pt x="7311275" y="1053725"/>
                </a:lnTo>
                <a:cubicBezTo>
                  <a:pt x="7311275" y="1118387"/>
                  <a:pt x="7258856" y="1170806"/>
                  <a:pt x="7194194"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sp>
        <p:nvSpPr>
          <p:cNvPr id="17" name="7 out of 10 cover">
            <a:extLst>
              <a:ext uri="{FF2B5EF4-FFF2-40B4-BE49-F238E27FC236}">
                <a16:creationId xmlns:a16="http://schemas.microsoft.com/office/drawing/2014/main" id="{F4546A72-326C-46D2-8AB0-06AACB49742D}"/>
              </a:ext>
            </a:extLst>
          </p:cNvPr>
          <p:cNvSpPr>
            <a:spLocks/>
          </p:cNvSpPr>
          <p:nvPr/>
        </p:nvSpPr>
        <p:spPr>
          <a:xfrm>
            <a:off x="529922" y="4225455"/>
            <a:ext cx="6400800" cy="914400"/>
          </a:xfrm>
          <a:custGeom>
            <a:avLst/>
            <a:gdLst>
              <a:gd name="connsiteX0" fmla="*/ 0 w 7311275"/>
              <a:gd name="connsiteY0" fmla="*/ 117081 h 1170806"/>
              <a:gd name="connsiteX1" fmla="*/ 117081 w 7311275"/>
              <a:gd name="connsiteY1" fmla="*/ 0 h 1170806"/>
              <a:gd name="connsiteX2" fmla="*/ 7194194 w 7311275"/>
              <a:gd name="connsiteY2" fmla="*/ 0 h 1170806"/>
              <a:gd name="connsiteX3" fmla="*/ 7311275 w 7311275"/>
              <a:gd name="connsiteY3" fmla="*/ 117081 h 1170806"/>
              <a:gd name="connsiteX4" fmla="*/ 7311275 w 7311275"/>
              <a:gd name="connsiteY4" fmla="*/ 1053725 h 1170806"/>
              <a:gd name="connsiteX5" fmla="*/ 7194194 w 7311275"/>
              <a:gd name="connsiteY5" fmla="*/ 1170806 h 1170806"/>
              <a:gd name="connsiteX6" fmla="*/ 117081 w 7311275"/>
              <a:gd name="connsiteY6" fmla="*/ 1170806 h 1170806"/>
              <a:gd name="connsiteX7" fmla="*/ 0 w 7311275"/>
              <a:gd name="connsiteY7" fmla="*/ 1053725 h 1170806"/>
              <a:gd name="connsiteX8" fmla="*/ 0 w 7311275"/>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1275" h="1170806">
                <a:moveTo>
                  <a:pt x="0" y="117081"/>
                </a:moveTo>
                <a:cubicBezTo>
                  <a:pt x="0" y="52419"/>
                  <a:pt x="52419" y="0"/>
                  <a:pt x="117081" y="0"/>
                </a:cubicBezTo>
                <a:lnTo>
                  <a:pt x="7194194" y="0"/>
                </a:lnTo>
                <a:cubicBezTo>
                  <a:pt x="7258856" y="0"/>
                  <a:pt x="7311275" y="52419"/>
                  <a:pt x="7311275" y="117081"/>
                </a:cubicBezTo>
                <a:lnTo>
                  <a:pt x="7311275" y="1053725"/>
                </a:lnTo>
                <a:cubicBezTo>
                  <a:pt x="7311275" y="1118387"/>
                  <a:pt x="7258856" y="1170806"/>
                  <a:pt x="7194194"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sp>
        <p:nvSpPr>
          <p:cNvPr id="19" name="Stalked cover">
            <a:extLst>
              <a:ext uri="{FF2B5EF4-FFF2-40B4-BE49-F238E27FC236}">
                <a16:creationId xmlns:a16="http://schemas.microsoft.com/office/drawing/2014/main" id="{DA32683A-A52A-4BA9-A7BB-CBD82FB30A4B}"/>
              </a:ext>
            </a:extLst>
          </p:cNvPr>
          <p:cNvSpPr>
            <a:spLocks/>
          </p:cNvSpPr>
          <p:nvPr/>
        </p:nvSpPr>
        <p:spPr>
          <a:xfrm>
            <a:off x="529921" y="5261775"/>
            <a:ext cx="11201399" cy="914400"/>
          </a:xfrm>
          <a:custGeom>
            <a:avLst/>
            <a:gdLst>
              <a:gd name="connsiteX0" fmla="*/ 0 w 11192480"/>
              <a:gd name="connsiteY0" fmla="*/ 117081 h 1170806"/>
              <a:gd name="connsiteX1" fmla="*/ 117081 w 11192480"/>
              <a:gd name="connsiteY1" fmla="*/ 0 h 1170806"/>
              <a:gd name="connsiteX2" fmla="*/ 11075399 w 11192480"/>
              <a:gd name="connsiteY2" fmla="*/ 0 h 1170806"/>
              <a:gd name="connsiteX3" fmla="*/ 11192480 w 11192480"/>
              <a:gd name="connsiteY3" fmla="*/ 117081 h 1170806"/>
              <a:gd name="connsiteX4" fmla="*/ 11192480 w 11192480"/>
              <a:gd name="connsiteY4" fmla="*/ 1053725 h 1170806"/>
              <a:gd name="connsiteX5" fmla="*/ 11075399 w 11192480"/>
              <a:gd name="connsiteY5" fmla="*/ 1170806 h 1170806"/>
              <a:gd name="connsiteX6" fmla="*/ 117081 w 11192480"/>
              <a:gd name="connsiteY6" fmla="*/ 1170806 h 1170806"/>
              <a:gd name="connsiteX7" fmla="*/ 0 w 11192480"/>
              <a:gd name="connsiteY7" fmla="*/ 1053725 h 1170806"/>
              <a:gd name="connsiteX8" fmla="*/ 0 w 11192480"/>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2480" h="1170806">
                <a:moveTo>
                  <a:pt x="0" y="117081"/>
                </a:moveTo>
                <a:cubicBezTo>
                  <a:pt x="0" y="52419"/>
                  <a:pt x="52419" y="0"/>
                  <a:pt x="117081" y="0"/>
                </a:cubicBezTo>
                <a:lnTo>
                  <a:pt x="11075399" y="0"/>
                </a:lnTo>
                <a:cubicBezTo>
                  <a:pt x="11140061" y="0"/>
                  <a:pt x="11192480" y="52419"/>
                  <a:pt x="11192480" y="117081"/>
                </a:cubicBezTo>
                <a:lnTo>
                  <a:pt x="11192480" y="1053725"/>
                </a:lnTo>
                <a:cubicBezTo>
                  <a:pt x="11192480" y="1118387"/>
                  <a:pt x="11140061" y="1170806"/>
                  <a:pt x="11075399"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86BBCC6C-6B0E-4021-B777-7EECE5BCDDC9}"/>
              </a:ext>
            </a:extLst>
          </p:cNvPr>
          <p:cNvPicPr>
            <a:picLocks noChangeAspect="1"/>
          </p:cNvPicPr>
          <p:nvPr/>
        </p:nvPicPr>
        <p:blipFill>
          <a:blip r:embed="rId2"/>
          <a:stretch>
            <a:fillRect/>
          </a:stretch>
        </p:blipFill>
        <p:spPr>
          <a:xfrm rot="180000">
            <a:off x="6760254" y="2736499"/>
            <a:ext cx="1396105" cy="774259"/>
          </a:xfrm>
          <a:prstGeom prst="rect">
            <a:avLst/>
          </a:prstGeom>
        </p:spPr>
      </p:pic>
      <p:sp>
        <p:nvSpPr>
          <p:cNvPr id="18" name="Dating partners cover">
            <a:extLst>
              <a:ext uri="{FF2B5EF4-FFF2-40B4-BE49-F238E27FC236}">
                <a16:creationId xmlns:a16="http://schemas.microsoft.com/office/drawing/2014/main" id="{BD414B36-C10B-48C8-8E71-1EBBE7FEDA32}"/>
              </a:ext>
            </a:extLst>
          </p:cNvPr>
          <p:cNvSpPr>
            <a:spLocks/>
          </p:cNvSpPr>
          <p:nvPr/>
        </p:nvSpPr>
        <p:spPr>
          <a:xfrm>
            <a:off x="7063464" y="4225455"/>
            <a:ext cx="4659962" cy="914400"/>
          </a:xfrm>
          <a:custGeom>
            <a:avLst/>
            <a:gdLst>
              <a:gd name="connsiteX0" fmla="*/ 0 w 7311275"/>
              <a:gd name="connsiteY0" fmla="*/ 117081 h 1170806"/>
              <a:gd name="connsiteX1" fmla="*/ 117081 w 7311275"/>
              <a:gd name="connsiteY1" fmla="*/ 0 h 1170806"/>
              <a:gd name="connsiteX2" fmla="*/ 7194194 w 7311275"/>
              <a:gd name="connsiteY2" fmla="*/ 0 h 1170806"/>
              <a:gd name="connsiteX3" fmla="*/ 7311275 w 7311275"/>
              <a:gd name="connsiteY3" fmla="*/ 117081 h 1170806"/>
              <a:gd name="connsiteX4" fmla="*/ 7311275 w 7311275"/>
              <a:gd name="connsiteY4" fmla="*/ 1053725 h 1170806"/>
              <a:gd name="connsiteX5" fmla="*/ 7194194 w 7311275"/>
              <a:gd name="connsiteY5" fmla="*/ 1170806 h 1170806"/>
              <a:gd name="connsiteX6" fmla="*/ 117081 w 7311275"/>
              <a:gd name="connsiteY6" fmla="*/ 1170806 h 1170806"/>
              <a:gd name="connsiteX7" fmla="*/ 0 w 7311275"/>
              <a:gd name="connsiteY7" fmla="*/ 1053725 h 1170806"/>
              <a:gd name="connsiteX8" fmla="*/ 0 w 7311275"/>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1275" h="1170806">
                <a:moveTo>
                  <a:pt x="0" y="117081"/>
                </a:moveTo>
                <a:cubicBezTo>
                  <a:pt x="0" y="52419"/>
                  <a:pt x="52419" y="0"/>
                  <a:pt x="117081" y="0"/>
                </a:cubicBezTo>
                <a:lnTo>
                  <a:pt x="7194194" y="0"/>
                </a:lnTo>
                <a:cubicBezTo>
                  <a:pt x="7258856" y="0"/>
                  <a:pt x="7311275" y="52419"/>
                  <a:pt x="7311275" y="117081"/>
                </a:cubicBezTo>
                <a:lnTo>
                  <a:pt x="7311275" y="1053725"/>
                </a:lnTo>
                <a:cubicBezTo>
                  <a:pt x="7311275" y="1118387"/>
                  <a:pt x="7258856" y="1170806"/>
                  <a:pt x="7194194"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922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0.70"/>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a:extLst>
              <a:ext uri="{FF2B5EF4-FFF2-40B4-BE49-F238E27FC236}">
                <a16:creationId xmlns:a16="http://schemas.microsoft.com/office/drawing/2014/main" id="{77466B6F-D8A8-494A-BEAB-F69F994873AE}"/>
              </a:ext>
            </a:extLst>
          </p:cNvPr>
          <p:cNvSpPr>
            <a:spLocks noGrp="1"/>
          </p:cNvSpPr>
          <p:nvPr>
            <p:ph type="title"/>
          </p:nvPr>
        </p:nvSpPr>
        <p:spPr>
          <a:xfrm>
            <a:off x="8847663" y="1169458"/>
            <a:ext cx="2621759" cy="3810785"/>
          </a:xfrm>
        </p:spPr>
        <p:txBody>
          <a:bodyPr/>
          <a:lstStyle/>
          <a:p>
            <a:pPr algn="ctr"/>
            <a:r>
              <a:rPr lang="en-US"/>
              <a:t>The Power and Control Wheel</a:t>
            </a:r>
          </a:p>
        </p:txBody>
      </p:sp>
      <p:sp>
        <p:nvSpPr>
          <p:cNvPr id="2" name="Date Placeholder 1">
            <a:extLst>
              <a:ext uri="{FF2B5EF4-FFF2-40B4-BE49-F238E27FC236}">
                <a16:creationId xmlns:a16="http://schemas.microsoft.com/office/drawing/2014/main" id="{01B460A2-21AC-42E7-8921-D0DF711026E4}"/>
              </a:ext>
            </a:extLst>
          </p:cNvPr>
          <p:cNvSpPr>
            <a:spLocks noGrp="1"/>
          </p:cNvSpPr>
          <p:nvPr>
            <p:ph type="dt" sz="half" idx="2"/>
          </p:nvPr>
        </p:nvSpPr>
        <p:spPr>
          <a:xfrm>
            <a:off x="8969377" y="649604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3" name="Footer Placeholder 2">
            <a:extLst>
              <a:ext uri="{FF2B5EF4-FFF2-40B4-BE49-F238E27FC236}">
                <a16:creationId xmlns:a16="http://schemas.microsoft.com/office/drawing/2014/main" id="{C554D4D3-7089-4ACB-A525-7AA930777BB5}"/>
              </a:ext>
            </a:extLst>
          </p:cNvPr>
          <p:cNvSpPr>
            <a:spLocks noGrp="1"/>
          </p:cNvSpPr>
          <p:nvPr>
            <p:ph type="ftr" sz="quarter" idx="3"/>
          </p:nvPr>
        </p:nvSpPr>
        <p:spPr>
          <a:xfrm>
            <a:off x="529061" y="6492875"/>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4" name="Slide Number Placeholder 3">
            <a:extLst>
              <a:ext uri="{FF2B5EF4-FFF2-40B4-BE49-F238E27FC236}">
                <a16:creationId xmlns:a16="http://schemas.microsoft.com/office/drawing/2014/main" id="{D183D25E-18F4-4C03-BD26-EC37012E6427}"/>
              </a:ext>
            </a:extLst>
          </p:cNvPr>
          <p:cNvSpPr>
            <a:spLocks noGrp="1"/>
          </p:cNvSpPr>
          <p:nvPr>
            <p:ph type="sldNum" sz="quarter" idx="4"/>
          </p:nvPr>
        </p:nvSpPr>
        <p:spPr>
          <a:xfrm>
            <a:off x="4711775" y="6506011"/>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 &amp; C Wheel" descr="http://www.loveisrespect.org/wp-content/uploads/2016/11/Power_And_Control.png">
            <a:extLst>
              <a:ext uri="{FF2B5EF4-FFF2-40B4-BE49-F238E27FC236}">
                <a16:creationId xmlns:a16="http://schemas.microsoft.com/office/drawing/2014/main" id="{C5FCC0A8-F424-4DCC-984C-B521F254C81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721" l="0" r="100000">
                        <a14:foregroundMark x1="44475" y1="48396" x2="44475" y2="48396"/>
                      </a14:backgroundRemoval>
                    </a14:imgEffect>
                  </a14:imgLayer>
                </a14:imgProps>
              </a:ext>
              <a:ext uri="{28A0092B-C50C-407E-A947-70E740481C1C}">
                <a14:useLocalDpi xmlns:a14="http://schemas.microsoft.com/office/drawing/2010/main"/>
              </a:ext>
            </a:extLst>
          </a:blip>
          <a:srcRect/>
          <a:stretch>
            <a:fillRect/>
          </a:stretch>
        </p:blipFill>
        <p:spPr bwMode="auto">
          <a:xfrm>
            <a:off x="2349699" y="390692"/>
            <a:ext cx="5849938" cy="5722245"/>
          </a:xfrm>
          <a:prstGeom prst="rect">
            <a:avLst/>
          </a:prstGeom>
          <a:noFill/>
          <a:extLst>
            <a:ext uri="{909E8E84-426E-40DD-AFC4-6F175D3DCCD1}">
              <a14:hiddenFill xmlns:a14="http://schemas.microsoft.com/office/drawing/2010/main">
                <a:solidFill>
                  <a:srgbClr val="FFFFFF"/>
                </a:solidFill>
              </a14:hiddenFill>
            </a:ext>
          </a:extLst>
        </p:spPr>
      </p:pic>
      <p:sp>
        <p:nvSpPr>
          <p:cNvPr id="6" name="Threats1">
            <a:hlinkClick r:id="rId5" action="ppaction://hlinksldjump"/>
            <a:extLst>
              <a:ext uri="{FF2B5EF4-FFF2-40B4-BE49-F238E27FC236}">
                <a16:creationId xmlns:a16="http://schemas.microsoft.com/office/drawing/2014/main" id="{8A912489-1019-47A4-8291-265DDCB7A527}"/>
              </a:ext>
            </a:extLst>
          </p:cNvPr>
          <p:cNvSpPr/>
          <p:nvPr/>
        </p:nvSpPr>
        <p:spPr>
          <a:xfrm>
            <a:off x="3674993" y="921079"/>
            <a:ext cx="1586076" cy="1818441"/>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79646 h 2175309"/>
              <a:gd name="connsiteX1" fmla="*/ 1414914 w 1963554"/>
              <a:gd name="connsiteY1" fmla="*/ 2175309 h 2175309"/>
              <a:gd name="connsiteX2" fmla="*/ 1674796 w 1963554"/>
              <a:gd name="connsiteY2" fmla="*/ 2021305 h 2175309"/>
              <a:gd name="connsiteX3" fmla="*/ 1963554 w 1963554"/>
              <a:gd name="connsiteY3" fmla="*/ 1953928 h 2175309"/>
              <a:gd name="connsiteX4" fmla="*/ 1948313 w 1963554"/>
              <a:gd name="connsiteY4" fmla="*/ 10507 h 2175309"/>
              <a:gd name="connsiteX5" fmla="*/ 1626670 w 1963554"/>
              <a:gd name="connsiteY5" fmla="*/ 0 h 2175309"/>
              <a:gd name="connsiteX6" fmla="*/ 1357163 w 1963554"/>
              <a:gd name="connsiteY6" fmla="*/ 48126 h 2175309"/>
              <a:gd name="connsiteX7" fmla="*/ 1155032 w 1963554"/>
              <a:gd name="connsiteY7" fmla="*/ 105878 h 2175309"/>
              <a:gd name="connsiteX8" fmla="*/ 943276 w 1963554"/>
              <a:gd name="connsiteY8" fmla="*/ 182880 h 2175309"/>
              <a:gd name="connsiteX9" fmla="*/ 693019 w 1963554"/>
              <a:gd name="connsiteY9" fmla="*/ 288758 h 2175309"/>
              <a:gd name="connsiteX10" fmla="*/ 423512 w 1963554"/>
              <a:gd name="connsiteY10" fmla="*/ 442762 h 2175309"/>
              <a:gd name="connsiteX11" fmla="*/ 231007 w 1963554"/>
              <a:gd name="connsiteY11" fmla="*/ 587141 h 2175309"/>
              <a:gd name="connsiteX12" fmla="*/ 96253 w 1963554"/>
              <a:gd name="connsiteY12" fmla="*/ 683393 h 2175309"/>
              <a:gd name="connsiteX13" fmla="*/ 0 w 1963554"/>
              <a:gd name="connsiteY13" fmla="*/ 779646 h 2175309"/>
              <a:gd name="connsiteX0" fmla="*/ 0 w 1968633"/>
              <a:gd name="connsiteY0" fmla="*/ 779646 h 2175309"/>
              <a:gd name="connsiteX1" fmla="*/ 1414914 w 1968633"/>
              <a:gd name="connsiteY1" fmla="*/ 2175309 h 2175309"/>
              <a:gd name="connsiteX2" fmla="*/ 1674796 w 1968633"/>
              <a:gd name="connsiteY2" fmla="*/ 2021305 h 2175309"/>
              <a:gd name="connsiteX3" fmla="*/ 1963554 w 1968633"/>
              <a:gd name="connsiteY3" fmla="*/ 1953928 h 2175309"/>
              <a:gd name="connsiteX4" fmla="*/ 1968633 w 1968633"/>
              <a:gd name="connsiteY4" fmla="*/ 5473 h 2175309"/>
              <a:gd name="connsiteX5" fmla="*/ 1626670 w 1968633"/>
              <a:gd name="connsiteY5" fmla="*/ 0 h 2175309"/>
              <a:gd name="connsiteX6" fmla="*/ 1357163 w 1968633"/>
              <a:gd name="connsiteY6" fmla="*/ 48126 h 2175309"/>
              <a:gd name="connsiteX7" fmla="*/ 1155032 w 1968633"/>
              <a:gd name="connsiteY7" fmla="*/ 105878 h 2175309"/>
              <a:gd name="connsiteX8" fmla="*/ 943276 w 1968633"/>
              <a:gd name="connsiteY8" fmla="*/ 182880 h 2175309"/>
              <a:gd name="connsiteX9" fmla="*/ 693019 w 1968633"/>
              <a:gd name="connsiteY9" fmla="*/ 288758 h 2175309"/>
              <a:gd name="connsiteX10" fmla="*/ 423512 w 1968633"/>
              <a:gd name="connsiteY10" fmla="*/ 442762 h 2175309"/>
              <a:gd name="connsiteX11" fmla="*/ 231007 w 1968633"/>
              <a:gd name="connsiteY11" fmla="*/ 587141 h 2175309"/>
              <a:gd name="connsiteX12" fmla="*/ 96253 w 1968633"/>
              <a:gd name="connsiteY12" fmla="*/ 683393 h 2175309"/>
              <a:gd name="connsiteX13" fmla="*/ 0 w 1968633"/>
              <a:gd name="connsiteY13" fmla="*/ 779646 h 2175309"/>
              <a:gd name="connsiteX0" fmla="*/ 0 w 1968633"/>
              <a:gd name="connsiteY0" fmla="*/ 779646 h 2175309"/>
              <a:gd name="connsiteX1" fmla="*/ 1414914 w 1968633"/>
              <a:gd name="connsiteY1" fmla="*/ 2175309 h 2175309"/>
              <a:gd name="connsiteX2" fmla="*/ 1674796 w 1968633"/>
              <a:gd name="connsiteY2" fmla="*/ 2021305 h 2175309"/>
              <a:gd name="connsiteX3" fmla="*/ 1815290 w 1968633"/>
              <a:gd name="connsiteY3" fmla="*/ 1975161 h 2175309"/>
              <a:gd name="connsiteX4" fmla="*/ 1963554 w 1968633"/>
              <a:gd name="connsiteY4" fmla="*/ 1953928 h 2175309"/>
              <a:gd name="connsiteX5" fmla="*/ 1968633 w 1968633"/>
              <a:gd name="connsiteY5" fmla="*/ 5473 h 2175309"/>
              <a:gd name="connsiteX6" fmla="*/ 1626670 w 1968633"/>
              <a:gd name="connsiteY6" fmla="*/ 0 h 2175309"/>
              <a:gd name="connsiteX7" fmla="*/ 1357163 w 1968633"/>
              <a:gd name="connsiteY7" fmla="*/ 48126 h 2175309"/>
              <a:gd name="connsiteX8" fmla="*/ 1155032 w 1968633"/>
              <a:gd name="connsiteY8" fmla="*/ 105878 h 2175309"/>
              <a:gd name="connsiteX9" fmla="*/ 943276 w 1968633"/>
              <a:gd name="connsiteY9" fmla="*/ 182880 h 2175309"/>
              <a:gd name="connsiteX10" fmla="*/ 693019 w 1968633"/>
              <a:gd name="connsiteY10" fmla="*/ 288758 h 2175309"/>
              <a:gd name="connsiteX11" fmla="*/ 423512 w 1968633"/>
              <a:gd name="connsiteY11" fmla="*/ 442762 h 2175309"/>
              <a:gd name="connsiteX12" fmla="*/ 231007 w 1968633"/>
              <a:gd name="connsiteY12" fmla="*/ 587141 h 2175309"/>
              <a:gd name="connsiteX13" fmla="*/ 96253 w 1968633"/>
              <a:gd name="connsiteY13" fmla="*/ 683393 h 2175309"/>
              <a:gd name="connsiteX14" fmla="*/ 0 w 1968633"/>
              <a:gd name="connsiteY14" fmla="*/ 779646 h 2175309"/>
              <a:gd name="connsiteX0" fmla="*/ 0 w 1968633"/>
              <a:gd name="connsiteY0" fmla="*/ 779646 h 2167759"/>
              <a:gd name="connsiteX1" fmla="*/ 1453014 w 1968633"/>
              <a:gd name="connsiteY1" fmla="*/ 2167759 h 2167759"/>
              <a:gd name="connsiteX2" fmla="*/ 1674796 w 1968633"/>
              <a:gd name="connsiteY2" fmla="*/ 2021305 h 2167759"/>
              <a:gd name="connsiteX3" fmla="*/ 1815290 w 1968633"/>
              <a:gd name="connsiteY3" fmla="*/ 1975161 h 2167759"/>
              <a:gd name="connsiteX4" fmla="*/ 1963554 w 1968633"/>
              <a:gd name="connsiteY4" fmla="*/ 1953928 h 2167759"/>
              <a:gd name="connsiteX5" fmla="*/ 1968633 w 1968633"/>
              <a:gd name="connsiteY5" fmla="*/ 5473 h 2167759"/>
              <a:gd name="connsiteX6" fmla="*/ 1626670 w 1968633"/>
              <a:gd name="connsiteY6" fmla="*/ 0 h 2167759"/>
              <a:gd name="connsiteX7" fmla="*/ 1357163 w 1968633"/>
              <a:gd name="connsiteY7" fmla="*/ 48126 h 2167759"/>
              <a:gd name="connsiteX8" fmla="*/ 1155032 w 1968633"/>
              <a:gd name="connsiteY8" fmla="*/ 105878 h 2167759"/>
              <a:gd name="connsiteX9" fmla="*/ 943276 w 1968633"/>
              <a:gd name="connsiteY9" fmla="*/ 182880 h 2167759"/>
              <a:gd name="connsiteX10" fmla="*/ 693019 w 1968633"/>
              <a:gd name="connsiteY10" fmla="*/ 288758 h 2167759"/>
              <a:gd name="connsiteX11" fmla="*/ 423512 w 1968633"/>
              <a:gd name="connsiteY11" fmla="*/ 442762 h 2167759"/>
              <a:gd name="connsiteX12" fmla="*/ 231007 w 1968633"/>
              <a:gd name="connsiteY12" fmla="*/ 587141 h 2167759"/>
              <a:gd name="connsiteX13" fmla="*/ 96253 w 1968633"/>
              <a:gd name="connsiteY13" fmla="*/ 683393 h 2167759"/>
              <a:gd name="connsiteX14" fmla="*/ 0 w 1968633"/>
              <a:gd name="connsiteY14" fmla="*/ 779646 h 2167759"/>
              <a:gd name="connsiteX0" fmla="*/ 0 w 1968633"/>
              <a:gd name="connsiteY0" fmla="*/ 779646 h 2167759"/>
              <a:gd name="connsiteX1" fmla="*/ 1453014 w 1968633"/>
              <a:gd name="connsiteY1" fmla="*/ 2167759 h 2167759"/>
              <a:gd name="connsiteX2" fmla="*/ 1674796 w 1968633"/>
              <a:gd name="connsiteY2" fmla="*/ 2021305 h 2167759"/>
              <a:gd name="connsiteX3" fmla="*/ 1815290 w 1968633"/>
              <a:gd name="connsiteY3" fmla="*/ 1975161 h 2167759"/>
              <a:gd name="connsiteX4" fmla="*/ 1963554 w 1968633"/>
              <a:gd name="connsiteY4" fmla="*/ 1953928 h 2167759"/>
              <a:gd name="connsiteX5" fmla="*/ 1968633 w 1968633"/>
              <a:gd name="connsiteY5" fmla="*/ 5473 h 2167759"/>
              <a:gd name="connsiteX6" fmla="*/ 1626670 w 1968633"/>
              <a:gd name="connsiteY6" fmla="*/ 0 h 2167759"/>
              <a:gd name="connsiteX7" fmla="*/ 1357163 w 1968633"/>
              <a:gd name="connsiteY7" fmla="*/ 48126 h 2167759"/>
              <a:gd name="connsiteX8" fmla="*/ 1155032 w 1968633"/>
              <a:gd name="connsiteY8" fmla="*/ 105878 h 2167759"/>
              <a:gd name="connsiteX9" fmla="*/ 943276 w 1968633"/>
              <a:gd name="connsiteY9" fmla="*/ 182880 h 2167759"/>
              <a:gd name="connsiteX10" fmla="*/ 693019 w 1968633"/>
              <a:gd name="connsiteY10" fmla="*/ 288758 h 2167759"/>
              <a:gd name="connsiteX11" fmla="*/ 423512 w 1968633"/>
              <a:gd name="connsiteY11" fmla="*/ 442762 h 2167759"/>
              <a:gd name="connsiteX12" fmla="*/ 231007 w 1968633"/>
              <a:gd name="connsiteY12" fmla="*/ 587141 h 2167759"/>
              <a:gd name="connsiteX13" fmla="*/ 96253 w 1968633"/>
              <a:gd name="connsiteY13" fmla="*/ 683393 h 2167759"/>
              <a:gd name="connsiteX14" fmla="*/ 0 w 1968633"/>
              <a:gd name="connsiteY14" fmla="*/ 779646 h 2167759"/>
              <a:gd name="connsiteX0" fmla="*/ 0 w 1968633"/>
              <a:gd name="connsiteY0" fmla="*/ 779646 h 2167759"/>
              <a:gd name="connsiteX1" fmla="*/ 1453014 w 1968633"/>
              <a:gd name="connsiteY1" fmla="*/ 2167759 h 2167759"/>
              <a:gd name="connsiteX2" fmla="*/ 1674796 w 1968633"/>
              <a:gd name="connsiteY2" fmla="*/ 2021305 h 2167759"/>
              <a:gd name="connsiteX3" fmla="*/ 1815290 w 1968633"/>
              <a:gd name="connsiteY3" fmla="*/ 1975161 h 2167759"/>
              <a:gd name="connsiteX4" fmla="*/ 1963554 w 1968633"/>
              <a:gd name="connsiteY4" fmla="*/ 1953928 h 2167759"/>
              <a:gd name="connsiteX5" fmla="*/ 1968633 w 1968633"/>
              <a:gd name="connsiteY5" fmla="*/ 5473 h 2167759"/>
              <a:gd name="connsiteX6" fmla="*/ 1626670 w 1968633"/>
              <a:gd name="connsiteY6" fmla="*/ 0 h 2167759"/>
              <a:gd name="connsiteX7" fmla="*/ 1357163 w 1968633"/>
              <a:gd name="connsiteY7" fmla="*/ 48126 h 2167759"/>
              <a:gd name="connsiteX8" fmla="*/ 1170272 w 1968633"/>
              <a:gd name="connsiteY8" fmla="*/ 136077 h 2167759"/>
              <a:gd name="connsiteX9" fmla="*/ 943276 w 1968633"/>
              <a:gd name="connsiteY9" fmla="*/ 182880 h 2167759"/>
              <a:gd name="connsiteX10" fmla="*/ 693019 w 1968633"/>
              <a:gd name="connsiteY10" fmla="*/ 288758 h 2167759"/>
              <a:gd name="connsiteX11" fmla="*/ 423512 w 1968633"/>
              <a:gd name="connsiteY11" fmla="*/ 442762 h 2167759"/>
              <a:gd name="connsiteX12" fmla="*/ 231007 w 1968633"/>
              <a:gd name="connsiteY12" fmla="*/ 587141 h 2167759"/>
              <a:gd name="connsiteX13" fmla="*/ 96253 w 1968633"/>
              <a:gd name="connsiteY13" fmla="*/ 683393 h 2167759"/>
              <a:gd name="connsiteX14" fmla="*/ 0 w 1968633"/>
              <a:gd name="connsiteY14" fmla="*/ 779646 h 2167759"/>
              <a:gd name="connsiteX0" fmla="*/ 0 w 1968633"/>
              <a:gd name="connsiteY0" fmla="*/ 779646 h 2167759"/>
              <a:gd name="connsiteX1" fmla="*/ 1453014 w 1968633"/>
              <a:gd name="connsiteY1" fmla="*/ 2167759 h 2167759"/>
              <a:gd name="connsiteX2" fmla="*/ 1674796 w 1968633"/>
              <a:gd name="connsiteY2" fmla="*/ 2021305 h 2167759"/>
              <a:gd name="connsiteX3" fmla="*/ 1815290 w 1968633"/>
              <a:gd name="connsiteY3" fmla="*/ 1975161 h 2167759"/>
              <a:gd name="connsiteX4" fmla="*/ 1963554 w 1968633"/>
              <a:gd name="connsiteY4" fmla="*/ 1953928 h 2167759"/>
              <a:gd name="connsiteX5" fmla="*/ 1968633 w 1968633"/>
              <a:gd name="connsiteY5" fmla="*/ 5473 h 2167759"/>
              <a:gd name="connsiteX6" fmla="*/ 1626670 w 1968633"/>
              <a:gd name="connsiteY6" fmla="*/ 0 h 2167759"/>
              <a:gd name="connsiteX7" fmla="*/ 1377483 w 1968633"/>
              <a:gd name="connsiteY7" fmla="*/ 83358 h 2167759"/>
              <a:gd name="connsiteX8" fmla="*/ 1170272 w 1968633"/>
              <a:gd name="connsiteY8" fmla="*/ 136077 h 2167759"/>
              <a:gd name="connsiteX9" fmla="*/ 943276 w 1968633"/>
              <a:gd name="connsiteY9" fmla="*/ 182880 h 2167759"/>
              <a:gd name="connsiteX10" fmla="*/ 693019 w 1968633"/>
              <a:gd name="connsiteY10" fmla="*/ 288758 h 2167759"/>
              <a:gd name="connsiteX11" fmla="*/ 423512 w 1968633"/>
              <a:gd name="connsiteY11" fmla="*/ 442762 h 2167759"/>
              <a:gd name="connsiteX12" fmla="*/ 231007 w 1968633"/>
              <a:gd name="connsiteY12" fmla="*/ 587141 h 2167759"/>
              <a:gd name="connsiteX13" fmla="*/ 96253 w 1968633"/>
              <a:gd name="connsiteY13" fmla="*/ 683393 h 2167759"/>
              <a:gd name="connsiteX14" fmla="*/ 0 w 1968633"/>
              <a:gd name="connsiteY14" fmla="*/ 779646 h 2167759"/>
              <a:gd name="connsiteX0" fmla="*/ 0 w 1968633"/>
              <a:gd name="connsiteY0" fmla="*/ 774173 h 2162286"/>
              <a:gd name="connsiteX1" fmla="*/ 1453014 w 1968633"/>
              <a:gd name="connsiteY1" fmla="*/ 2162286 h 2162286"/>
              <a:gd name="connsiteX2" fmla="*/ 1674796 w 1968633"/>
              <a:gd name="connsiteY2" fmla="*/ 2015832 h 2162286"/>
              <a:gd name="connsiteX3" fmla="*/ 1815290 w 1968633"/>
              <a:gd name="connsiteY3" fmla="*/ 1969688 h 2162286"/>
              <a:gd name="connsiteX4" fmla="*/ 1963554 w 1968633"/>
              <a:gd name="connsiteY4" fmla="*/ 1948455 h 2162286"/>
              <a:gd name="connsiteX5" fmla="*/ 1968633 w 1968633"/>
              <a:gd name="connsiteY5" fmla="*/ 0 h 2162286"/>
              <a:gd name="connsiteX6" fmla="*/ 1631751 w 1968633"/>
              <a:gd name="connsiteY6" fmla="*/ 29760 h 2162286"/>
              <a:gd name="connsiteX7" fmla="*/ 1377483 w 1968633"/>
              <a:gd name="connsiteY7" fmla="*/ 77885 h 2162286"/>
              <a:gd name="connsiteX8" fmla="*/ 1170272 w 1968633"/>
              <a:gd name="connsiteY8" fmla="*/ 130604 h 2162286"/>
              <a:gd name="connsiteX9" fmla="*/ 943276 w 1968633"/>
              <a:gd name="connsiteY9" fmla="*/ 177407 h 2162286"/>
              <a:gd name="connsiteX10" fmla="*/ 693019 w 1968633"/>
              <a:gd name="connsiteY10" fmla="*/ 283285 h 2162286"/>
              <a:gd name="connsiteX11" fmla="*/ 423512 w 1968633"/>
              <a:gd name="connsiteY11" fmla="*/ 437289 h 2162286"/>
              <a:gd name="connsiteX12" fmla="*/ 231007 w 1968633"/>
              <a:gd name="connsiteY12" fmla="*/ 581668 h 2162286"/>
              <a:gd name="connsiteX13" fmla="*/ 96253 w 1968633"/>
              <a:gd name="connsiteY13" fmla="*/ 677920 h 2162286"/>
              <a:gd name="connsiteX14" fmla="*/ 0 w 1968633"/>
              <a:gd name="connsiteY14" fmla="*/ 774173 h 2162286"/>
              <a:gd name="connsiteX0" fmla="*/ 0 w 1968633"/>
              <a:gd name="connsiteY0" fmla="*/ 774173 h 2162286"/>
              <a:gd name="connsiteX1" fmla="*/ 1453014 w 1968633"/>
              <a:gd name="connsiteY1" fmla="*/ 2162286 h 2162286"/>
              <a:gd name="connsiteX2" fmla="*/ 1674796 w 1968633"/>
              <a:gd name="connsiteY2" fmla="*/ 2015832 h 2162286"/>
              <a:gd name="connsiteX3" fmla="*/ 1815290 w 1968633"/>
              <a:gd name="connsiteY3" fmla="*/ 1969688 h 2162286"/>
              <a:gd name="connsiteX4" fmla="*/ 1963554 w 1968633"/>
              <a:gd name="connsiteY4" fmla="*/ 1948455 h 2162286"/>
              <a:gd name="connsiteX5" fmla="*/ 1968633 w 1968633"/>
              <a:gd name="connsiteY5" fmla="*/ 0 h 2162286"/>
              <a:gd name="connsiteX6" fmla="*/ 1631751 w 1968633"/>
              <a:gd name="connsiteY6" fmla="*/ 29760 h 2162286"/>
              <a:gd name="connsiteX7" fmla="*/ 1377483 w 1968633"/>
              <a:gd name="connsiteY7" fmla="*/ 77885 h 2162286"/>
              <a:gd name="connsiteX8" fmla="*/ 1170272 w 1968633"/>
              <a:gd name="connsiteY8" fmla="*/ 130604 h 2162286"/>
              <a:gd name="connsiteX9" fmla="*/ 938196 w 1968633"/>
              <a:gd name="connsiteY9" fmla="*/ 210123 h 2162286"/>
              <a:gd name="connsiteX10" fmla="*/ 693019 w 1968633"/>
              <a:gd name="connsiteY10" fmla="*/ 283285 h 2162286"/>
              <a:gd name="connsiteX11" fmla="*/ 423512 w 1968633"/>
              <a:gd name="connsiteY11" fmla="*/ 437289 h 2162286"/>
              <a:gd name="connsiteX12" fmla="*/ 231007 w 1968633"/>
              <a:gd name="connsiteY12" fmla="*/ 581668 h 2162286"/>
              <a:gd name="connsiteX13" fmla="*/ 96253 w 1968633"/>
              <a:gd name="connsiteY13" fmla="*/ 677920 h 2162286"/>
              <a:gd name="connsiteX14" fmla="*/ 0 w 1968633"/>
              <a:gd name="connsiteY14" fmla="*/ 774173 h 2162286"/>
              <a:gd name="connsiteX0" fmla="*/ 0 w 1968633"/>
              <a:gd name="connsiteY0" fmla="*/ 774173 h 2162286"/>
              <a:gd name="connsiteX1" fmla="*/ 1453014 w 1968633"/>
              <a:gd name="connsiteY1" fmla="*/ 2162286 h 2162286"/>
              <a:gd name="connsiteX2" fmla="*/ 1674796 w 1968633"/>
              <a:gd name="connsiteY2" fmla="*/ 2015832 h 2162286"/>
              <a:gd name="connsiteX3" fmla="*/ 1815290 w 1968633"/>
              <a:gd name="connsiteY3" fmla="*/ 1969688 h 2162286"/>
              <a:gd name="connsiteX4" fmla="*/ 1963554 w 1968633"/>
              <a:gd name="connsiteY4" fmla="*/ 1948455 h 2162286"/>
              <a:gd name="connsiteX5" fmla="*/ 1968633 w 1968633"/>
              <a:gd name="connsiteY5" fmla="*/ 0 h 2162286"/>
              <a:gd name="connsiteX6" fmla="*/ 1631751 w 1968633"/>
              <a:gd name="connsiteY6" fmla="*/ 29760 h 2162286"/>
              <a:gd name="connsiteX7" fmla="*/ 1377483 w 1968633"/>
              <a:gd name="connsiteY7" fmla="*/ 77885 h 2162286"/>
              <a:gd name="connsiteX8" fmla="*/ 1170272 w 1968633"/>
              <a:gd name="connsiteY8" fmla="*/ 130604 h 2162286"/>
              <a:gd name="connsiteX9" fmla="*/ 938196 w 1968633"/>
              <a:gd name="connsiteY9" fmla="*/ 210123 h 2162286"/>
              <a:gd name="connsiteX10" fmla="*/ 708259 w 1968633"/>
              <a:gd name="connsiteY10" fmla="*/ 323551 h 2162286"/>
              <a:gd name="connsiteX11" fmla="*/ 423512 w 1968633"/>
              <a:gd name="connsiteY11" fmla="*/ 437289 h 2162286"/>
              <a:gd name="connsiteX12" fmla="*/ 231007 w 1968633"/>
              <a:gd name="connsiteY12" fmla="*/ 581668 h 2162286"/>
              <a:gd name="connsiteX13" fmla="*/ 96253 w 1968633"/>
              <a:gd name="connsiteY13" fmla="*/ 677920 h 2162286"/>
              <a:gd name="connsiteX14" fmla="*/ 0 w 1968633"/>
              <a:gd name="connsiteY14" fmla="*/ 774173 h 2162286"/>
              <a:gd name="connsiteX0" fmla="*/ 0 w 1968633"/>
              <a:gd name="connsiteY0" fmla="*/ 774173 h 2162286"/>
              <a:gd name="connsiteX1" fmla="*/ 1453014 w 1968633"/>
              <a:gd name="connsiteY1" fmla="*/ 2162286 h 2162286"/>
              <a:gd name="connsiteX2" fmla="*/ 1674796 w 1968633"/>
              <a:gd name="connsiteY2" fmla="*/ 2015832 h 2162286"/>
              <a:gd name="connsiteX3" fmla="*/ 1815290 w 1968633"/>
              <a:gd name="connsiteY3" fmla="*/ 1969688 h 2162286"/>
              <a:gd name="connsiteX4" fmla="*/ 1963554 w 1968633"/>
              <a:gd name="connsiteY4" fmla="*/ 1948455 h 2162286"/>
              <a:gd name="connsiteX5" fmla="*/ 1968633 w 1968633"/>
              <a:gd name="connsiteY5" fmla="*/ 0 h 2162286"/>
              <a:gd name="connsiteX6" fmla="*/ 1631751 w 1968633"/>
              <a:gd name="connsiteY6" fmla="*/ 29760 h 2162286"/>
              <a:gd name="connsiteX7" fmla="*/ 1377483 w 1968633"/>
              <a:gd name="connsiteY7" fmla="*/ 77885 h 2162286"/>
              <a:gd name="connsiteX8" fmla="*/ 1170272 w 1968633"/>
              <a:gd name="connsiteY8" fmla="*/ 130604 h 2162286"/>
              <a:gd name="connsiteX9" fmla="*/ 938196 w 1968633"/>
              <a:gd name="connsiteY9" fmla="*/ 210123 h 2162286"/>
              <a:gd name="connsiteX10" fmla="*/ 708259 w 1968633"/>
              <a:gd name="connsiteY10" fmla="*/ 323551 h 2162286"/>
              <a:gd name="connsiteX11" fmla="*/ 436212 w 1968633"/>
              <a:gd name="connsiteY11" fmla="*/ 477554 h 2162286"/>
              <a:gd name="connsiteX12" fmla="*/ 231007 w 1968633"/>
              <a:gd name="connsiteY12" fmla="*/ 581668 h 2162286"/>
              <a:gd name="connsiteX13" fmla="*/ 96253 w 1968633"/>
              <a:gd name="connsiteY13" fmla="*/ 677920 h 2162286"/>
              <a:gd name="connsiteX14" fmla="*/ 0 w 1968633"/>
              <a:gd name="connsiteY14" fmla="*/ 774173 h 2162286"/>
              <a:gd name="connsiteX0" fmla="*/ 0 w 1968633"/>
              <a:gd name="connsiteY0" fmla="*/ 774173 h 2162286"/>
              <a:gd name="connsiteX1" fmla="*/ 1453014 w 1968633"/>
              <a:gd name="connsiteY1" fmla="*/ 2162286 h 2162286"/>
              <a:gd name="connsiteX2" fmla="*/ 1674796 w 1968633"/>
              <a:gd name="connsiteY2" fmla="*/ 2015832 h 2162286"/>
              <a:gd name="connsiteX3" fmla="*/ 1815290 w 1968633"/>
              <a:gd name="connsiteY3" fmla="*/ 1969688 h 2162286"/>
              <a:gd name="connsiteX4" fmla="*/ 1963554 w 1968633"/>
              <a:gd name="connsiteY4" fmla="*/ 1948455 h 2162286"/>
              <a:gd name="connsiteX5" fmla="*/ 1968633 w 1968633"/>
              <a:gd name="connsiteY5" fmla="*/ 0 h 2162286"/>
              <a:gd name="connsiteX6" fmla="*/ 1631751 w 1968633"/>
              <a:gd name="connsiteY6" fmla="*/ 29760 h 2162286"/>
              <a:gd name="connsiteX7" fmla="*/ 1377483 w 1968633"/>
              <a:gd name="connsiteY7" fmla="*/ 77885 h 2162286"/>
              <a:gd name="connsiteX8" fmla="*/ 1170272 w 1968633"/>
              <a:gd name="connsiteY8" fmla="*/ 130604 h 2162286"/>
              <a:gd name="connsiteX9" fmla="*/ 938196 w 1968633"/>
              <a:gd name="connsiteY9" fmla="*/ 210123 h 2162286"/>
              <a:gd name="connsiteX10" fmla="*/ 708259 w 1968633"/>
              <a:gd name="connsiteY10" fmla="*/ 323551 h 2162286"/>
              <a:gd name="connsiteX11" fmla="*/ 436212 w 1968633"/>
              <a:gd name="connsiteY11" fmla="*/ 477554 h 2162286"/>
              <a:gd name="connsiteX12" fmla="*/ 258946 w 1968633"/>
              <a:gd name="connsiteY12" fmla="*/ 611868 h 2162286"/>
              <a:gd name="connsiteX13" fmla="*/ 96253 w 1968633"/>
              <a:gd name="connsiteY13" fmla="*/ 677920 h 2162286"/>
              <a:gd name="connsiteX14" fmla="*/ 0 w 1968633"/>
              <a:gd name="connsiteY14" fmla="*/ 774173 h 2162286"/>
              <a:gd name="connsiteX0" fmla="*/ 0 w 1968633"/>
              <a:gd name="connsiteY0" fmla="*/ 774173 h 2162286"/>
              <a:gd name="connsiteX1" fmla="*/ 1453014 w 1968633"/>
              <a:gd name="connsiteY1" fmla="*/ 2162286 h 2162286"/>
              <a:gd name="connsiteX2" fmla="*/ 1674796 w 1968633"/>
              <a:gd name="connsiteY2" fmla="*/ 2015832 h 2162286"/>
              <a:gd name="connsiteX3" fmla="*/ 1815290 w 1968633"/>
              <a:gd name="connsiteY3" fmla="*/ 1969688 h 2162286"/>
              <a:gd name="connsiteX4" fmla="*/ 1963554 w 1968633"/>
              <a:gd name="connsiteY4" fmla="*/ 1948455 h 2162286"/>
              <a:gd name="connsiteX5" fmla="*/ 1968633 w 1968633"/>
              <a:gd name="connsiteY5" fmla="*/ 0 h 2162286"/>
              <a:gd name="connsiteX6" fmla="*/ 1631751 w 1968633"/>
              <a:gd name="connsiteY6" fmla="*/ 29760 h 2162286"/>
              <a:gd name="connsiteX7" fmla="*/ 1377483 w 1968633"/>
              <a:gd name="connsiteY7" fmla="*/ 77885 h 2162286"/>
              <a:gd name="connsiteX8" fmla="*/ 1170272 w 1968633"/>
              <a:gd name="connsiteY8" fmla="*/ 130604 h 2162286"/>
              <a:gd name="connsiteX9" fmla="*/ 938196 w 1968633"/>
              <a:gd name="connsiteY9" fmla="*/ 210123 h 2162286"/>
              <a:gd name="connsiteX10" fmla="*/ 708259 w 1968633"/>
              <a:gd name="connsiteY10" fmla="*/ 323551 h 2162286"/>
              <a:gd name="connsiteX11" fmla="*/ 436212 w 1968633"/>
              <a:gd name="connsiteY11" fmla="*/ 477554 h 2162286"/>
              <a:gd name="connsiteX12" fmla="*/ 258946 w 1968633"/>
              <a:gd name="connsiteY12" fmla="*/ 611868 h 2162286"/>
              <a:gd name="connsiteX13" fmla="*/ 119114 w 1968633"/>
              <a:gd name="connsiteY13" fmla="*/ 733286 h 2162286"/>
              <a:gd name="connsiteX14" fmla="*/ 0 w 1968633"/>
              <a:gd name="connsiteY14" fmla="*/ 774173 h 2162286"/>
              <a:gd name="connsiteX0" fmla="*/ 0 w 1902592"/>
              <a:gd name="connsiteY0" fmla="*/ 786756 h 2162286"/>
              <a:gd name="connsiteX1" fmla="*/ 1386973 w 1902592"/>
              <a:gd name="connsiteY1" fmla="*/ 2162286 h 2162286"/>
              <a:gd name="connsiteX2" fmla="*/ 1608755 w 1902592"/>
              <a:gd name="connsiteY2" fmla="*/ 2015832 h 2162286"/>
              <a:gd name="connsiteX3" fmla="*/ 1749249 w 1902592"/>
              <a:gd name="connsiteY3" fmla="*/ 1969688 h 2162286"/>
              <a:gd name="connsiteX4" fmla="*/ 1897513 w 1902592"/>
              <a:gd name="connsiteY4" fmla="*/ 1948455 h 2162286"/>
              <a:gd name="connsiteX5" fmla="*/ 1902592 w 1902592"/>
              <a:gd name="connsiteY5" fmla="*/ 0 h 2162286"/>
              <a:gd name="connsiteX6" fmla="*/ 1565710 w 1902592"/>
              <a:gd name="connsiteY6" fmla="*/ 29760 h 2162286"/>
              <a:gd name="connsiteX7" fmla="*/ 1311442 w 1902592"/>
              <a:gd name="connsiteY7" fmla="*/ 77885 h 2162286"/>
              <a:gd name="connsiteX8" fmla="*/ 1104231 w 1902592"/>
              <a:gd name="connsiteY8" fmla="*/ 130604 h 2162286"/>
              <a:gd name="connsiteX9" fmla="*/ 872155 w 1902592"/>
              <a:gd name="connsiteY9" fmla="*/ 210123 h 2162286"/>
              <a:gd name="connsiteX10" fmla="*/ 642218 w 1902592"/>
              <a:gd name="connsiteY10" fmla="*/ 323551 h 2162286"/>
              <a:gd name="connsiteX11" fmla="*/ 370171 w 1902592"/>
              <a:gd name="connsiteY11" fmla="*/ 477554 h 2162286"/>
              <a:gd name="connsiteX12" fmla="*/ 192905 w 1902592"/>
              <a:gd name="connsiteY12" fmla="*/ 611868 h 2162286"/>
              <a:gd name="connsiteX13" fmla="*/ 53073 w 1902592"/>
              <a:gd name="connsiteY13" fmla="*/ 733286 h 2162286"/>
              <a:gd name="connsiteX14" fmla="*/ 0 w 1902592"/>
              <a:gd name="connsiteY14" fmla="*/ 786756 h 2162286"/>
              <a:gd name="connsiteX0" fmla="*/ 0 w 1889892"/>
              <a:gd name="connsiteY0" fmla="*/ 796822 h 2162286"/>
              <a:gd name="connsiteX1" fmla="*/ 1374273 w 1889892"/>
              <a:gd name="connsiteY1" fmla="*/ 2162286 h 2162286"/>
              <a:gd name="connsiteX2" fmla="*/ 1596055 w 1889892"/>
              <a:gd name="connsiteY2" fmla="*/ 2015832 h 2162286"/>
              <a:gd name="connsiteX3" fmla="*/ 1736549 w 1889892"/>
              <a:gd name="connsiteY3" fmla="*/ 1969688 h 2162286"/>
              <a:gd name="connsiteX4" fmla="*/ 1884813 w 1889892"/>
              <a:gd name="connsiteY4" fmla="*/ 1948455 h 2162286"/>
              <a:gd name="connsiteX5" fmla="*/ 1889892 w 1889892"/>
              <a:gd name="connsiteY5" fmla="*/ 0 h 2162286"/>
              <a:gd name="connsiteX6" fmla="*/ 1553010 w 1889892"/>
              <a:gd name="connsiteY6" fmla="*/ 29760 h 2162286"/>
              <a:gd name="connsiteX7" fmla="*/ 1298742 w 1889892"/>
              <a:gd name="connsiteY7" fmla="*/ 77885 h 2162286"/>
              <a:gd name="connsiteX8" fmla="*/ 1091531 w 1889892"/>
              <a:gd name="connsiteY8" fmla="*/ 130604 h 2162286"/>
              <a:gd name="connsiteX9" fmla="*/ 859455 w 1889892"/>
              <a:gd name="connsiteY9" fmla="*/ 210123 h 2162286"/>
              <a:gd name="connsiteX10" fmla="*/ 629518 w 1889892"/>
              <a:gd name="connsiteY10" fmla="*/ 323551 h 2162286"/>
              <a:gd name="connsiteX11" fmla="*/ 357471 w 1889892"/>
              <a:gd name="connsiteY11" fmla="*/ 477554 h 2162286"/>
              <a:gd name="connsiteX12" fmla="*/ 180205 w 1889892"/>
              <a:gd name="connsiteY12" fmla="*/ 611868 h 2162286"/>
              <a:gd name="connsiteX13" fmla="*/ 40373 w 1889892"/>
              <a:gd name="connsiteY13" fmla="*/ 733286 h 2162286"/>
              <a:gd name="connsiteX14" fmla="*/ 0 w 1889892"/>
              <a:gd name="connsiteY14" fmla="*/ 796822 h 2162286"/>
              <a:gd name="connsiteX0" fmla="*/ 0 w 1889892"/>
              <a:gd name="connsiteY0" fmla="*/ 796822 h 2162286"/>
              <a:gd name="connsiteX1" fmla="*/ 1374273 w 1889892"/>
              <a:gd name="connsiteY1" fmla="*/ 2162286 h 2162286"/>
              <a:gd name="connsiteX2" fmla="*/ 1596055 w 1889892"/>
              <a:gd name="connsiteY2" fmla="*/ 2015832 h 2162286"/>
              <a:gd name="connsiteX3" fmla="*/ 1736549 w 1889892"/>
              <a:gd name="connsiteY3" fmla="*/ 1969688 h 2162286"/>
              <a:gd name="connsiteX4" fmla="*/ 1884813 w 1889892"/>
              <a:gd name="connsiteY4" fmla="*/ 1948455 h 2162286"/>
              <a:gd name="connsiteX5" fmla="*/ 1889892 w 1889892"/>
              <a:gd name="connsiteY5" fmla="*/ 0 h 2162286"/>
              <a:gd name="connsiteX6" fmla="*/ 1553010 w 1889892"/>
              <a:gd name="connsiteY6" fmla="*/ 29760 h 2162286"/>
              <a:gd name="connsiteX7" fmla="*/ 1298742 w 1889892"/>
              <a:gd name="connsiteY7" fmla="*/ 77885 h 2162286"/>
              <a:gd name="connsiteX8" fmla="*/ 1091531 w 1889892"/>
              <a:gd name="connsiteY8" fmla="*/ 130604 h 2162286"/>
              <a:gd name="connsiteX9" fmla="*/ 859455 w 1889892"/>
              <a:gd name="connsiteY9" fmla="*/ 210123 h 2162286"/>
              <a:gd name="connsiteX10" fmla="*/ 629518 w 1889892"/>
              <a:gd name="connsiteY10" fmla="*/ 323551 h 2162286"/>
              <a:gd name="connsiteX11" fmla="*/ 357471 w 1889892"/>
              <a:gd name="connsiteY11" fmla="*/ 477554 h 2162286"/>
              <a:gd name="connsiteX12" fmla="*/ 180205 w 1889892"/>
              <a:gd name="connsiteY12" fmla="*/ 611868 h 2162286"/>
              <a:gd name="connsiteX13" fmla="*/ 111493 w 1889892"/>
              <a:gd name="connsiteY13" fmla="*/ 693020 h 2162286"/>
              <a:gd name="connsiteX14" fmla="*/ 0 w 1889892"/>
              <a:gd name="connsiteY14" fmla="*/ 796822 h 2162286"/>
              <a:gd name="connsiteX0" fmla="*/ 0 w 1889892"/>
              <a:gd name="connsiteY0" fmla="*/ 796822 h 2162286"/>
              <a:gd name="connsiteX1" fmla="*/ 1374273 w 1889892"/>
              <a:gd name="connsiteY1" fmla="*/ 2162286 h 2162286"/>
              <a:gd name="connsiteX2" fmla="*/ 1596055 w 1889892"/>
              <a:gd name="connsiteY2" fmla="*/ 2015832 h 2162286"/>
              <a:gd name="connsiteX3" fmla="*/ 1736549 w 1889892"/>
              <a:gd name="connsiteY3" fmla="*/ 1969688 h 2162286"/>
              <a:gd name="connsiteX4" fmla="*/ 1884813 w 1889892"/>
              <a:gd name="connsiteY4" fmla="*/ 1948455 h 2162286"/>
              <a:gd name="connsiteX5" fmla="*/ 1889892 w 1889892"/>
              <a:gd name="connsiteY5" fmla="*/ 0 h 2162286"/>
              <a:gd name="connsiteX6" fmla="*/ 1553010 w 1889892"/>
              <a:gd name="connsiteY6" fmla="*/ 29760 h 2162286"/>
              <a:gd name="connsiteX7" fmla="*/ 1298742 w 1889892"/>
              <a:gd name="connsiteY7" fmla="*/ 77885 h 2162286"/>
              <a:gd name="connsiteX8" fmla="*/ 1091531 w 1889892"/>
              <a:gd name="connsiteY8" fmla="*/ 130604 h 2162286"/>
              <a:gd name="connsiteX9" fmla="*/ 859455 w 1889892"/>
              <a:gd name="connsiteY9" fmla="*/ 210123 h 2162286"/>
              <a:gd name="connsiteX10" fmla="*/ 629518 w 1889892"/>
              <a:gd name="connsiteY10" fmla="*/ 323551 h 2162286"/>
              <a:gd name="connsiteX11" fmla="*/ 357471 w 1889892"/>
              <a:gd name="connsiteY11" fmla="*/ 477554 h 2162286"/>
              <a:gd name="connsiteX12" fmla="*/ 210685 w 1889892"/>
              <a:gd name="connsiteY12" fmla="*/ 604318 h 2162286"/>
              <a:gd name="connsiteX13" fmla="*/ 111493 w 1889892"/>
              <a:gd name="connsiteY13" fmla="*/ 693020 h 2162286"/>
              <a:gd name="connsiteX14" fmla="*/ 0 w 1889892"/>
              <a:gd name="connsiteY14" fmla="*/ 796822 h 2162286"/>
              <a:gd name="connsiteX0" fmla="*/ 0 w 1889892"/>
              <a:gd name="connsiteY0" fmla="*/ 796822 h 2162286"/>
              <a:gd name="connsiteX1" fmla="*/ 1374273 w 1889892"/>
              <a:gd name="connsiteY1" fmla="*/ 2162286 h 2162286"/>
              <a:gd name="connsiteX2" fmla="*/ 1596055 w 1889892"/>
              <a:gd name="connsiteY2" fmla="*/ 2015832 h 2162286"/>
              <a:gd name="connsiteX3" fmla="*/ 1736549 w 1889892"/>
              <a:gd name="connsiteY3" fmla="*/ 1969688 h 2162286"/>
              <a:gd name="connsiteX4" fmla="*/ 1884813 w 1889892"/>
              <a:gd name="connsiteY4" fmla="*/ 1948455 h 2162286"/>
              <a:gd name="connsiteX5" fmla="*/ 1889892 w 1889892"/>
              <a:gd name="connsiteY5" fmla="*/ 0 h 2162286"/>
              <a:gd name="connsiteX6" fmla="*/ 1553010 w 1889892"/>
              <a:gd name="connsiteY6" fmla="*/ 29760 h 2162286"/>
              <a:gd name="connsiteX7" fmla="*/ 1298742 w 1889892"/>
              <a:gd name="connsiteY7" fmla="*/ 77885 h 2162286"/>
              <a:gd name="connsiteX8" fmla="*/ 1091531 w 1889892"/>
              <a:gd name="connsiteY8" fmla="*/ 130604 h 2162286"/>
              <a:gd name="connsiteX9" fmla="*/ 859455 w 1889892"/>
              <a:gd name="connsiteY9" fmla="*/ 210123 h 2162286"/>
              <a:gd name="connsiteX10" fmla="*/ 629518 w 1889892"/>
              <a:gd name="connsiteY10" fmla="*/ 323551 h 2162286"/>
              <a:gd name="connsiteX11" fmla="*/ 357471 w 1889892"/>
              <a:gd name="connsiteY11" fmla="*/ 495170 h 2162286"/>
              <a:gd name="connsiteX12" fmla="*/ 210685 w 1889892"/>
              <a:gd name="connsiteY12" fmla="*/ 604318 h 2162286"/>
              <a:gd name="connsiteX13" fmla="*/ 111493 w 1889892"/>
              <a:gd name="connsiteY13" fmla="*/ 693020 h 2162286"/>
              <a:gd name="connsiteX14" fmla="*/ 0 w 1889892"/>
              <a:gd name="connsiteY14" fmla="*/ 796822 h 2162286"/>
              <a:gd name="connsiteX0" fmla="*/ 0 w 1889892"/>
              <a:gd name="connsiteY0" fmla="*/ 796822 h 2162286"/>
              <a:gd name="connsiteX1" fmla="*/ 1374273 w 1889892"/>
              <a:gd name="connsiteY1" fmla="*/ 2162286 h 2162286"/>
              <a:gd name="connsiteX2" fmla="*/ 1596055 w 1889892"/>
              <a:gd name="connsiteY2" fmla="*/ 2015832 h 2162286"/>
              <a:gd name="connsiteX3" fmla="*/ 1736549 w 1889892"/>
              <a:gd name="connsiteY3" fmla="*/ 1969688 h 2162286"/>
              <a:gd name="connsiteX4" fmla="*/ 1884813 w 1889892"/>
              <a:gd name="connsiteY4" fmla="*/ 1948455 h 2162286"/>
              <a:gd name="connsiteX5" fmla="*/ 1889892 w 1889892"/>
              <a:gd name="connsiteY5" fmla="*/ 0 h 2162286"/>
              <a:gd name="connsiteX6" fmla="*/ 1553010 w 1889892"/>
              <a:gd name="connsiteY6" fmla="*/ 29760 h 2162286"/>
              <a:gd name="connsiteX7" fmla="*/ 1298742 w 1889892"/>
              <a:gd name="connsiteY7" fmla="*/ 77885 h 2162286"/>
              <a:gd name="connsiteX8" fmla="*/ 1091531 w 1889892"/>
              <a:gd name="connsiteY8" fmla="*/ 130604 h 2162286"/>
              <a:gd name="connsiteX9" fmla="*/ 867076 w 1889892"/>
              <a:gd name="connsiteY9" fmla="*/ 222706 h 2162286"/>
              <a:gd name="connsiteX10" fmla="*/ 629518 w 1889892"/>
              <a:gd name="connsiteY10" fmla="*/ 323551 h 2162286"/>
              <a:gd name="connsiteX11" fmla="*/ 357471 w 1889892"/>
              <a:gd name="connsiteY11" fmla="*/ 495170 h 2162286"/>
              <a:gd name="connsiteX12" fmla="*/ 210685 w 1889892"/>
              <a:gd name="connsiteY12" fmla="*/ 604318 h 2162286"/>
              <a:gd name="connsiteX13" fmla="*/ 111493 w 1889892"/>
              <a:gd name="connsiteY13" fmla="*/ 693020 h 2162286"/>
              <a:gd name="connsiteX14" fmla="*/ 0 w 1889892"/>
              <a:gd name="connsiteY14" fmla="*/ 796822 h 2162286"/>
              <a:gd name="connsiteX0" fmla="*/ 0 w 1889892"/>
              <a:gd name="connsiteY0" fmla="*/ 796822 h 2162286"/>
              <a:gd name="connsiteX1" fmla="*/ 1374273 w 1889892"/>
              <a:gd name="connsiteY1" fmla="*/ 2162286 h 2162286"/>
              <a:gd name="connsiteX2" fmla="*/ 1596055 w 1889892"/>
              <a:gd name="connsiteY2" fmla="*/ 2015832 h 2162286"/>
              <a:gd name="connsiteX3" fmla="*/ 1736549 w 1889892"/>
              <a:gd name="connsiteY3" fmla="*/ 1969688 h 2162286"/>
              <a:gd name="connsiteX4" fmla="*/ 1884813 w 1889892"/>
              <a:gd name="connsiteY4" fmla="*/ 1948455 h 2162286"/>
              <a:gd name="connsiteX5" fmla="*/ 1889892 w 1889892"/>
              <a:gd name="connsiteY5" fmla="*/ 0 h 2162286"/>
              <a:gd name="connsiteX6" fmla="*/ 1553010 w 1889892"/>
              <a:gd name="connsiteY6" fmla="*/ 29760 h 2162286"/>
              <a:gd name="connsiteX7" fmla="*/ 1298742 w 1889892"/>
              <a:gd name="connsiteY7" fmla="*/ 77885 h 2162286"/>
              <a:gd name="connsiteX8" fmla="*/ 1091531 w 1889892"/>
              <a:gd name="connsiteY8" fmla="*/ 133120 h 2162286"/>
              <a:gd name="connsiteX9" fmla="*/ 867076 w 1889892"/>
              <a:gd name="connsiteY9" fmla="*/ 222706 h 2162286"/>
              <a:gd name="connsiteX10" fmla="*/ 629518 w 1889892"/>
              <a:gd name="connsiteY10" fmla="*/ 323551 h 2162286"/>
              <a:gd name="connsiteX11" fmla="*/ 357471 w 1889892"/>
              <a:gd name="connsiteY11" fmla="*/ 495170 h 2162286"/>
              <a:gd name="connsiteX12" fmla="*/ 210685 w 1889892"/>
              <a:gd name="connsiteY12" fmla="*/ 604318 h 2162286"/>
              <a:gd name="connsiteX13" fmla="*/ 111493 w 1889892"/>
              <a:gd name="connsiteY13" fmla="*/ 693020 h 2162286"/>
              <a:gd name="connsiteX14" fmla="*/ 0 w 1889892"/>
              <a:gd name="connsiteY14" fmla="*/ 796822 h 2162286"/>
              <a:gd name="connsiteX0" fmla="*/ 0 w 1889892"/>
              <a:gd name="connsiteY0" fmla="*/ 796822 h 2162286"/>
              <a:gd name="connsiteX1" fmla="*/ 1374273 w 1889892"/>
              <a:gd name="connsiteY1" fmla="*/ 2162286 h 2162286"/>
              <a:gd name="connsiteX2" fmla="*/ 1596055 w 1889892"/>
              <a:gd name="connsiteY2" fmla="*/ 2015832 h 2162286"/>
              <a:gd name="connsiteX3" fmla="*/ 1736549 w 1889892"/>
              <a:gd name="connsiteY3" fmla="*/ 1969688 h 2162286"/>
              <a:gd name="connsiteX4" fmla="*/ 1884813 w 1889892"/>
              <a:gd name="connsiteY4" fmla="*/ 1948455 h 2162286"/>
              <a:gd name="connsiteX5" fmla="*/ 1889892 w 1889892"/>
              <a:gd name="connsiteY5" fmla="*/ 0 h 2162286"/>
              <a:gd name="connsiteX6" fmla="*/ 1553010 w 1889892"/>
              <a:gd name="connsiteY6" fmla="*/ 29760 h 2162286"/>
              <a:gd name="connsiteX7" fmla="*/ 1298742 w 1889892"/>
              <a:gd name="connsiteY7" fmla="*/ 77885 h 2162286"/>
              <a:gd name="connsiteX8" fmla="*/ 1091531 w 1889892"/>
              <a:gd name="connsiteY8" fmla="*/ 133120 h 2162286"/>
              <a:gd name="connsiteX9" fmla="*/ 867076 w 1889892"/>
              <a:gd name="connsiteY9" fmla="*/ 222706 h 2162286"/>
              <a:gd name="connsiteX10" fmla="*/ 629518 w 1889892"/>
              <a:gd name="connsiteY10" fmla="*/ 328585 h 2162286"/>
              <a:gd name="connsiteX11" fmla="*/ 357471 w 1889892"/>
              <a:gd name="connsiteY11" fmla="*/ 495170 h 2162286"/>
              <a:gd name="connsiteX12" fmla="*/ 210685 w 1889892"/>
              <a:gd name="connsiteY12" fmla="*/ 604318 h 2162286"/>
              <a:gd name="connsiteX13" fmla="*/ 111493 w 1889892"/>
              <a:gd name="connsiteY13" fmla="*/ 693020 h 2162286"/>
              <a:gd name="connsiteX14" fmla="*/ 0 w 1889892"/>
              <a:gd name="connsiteY14" fmla="*/ 796822 h 2162286"/>
              <a:gd name="connsiteX0" fmla="*/ 0 w 1892432"/>
              <a:gd name="connsiteY0" fmla="*/ 784238 h 2149702"/>
              <a:gd name="connsiteX1" fmla="*/ 1374273 w 1892432"/>
              <a:gd name="connsiteY1" fmla="*/ 2149702 h 2149702"/>
              <a:gd name="connsiteX2" fmla="*/ 1596055 w 1892432"/>
              <a:gd name="connsiteY2" fmla="*/ 2003248 h 2149702"/>
              <a:gd name="connsiteX3" fmla="*/ 1736549 w 1892432"/>
              <a:gd name="connsiteY3" fmla="*/ 1957104 h 2149702"/>
              <a:gd name="connsiteX4" fmla="*/ 1884813 w 1892432"/>
              <a:gd name="connsiteY4" fmla="*/ 1935871 h 2149702"/>
              <a:gd name="connsiteX5" fmla="*/ 1892432 w 1892432"/>
              <a:gd name="connsiteY5" fmla="*/ 0 h 2149702"/>
              <a:gd name="connsiteX6" fmla="*/ 1553010 w 1892432"/>
              <a:gd name="connsiteY6" fmla="*/ 17176 h 2149702"/>
              <a:gd name="connsiteX7" fmla="*/ 1298742 w 1892432"/>
              <a:gd name="connsiteY7" fmla="*/ 65301 h 2149702"/>
              <a:gd name="connsiteX8" fmla="*/ 1091531 w 1892432"/>
              <a:gd name="connsiteY8" fmla="*/ 120536 h 2149702"/>
              <a:gd name="connsiteX9" fmla="*/ 867076 w 1892432"/>
              <a:gd name="connsiteY9" fmla="*/ 210122 h 2149702"/>
              <a:gd name="connsiteX10" fmla="*/ 629518 w 1892432"/>
              <a:gd name="connsiteY10" fmla="*/ 316001 h 2149702"/>
              <a:gd name="connsiteX11" fmla="*/ 357471 w 1892432"/>
              <a:gd name="connsiteY11" fmla="*/ 482586 h 2149702"/>
              <a:gd name="connsiteX12" fmla="*/ 210685 w 1892432"/>
              <a:gd name="connsiteY12" fmla="*/ 591734 h 2149702"/>
              <a:gd name="connsiteX13" fmla="*/ 111493 w 1892432"/>
              <a:gd name="connsiteY13" fmla="*/ 680436 h 2149702"/>
              <a:gd name="connsiteX14" fmla="*/ 0 w 1892432"/>
              <a:gd name="connsiteY14" fmla="*/ 784238 h 2149702"/>
              <a:gd name="connsiteX0" fmla="*/ 0 w 1892432"/>
              <a:gd name="connsiteY0" fmla="*/ 784238 h 2149702"/>
              <a:gd name="connsiteX1" fmla="*/ 1374273 w 1892432"/>
              <a:gd name="connsiteY1" fmla="*/ 2149702 h 2149702"/>
              <a:gd name="connsiteX2" fmla="*/ 1596055 w 1892432"/>
              <a:gd name="connsiteY2" fmla="*/ 2003248 h 2149702"/>
              <a:gd name="connsiteX3" fmla="*/ 1736549 w 1892432"/>
              <a:gd name="connsiteY3" fmla="*/ 1957104 h 2149702"/>
              <a:gd name="connsiteX4" fmla="*/ 1884813 w 1892432"/>
              <a:gd name="connsiteY4" fmla="*/ 1935871 h 2149702"/>
              <a:gd name="connsiteX5" fmla="*/ 1892432 w 1892432"/>
              <a:gd name="connsiteY5" fmla="*/ 0 h 2149702"/>
              <a:gd name="connsiteX6" fmla="*/ 1553010 w 1892432"/>
              <a:gd name="connsiteY6" fmla="*/ 17176 h 2149702"/>
              <a:gd name="connsiteX7" fmla="*/ 1313981 w 1892432"/>
              <a:gd name="connsiteY7" fmla="*/ 70334 h 2149702"/>
              <a:gd name="connsiteX8" fmla="*/ 1091531 w 1892432"/>
              <a:gd name="connsiteY8" fmla="*/ 120536 h 2149702"/>
              <a:gd name="connsiteX9" fmla="*/ 867076 w 1892432"/>
              <a:gd name="connsiteY9" fmla="*/ 210122 h 2149702"/>
              <a:gd name="connsiteX10" fmla="*/ 629518 w 1892432"/>
              <a:gd name="connsiteY10" fmla="*/ 316001 h 2149702"/>
              <a:gd name="connsiteX11" fmla="*/ 357471 w 1892432"/>
              <a:gd name="connsiteY11" fmla="*/ 482586 h 2149702"/>
              <a:gd name="connsiteX12" fmla="*/ 210685 w 1892432"/>
              <a:gd name="connsiteY12" fmla="*/ 591734 h 2149702"/>
              <a:gd name="connsiteX13" fmla="*/ 111493 w 1892432"/>
              <a:gd name="connsiteY13" fmla="*/ 680436 h 2149702"/>
              <a:gd name="connsiteX14" fmla="*/ 0 w 1892432"/>
              <a:gd name="connsiteY14" fmla="*/ 784238 h 2149702"/>
              <a:gd name="connsiteX0" fmla="*/ 0 w 1892432"/>
              <a:gd name="connsiteY0" fmla="*/ 784238 h 2149702"/>
              <a:gd name="connsiteX1" fmla="*/ 1374273 w 1892432"/>
              <a:gd name="connsiteY1" fmla="*/ 2149702 h 2149702"/>
              <a:gd name="connsiteX2" fmla="*/ 1596055 w 1892432"/>
              <a:gd name="connsiteY2" fmla="*/ 2003248 h 2149702"/>
              <a:gd name="connsiteX3" fmla="*/ 1736549 w 1892432"/>
              <a:gd name="connsiteY3" fmla="*/ 1957104 h 2149702"/>
              <a:gd name="connsiteX4" fmla="*/ 1884813 w 1892432"/>
              <a:gd name="connsiteY4" fmla="*/ 1935871 h 2149702"/>
              <a:gd name="connsiteX5" fmla="*/ 1892432 w 1892432"/>
              <a:gd name="connsiteY5" fmla="*/ 0 h 2149702"/>
              <a:gd name="connsiteX6" fmla="*/ 1553010 w 1892432"/>
              <a:gd name="connsiteY6" fmla="*/ 27242 h 2149702"/>
              <a:gd name="connsiteX7" fmla="*/ 1313981 w 1892432"/>
              <a:gd name="connsiteY7" fmla="*/ 70334 h 2149702"/>
              <a:gd name="connsiteX8" fmla="*/ 1091531 w 1892432"/>
              <a:gd name="connsiteY8" fmla="*/ 120536 h 2149702"/>
              <a:gd name="connsiteX9" fmla="*/ 867076 w 1892432"/>
              <a:gd name="connsiteY9" fmla="*/ 210122 h 2149702"/>
              <a:gd name="connsiteX10" fmla="*/ 629518 w 1892432"/>
              <a:gd name="connsiteY10" fmla="*/ 316001 h 2149702"/>
              <a:gd name="connsiteX11" fmla="*/ 357471 w 1892432"/>
              <a:gd name="connsiteY11" fmla="*/ 482586 h 2149702"/>
              <a:gd name="connsiteX12" fmla="*/ 210685 w 1892432"/>
              <a:gd name="connsiteY12" fmla="*/ 591734 h 2149702"/>
              <a:gd name="connsiteX13" fmla="*/ 111493 w 1892432"/>
              <a:gd name="connsiteY13" fmla="*/ 680436 h 2149702"/>
              <a:gd name="connsiteX14" fmla="*/ 0 w 1892432"/>
              <a:gd name="connsiteY14" fmla="*/ 784238 h 2149702"/>
              <a:gd name="connsiteX0" fmla="*/ 0 w 1892432"/>
              <a:gd name="connsiteY0" fmla="*/ 784238 h 2149702"/>
              <a:gd name="connsiteX1" fmla="*/ 1374273 w 1892432"/>
              <a:gd name="connsiteY1" fmla="*/ 2149702 h 2149702"/>
              <a:gd name="connsiteX2" fmla="*/ 1596055 w 1892432"/>
              <a:gd name="connsiteY2" fmla="*/ 2003248 h 2149702"/>
              <a:gd name="connsiteX3" fmla="*/ 1736549 w 1892432"/>
              <a:gd name="connsiteY3" fmla="*/ 1957104 h 2149702"/>
              <a:gd name="connsiteX4" fmla="*/ 1884813 w 1892432"/>
              <a:gd name="connsiteY4" fmla="*/ 1935871 h 2149702"/>
              <a:gd name="connsiteX5" fmla="*/ 1892432 w 1892432"/>
              <a:gd name="connsiteY5" fmla="*/ 0 h 2149702"/>
              <a:gd name="connsiteX6" fmla="*/ 1553010 w 1892432"/>
              <a:gd name="connsiteY6" fmla="*/ 27242 h 2149702"/>
              <a:gd name="connsiteX7" fmla="*/ 1313981 w 1892432"/>
              <a:gd name="connsiteY7" fmla="*/ 70334 h 2149702"/>
              <a:gd name="connsiteX8" fmla="*/ 1109311 w 1892432"/>
              <a:gd name="connsiteY8" fmla="*/ 123053 h 2149702"/>
              <a:gd name="connsiteX9" fmla="*/ 867076 w 1892432"/>
              <a:gd name="connsiteY9" fmla="*/ 210122 h 2149702"/>
              <a:gd name="connsiteX10" fmla="*/ 629518 w 1892432"/>
              <a:gd name="connsiteY10" fmla="*/ 316001 h 2149702"/>
              <a:gd name="connsiteX11" fmla="*/ 357471 w 1892432"/>
              <a:gd name="connsiteY11" fmla="*/ 482586 h 2149702"/>
              <a:gd name="connsiteX12" fmla="*/ 210685 w 1892432"/>
              <a:gd name="connsiteY12" fmla="*/ 591734 h 2149702"/>
              <a:gd name="connsiteX13" fmla="*/ 111493 w 1892432"/>
              <a:gd name="connsiteY13" fmla="*/ 680436 h 2149702"/>
              <a:gd name="connsiteX14" fmla="*/ 0 w 1892432"/>
              <a:gd name="connsiteY14" fmla="*/ 784238 h 214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2432" h="2149702">
                <a:moveTo>
                  <a:pt x="0" y="784238"/>
                </a:moveTo>
                <a:lnTo>
                  <a:pt x="1374273" y="2149702"/>
                </a:lnTo>
                <a:cubicBezTo>
                  <a:pt x="1468520" y="2065652"/>
                  <a:pt x="1522128" y="2052066"/>
                  <a:pt x="1596055" y="2003248"/>
                </a:cubicBezTo>
                <a:cubicBezTo>
                  <a:pt x="1642886" y="1989544"/>
                  <a:pt x="1689718" y="1970808"/>
                  <a:pt x="1736549" y="1957104"/>
                </a:cubicBezTo>
                <a:lnTo>
                  <a:pt x="1884813" y="1935871"/>
                </a:lnTo>
                <a:cubicBezTo>
                  <a:pt x="1887353" y="1290581"/>
                  <a:pt x="1889892" y="645290"/>
                  <a:pt x="1892432" y="0"/>
                </a:cubicBezTo>
                <a:lnTo>
                  <a:pt x="1553010" y="27242"/>
                </a:lnTo>
                <a:lnTo>
                  <a:pt x="1313981" y="70334"/>
                </a:lnTo>
                <a:lnTo>
                  <a:pt x="1109311" y="123053"/>
                </a:lnTo>
                <a:lnTo>
                  <a:pt x="867076" y="210122"/>
                </a:lnTo>
                <a:lnTo>
                  <a:pt x="629518" y="316001"/>
                </a:lnTo>
                <a:lnTo>
                  <a:pt x="357471" y="482586"/>
                </a:lnTo>
                <a:lnTo>
                  <a:pt x="210685" y="591734"/>
                </a:lnTo>
                <a:lnTo>
                  <a:pt x="111493" y="680436"/>
                </a:lnTo>
                <a:lnTo>
                  <a:pt x="0" y="784238"/>
                </a:lnTo>
                <a:close/>
              </a:path>
            </a:pathLst>
          </a:custGeom>
          <a:solidFill>
            <a:srgbClr val="FFCC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Intimidation1">
            <a:hlinkClick r:id="rId6" action="ppaction://hlinksldjump"/>
            <a:extLst>
              <a:ext uri="{FF2B5EF4-FFF2-40B4-BE49-F238E27FC236}">
                <a16:creationId xmlns:a16="http://schemas.microsoft.com/office/drawing/2014/main" id="{41FA2529-BF0C-46BC-B143-5ED568DCC7FF}"/>
              </a:ext>
            </a:extLst>
          </p:cNvPr>
          <p:cNvSpPr/>
          <p:nvPr/>
        </p:nvSpPr>
        <p:spPr>
          <a:xfrm rot="2671399">
            <a:off x="4889930" y="756109"/>
            <a:ext cx="1606371" cy="1825802"/>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74796 w 1963554"/>
              <a:gd name="connsiteY2" fmla="*/ 2030931 h 2184935"/>
              <a:gd name="connsiteX3" fmla="*/ 1931465 w 1963554"/>
              <a:gd name="connsiteY3" fmla="*/ 1934817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55353 w 1963554"/>
              <a:gd name="connsiteY2" fmla="*/ 1993399 h 2184935"/>
              <a:gd name="connsiteX3" fmla="*/ 1931465 w 1963554"/>
              <a:gd name="connsiteY3" fmla="*/ 1934817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55353 w 1963554"/>
              <a:gd name="connsiteY2" fmla="*/ 1993399 h 2184935"/>
              <a:gd name="connsiteX3" fmla="*/ 1759390 w 1963554"/>
              <a:gd name="connsiteY3" fmla="*/ 1962146 h 2184935"/>
              <a:gd name="connsiteX4" fmla="*/ 1931465 w 1963554"/>
              <a:gd name="connsiteY4" fmla="*/ 1934817 h 2184935"/>
              <a:gd name="connsiteX5" fmla="*/ 1963554 w 1963554"/>
              <a:gd name="connsiteY5" fmla="*/ 0 h 2184935"/>
              <a:gd name="connsiteX6" fmla="*/ 1626670 w 1963554"/>
              <a:gd name="connsiteY6" fmla="*/ 9626 h 2184935"/>
              <a:gd name="connsiteX7" fmla="*/ 1357163 w 1963554"/>
              <a:gd name="connsiteY7" fmla="*/ 57752 h 2184935"/>
              <a:gd name="connsiteX8" fmla="*/ 1155032 w 1963554"/>
              <a:gd name="connsiteY8" fmla="*/ 115504 h 2184935"/>
              <a:gd name="connsiteX9" fmla="*/ 943276 w 1963554"/>
              <a:gd name="connsiteY9" fmla="*/ 192506 h 2184935"/>
              <a:gd name="connsiteX10" fmla="*/ 693019 w 1963554"/>
              <a:gd name="connsiteY10" fmla="*/ 298384 h 2184935"/>
              <a:gd name="connsiteX11" fmla="*/ 423512 w 1963554"/>
              <a:gd name="connsiteY11" fmla="*/ 452388 h 2184935"/>
              <a:gd name="connsiteX12" fmla="*/ 231007 w 1963554"/>
              <a:gd name="connsiteY12" fmla="*/ 596767 h 2184935"/>
              <a:gd name="connsiteX13" fmla="*/ 96253 w 1963554"/>
              <a:gd name="connsiteY13" fmla="*/ 693019 h 2184935"/>
              <a:gd name="connsiteX14" fmla="*/ 0 w 1963554"/>
              <a:gd name="connsiteY14" fmla="*/ 789272 h 2184935"/>
              <a:gd name="connsiteX0" fmla="*/ 0 w 1963554"/>
              <a:gd name="connsiteY0" fmla="*/ 789272 h 2184935"/>
              <a:gd name="connsiteX1" fmla="*/ 1414914 w 1963554"/>
              <a:gd name="connsiteY1" fmla="*/ 2184935 h 2184935"/>
              <a:gd name="connsiteX2" fmla="*/ 1503403 w 1963554"/>
              <a:gd name="connsiteY2" fmla="*/ 2073928 h 2184935"/>
              <a:gd name="connsiteX3" fmla="*/ 1655353 w 1963554"/>
              <a:gd name="connsiteY3" fmla="*/ 1993399 h 2184935"/>
              <a:gd name="connsiteX4" fmla="*/ 1759390 w 1963554"/>
              <a:gd name="connsiteY4" fmla="*/ 1962146 h 2184935"/>
              <a:gd name="connsiteX5" fmla="*/ 1931465 w 1963554"/>
              <a:gd name="connsiteY5" fmla="*/ 1934817 h 2184935"/>
              <a:gd name="connsiteX6" fmla="*/ 1963554 w 1963554"/>
              <a:gd name="connsiteY6" fmla="*/ 0 h 2184935"/>
              <a:gd name="connsiteX7" fmla="*/ 1626670 w 1963554"/>
              <a:gd name="connsiteY7" fmla="*/ 9626 h 2184935"/>
              <a:gd name="connsiteX8" fmla="*/ 1357163 w 1963554"/>
              <a:gd name="connsiteY8" fmla="*/ 57752 h 2184935"/>
              <a:gd name="connsiteX9" fmla="*/ 1155032 w 1963554"/>
              <a:gd name="connsiteY9" fmla="*/ 115504 h 2184935"/>
              <a:gd name="connsiteX10" fmla="*/ 943276 w 1963554"/>
              <a:gd name="connsiteY10" fmla="*/ 192506 h 2184935"/>
              <a:gd name="connsiteX11" fmla="*/ 693019 w 1963554"/>
              <a:gd name="connsiteY11" fmla="*/ 298384 h 2184935"/>
              <a:gd name="connsiteX12" fmla="*/ 423512 w 1963554"/>
              <a:gd name="connsiteY12" fmla="*/ 452388 h 2184935"/>
              <a:gd name="connsiteX13" fmla="*/ 231007 w 1963554"/>
              <a:gd name="connsiteY13" fmla="*/ 596767 h 2184935"/>
              <a:gd name="connsiteX14" fmla="*/ 96253 w 1963554"/>
              <a:gd name="connsiteY14" fmla="*/ 693019 h 2184935"/>
              <a:gd name="connsiteX15" fmla="*/ 0 w 1963554"/>
              <a:gd name="connsiteY15" fmla="*/ 789272 h 2184935"/>
              <a:gd name="connsiteX0" fmla="*/ 0 w 1963554"/>
              <a:gd name="connsiteY0" fmla="*/ 789272 h 2136904"/>
              <a:gd name="connsiteX1" fmla="*/ 1417114 w 1963554"/>
              <a:gd name="connsiteY1" fmla="*/ 2136904 h 2136904"/>
              <a:gd name="connsiteX2" fmla="*/ 1503403 w 1963554"/>
              <a:gd name="connsiteY2" fmla="*/ 2073928 h 2136904"/>
              <a:gd name="connsiteX3" fmla="*/ 1655353 w 1963554"/>
              <a:gd name="connsiteY3" fmla="*/ 1993399 h 2136904"/>
              <a:gd name="connsiteX4" fmla="*/ 1759390 w 1963554"/>
              <a:gd name="connsiteY4" fmla="*/ 1962146 h 2136904"/>
              <a:gd name="connsiteX5" fmla="*/ 1931465 w 1963554"/>
              <a:gd name="connsiteY5" fmla="*/ 1934817 h 2136904"/>
              <a:gd name="connsiteX6" fmla="*/ 1963554 w 1963554"/>
              <a:gd name="connsiteY6" fmla="*/ 0 h 2136904"/>
              <a:gd name="connsiteX7" fmla="*/ 1626670 w 1963554"/>
              <a:gd name="connsiteY7" fmla="*/ 9626 h 2136904"/>
              <a:gd name="connsiteX8" fmla="*/ 1357163 w 1963554"/>
              <a:gd name="connsiteY8" fmla="*/ 57752 h 2136904"/>
              <a:gd name="connsiteX9" fmla="*/ 1155032 w 1963554"/>
              <a:gd name="connsiteY9" fmla="*/ 115504 h 2136904"/>
              <a:gd name="connsiteX10" fmla="*/ 943276 w 1963554"/>
              <a:gd name="connsiteY10" fmla="*/ 192506 h 2136904"/>
              <a:gd name="connsiteX11" fmla="*/ 693019 w 1963554"/>
              <a:gd name="connsiteY11" fmla="*/ 298384 h 2136904"/>
              <a:gd name="connsiteX12" fmla="*/ 423512 w 1963554"/>
              <a:gd name="connsiteY12" fmla="*/ 452388 h 2136904"/>
              <a:gd name="connsiteX13" fmla="*/ 231007 w 1963554"/>
              <a:gd name="connsiteY13" fmla="*/ 596767 h 2136904"/>
              <a:gd name="connsiteX14" fmla="*/ 96253 w 1963554"/>
              <a:gd name="connsiteY14" fmla="*/ 693019 h 2136904"/>
              <a:gd name="connsiteX15" fmla="*/ 0 w 1963554"/>
              <a:gd name="connsiteY15" fmla="*/ 789272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1397 w 1921932"/>
              <a:gd name="connsiteY11" fmla="*/ 298384 h 2136904"/>
              <a:gd name="connsiteX12" fmla="*/ 381890 w 1921932"/>
              <a:gd name="connsiteY12" fmla="*/ 452388 h 2136904"/>
              <a:gd name="connsiteX13" fmla="*/ 189385 w 1921932"/>
              <a:gd name="connsiteY13" fmla="*/ 596767 h 2136904"/>
              <a:gd name="connsiteX14" fmla="*/ 54631 w 1921932"/>
              <a:gd name="connsiteY14" fmla="*/ 693019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1397 w 1921932"/>
              <a:gd name="connsiteY11" fmla="*/ 298384 h 2136904"/>
              <a:gd name="connsiteX12" fmla="*/ 381890 w 1921932"/>
              <a:gd name="connsiteY12" fmla="*/ 452388 h 2136904"/>
              <a:gd name="connsiteX13" fmla="*/ 189385 w 1921932"/>
              <a:gd name="connsiteY13" fmla="*/ 596767 h 2136904"/>
              <a:gd name="connsiteX14" fmla="*/ 72562 w 1921932"/>
              <a:gd name="connsiteY14" fmla="*/ 696726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1397 w 1921932"/>
              <a:gd name="connsiteY11" fmla="*/ 298384 h 2136904"/>
              <a:gd name="connsiteX12" fmla="*/ 381890 w 1921932"/>
              <a:gd name="connsiteY12" fmla="*/ 452388 h 2136904"/>
              <a:gd name="connsiteX13" fmla="*/ 189385 w 1921932"/>
              <a:gd name="connsiteY13" fmla="*/ 596767 h 2136904"/>
              <a:gd name="connsiteX14" fmla="*/ 74463 w 1921932"/>
              <a:gd name="connsiteY14" fmla="*/ 684284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1397 w 1921932"/>
              <a:gd name="connsiteY11" fmla="*/ 298384 h 2136904"/>
              <a:gd name="connsiteX12" fmla="*/ 381890 w 1921932"/>
              <a:gd name="connsiteY12" fmla="*/ 452388 h 2136904"/>
              <a:gd name="connsiteX13" fmla="*/ 185882 w 1921932"/>
              <a:gd name="connsiteY13" fmla="*/ 586061 h 2136904"/>
              <a:gd name="connsiteX14" fmla="*/ 74463 w 1921932"/>
              <a:gd name="connsiteY14" fmla="*/ 684284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1397 w 1921932"/>
              <a:gd name="connsiteY11" fmla="*/ 298384 h 2136904"/>
              <a:gd name="connsiteX12" fmla="*/ 371114 w 1921932"/>
              <a:gd name="connsiteY12" fmla="*/ 452299 h 2136904"/>
              <a:gd name="connsiteX13" fmla="*/ 185882 w 1921932"/>
              <a:gd name="connsiteY13" fmla="*/ 586061 h 2136904"/>
              <a:gd name="connsiteX14" fmla="*/ 74463 w 1921932"/>
              <a:gd name="connsiteY14" fmla="*/ 684284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6860 w 1921932"/>
              <a:gd name="connsiteY11" fmla="*/ 289532 h 2136904"/>
              <a:gd name="connsiteX12" fmla="*/ 371114 w 1921932"/>
              <a:gd name="connsiteY12" fmla="*/ 452299 h 2136904"/>
              <a:gd name="connsiteX13" fmla="*/ 185882 w 1921932"/>
              <a:gd name="connsiteY13" fmla="*/ 586061 h 2136904"/>
              <a:gd name="connsiteX14" fmla="*/ 74463 w 1921932"/>
              <a:gd name="connsiteY14" fmla="*/ 684284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7176 w 1921932"/>
              <a:gd name="connsiteY10" fmla="*/ 176536 h 2136904"/>
              <a:gd name="connsiteX11" fmla="*/ 656860 w 1921932"/>
              <a:gd name="connsiteY11" fmla="*/ 289532 h 2136904"/>
              <a:gd name="connsiteX12" fmla="*/ 371114 w 1921932"/>
              <a:gd name="connsiteY12" fmla="*/ 452299 h 2136904"/>
              <a:gd name="connsiteX13" fmla="*/ 185882 w 1921932"/>
              <a:gd name="connsiteY13" fmla="*/ 586061 h 2136904"/>
              <a:gd name="connsiteX14" fmla="*/ 74463 w 1921932"/>
              <a:gd name="connsiteY14" fmla="*/ 684284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1688 w 1921932"/>
              <a:gd name="connsiteY9" fmla="*/ 106592 h 2136904"/>
              <a:gd name="connsiteX10" fmla="*/ 907176 w 1921932"/>
              <a:gd name="connsiteY10" fmla="*/ 176536 h 2136904"/>
              <a:gd name="connsiteX11" fmla="*/ 656860 w 1921932"/>
              <a:gd name="connsiteY11" fmla="*/ 289532 h 2136904"/>
              <a:gd name="connsiteX12" fmla="*/ 371114 w 1921932"/>
              <a:gd name="connsiteY12" fmla="*/ 452299 h 2136904"/>
              <a:gd name="connsiteX13" fmla="*/ 185882 w 1921932"/>
              <a:gd name="connsiteY13" fmla="*/ 586061 h 2136904"/>
              <a:gd name="connsiteX14" fmla="*/ 74463 w 1921932"/>
              <a:gd name="connsiteY14" fmla="*/ 684284 h 2136904"/>
              <a:gd name="connsiteX15" fmla="*/ 0 w 1921932"/>
              <a:gd name="connsiteY15" fmla="*/ 752243 h 2136904"/>
              <a:gd name="connsiteX0" fmla="*/ 0 w 1907714"/>
              <a:gd name="connsiteY0" fmla="*/ 770155 h 2154816"/>
              <a:gd name="connsiteX1" fmla="*/ 1375492 w 1907714"/>
              <a:gd name="connsiteY1" fmla="*/ 2154816 h 2154816"/>
              <a:gd name="connsiteX2" fmla="*/ 1461781 w 1907714"/>
              <a:gd name="connsiteY2" fmla="*/ 2091840 h 2154816"/>
              <a:gd name="connsiteX3" fmla="*/ 1613731 w 1907714"/>
              <a:gd name="connsiteY3" fmla="*/ 2011311 h 2154816"/>
              <a:gd name="connsiteX4" fmla="*/ 1717768 w 1907714"/>
              <a:gd name="connsiteY4" fmla="*/ 1980058 h 2154816"/>
              <a:gd name="connsiteX5" fmla="*/ 1889843 w 1907714"/>
              <a:gd name="connsiteY5" fmla="*/ 1952729 h 2154816"/>
              <a:gd name="connsiteX6" fmla="*/ 1907714 w 1907714"/>
              <a:gd name="connsiteY6" fmla="*/ 0 h 2154816"/>
              <a:gd name="connsiteX7" fmla="*/ 1585048 w 1907714"/>
              <a:gd name="connsiteY7" fmla="*/ 27538 h 2154816"/>
              <a:gd name="connsiteX8" fmla="*/ 1315541 w 1907714"/>
              <a:gd name="connsiteY8" fmla="*/ 75664 h 2154816"/>
              <a:gd name="connsiteX9" fmla="*/ 1111688 w 1907714"/>
              <a:gd name="connsiteY9" fmla="*/ 124504 h 2154816"/>
              <a:gd name="connsiteX10" fmla="*/ 907176 w 1907714"/>
              <a:gd name="connsiteY10" fmla="*/ 194448 h 2154816"/>
              <a:gd name="connsiteX11" fmla="*/ 656860 w 1907714"/>
              <a:gd name="connsiteY11" fmla="*/ 307444 h 2154816"/>
              <a:gd name="connsiteX12" fmla="*/ 371114 w 1907714"/>
              <a:gd name="connsiteY12" fmla="*/ 470211 h 2154816"/>
              <a:gd name="connsiteX13" fmla="*/ 185882 w 1907714"/>
              <a:gd name="connsiteY13" fmla="*/ 603973 h 2154816"/>
              <a:gd name="connsiteX14" fmla="*/ 74463 w 1907714"/>
              <a:gd name="connsiteY14" fmla="*/ 702196 h 2154816"/>
              <a:gd name="connsiteX15" fmla="*/ 0 w 1907714"/>
              <a:gd name="connsiteY15" fmla="*/ 770155 h 2154816"/>
              <a:gd name="connsiteX0" fmla="*/ 0 w 1916648"/>
              <a:gd name="connsiteY0" fmla="*/ 764743 h 2149404"/>
              <a:gd name="connsiteX1" fmla="*/ 1375492 w 1916648"/>
              <a:gd name="connsiteY1" fmla="*/ 2149404 h 2149404"/>
              <a:gd name="connsiteX2" fmla="*/ 1461781 w 1916648"/>
              <a:gd name="connsiteY2" fmla="*/ 2086428 h 2149404"/>
              <a:gd name="connsiteX3" fmla="*/ 1613731 w 1916648"/>
              <a:gd name="connsiteY3" fmla="*/ 2005899 h 2149404"/>
              <a:gd name="connsiteX4" fmla="*/ 1717768 w 1916648"/>
              <a:gd name="connsiteY4" fmla="*/ 1974646 h 2149404"/>
              <a:gd name="connsiteX5" fmla="*/ 1889843 w 1916648"/>
              <a:gd name="connsiteY5" fmla="*/ 1947317 h 2149404"/>
              <a:gd name="connsiteX6" fmla="*/ 1916648 w 1916648"/>
              <a:gd name="connsiteY6" fmla="*/ 0 h 2149404"/>
              <a:gd name="connsiteX7" fmla="*/ 1585048 w 1916648"/>
              <a:gd name="connsiteY7" fmla="*/ 22126 h 2149404"/>
              <a:gd name="connsiteX8" fmla="*/ 1315541 w 1916648"/>
              <a:gd name="connsiteY8" fmla="*/ 70252 h 2149404"/>
              <a:gd name="connsiteX9" fmla="*/ 1111688 w 1916648"/>
              <a:gd name="connsiteY9" fmla="*/ 119092 h 2149404"/>
              <a:gd name="connsiteX10" fmla="*/ 907176 w 1916648"/>
              <a:gd name="connsiteY10" fmla="*/ 189036 h 2149404"/>
              <a:gd name="connsiteX11" fmla="*/ 656860 w 1916648"/>
              <a:gd name="connsiteY11" fmla="*/ 302032 h 2149404"/>
              <a:gd name="connsiteX12" fmla="*/ 371114 w 1916648"/>
              <a:gd name="connsiteY12" fmla="*/ 464799 h 2149404"/>
              <a:gd name="connsiteX13" fmla="*/ 185882 w 1916648"/>
              <a:gd name="connsiteY13" fmla="*/ 598561 h 2149404"/>
              <a:gd name="connsiteX14" fmla="*/ 74463 w 1916648"/>
              <a:gd name="connsiteY14" fmla="*/ 696784 h 2149404"/>
              <a:gd name="connsiteX15" fmla="*/ 0 w 1916648"/>
              <a:gd name="connsiteY15" fmla="*/ 764743 h 2149404"/>
              <a:gd name="connsiteX0" fmla="*/ 0 w 1916648"/>
              <a:gd name="connsiteY0" fmla="*/ 764743 h 2149404"/>
              <a:gd name="connsiteX1" fmla="*/ 1375492 w 1916648"/>
              <a:gd name="connsiteY1" fmla="*/ 2149404 h 2149404"/>
              <a:gd name="connsiteX2" fmla="*/ 1461781 w 1916648"/>
              <a:gd name="connsiteY2" fmla="*/ 2086428 h 2149404"/>
              <a:gd name="connsiteX3" fmla="*/ 1613731 w 1916648"/>
              <a:gd name="connsiteY3" fmla="*/ 2005899 h 2149404"/>
              <a:gd name="connsiteX4" fmla="*/ 1717768 w 1916648"/>
              <a:gd name="connsiteY4" fmla="*/ 1974646 h 2149404"/>
              <a:gd name="connsiteX5" fmla="*/ 1897087 w 1916648"/>
              <a:gd name="connsiteY5" fmla="*/ 1940258 h 2149404"/>
              <a:gd name="connsiteX6" fmla="*/ 1916648 w 1916648"/>
              <a:gd name="connsiteY6" fmla="*/ 0 h 2149404"/>
              <a:gd name="connsiteX7" fmla="*/ 1585048 w 1916648"/>
              <a:gd name="connsiteY7" fmla="*/ 22126 h 2149404"/>
              <a:gd name="connsiteX8" fmla="*/ 1315541 w 1916648"/>
              <a:gd name="connsiteY8" fmla="*/ 70252 h 2149404"/>
              <a:gd name="connsiteX9" fmla="*/ 1111688 w 1916648"/>
              <a:gd name="connsiteY9" fmla="*/ 119092 h 2149404"/>
              <a:gd name="connsiteX10" fmla="*/ 907176 w 1916648"/>
              <a:gd name="connsiteY10" fmla="*/ 189036 h 2149404"/>
              <a:gd name="connsiteX11" fmla="*/ 656860 w 1916648"/>
              <a:gd name="connsiteY11" fmla="*/ 302032 h 2149404"/>
              <a:gd name="connsiteX12" fmla="*/ 371114 w 1916648"/>
              <a:gd name="connsiteY12" fmla="*/ 464799 h 2149404"/>
              <a:gd name="connsiteX13" fmla="*/ 185882 w 1916648"/>
              <a:gd name="connsiteY13" fmla="*/ 598561 h 2149404"/>
              <a:gd name="connsiteX14" fmla="*/ 74463 w 1916648"/>
              <a:gd name="connsiteY14" fmla="*/ 696784 h 2149404"/>
              <a:gd name="connsiteX15" fmla="*/ 0 w 1916648"/>
              <a:gd name="connsiteY15" fmla="*/ 764743 h 2149404"/>
              <a:gd name="connsiteX0" fmla="*/ 0 w 1916648"/>
              <a:gd name="connsiteY0" fmla="*/ 764743 h 2158404"/>
              <a:gd name="connsiteX1" fmla="*/ 1387990 w 1916648"/>
              <a:gd name="connsiteY1" fmla="*/ 2158404 h 2158404"/>
              <a:gd name="connsiteX2" fmla="*/ 1461781 w 1916648"/>
              <a:gd name="connsiteY2" fmla="*/ 2086428 h 2158404"/>
              <a:gd name="connsiteX3" fmla="*/ 1613731 w 1916648"/>
              <a:gd name="connsiteY3" fmla="*/ 2005899 h 2158404"/>
              <a:gd name="connsiteX4" fmla="*/ 1717768 w 1916648"/>
              <a:gd name="connsiteY4" fmla="*/ 1974646 h 2158404"/>
              <a:gd name="connsiteX5" fmla="*/ 1897087 w 1916648"/>
              <a:gd name="connsiteY5" fmla="*/ 1940258 h 2158404"/>
              <a:gd name="connsiteX6" fmla="*/ 1916648 w 1916648"/>
              <a:gd name="connsiteY6" fmla="*/ 0 h 2158404"/>
              <a:gd name="connsiteX7" fmla="*/ 1585048 w 1916648"/>
              <a:gd name="connsiteY7" fmla="*/ 22126 h 2158404"/>
              <a:gd name="connsiteX8" fmla="*/ 1315541 w 1916648"/>
              <a:gd name="connsiteY8" fmla="*/ 70252 h 2158404"/>
              <a:gd name="connsiteX9" fmla="*/ 1111688 w 1916648"/>
              <a:gd name="connsiteY9" fmla="*/ 119092 h 2158404"/>
              <a:gd name="connsiteX10" fmla="*/ 907176 w 1916648"/>
              <a:gd name="connsiteY10" fmla="*/ 189036 h 2158404"/>
              <a:gd name="connsiteX11" fmla="*/ 656860 w 1916648"/>
              <a:gd name="connsiteY11" fmla="*/ 302032 h 2158404"/>
              <a:gd name="connsiteX12" fmla="*/ 371114 w 1916648"/>
              <a:gd name="connsiteY12" fmla="*/ 464799 h 2158404"/>
              <a:gd name="connsiteX13" fmla="*/ 185882 w 1916648"/>
              <a:gd name="connsiteY13" fmla="*/ 598561 h 2158404"/>
              <a:gd name="connsiteX14" fmla="*/ 74463 w 1916648"/>
              <a:gd name="connsiteY14" fmla="*/ 696784 h 2158404"/>
              <a:gd name="connsiteX15" fmla="*/ 0 w 1916648"/>
              <a:gd name="connsiteY15" fmla="*/ 764743 h 2158404"/>
              <a:gd name="connsiteX0" fmla="*/ 0 w 1916648"/>
              <a:gd name="connsiteY0" fmla="*/ 764743 h 2158404"/>
              <a:gd name="connsiteX1" fmla="*/ 1387990 w 1916648"/>
              <a:gd name="connsiteY1" fmla="*/ 2158404 h 2158404"/>
              <a:gd name="connsiteX2" fmla="*/ 1468935 w 1916648"/>
              <a:gd name="connsiteY2" fmla="*/ 2090047 h 2158404"/>
              <a:gd name="connsiteX3" fmla="*/ 1613731 w 1916648"/>
              <a:gd name="connsiteY3" fmla="*/ 2005899 h 2158404"/>
              <a:gd name="connsiteX4" fmla="*/ 1717768 w 1916648"/>
              <a:gd name="connsiteY4" fmla="*/ 1974646 h 2158404"/>
              <a:gd name="connsiteX5" fmla="*/ 1897087 w 1916648"/>
              <a:gd name="connsiteY5" fmla="*/ 1940258 h 2158404"/>
              <a:gd name="connsiteX6" fmla="*/ 1916648 w 1916648"/>
              <a:gd name="connsiteY6" fmla="*/ 0 h 2158404"/>
              <a:gd name="connsiteX7" fmla="*/ 1585048 w 1916648"/>
              <a:gd name="connsiteY7" fmla="*/ 22126 h 2158404"/>
              <a:gd name="connsiteX8" fmla="*/ 1315541 w 1916648"/>
              <a:gd name="connsiteY8" fmla="*/ 70252 h 2158404"/>
              <a:gd name="connsiteX9" fmla="*/ 1111688 w 1916648"/>
              <a:gd name="connsiteY9" fmla="*/ 119092 h 2158404"/>
              <a:gd name="connsiteX10" fmla="*/ 907176 w 1916648"/>
              <a:gd name="connsiteY10" fmla="*/ 189036 h 2158404"/>
              <a:gd name="connsiteX11" fmla="*/ 656860 w 1916648"/>
              <a:gd name="connsiteY11" fmla="*/ 302032 h 2158404"/>
              <a:gd name="connsiteX12" fmla="*/ 371114 w 1916648"/>
              <a:gd name="connsiteY12" fmla="*/ 464799 h 2158404"/>
              <a:gd name="connsiteX13" fmla="*/ 185882 w 1916648"/>
              <a:gd name="connsiteY13" fmla="*/ 598561 h 2158404"/>
              <a:gd name="connsiteX14" fmla="*/ 74463 w 1916648"/>
              <a:gd name="connsiteY14" fmla="*/ 696784 h 2158404"/>
              <a:gd name="connsiteX15" fmla="*/ 0 w 1916648"/>
              <a:gd name="connsiteY15" fmla="*/ 764743 h 215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16648" h="2158404">
                <a:moveTo>
                  <a:pt x="0" y="764743"/>
                </a:moveTo>
                <a:lnTo>
                  <a:pt x="1387990" y="2158404"/>
                </a:lnTo>
                <a:cubicBezTo>
                  <a:pt x="1423997" y="2130353"/>
                  <a:pt x="1432928" y="2118098"/>
                  <a:pt x="1468935" y="2090047"/>
                </a:cubicBezTo>
                <a:lnTo>
                  <a:pt x="1613731" y="2005899"/>
                </a:lnTo>
                <a:cubicBezTo>
                  <a:pt x="1648370" y="2000226"/>
                  <a:pt x="1683129" y="1980319"/>
                  <a:pt x="1717768" y="1974646"/>
                </a:cubicBezTo>
                <a:lnTo>
                  <a:pt x="1897087" y="1940258"/>
                </a:lnTo>
                <a:lnTo>
                  <a:pt x="1916648" y="0"/>
                </a:lnTo>
                <a:lnTo>
                  <a:pt x="1585048" y="22126"/>
                </a:lnTo>
                <a:lnTo>
                  <a:pt x="1315541" y="70252"/>
                </a:lnTo>
                <a:lnTo>
                  <a:pt x="1111688" y="119092"/>
                </a:lnTo>
                <a:lnTo>
                  <a:pt x="907176" y="189036"/>
                </a:lnTo>
                <a:lnTo>
                  <a:pt x="656860" y="302032"/>
                </a:lnTo>
                <a:lnTo>
                  <a:pt x="371114" y="464799"/>
                </a:lnTo>
                <a:lnTo>
                  <a:pt x="185882" y="598561"/>
                </a:lnTo>
                <a:lnTo>
                  <a:pt x="74463" y="696784"/>
                </a:lnTo>
                <a:lnTo>
                  <a:pt x="0" y="764743"/>
                </a:lnTo>
                <a:close/>
              </a:path>
            </a:pathLst>
          </a:custGeom>
          <a:solidFill>
            <a:srgbClr val="9966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Emotional1">
            <a:hlinkClick r:id="rId7" action="ppaction://hlinksldjump"/>
            <a:extLst>
              <a:ext uri="{FF2B5EF4-FFF2-40B4-BE49-F238E27FC236}">
                <a16:creationId xmlns:a16="http://schemas.microsoft.com/office/drawing/2014/main" id="{28F5623A-7AD1-46B2-8D05-AB97F735D29F}"/>
              </a:ext>
            </a:extLst>
          </p:cNvPr>
          <p:cNvSpPr/>
          <p:nvPr/>
        </p:nvSpPr>
        <p:spPr>
          <a:xfrm rot="5400000">
            <a:off x="5896553" y="1505259"/>
            <a:ext cx="1584157" cy="1822711"/>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8790"/>
              <a:gd name="connsiteY0" fmla="*/ 789272 h 2184935"/>
              <a:gd name="connsiteX1" fmla="*/ 1414914 w 1968790"/>
              <a:gd name="connsiteY1" fmla="*/ 2184935 h 2184935"/>
              <a:gd name="connsiteX2" fmla="*/ 1674796 w 1968790"/>
              <a:gd name="connsiteY2" fmla="*/ 2030931 h 2184935"/>
              <a:gd name="connsiteX3" fmla="*/ 1968790 w 1968790"/>
              <a:gd name="connsiteY3" fmla="*/ 1966095 h 2184935"/>
              <a:gd name="connsiteX4" fmla="*/ 1963554 w 1968790"/>
              <a:gd name="connsiteY4" fmla="*/ 0 h 2184935"/>
              <a:gd name="connsiteX5" fmla="*/ 1626670 w 1968790"/>
              <a:gd name="connsiteY5" fmla="*/ 9626 h 2184935"/>
              <a:gd name="connsiteX6" fmla="*/ 1357163 w 1968790"/>
              <a:gd name="connsiteY6" fmla="*/ 57752 h 2184935"/>
              <a:gd name="connsiteX7" fmla="*/ 1155032 w 1968790"/>
              <a:gd name="connsiteY7" fmla="*/ 115504 h 2184935"/>
              <a:gd name="connsiteX8" fmla="*/ 943276 w 1968790"/>
              <a:gd name="connsiteY8" fmla="*/ 192506 h 2184935"/>
              <a:gd name="connsiteX9" fmla="*/ 693019 w 1968790"/>
              <a:gd name="connsiteY9" fmla="*/ 298384 h 2184935"/>
              <a:gd name="connsiteX10" fmla="*/ 423512 w 1968790"/>
              <a:gd name="connsiteY10" fmla="*/ 452388 h 2184935"/>
              <a:gd name="connsiteX11" fmla="*/ 231007 w 1968790"/>
              <a:gd name="connsiteY11" fmla="*/ 596767 h 2184935"/>
              <a:gd name="connsiteX12" fmla="*/ 96253 w 1968790"/>
              <a:gd name="connsiteY12" fmla="*/ 693019 h 2184935"/>
              <a:gd name="connsiteX13" fmla="*/ 0 w 1968790"/>
              <a:gd name="connsiteY13" fmla="*/ 789272 h 2184935"/>
              <a:gd name="connsiteX0" fmla="*/ 0 w 1974259"/>
              <a:gd name="connsiteY0" fmla="*/ 789272 h 2184935"/>
              <a:gd name="connsiteX1" fmla="*/ 1414914 w 1974259"/>
              <a:gd name="connsiteY1" fmla="*/ 2184935 h 2184935"/>
              <a:gd name="connsiteX2" fmla="*/ 1674796 w 1974259"/>
              <a:gd name="connsiteY2" fmla="*/ 2030931 h 2184935"/>
              <a:gd name="connsiteX3" fmla="*/ 1968790 w 1974259"/>
              <a:gd name="connsiteY3" fmla="*/ 1966095 h 2184935"/>
              <a:gd name="connsiteX4" fmla="*/ 1974027 w 1974259"/>
              <a:gd name="connsiteY4" fmla="*/ 0 h 2184935"/>
              <a:gd name="connsiteX5" fmla="*/ 1626670 w 1974259"/>
              <a:gd name="connsiteY5" fmla="*/ 9626 h 2184935"/>
              <a:gd name="connsiteX6" fmla="*/ 1357163 w 1974259"/>
              <a:gd name="connsiteY6" fmla="*/ 57752 h 2184935"/>
              <a:gd name="connsiteX7" fmla="*/ 1155032 w 1974259"/>
              <a:gd name="connsiteY7" fmla="*/ 115504 h 2184935"/>
              <a:gd name="connsiteX8" fmla="*/ 943276 w 1974259"/>
              <a:gd name="connsiteY8" fmla="*/ 192506 h 2184935"/>
              <a:gd name="connsiteX9" fmla="*/ 693019 w 1974259"/>
              <a:gd name="connsiteY9" fmla="*/ 298384 h 2184935"/>
              <a:gd name="connsiteX10" fmla="*/ 423512 w 1974259"/>
              <a:gd name="connsiteY10" fmla="*/ 452388 h 2184935"/>
              <a:gd name="connsiteX11" fmla="*/ 231007 w 1974259"/>
              <a:gd name="connsiteY11" fmla="*/ 596767 h 2184935"/>
              <a:gd name="connsiteX12" fmla="*/ 96253 w 1974259"/>
              <a:gd name="connsiteY12" fmla="*/ 693019 h 2184935"/>
              <a:gd name="connsiteX13" fmla="*/ 0 w 1974259"/>
              <a:gd name="connsiteY13" fmla="*/ 789272 h 2184935"/>
              <a:gd name="connsiteX0" fmla="*/ 0 w 1974259"/>
              <a:gd name="connsiteY0" fmla="*/ 789272 h 2162075"/>
              <a:gd name="connsiteX1" fmla="*/ 1448950 w 1974259"/>
              <a:gd name="connsiteY1" fmla="*/ 2162075 h 2162075"/>
              <a:gd name="connsiteX2" fmla="*/ 1674796 w 1974259"/>
              <a:gd name="connsiteY2" fmla="*/ 2030931 h 2162075"/>
              <a:gd name="connsiteX3" fmla="*/ 1968790 w 1974259"/>
              <a:gd name="connsiteY3" fmla="*/ 1966095 h 2162075"/>
              <a:gd name="connsiteX4" fmla="*/ 1974027 w 1974259"/>
              <a:gd name="connsiteY4" fmla="*/ 0 h 2162075"/>
              <a:gd name="connsiteX5" fmla="*/ 1626670 w 1974259"/>
              <a:gd name="connsiteY5" fmla="*/ 9626 h 2162075"/>
              <a:gd name="connsiteX6" fmla="*/ 1357163 w 1974259"/>
              <a:gd name="connsiteY6" fmla="*/ 57752 h 2162075"/>
              <a:gd name="connsiteX7" fmla="*/ 1155032 w 1974259"/>
              <a:gd name="connsiteY7" fmla="*/ 115504 h 2162075"/>
              <a:gd name="connsiteX8" fmla="*/ 943276 w 1974259"/>
              <a:gd name="connsiteY8" fmla="*/ 192506 h 2162075"/>
              <a:gd name="connsiteX9" fmla="*/ 693019 w 1974259"/>
              <a:gd name="connsiteY9" fmla="*/ 298384 h 2162075"/>
              <a:gd name="connsiteX10" fmla="*/ 423512 w 1974259"/>
              <a:gd name="connsiteY10" fmla="*/ 452388 h 2162075"/>
              <a:gd name="connsiteX11" fmla="*/ 231007 w 1974259"/>
              <a:gd name="connsiteY11" fmla="*/ 596767 h 2162075"/>
              <a:gd name="connsiteX12" fmla="*/ 96253 w 1974259"/>
              <a:gd name="connsiteY12" fmla="*/ 693019 h 2162075"/>
              <a:gd name="connsiteX13" fmla="*/ 0 w 1974259"/>
              <a:gd name="connsiteY13" fmla="*/ 789272 h 2162075"/>
              <a:gd name="connsiteX0" fmla="*/ 0 w 1942838"/>
              <a:gd name="connsiteY0" fmla="*/ 791811 h 2162075"/>
              <a:gd name="connsiteX1" fmla="*/ 1417529 w 1942838"/>
              <a:gd name="connsiteY1" fmla="*/ 2162075 h 2162075"/>
              <a:gd name="connsiteX2" fmla="*/ 1643375 w 1942838"/>
              <a:gd name="connsiteY2" fmla="*/ 2030931 h 2162075"/>
              <a:gd name="connsiteX3" fmla="*/ 1937369 w 1942838"/>
              <a:gd name="connsiteY3" fmla="*/ 1966095 h 2162075"/>
              <a:gd name="connsiteX4" fmla="*/ 1942606 w 1942838"/>
              <a:gd name="connsiteY4" fmla="*/ 0 h 2162075"/>
              <a:gd name="connsiteX5" fmla="*/ 1595249 w 1942838"/>
              <a:gd name="connsiteY5" fmla="*/ 9626 h 2162075"/>
              <a:gd name="connsiteX6" fmla="*/ 1325742 w 1942838"/>
              <a:gd name="connsiteY6" fmla="*/ 57752 h 2162075"/>
              <a:gd name="connsiteX7" fmla="*/ 1123611 w 1942838"/>
              <a:gd name="connsiteY7" fmla="*/ 115504 h 2162075"/>
              <a:gd name="connsiteX8" fmla="*/ 911855 w 1942838"/>
              <a:gd name="connsiteY8" fmla="*/ 192506 h 2162075"/>
              <a:gd name="connsiteX9" fmla="*/ 661598 w 1942838"/>
              <a:gd name="connsiteY9" fmla="*/ 298384 h 2162075"/>
              <a:gd name="connsiteX10" fmla="*/ 392091 w 1942838"/>
              <a:gd name="connsiteY10" fmla="*/ 452388 h 2162075"/>
              <a:gd name="connsiteX11" fmla="*/ 199586 w 1942838"/>
              <a:gd name="connsiteY11" fmla="*/ 596767 h 2162075"/>
              <a:gd name="connsiteX12" fmla="*/ 64832 w 1942838"/>
              <a:gd name="connsiteY12" fmla="*/ 693019 h 2162075"/>
              <a:gd name="connsiteX13" fmla="*/ 0 w 1942838"/>
              <a:gd name="connsiteY13" fmla="*/ 791811 h 2162075"/>
              <a:gd name="connsiteX0" fmla="*/ 0 w 1942838"/>
              <a:gd name="connsiteY0" fmla="*/ 791811 h 2162075"/>
              <a:gd name="connsiteX1" fmla="*/ 1417529 w 1942838"/>
              <a:gd name="connsiteY1" fmla="*/ 2162075 h 2162075"/>
              <a:gd name="connsiteX2" fmla="*/ 1643375 w 1942838"/>
              <a:gd name="connsiteY2" fmla="*/ 2030931 h 2162075"/>
              <a:gd name="connsiteX3" fmla="*/ 1937369 w 1942838"/>
              <a:gd name="connsiteY3" fmla="*/ 1966095 h 2162075"/>
              <a:gd name="connsiteX4" fmla="*/ 1942606 w 1942838"/>
              <a:gd name="connsiteY4" fmla="*/ 0 h 2162075"/>
              <a:gd name="connsiteX5" fmla="*/ 1595249 w 1942838"/>
              <a:gd name="connsiteY5" fmla="*/ 9626 h 2162075"/>
              <a:gd name="connsiteX6" fmla="*/ 1325742 w 1942838"/>
              <a:gd name="connsiteY6" fmla="*/ 57752 h 2162075"/>
              <a:gd name="connsiteX7" fmla="*/ 1123611 w 1942838"/>
              <a:gd name="connsiteY7" fmla="*/ 115504 h 2162075"/>
              <a:gd name="connsiteX8" fmla="*/ 911855 w 1942838"/>
              <a:gd name="connsiteY8" fmla="*/ 192506 h 2162075"/>
              <a:gd name="connsiteX9" fmla="*/ 661598 w 1942838"/>
              <a:gd name="connsiteY9" fmla="*/ 298384 h 2162075"/>
              <a:gd name="connsiteX10" fmla="*/ 392091 w 1942838"/>
              <a:gd name="connsiteY10" fmla="*/ 452388 h 2162075"/>
              <a:gd name="connsiteX11" fmla="*/ 199586 w 1942838"/>
              <a:gd name="connsiteY11" fmla="*/ 596767 h 2162075"/>
              <a:gd name="connsiteX12" fmla="*/ 75305 w 1942838"/>
              <a:gd name="connsiteY12" fmla="*/ 698100 h 2162075"/>
              <a:gd name="connsiteX13" fmla="*/ 0 w 1942838"/>
              <a:gd name="connsiteY13" fmla="*/ 791811 h 2162075"/>
              <a:gd name="connsiteX0" fmla="*/ 0 w 1943108"/>
              <a:gd name="connsiteY0" fmla="*/ 791811 h 2162075"/>
              <a:gd name="connsiteX1" fmla="*/ 1417529 w 1943108"/>
              <a:gd name="connsiteY1" fmla="*/ 2162075 h 2162075"/>
              <a:gd name="connsiteX2" fmla="*/ 1643375 w 1943108"/>
              <a:gd name="connsiteY2" fmla="*/ 2030931 h 2162075"/>
              <a:gd name="connsiteX3" fmla="*/ 1942606 w 1943108"/>
              <a:gd name="connsiteY3" fmla="*/ 1953396 h 2162075"/>
              <a:gd name="connsiteX4" fmla="*/ 1942606 w 1943108"/>
              <a:gd name="connsiteY4" fmla="*/ 0 h 2162075"/>
              <a:gd name="connsiteX5" fmla="*/ 1595249 w 1943108"/>
              <a:gd name="connsiteY5" fmla="*/ 9626 h 2162075"/>
              <a:gd name="connsiteX6" fmla="*/ 1325742 w 1943108"/>
              <a:gd name="connsiteY6" fmla="*/ 57752 h 2162075"/>
              <a:gd name="connsiteX7" fmla="*/ 1123611 w 1943108"/>
              <a:gd name="connsiteY7" fmla="*/ 115504 h 2162075"/>
              <a:gd name="connsiteX8" fmla="*/ 911855 w 1943108"/>
              <a:gd name="connsiteY8" fmla="*/ 192506 h 2162075"/>
              <a:gd name="connsiteX9" fmla="*/ 661598 w 1943108"/>
              <a:gd name="connsiteY9" fmla="*/ 298384 h 2162075"/>
              <a:gd name="connsiteX10" fmla="*/ 392091 w 1943108"/>
              <a:gd name="connsiteY10" fmla="*/ 452388 h 2162075"/>
              <a:gd name="connsiteX11" fmla="*/ 199586 w 1943108"/>
              <a:gd name="connsiteY11" fmla="*/ 596767 h 2162075"/>
              <a:gd name="connsiteX12" fmla="*/ 75305 w 1943108"/>
              <a:gd name="connsiteY12" fmla="*/ 698100 h 2162075"/>
              <a:gd name="connsiteX13" fmla="*/ 0 w 1943108"/>
              <a:gd name="connsiteY13" fmla="*/ 791811 h 2162075"/>
              <a:gd name="connsiteX0" fmla="*/ 0 w 1943109"/>
              <a:gd name="connsiteY0" fmla="*/ 791811 h 2162075"/>
              <a:gd name="connsiteX1" fmla="*/ 1417529 w 1943109"/>
              <a:gd name="connsiteY1" fmla="*/ 2162075 h 2162075"/>
              <a:gd name="connsiteX2" fmla="*/ 1643375 w 1943109"/>
              <a:gd name="connsiteY2" fmla="*/ 2030931 h 2162075"/>
              <a:gd name="connsiteX3" fmla="*/ 1942606 w 1943109"/>
              <a:gd name="connsiteY3" fmla="*/ 1953396 h 2162075"/>
              <a:gd name="connsiteX4" fmla="*/ 1942606 w 1943109"/>
              <a:gd name="connsiteY4" fmla="*/ 0 h 2162075"/>
              <a:gd name="connsiteX5" fmla="*/ 1595249 w 1943109"/>
              <a:gd name="connsiteY5" fmla="*/ 9626 h 2162075"/>
              <a:gd name="connsiteX6" fmla="*/ 1325742 w 1943109"/>
              <a:gd name="connsiteY6" fmla="*/ 57752 h 2162075"/>
              <a:gd name="connsiteX7" fmla="*/ 1123611 w 1943109"/>
              <a:gd name="connsiteY7" fmla="*/ 115504 h 2162075"/>
              <a:gd name="connsiteX8" fmla="*/ 911855 w 1943109"/>
              <a:gd name="connsiteY8" fmla="*/ 192506 h 2162075"/>
              <a:gd name="connsiteX9" fmla="*/ 661598 w 1943109"/>
              <a:gd name="connsiteY9" fmla="*/ 298384 h 2162075"/>
              <a:gd name="connsiteX10" fmla="*/ 392091 w 1943109"/>
              <a:gd name="connsiteY10" fmla="*/ 452388 h 2162075"/>
              <a:gd name="connsiteX11" fmla="*/ 199586 w 1943109"/>
              <a:gd name="connsiteY11" fmla="*/ 596767 h 2162075"/>
              <a:gd name="connsiteX12" fmla="*/ 75305 w 1943109"/>
              <a:gd name="connsiteY12" fmla="*/ 698100 h 2162075"/>
              <a:gd name="connsiteX13" fmla="*/ 0 w 1943109"/>
              <a:gd name="connsiteY13" fmla="*/ 791811 h 2162075"/>
              <a:gd name="connsiteX0" fmla="*/ 0 w 1943109"/>
              <a:gd name="connsiteY0" fmla="*/ 791811 h 2162075"/>
              <a:gd name="connsiteX1" fmla="*/ 1417529 w 1943109"/>
              <a:gd name="connsiteY1" fmla="*/ 2162075 h 2162075"/>
              <a:gd name="connsiteX2" fmla="*/ 1643375 w 1943109"/>
              <a:gd name="connsiteY2" fmla="*/ 2030931 h 2162075"/>
              <a:gd name="connsiteX3" fmla="*/ 1801932 w 1943109"/>
              <a:gd name="connsiteY3" fmla="*/ 1973751 h 2162075"/>
              <a:gd name="connsiteX4" fmla="*/ 1942606 w 1943109"/>
              <a:gd name="connsiteY4" fmla="*/ 1953396 h 2162075"/>
              <a:gd name="connsiteX5" fmla="*/ 1942606 w 1943109"/>
              <a:gd name="connsiteY5" fmla="*/ 0 h 2162075"/>
              <a:gd name="connsiteX6" fmla="*/ 1595249 w 1943109"/>
              <a:gd name="connsiteY6" fmla="*/ 9626 h 2162075"/>
              <a:gd name="connsiteX7" fmla="*/ 1325742 w 1943109"/>
              <a:gd name="connsiteY7" fmla="*/ 57752 h 2162075"/>
              <a:gd name="connsiteX8" fmla="*/ 1123611 w 1943109"/>
              <a:gd name="connsiteY8" fmla="*/ 115504 h 2162075"/>
              <a:gd name="connsiteX9" fmla="*/ 911855 w 1943109"/>
              <a:gd name="connsiteY9" fmla="*/ 192506 h 2162075"/>
              <a:gd name="connsiteX10" fmla="*/ 661598 w 1943109"/>
              <a:gd name="connsiteY10" fmla="*/ 298384 h 2162075"/>
              <a:gd name="connsiteX11" fmla="*/ 392091 w 1943109"/>
              <a:gd name="connsiteY11" fmla="*/ 452388 h 2162075"/>
              <a:gd name="connsiteX12" fmla="*/ 199586 w 1943109"/>
              <a:gd name="connsiteY12" fmla="*/ 596767 h 2162075"/>
              <a:gd name="connsiteX13" fmla="*/ 75305 w 1943109"/>
              <a:gd name="connsiteY13" fmla="*/ 698100 h 2162075"/>
              <a:gd name="connsiteX14" fmla="*/ 0 w 1943109"/>
              <a:gd name="connsiteY14" fmla="*/ 791811 h 2162075"/>
              <a:gd name="connsiteX0" fmla="*/ 0 w 1943109"/>
              <a:gd name="connsiteY0" fmla="*/ 791811 h 2162075"/>
              <a:gd name="connsiteX1" fmla="*/ 1417529 w 1943109"/>
              <a:gd name="connsiteY1" fmla="*/ 2162075 h 2162075"/>
              <a:gd name="connsiteX2" fmla="*/ 1643375 w 1943109"/>
              <a:gd name="connsiteY2" fmla="*/ 2030931 h 2162075"/>
              <a:gd name="connsiteX3" fmla="*/ 1801932 w 1943109"/>
              <a:gd name="connsiteY3" fmla="*/ 1973751 h 2162075"/>
              <a:gd name="connsiteX4" fmla="*/ 1942606 w 1943109"/>
              <a:gd name="connsiteY4" fmla="*/ 1953396 h 2162075"/>
              <a:gd name="connsiteX5" fmla="*/ 1942606 w 1943109"/>
              <a:gd name="connsiteY5" fmla="*/ 0 h 2162075"/>
              <a:gd name="connsiteX6" fmla="*/ 1595249 w 1943109"/>
              <a:gd name="connsiteY6" fmla="*/ 9626 h 2162075"/>
              <a:gd name="connsiteX7" fmla="*/ 1325742 w 1943109"/>
              <a:gd name="connsiteY7" fmla="*/ 57752 h 2162075"/>
              <a:gd name="connsiteX8" fmla="*/ 1123611 w 1943109"/>
              <a:gd name="connsiteY8" fmla="*/ 115504 h 2162075"/>
              <a:gd name="connsiteX9" fmla="*/ 911855 w 1943109"/>
              <a:gd name="connsiteY9" fmla="*/ 192506 h 2162075"/>
              <a:gd name="connsiteX10" fmla="*/ 661598 w 1943109"/>
              <a:gd name="connsiteY10" fmla="*/ 298384 h 2162075"/>
              <a:gd name="connsiteX11" fmla="*/ 392091 w 1943109"/>
              <a:gd name="connsiteY11" fmla="*/ 452388 h 2162075"/>
              <a:gd name="connsiteX12" fmla="*/ 199586 w 1943109"/>
              <a:gd name="connsiteY12" fmla="*/ 596767 h 2162075"/>
              <a:gd name="connsiteX13" fmla="*/ 75305 w 1943109"/>
              <a:gd name="connsiteY13" fmla="*/ 698100 h 2162075"/>
              <a:gd name="connsiteX14" fmla="*/ 0 w 1943109"/>
              <a:gd name="connsiteY14" fmla="*/ 791811 h 2162075"/>
              <a:gd name="connsiteX0" fmla="*/ 0 w 1943109"/>
              <a:gd name="connsiteY0" fmla="*/ 791811 h 2162075"/>
              <a:gd name="connsiteX1" fmla="*/ 1417529 w 1943109"/>
              <a:gd name="connsiteY1" fmla="*/ 2162075 h 2162075"/>
              <a:gd name="connsiteX2" fmla="*/ 1630286 w 1943109"/>
              <a:gd name="connsiteY2" fmla="*/ 2025851 h 2162075"/>
              <a:gd name="connsiteX3" fmla="*/ 1801932 w 1943109"/>
              <a:gd name="connsiteY3" fmla="*/ 1973751 h 2162075"/>
              <a:gd name="connsiteX4" fmla="*/ 1942606 w 1943109"/>
              <a:gd name="connsiteY4" fmla="*/ 1953396 h 2162075"/>
              <a:gd name="connsiteX5" fmla="*/ 1942606 w 1943109"/>
              <a:gd name="connsiteY5" fmla="*/ 0 h 2162075"/>
              <a:gd name="connsiteX6" fmla="*/ 1595249 w 1943109"/>
              <a:gd name="connsiteY6" fmla="*/ 9626 h 2162075"/>
              <a:gd name="connsiteX7" fmla="*/ 1325742 w 1943109"/>
              <a:gd name="connsiteY7" fmla="*/ 57752 h 2162075"/>
              <a:gd name="connsiteX8" fmla="*/ 1123611 w 1943109"/>
              <a:gd name="connsiteY8" fmla="*/ 115504 h 2162075"/>
              <a:gd name="connsiteX9" fmla="*/ 911855 w 1943109"/>
              <a:gd name="connsiteY9" fmla="*/ 192506 h 2162075"/>
              <a:gd name="connsiteX10" fmla="*/ 661598 w 1943109"/>
              <a:gd name="connsiteY10" fmla="*/ 298384 h 2162075"/>
              <a:gd name="connsiteX11" fmla="*/ 392091 w 1943109"/>
              <a:gd name="connsiteY11" fmla="*/ 452388 h 2162075"/>
              <a:gd name="connsiteX12" fmla="*/ 199586 w 1943109"/>
              <a:gd name="connsiteY12" fmla="*/ 596767 h 2162075"/>
              <a:gd name="connsiteX13" fmla="*/ 75305 w 1943109"/>
              <a:gd name="connsiteY13" fmla="*/ 698100 h 2162075"/>
              <a:gd name="connsiteX14" fmla="*/ 0 w 1943109"/>
              <a:gd name="connsiteY14" fmla="*/ 791811 h 2162075"/>
              <a:gd name="connsiteX0" fmla="*/ 0 w 1943109"/>
              <a:gd name="connsiteY0" fmla="*/ 791811 h 2162074"/>
              <a:gd name="connsiteX1" fmla="*/ 1425387 w 1943109"/>
              <a:gd name="connsiteY1" fmla="*/ 2162074 h 2162074"/>
              <a:gd name="connsiteX2" fmla="*/ 1630286 w 1943109"/>
              <a:gd name="connsiteY2" fmla="*/ 2025851 h 2162074"/>
              <a:gd name="connsiteX3" fmla="*/ 1801932 w 1943109"/>
              <a:gd name="connsiteY3" fmla="*/ 1973751 h 2162074"/>
              <a:gd name="connsiteX4" fmla="*/ 1942606 w 1943109"/>
              <a:gd name="connsiteY4" fmla="*/ 1953396 h 2162074"/>
              <a:gd name="connsiteX5" fmla="*/ 1942606 w 1943109"/>
              <a:gd name="connsiteY5" fmla="*/ 0 h 2162074"/>
              <a:gd name="connsiteX6" fmla="*/ 1595249 w 1943109"/>
              <a:gd name="connsiteY6" fmla="*/ 9626 h 2162074"/>
              <a:gd name="connsiteX7" fmla="*/ 1325742 w 1943109"/>
              <a:gd name="connsiteY7" fmla="*/ 57752 h 2162074"/>
              <a:gd name="connsiteX8" fmla="*/ 1123611 w 1943109"/>
              <a:gd name="connsiteY8" fmla="*/ 115504 h 2162074"/>
              <a:gd name="connsiteX9" fmla="*/ 911855 w 1943109"/>
              <a:gd name="connsiteY9" fmla="*/ 192506 h 2162074"/>
              <a:gd name="connsiteX10" fmla="*/ 661598 w 1943109"/>
              <a:gd name="connsiteY10" fmla="*/ 298384 h 2162074"/>
              <a:gd name="connsiteX11" fmla="*/ 392091 w 1943109"/>
              <a:gd name="connsiteY11" fmla="*/ 452388 h 2162074"/>
              <a:gd name="connsiteX12" fmla="*/ 199586 w 1943109"/>
              <a:gd name="connsiteY12" fmla="*/ 596767 h 2162074"/>
              <a:gd name="connsiteX13" fmla="*/ 75305 w 1943109"/>
              <a:gd name="connsiteY13" fmla="*/ 698100 h 2162074"/>
              <a:gd name="connsiteX14" fmla="*/ 0 w 1943109"/>
              <a:gd name="connsiteY14" fmla="*/ 791811 h 2162074"/>
              <a:gd name="connsiteX0" fmla="*/ 0 w 1937873"/>
              <a:gd name="connsiteY0" fmla="*/ 781651 h 2162074"/>
              <a:gd name="connsiteX1" fmla="*/ 1420151 w 1937873"/>
              <a:gd name="connsiteY1" fmla="*/ 2162074 h 2162074"/>
              <a:gd name="connsiteX2" fmla="*/ 1625050 w 1937873"/>
              <a:gd name="connsiteY2" fmla="*/ 2025851 h 2162074"/>
              <a:gd name="connsiteX3" fmla="*/ 1796696 w 1937873"/>
              <a:gd name="connsiteY3" fmla="*/ 1973751 h 2162074"/>
              <a:gd name="connsiteX4" fmla="*/ 1937370 w 1937873"/>
              <a:gd name="connsiteY4" fmla="*/ 1953396 h 2162074"/>
              <a:gd name="connsiteX5" fmla="*/ 1937370 w 1937873"/>
              <a:gd name="connsiteY5" fmla="*/ 0 h 2162074"/>
              <a:gd name="connsiteX6" fmla="*/ 1590013 w 1937873"/>
              <a:gd name="connsiteY6" fmla="*/ 9626 h 2162074"/>
              <a:gd name="connsiteX7" fmla="*/ 1320506 w 1937873"/>
              <a:gd name="connsiteY7" fmla="*/ 57752 h 2162074"/>
              <a:gd name="connsiteX8" fmla="*/ 1118375 w 1937873"/>
              <a:gd name="connsiteY8" fmla="*/ 115504 h 2162074"/>
              <a:gd name="connsiteX9" fmla="*/ 906619 w 1937873"/>
              <a:gd name="connsiteY9" fmla="*/ 192506 h 2162074"/>
              <a:gd name="connsiteX10" fmla="*/ 656362 w 1937873"/>
              <a:gd name="connsiteY10" fmla="*/ 298384 h 2162074"/>
              <a:gd name="connsiteX11" fmla="*/ 386855 w 1937873"/>
              <a:gd name="connsiteY11" fmla="*/ 452388 h 2162074"/>
              <a:gd name="connsiteX12" fmla="*/ 194350 w 1937873"/>
              <a:gd name="connsiteY12" fmla="*/ 596767 h 2162074"/>
              <a:gd name="connsiteX13" fmla="*/ 70069 w 1937873"/>
              <a:gd name="connsiteY13" fmla="*/ 698100 h 2162074"/>
              <a:gd name="connsiteX14" fmla="*/ 0 w 1937873"/>
              <a:gd name="connsiteY14" fmla="*/ 781651 h 2162074"/>
              <a:gd name="connsiteX0" fmla="*/ 0 w 1942606"/>
              <a:gd name="connsiteY0" fmla="*/ 781651 h 2162074"/>
              <a:gd name="connsiteX1" fmla="*/ 1420151 w 1942606"/>
              <a:gd name="connsiteY1" fmla="*/ 2162074 h 2162074"/>
              <a:gd name="connsiteX2" fmla="*/ 1625050 w 1942606"/>
              <a:gd name="connsiteY2" fmla="*/ 2025851 h 2162074"/>
              <a:gd name="connsiteX3" fmla="*/ 1796696 w 1942606"/>
              <a:gd name="connsiteY3" fmla="*/ 1973751 h 2162074"/>
              <a:gd name="connsiteX4" fmla="*/ 1942606 w 1942606"/>
              <a:gd name="connsiteY4" fmla="*/ 1950856 h 2162074"/>
              <a:gd name="connsiteX5" fmla="*/ 1937370 w 1942606"/>
              <a:gd name="connsiteY5" fmla="*/ 0 h 2162074"/>
              <a:gd name="connsiteX6" fmla="*/ 1590013 w 1942606"/>
              <a:gd name="connsiteY6" fmla="*/ 9626 h 2162074"/>
              <a:gd name="connsiteX7" fmla="*/ 1320506 w 1942606"/>
              <a:gd name="connsiteY7" fmla="*/ 57752 h 2162074"/>
              <a:gd name="connsiteX8" fmla="*/ 1118375 w 1942606"/>
              <a:gd name="connsiteY8" fmla="*/ 115504 h 2162074"/>
              <a:gd name="connsiteX9" fmla="*/ 906619 w 1942606"/>
              <a:gd name="connsiteY9" fmla="*/ 192506 h 2162074"/>
              <a:gd name="connsiteX10" fmla="*/ 656362 w 1942606"/>
              <a:gd name="connsiteY10" fmla="*/ 298384 h 2162074"/>
              <a:gd name="connsiteX11" fmla="*/ 386855 w 1942606"/>
              <a:gd name="connsiteY11" fmla="*/ 452388 h 2162074"/>
              <a:gd name="connsiteX12" fmla="*/ 194350 w 1942606"/>
              <a:gd name="connsiteY12" fmla="*/ 596767 h 2162074"/>
              <a:gd name="connsiteX13" fmla="*/ 70069 w 1942606"/>
              <a:gd name="connsiteY13" fmla="*/ 698100 h 2162074"/>
              <a:gd name="connsiteX14" fmla="*/ 0 w 1942606"/>
              <a:gd name="connsiteY14" fmla="*/ 781651 h 2162074"/>
              <a:gd name="connsiteX0" fmla="*/ 0 w 1947846"/>
              <a:gd name="connsiteY0" fmla="*/ 781651 h 2162074"/>
              <a:gd name="connsiteX1" fmla="*/ 1420151 w 1947846"/>
              <a:gd name="connsiteY1" fmla="*/ 2162074 h 2162074"/>
              <a:gd name="connsiteX2" fmla="*/ 1625050 w 1947846"/>
              <a:gd name="connsiteY2" fmla="*/ 2025851 h 2162074"/>
              <a:gd name="connsiteX3" fmla="*/ 1796696 w 1947846"/>
              <a:gd name="connsiteY3" fmla="*/ 1973751 h 2162074"/>
              <a:gd name="connsiteX4" fmla="*/ 1947846 w 1947846"/>
              <a:gd name="connsiteY4" fmla="*/ 1950855 h 2162074"/>
              <a:gd name="connsiteX5" fmla="*/ 1937370 w 1947846"/>
              <a:gd name="connsiteY5" fmla="*/ 0 h 2162074"/>
              <a:gd name="connsiteX6" fmla="*/ 1590013 w 1947846"/>
              <a:gd name="connsiteY6" fmla="*/ 9626 h 2162074"/>
              <a:gd name="connsiteX7" fmla="*/ 1320506 w 1947846"/>
              <a:gd name="connsiteY7" fmla="*/ 57752 h 2162074"/>
              <a:gd name="connsiteX8" fmla="*/ 1118375 w 1947846"/>
              <a:gd name="connsiteY8" fmla="*/ 115504 h 2162074"/>
              <a:gd name="connsiteX9" fmla="*/ 906619 w 1947846"/>
              <a:gd name="connsiteY9" fmla="*/ 192506 h 2162074"/>
              <a:gd name="connsiteX10" fmla="*/ 656362 w 1947846"/>
              <a:gd name="connsiteY10" fmla="*/ 298384 h 2162074"/>
              <a:gd name="connsiteX11" fmla="*/ 386855 w 1947846"/>
              <a:gd name="connsiteY11" fmla="*/ 452388 h 2162074"/>
              <a:gd name="connsiteX12" fmla="*/ 194350 w 1947846"/>
              <a:gd name="connsiteY12" fmla="*/ 596767 h 2162074"/>
              <a:gd name="connsiteX13" fmla="*/ 70069 w 1947846"/>
              <a:gd name="connsiteY13" fmla="*/ 698100 h 2162074"/>
              <a:gd name="connsiteX14" fmla="*/ 0 w 1947846"/>
              <a:gd name="connsiteY14" fmla="*/ 781651 h 2162074"/>
              <a:gd name="connsiteX0" fmla="*/ 0 w 1948348"/>
              <a:gd name="connsiteY0" fmla="*/ 794351 h 2174774"/>
              <a:gd name="connsiteX1" fmla="*/ 1420151 w 1948348"/>
              <a:gd name="connsiteY1" fmla="*/ 2174774 h 2174774"/>
              <a:gd name="connsiteX2" fmla="*/ 1625050 w 1948348"/>
              <a:gd name="connsiteY2" fmla="*/ 2038551 h 2174774"/>
              <a:gd name="connsiteX3" fmla="*/ 1796696 w 1948348"/>
              <a:gd name="connsiteY3" fmla="*/ 1986451 h 2174774"/>
              <a:gd name="connsiteX4" fmla="*/ 1947846 w 1948348"/>
              <a:gd name="connsiteY4" fmla="*/ 1963555 h 2174774"/>
              <a:gd name="connsiteX5" fmla="*/ 1947845 w 1948348"/>
              <a:gd name="connsiteY5" fmla="*/ 0 h 2174774"/>
              <a:gd name="connsiteX6" fmla="*/ 1590013 w 1948348"/>
              <a:gd name="connsiteY6" fmla="*/ 22326 h 2174774"/>
              <a:gd name="connsiteX7" fmla="*/ 1320506 w 1948348"/>
              <a:gd name="connsiteY7" fmla="*/ 70452 h 2174774"/>
              <a:gd name="connsiteX8" fmla="*/ 1118375 w 1948348"/>
              <a:gd name="connsiteY8" fmla="*/ 128204 h 2174774"/>
              <a:gd name="connsiteX9" fmla="*/ 906619 w 1948348"/>
              <a:gd name="connsiteY9" fmla="*/ 205206 h 2174774"/>
              <a:gd name="connsiteX10" fmla="*/ 656362 w 1948348"/>
              <a:gd name="connsiteY10" fmla="*/ 311084 h 2174774"/>
              <a:gd name="connsiteX11" fmla="*/ 386855 w 1948348"/>
              <a:gd name="connsiteY11" fmla="*/ 465088 h 2174774"/>
              <a:gd name="connsiteX12" fmla="*/ 194350 w 1948348"/>
              <a:gd name="connsiteY12" fmla="*/ 609467 h 2174774"/>
              <a:gd name="connsiteX13" fmla="*/ 70069 w 1948348"/>
              <a:gd name="connsiteY13" fmla="*/ 710800 h 2174774"/>
              <a:gd name="connsiteX14" fmla="*/ 0 w 1948348"/>
              <a:gd name="connsiteY14" fmla="*/ 794351 h 2174774"/>
              <a:gd name="connsiteX0" fmla="*/ 0 w 1948348"/>
              <a:gd name="connsiteY0" fmla="*/ 794352 h 2174775"/>
              <a:gd name="connsiteX1" fmla="*/ 1420151 w 1948348"/>
              <a:gd name="connsiteY1" fmla="*/ 2174775 h 2174775"/>
              <a:gd name="connsiteX2" fmla="*/ 1625050 w 1948348"/>
              <a:gd name="connsiteY2" fmla="*/ 2038552 h 2174775"/>
              <a:gd name="connsiteX3" fmla="*/ 1796696 w 1948348"/>
              <a:gd name="connsiteY3" fmla="*/ 1986452 h 2174775"/>
              <a:gd name="connsiteX4" fmla="*/ 1947846 w 1948348"/>
              <a:gd name="connsiteY4" fmla="*/ 1963556 h 2174775"/>
              <a:gd name="connsiteX5" fmla="*/ 1947845 w 1948348"/>
              <a:gd name="connsiteY5" fmla="*/ 1 h 2174775"/>
              <a:gd name="connsiteX6" fmla="*/ 1590013 w 1948348"/>
              <a:gd name="connsiteY6" fmla="*/ 22327 h 2174775"/>
              <a:gd name="connsiteX7" fmla="*/ 1320506 w 1948348"/>
              <a:gd name="connsiteY7" fmla="*/ 70453 h 2174775"/>
              <a:gd name="connsiteX8" fmla="*/ 1118375 w 1948348"/>
              <a:gd name="connsiteY8" fmla="*/ 128205 h 2174775"/>
              <a:gd name="connsiteX9" fmla="*/ 906619 w 1948348"/>
              <a:gd name="connsiteY9" fmla="*/ 205207 h 2174775"/>
              <a:gd name="connsiteX10" fmla="*/ 656362 w 1948348"/>
              <a:gd name="connsiteY10" fmla="*/ 311085 h 2174775"/>
              <a:gd name="connsiteX11" fmla="*/ 386855 w 1948348"/>
              <a:gd name="connsiteY11" fmla="*/ 465089 h 2174775"/>
              <a:gd name="connsiteX12" fmla="*/ 194350 w 1948348"/>
              <a:gd name="connsiteY12" fmla="*/ 609468 h 2174775"/>
              <a:gd name="connsiteX13" fmla="*/ 70069 w 1948348"/>
              <a:gd name="connsiteY13" fmla="*/ 710801 h 2174775"/>
              <a:gd name="connsiteX14" fmla="*/ 0 w 1948348"/>
              <a:gd name="connsiteY14" fmla="*/ 794352 h 217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48348" h="2174775">
                <a:moveTo>
                  <a:pt x="0" y="794352"/>
                </a:moveTo>
                <a:lnTo>
                  <a:pt x="1420151" y="2174775"/>
                </a:lnTo>
                <a:lnTo>
                  <a:pt x="1625050" y="2038552"/>
                </a:lnTo>
                <a:cubicBezTo>
                  <a:pt x="1689117" y="2010975"/>
                  <a:pt x="1746824" y="1999374"/>
                  <a:pt x="1796696" y="1986452"/>
                </a:cubicBezTo>
                <a:cubicBezTo>
                  <a:pt x="1846568" y="1973530"/>
                  <a:pt x="1877276" y="1963585"/>
                  <a:pt x="1947846" y="1963556"/>
                </a:cubicBezTo>
                <a:cubicBezTo>
                  <a:pt x="1946101" y="1308191"/>
                  <a:pt x="1949590" y="655366"/>
                  <a:pt x="1947845" y="1"/>
                </a:cubicBezTo>
                <a:cubicBezTo>
                  <a:pt x="1828568" y="-176"/>
                  <a:pt x="1709290" y="14885"/>
                  <a:pt x="1590013" y="22327"/>
                </a:cubicBezTo>
                <a:lnTo>
                  <a:pt x="1320506" y="70453"/>
                </a:lnTo>
                <a:lnTo>
                  <a:pt x="1118375" y="128205"/>
                </a:lnTo>
                <a:lnTo>
                  <a:pt x="906619" y="205207"/>
                </a:lnTo>
                <a:lnTo>
                  <a:pt x="656362" y="311085"/>
                </a:lnTo>
                <a:lnTo>
                  <a:pt x="386855" y="465089"/>
                </a:lnTo>
                <a:lnTo>
                  <a:pt x="194350" y="609468"/>
                </a:lnTo>
                <a:lnTo>
                  <a:pt x="70069" y="710801"/>
                </a:lnTo>
                <a:lnTo>
                  <a:pt x="0" y="794352"/>
                </a:lnTo>
                <a:close/>
              </a:path>
            </a:pathLst>
          </a:custGeom>
          <a:solidFill>
            <a:srgbClr val="B2B2B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Isolation1">
            <a:hlinkClick r:id="rId8" action="ppaction://hlinksldjump"/>
            <a:extLst>
              <a:ext uri="{FF2B5EF4-FFF2-40B4-BE49-F238E27FC236}">
                <a16:creationId xmlns:a16="http://schemas.microsoft.com/office/drawing/2014/main" id="{176B68A2-5188-44D5-95A9-8A45E04AC8F8}"/>
              </a:ext>
            </a:extLst>
          </p:cNvPr>
          <p:cNvSpPr/>
          <p:nvPr/>
        </p:nvSpPr>
        <p:spPr>
          <a:xfrm rot="8016076">
            <a:off x="6034678" y="2740162"/>
            <a:ext cx="1602909" cy="1817426"/>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66380 w 1963554"/>
              <a:gd name="connsiteY2" fmla="*/ 201096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57607"/>
              <a:gd name="connsiteX1" fmla="*/ 1399555 w 1963554"/>
              <a:gd name="connsiteY1" fmla="*/ 2157607 h 2157607"/>
              <a:gd name="connsiteX2" fmla="*/ 1666380 w 1963554"/>
              <a:gd name="connsiteY2" fmla="*/ 2010961 h 2157607"/>
              <a:gd name="connsiteX3" fmla="*/ 1963554 w 1963554"/>
              <a:gd name="connsiteY3" fmla="*/ 1963554 h 2157607"/>
              <a:gd name="connsiteX4" fmla="*/ 1963554 w 1963554"/>
              <a:gd name="connsiteY4" fmla="*/ 0 h 2157607"/>
              <a:gd name="connsiteX5" fmla="*/ 1626670 w 1963554"/>
              <a:gd name="connsiteY5" fmla="*/ 9626 h 2157607"/>
              <a:gd name="connsiteX6" fmla="*/ 1357163 w 1963554"/>
              <a:gd name="connsiteY6" fmla="*/ 57752 h 2157607"/>
              <a:gd name="connsiteX7" fmla="*/ 1155032 w 1963554"/>
              <a:gd name="connsiteY7" fmla="*/ 115504 h 2157607"/>
              <a:gd name="connsiteX8" fmla="*/ 943276 w 1963554"/>
              <a:gd name="connsiteY8" fmla="*/ 192506 h 2157607"/>
              <a:gd name="connsiteX9" fmla="*/ 693019 w 1963554"/>
              <a:gd name="connsiteY9" fmla="*/ 298384 h 2157607"/>
              <a:gd name="connsiteX10" fmla="*/ 423512 w 1963554"/>
              <a:gd name="connsiteY10" fmla="*/ 452388 h 2157607"/>
              <a:gd name="connsiteX11" fmla="*/ 231007 w 1963554"/>
              <a:gd name="connsiteY11" fmla="*/ 596767 h 2157607"/>
              <a:gd name="connsiteX12" fmla="*/ 96253 w 1963554"/>
              <a:gd name="connsiteY12" fmla="*/ 693019 h 2157607"/>
              <a:gd name="connsiteX13" fmla="*/ 0 w 1963554"/>
              <a:gd name="connsiteY13" fmla="*/ 789272 h 2157607"/>
              <a:gd name="connsiteX0" fmla="*/ 0 w 1963554"/>
              <a:gd name="connsiteY0" fmla="*/ 789272 h 2157607"/>
              <a:gd name="connsiteX1" fmla="*/ 1399555 w 1963554"/>
              <a:gd name="connsiteY1" fmla="*/ 2157607 h 2157607"/>
              <a:gd name="connsiteX2" fmla="*/ 1666380 w 1963554"/>
              <a:gd name="connsiteY2" fmla="*/ 2010961 h 2157607"/>
              <a:gd name="connsiteX3" fmla="*/ 1963554 w 1963554"/>
              <a:gd name="connsiteY3" fmla="*/ 1963554 h 2157607"/>
              <a:gd name="connsiteX4" fmla="*/ 1963554 w 1963554"/>
              <a:gd name="connsiteY4" fmla="*/ 0 h 2157607"/>
              <a:gd name="connsiteX5" fmla="*/ 1626670 w 1963554"/>
              <a:gd name="connsiteY5" fmla="*/ 9626 h 2157607"/>
              <a:gd name="connsiteX6" fmla="*/ 1357163 w 1963554"/>
              <a:gd name="connsiteY6" fmla="*/ 57752 h 2157607"/>
              <a:gd name="connsiteX7" fmla="*/ 1155032 w 1963554"/>
              <a:gd name="connsiteY7" fmla="*/ 115504 h 2157607"/>
              <a:gd name="connsiteX8" fmla="*/ 943276 w 1963554"/>
              <a:gd name="connsiteY8" fmla="*/ 192506 h 2157607"/>
              <a:gd name="connsiteX9" fmla="*/ 693019 w 1963554"/>
              <a:gd name="connsiteY9" fmla="*/ 298384 h 2157607"/>
              <a:gd name="connsiteX10" fmla="*/ 423512 w 1963554"/>
              <a:gd name="connsiteY10" fmla="*/ 452388 h 2157607"/>
              <a:gd name="connsiteX11" fmla="*/ 231007 w 1963554"/>
              <a:gd name="connsiteY11" fmla="*/ 596767 h 2157607"/>
              <a:gd name="connsiteX12" fmla="*/ 96253 w 1963554"/>
              <a:gd name="connsiteY12" fmla="*/ 693019 h 2157607"/>
              <a:gd name="connsiteX13" fmla="*/ 0 w 1963554"/>
              <a:gd name="connsiteY13" fmla="*/ 789272 h 2157607"/>
              <a:gd name="connsiteX0" fmla="*/ 0 w 1903934"/>
              <a:gd name="connsiteY0" fmla="*/ 753013 h 2157607"/>
              <a:gd name="connsiteX1" fmla="*/ 1339935 w 1903934"/>
              <a:gd name="connsiteY1" fmla="*/ 2157607 h 2157607"/>
              <a:gd name="connsiteX2" fmla="*/ 1606760 w 1903934"/>
              <a:gd name="connsiteY2" fmla="*/ 2010961 h 2157607"/>
              <a:gd name="connsiteX3" fmla="*/ 1903934 w 1903934"/>
              <a:gd name="connsiteY3" fmla="*/ 1963554 h 2157607"/>
              <a:gd name="connsiteX4" fmla="*/ 1903934 w 1903934"/>
              <a:gd name="connsiteY4" fmla="*/ 0 h 2157607"/>
              <a:gd name="connsiteX5" fmla="*/ 1567050 w 1903934"/>
              <a:gd name="connsiteY5" fmla="*/ 9626 h 2157607"/>
              <a:gd name="connsiteX6" fmla="*/ 1297543 w 1903934"/>
              <a:gd name="connsiteY6" fmla="*/ 57752 h 2157607"/>
              <a:gd name="connsiteX7" fmla="*/ 1095412 w 1903934"/>
              <a:gd name="connsiteY7" fmla="*/ 115504 h 2157607"/>
              <a:gd name="connsiteX8" fmla="*/ 883656 w 1903934"/>
              <a:gd name="connsiteY8" fmla="*/ 192506 h 2157607"/>
              <a:gd name="connsiteX9" fmla="*/ 633399 w 1903934"/>
              <a:gd name="connsiteY9" fmla="*/ 298384 h 2157607"/>
              <a:gd name="connsiteX10" fmla="*/ 363892 w 1903934"/>
              <a:gd name="connsiteY10" fmla="*/ 452388 h 2157607"/>
              <a:gd name="connsiteX11" fmla="*/ 171387 w 1903934"/>
              <a:gd name="connsiteY11" fmla="*/ 596767 h 2157607"/>
              <a:gd name="connsiteX12" fmla="*/ 36633 w 1903934"/>
              <a:gd name="connsiteY12" fmla="*/ 693019 h 2157607"/>
              <a:gd name="connsiteX13" fmla="*/ 0 w 1903934"/>
              <a:gd name="connsiteY13" fmla="*/ 753013 h 2157607"/>
              <a:gd name="connsiteX0" fmla="*/ 0 w 1896817"/>
              <a:gd name="connsiteY0" fmla="*/ 753189 h 2157607"/>
              <a:gd name="connsiteX1" fmla="*/ 1332818 w 1896817"/>
              <a:gd name="connsiteY1" fmla="*/ 2157607 h 2157607"/>
              <a:gd name="connsiteX2" fmla="*/ 1599643 w 1896817"/>
              <a:gd name="connsiteY2" fmla="*/ 2010961 h 2157607"/>
              <a:gd name="connsiteX3" fmla="*/ 1896817 w 1896817"/>
              <a:gd name="connsiteY3" fmla="*/ 1963554 h 2157607"/>
              <a:gd name="connsiteX4" fmla="*/ 1896817 w 1896817"/>
              <a:gd name="connsiteY4" fmla="*/ 0 h 2157607"/>
              <a:gd name="connsiteX5" fmla="*/ 1559933 w 1896817"/>
              <a:gd name="connsiteY5" fmla="*/ 9626 h 2157607"/>
              <a:gd name="connsiteX6" fmla="*/ 1290426 w 1896817"/>
              <a:gd name="connsiteY6" fmla="*/ 57752 h 2157607"/>
              <a:gd name="connsiteX7" fmla="*/ 1088295 w 1896817"/>
              <a:gd name="connsiteY7" fmla="*/ 115504 h 2157607"/>
              <a:gd name="connsiteX8" fmla="*/ 876539 w 1896817"/>
              <a:gd name="connsiteY8" fmla="*/ 192506 h 2157607"/>
              <a:gd name="connsiteX9" fmla="*/ 626282 w 1896817"/>
              <a:gd name="connsiteY9" fmla="*/ 298384 h 2157607"/>
              <a:gd name="connsiteX10" fmla="*/ 356775 w 1896817"/>
              <a:gd name="connsiteY10" fmla="*/ 452388 h 2157607"/>
              <a:gd name="connsiteX11" fmla="*/ 164270 w 1896817"/>
              <a:gd name="connsiteY11" fmla="*/ 596767 h 2157607"/>
              <a:gd name="connsiteX12" fmla="*/ 29516 w 1896817"/>
              <a:gd name="connsiteY12" fmla="*/ 693019 h 2157607"/>
              <a:gd name="connsiteX13" fmla="*/ 0 w 1896817"/>
              <a:gd name="connsiteY13" fmla="*/ 753189 h 2157607"/>
              <a:gd name="connsiteX0" fmla="*/ 0 w 1896817"/>
              <a:gd name="connsiteY0" fmla="*/ 753189 h 2157607"/>
              <a:gd name="connsiteX1" fmla="*/ 1332818 w 1896817"/>
              <a:gd name="connsiteY1" fmla="*/ 2157607 h 2157607"/>
              <a:gd name="connsiteX2" fmla="*/ 1599643 w 1896817"/>
              <a:gd name="connsiteY2" fmla="*/ 2010961 h 2157607"/>
              <a:gd name="connsiteX3" fmla="*/ 1896817 w 1896817"/>
              <a:gd name="connsiteY3" fmla="*/ 1963554 h 2157607"/>
              <a:gd name="connsiteX4" fmla="*/ 1896817 w 1896817"/>
              <a:gd name="connsiteY4" fmla="*/ 0 h 2157607"/>
              <a:gd name="connsiteX5" fmla="*/ 1559933 w 1896817"/>
              <a:gd name="connsiteY5" fmla="*/ 9626 h 2157607"/>
              <a:gd name="connsiteX6" fmla="*/ 1290426 w 1896817"/>
              <a:gd name="connsiteY6" fmla="*/ 57752 h 2157607"/>
              <a:gd name="connsiteX7" fmla="*/ 1088295 w 1896817"/>
              <a:gd name="connsiteY7" fmla="*/ 115504 h 2157607"/>
              <a:gd name="connsiteX8" fmla="*/ 876539 w 1896817"/>
              <a:gd name="connsiteY8" fmla="*/ 192506 h 2157607"/>
              <a:gd name="connsiteX9" fmla="*/ 626282 w 1896817"/>
              <a:gd name="connsiteY9" fmla="*/ 298384 h 2157607"/>
              <a:gd name="connsiteX10" fmla="*/ 356775 w 1896817"/>
              <a:gd name="connsiteY10" fmla="*/ 452388 h 2157607"/>
              <a:gd name="connsiteX11" fmla="*/ 164270 w 1896817"/>
              <a:gd name="connsiteY11" fmla="*/ 596767 h 2157607"/>
              <a:gd name="connsiteX12" fmla="*/ 94515 w 1896817"/>
              <a:gd name="connsiteY12" fmla="*/ 655095 h 2157607"/>
              <a:gd name="connsiteX13" fmla="*/ 0 w 1896817"/>
              <a:gd name="connsiteY13" fmla="*/ 753189 h 2157607"/>
              <a:gd name="connsiteX0" fmla="*/ 0 w 1908619"/>
              <a:gd name="connsiteY0" fmla="*/ 725950 h 2157607"/>
              <a:gd name="connsiteX1" fmla="*/ 1344620 w 1908619"/>
              <a:gd name="connsiteY1" fmla="*/ 2157607 h 2157607"/>
              <a:gd name="connsiteX2" fmla="*/ 1611445 w 1908619"/>
              <a:gd name="connsiteY2" fmla="*/ 2010961 h 2157607"/>
              <a:gd name="connsiteX3" fmla="*/ 1908619 w 1908619"/>
              <a:gd name="connsiteY3" fmla="*/ 1963554 h 2157607"/>
              <a:gd name="connsiteX4" fmla="*/ 1908619 w 1908619"/>
              <a:gd name="connsiteY4" fmla="*/ 0 h 2157607"/>
              <a:gd name="connsiteX5" fmla="*/ 1571735 w 1908619"/>
              <a:gd name="connsiteY5" fmla="*/ 9626 h 2157607"/>
              <a:gd name="connsiteX6" fmla="*/ 1302228 w 1908619"/>
              <a:gd name="connsiteY6" fmla="*/ 57752 h 2157607"/>
              <a:gd name="connsiteX7" fmla="*/ 1100097 w 1908619"/>
              <a:gd name="connsiteY7" fmla="*/ 115504 h 2157607"/>
              <a:gd name="connsiteX8" fmla="*/ 888341 w 1908619"/>
              <a:gd name="connsiteY8" fmla="*/ 192506 h 2157607"/>
              <a:gd name="connsiteX9" fmla="*/ 638084 w 1908619"/>
              <a:gd name="connsiteY9" fmla="*/ 298384 h 2157607"/>
              <a:gd name="connsiteX10" fmla="*/ 368577 w 1908619"/>
              <a:gd name="connsiteY10" fmla="*/ 452388 h 2157607"/>
              <a:gd name="connsiteX11" fmla="*/ 176072 w 1908619"/>
              <a:gd name="connsiteY11" fmla="*/ 596767 h 2157607"/>
              <a:gd name="connsiteX12" fmla="*/ 106317 w 1908619"/>
              <a:gd name="connsiteY12" fmla="*/ 655095 h 2157607"/>
              <a:gd name="connsiteX13" fmla="*/ 0 w 1908619"/>
              <a:gd name="connsiteY13" fmla="*/ 725950 h 2157607"/>
              <a:gd name="connsiteX0" fmla="*/ 0 w 1895170"/>
              <a:gd name="connsiteY0" fmla="*/ 758620 h 2157607"/>
              <a:gd name="connsiteX1" fmla="*/ 1331171 w 1895170"/>
              <a:gd name="connsiteY1" fmla="*/ 2157607 h 2157607"/>
              <a:gd name="connsiteX2" fmla="*/ 1597996 w 1895170"/>
              <a:gd name="connsiteY2" fmla="*/ 2010961 h 2157607"/>
              <a:gd name="connsiteX3" fmla="*/ 1895170 w 1895170"/>
              <a:gd name="connsiteY3" fmla="*/ 1963554 h 2157607"/>
              <a:gd name="connsiteX4" fmla="*/ 1895170 w 1895170"/>
              <a:gd name="connsiteY4" fmla="*/ 0 h 2157607"/>
              <a:gd name="connsiteX5" fmla="*/ 1558286 w 1895170"/>
              <a:gd name="connsiteY5" fmla="*/ 9626 h 2157607"/>
              <a:gd name="connsiteX6" fmla="*/ 1288779 w 1895170"/>
              <a:gd name="connsiteY6" fmla="*/ 57752 h 2157607"/>
              <a:gd name="connsiteX7" fmla="*/ 1086648 w 1895170"/>
              <a:gd name="connsiteY7" fmla="*/ 115504 h 2157607"/>
              <a:gd name="connsiteX8" fmla="*/ 874892 w 1895170"/>
              <a:gd name="connsiteY8" fmla="*/ 192506 h 2157607"/>
              <a:gd name="connsiteX9" fmla="*/ 624635 w 1895170"/>
              <a:gd name="connsiteY9" fmla="*/ 298384 h 2157607"/>
              <a:gd name="connsiteX10" fmla="*/ 355128 w 1895170"/>
              <a:gd name="connsiteY10" fmla="*/ 452388 h 2157607"/>
              <a:gd name="connsiteX11" fmla="*/ 162623 w 1895170"/>
              <a:gd name="connsiteY11" fmla="*/ 596767 h 2157607"/>
              <a:gd name="connsiteX12" fmla="*/ 92868 w 1895170"/>
              <a:gd name="connsiteY12" fmla="*/ 655095 h 2157607"/>
              <a:gd name="connsiteX13" fmla="*/ 0 w 1895170"/>
              <a:gd name="connsiteY13" fmla="*/ 758620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85132 w 1905410"/>
              <a:gd name="connsiteY8" fmla="*/ 192506 h 2157607"/>
              <a:gd name="connsiteX9" fmla="*/ 634875 w 1905410"/>
              <a:gd name="connsiteY9" fmla="*/ 298384 h 2157607"/>
              <a:gd name="connsiteX10" fmla="*/ 365368 w 1905410"/>
              <a:gd name="connsiteY10" fmla="*/ 452388 h 2157607"/>
              <a:gd name="connsiteX11" fmla="*/ 172863 w 1905410"/>
              <a:gd name="connsiteY11" fmla="*/ 596767 h 2157607"/>
              <a:gd name="connsiteX12" fmla="*/ 103108 w 1905410"/>
              <a:gd name="connsiteY12" fmla="*/ 655095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85132 w 1905410"/>
              <a:gd name="connsiteY8" fmla="*/ 192506 h 2157607"/>
              <a:gd name="connsiteX9" fmla="*/ 634875 w 1905410"/>
              <a:gd name="connsiteY9" fmla="*/ 298384 h 2157607"/>
              <a:gd name="connsiteX10" fmla="*/ 365368 w 1905410"/>
              <a:gd name="connsiteY10" fmla="*/ 452388 h 2157607"/>
              <a:gd name="connsiteX11" fmla="*/ 172863 w 1905410"/>
              <a:gd name="connsiteY11" fmla="*/ 596767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85132 w 1905410"/>
              <a:gd name="connsiteY8" fmla="*/ 192506 h 2157607"/>
              <a:gd name="connsiteX9" fmla="*/ 634875 w 1905410"/>
              <a:gd name="connsiteY9" fmla="*/ 298384 h 2157607"/>
              <a:gd name="connsiteX10" fmla="*/ 365368 w 1905410"/>
              <a:gd name="connsiteY10" fmla="*/ 452388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85132 w 1905410"/>
              <a:gd name="connsiteY8" fmla="*/ 192506 h 2157607"/>
              <a:gd name="connsiteX9" fmla="*/ 634875 w 1905410"/>
              <a:gd name="connsiteY9" fmla="*/ 298384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85132 w 1905410"/>
              <a:gd name="connsiteY8" fmla="*/ 192506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846748 w 1905410"/>
              <a:gd name="connsiteY3" fmla="*/ 1960311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596260 w 1905410"/>
              <a:gd name="connsiteY2" fmla="*/ 1990904 h 2157607"/>
              <a:gd name="connsiteX3" fmla="*/ 1846748 w 1905410"/>
              <a:gd name="connsiteY3" fmla="*/ 1960311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596260 w 1905410"/>
              <a:gd name="connsiteY2" fmla="*/ 1990904 h 2157607"/>
              <a:gd name="connsiteX3" fmla="*/ 1846748 w 1905410"/>
              <a:gd name="connsiteY3" fmla="*/ 1960311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596260 w 1905410"/>
              <a:gd name="connsiteY2" fmla="*/ 1990904 h 2157607"/>
              <a:gd name="connsiteX3" fmla="*/ 1850478 w 1905410"/>
              <a:gd name="connsiteY3" fmla="*/ 1953218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596260 w 1905410"/>
              <a:gd name="connsiteY2" fmla="*/ 1990904 h 2157607"/>
              <a:gd name="connsiteX3" fmla="*/ 1850478 w 1905410"/>
              <a:gd name="connsiteY3" fmla="*/ 1953218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2089"/>
              <a:gd name="connsiteX1" fmla="*/ 1336203 w 1905410"/>
              <a:gd name="connsiteY1" fmla="*/ 2152089 h 2152089"/>
              <a:gd name="connsiteX2" fmla="*/ 1596260 w 1905410"/>
              <a:gd name="connsiteY2" fmla="*/ 1990904 h 2152089"/>
              <a:gd name="connsiteX3" fmla="*/ 1850478 w 1905410"/>
              <a:gd name="connsiteY3" fmla="*/ 1953218 h 2152089"/>
              <a:gd name="connsiteX4" fmla="*/ 1905410 w 1905410"/>
              <a:gd name="connsiteY4" fmla="*/ 0 h 2152089"/>
              <a:gd name="connsiteX5" fmla="*/ 1568526 w 1905410"/>
              <a:gd name="connsiteY5" fmla="*/ 9626 h 2152089"/>
              <a:gd name="connsiteX6" fmla="*/ 1295286 w 1905410"/>
              <a:gd name="connsiteY6" fmla="*/ 64847 h 2152089"/>
              <a:gd name="connsiteX7" fmla="*/ 1095327 w 1905410"/>
              <a:gd name="connsiteY7" fmla="*/ 106482 h 2152089"/>
              <a:gd name="connsiteX8" fmla="*/ 899799 w 1905410"/>
              <a:gd name="connsiteY8" fmla="*/ 174903 h 2152089"/>
              <a:gd name="connsiteX9" fmla="*/ 635048 w 1905410"/>
              <a:gd name="connsiteY9" fmla="*/ 291203 h 2152089"/>
              <a:gd name="connsiteX10" fmla="*/ 421256 w 1905410"/>
              <a:gd name="connsiteY10" fmla="*/ 423223 h 2152089"/>
              <a:gd name="connsiteX11" fmla="*/ 204018 w 1905410"/>
              <a:gd name="connsiteY11" fmla="*/ 559804 h 2152089"/>
              <a:gd name="connsiteX12" fmla="*/ 101546 w 1905410"/>
              <a:gd name="connsiteY12" fmla="*/ 646073 h 2152089"/>
              <a:gd name="connsiteX13" fmla="*/ 0 w 1905410"/>
              <a:gd name="connsiteY13" fmla="*/ 740403 h 2152089"/>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68526 w 1896906"/>
              <a:gd name="connsiteY5" fmla="*/ 26005 h 2168468"/>
              <a:gd name="connsiteX6" fmla="*/ 1295286 w 1896906"/>
              <a:gd name="connsiteY6" fmla="*/ 81226 h 2168468"/>
              <a:gd name="connsiteX7" fmla="*/ 1095327 w 1896906"/>
              <a:gd name="connsiteY7" fmla="*/ 122861 h 2168468"/>
              <a:gd name="connsiteX8" fmla="*/ 899799 w 1896906"/>
              <a:gd name="connsiteY8" fmla="*/ 191282 h 2168468"/>
              <a:gd name="connsiteX9" fmla="*/ 635048 w 1896906"/>
              <a:gd name="connsiteY9" fmla="*/ 307582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95286 w 1896906"/>
              <a:gd name="connsiteY6" fmla="*/ 81226 h 2168468"/>
              <a:gd name="connsiteX7" fmla="*/ 1095327 w 1896906"/>
              <a:gd name="connsiteY7" fmla="*/ 122861 h 2168468"/>
              <a:gd name="connsiteX8" fmla="*/ 899799 w 1896906"/>
              <a:gd name="connsiteY8" fmla="*/ 191282 h 2168468"/>
              <a:gd name="connsiteX9" fmla="*/ 635048 w 1896906"/>
              <a:gd name="connsiteY9" fmla="*/ 307582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95327 w 1896906"/>
              <a:gd name="connsiteY7" fmla="*/ 122861 h 2168468"/>
              <a:gd name="connsiteX8" fmla="*/ 899799 w 1896906"/>
              <a:gd name="connsiteY8" fmla="*/ 191282 h 2168468"/>
              <a:gd name="connsiteX9" fmla="*/ 635048 w 1896906"/>
              <a:gd name="connsiteY9" fmla="*/ 307582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9799 w 1896906"/>
              <a:gd name="connsiteY8" fmla="*/ 191282 h 2168468"/>
              <a:gd name="connsiteX9" fmla="*/ 635048 w 1896906"/>
              <a:gd name="connsiteY9" fmla="*/ 307582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2858 w 1896906"/>
              <a:gd name="connsiteY8" fmla="*/ 183925 h 2168468"/>
              <a:gd name="connsiteX9" fmla="*/ 635048 w 1896906"/>
              <a:gd name="connsiteY9" fmla="*/ 307582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2858 w 1896906"/>
              <a:gd name="connsiteY8" fmla="*/ 183925 h 2168468"/>
              <a:gd name="connsiteX9" fmla="*/ 629841 w 1896906"/>
              <a:gd name="connsiteY9" fmla="*/ 302064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2858 w 1896906"/>
              <a:gd name="connsiteY8" fmla="*/ 183925 h 2168468"/>
              <a:gd name="connsiteX9" fmla="*/ 629841 w 1896906"/>
              <a:gd name="connsiteY9" fmla="*/ 302064 h 2168468"/>
              <a:gd name="connsiteX10" fmla="*/ 407544 w 1896906"/>
              <a:gd name="connsiteY10" fmla="*/ 417704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2858 w 1896906"/>
              <a:gd name="connsiteY8" fmla="*/ 183925 h 2168468"/>
              <a:gd name="connsiteX9" fmla="*/ 629841 w 1896906"/>
              <a:gd name="connsiteY9" fmla="*/ 302064 h 2168468"/>
              <a:gd name="connsiteX10" fmla="*/ 407544 w 1896906"/>
              <a:gd name="connsiteY10" fmla="*/ 417704 h 2168468"/>
              <a:gd name="connsiteX11" fmla="*/ 191695 w 1896906"/>
              <a:gd name="connsiteY11" fmla="*/ 570490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2858 w 1896906"/>
              <a:gd name="connsiteY8" fmla="*/ 183925 h 2168468"/>
              <a:gd name="connsiteX9" fmla="*/ 629841 w 1896906"/>
              <a:gd name="connsiteY9" fmla="*/ 302064 h 2168468"/>
              <a:gd name="connsiteX10" fmla="*/ 407544 w 1896906"/>
              <a:gd name="connsiteY10" fmla="*/ 417704 h 2168468"/>
              <a:gd name="connsiteX11" fmla="*/ 191695 w 1896906"/>
              <a:gd name="connsiteY11" fmla="*/ 570490 h 2168468"/>
              <a:gd name="connsiteX12" fmla="*/ 94603 w 1896906"/>
              <a:gd name="connsiteY12" fmla="*/ 655095 h 2168468"/>
              <a:gd name="connsiteX13" fmla="*/ 0 w 1896906"/>
              <a:gd name="connsiteY13" fmla="*/ 756782 h 2168468"/>
              <a:gd name="connsiteX0" fmla="*/ 0 w 1900377"/>
              <a:gd name="connsiteY0" fmla="*/ 753104 h 2168468"/>
              <a:gd name="connsiteX1" fmla="*/ 1339674 w 1900377"/>
              <a:gd name="connsiteY1" fmla="*/ 2168468 h 2168468"/>
              <a:gd name="connsiteX2" fmla="*/ 1599731 w 1900377"/>
              <a:gd name="connsiteY2" fmla="*/ 2007283 h 2168468"/>
              <a:gd name="connsiteX3" fmla="*/ 1853949 w 1900377"/>
              <a:gd name="connsiteY3" fmla="*/ 1969597 h 2168468"/>
              <a:gd name="connsiteX4" fmla="*/ 1900377 w 1900377"/>
              <a:gd name="connsiteY4" fmla="*/ 0 h 2168468"/>
              <a:gd name="connsiteX5" fmla="*/ 1575728 w 1900377"/>
              <a:gd name="connsiteY5" fmla="*/ 18910 h 2168468"/>
              <a:gd name="connsiteX6" fmla="*/ 1292163 w 1900377"/>
              <a:gd name="connsiteY6" fmla="*/ 59504 h 2168468"/>
              <a:gd name="connsiteX7" fmla="*/ 1091855 w 1900377"/>
              <a:gd name="connsiteY7" fmla="*/ 115504 h 2168468"/>
              <a:gd name="connsiteX8" fmla="*/ 896329 w 1900377"/>
              <a:gd name="connsiteY8" fmla="*/ 183925 h 2168468"/>
              <a:gd name="connsiteX9" fmla="*/ 633312 w 1900377"/>
              <a:gd name="connsiteY9" fmla="*/ 302064 h 2168468"/>
              <a:gd name="connsiteX10" fmla="*/ 411015 w 1900377"/>
              <a:gd name="connsiteY10" fmla="*/ 417704 h 2168468"/>
              <a:gd name="connsiteX11" fmla="*/ 195166 w 1900377"/>
              <a:gd name="connsiteY11" fmla="*/ 570490 h 2168468"/>
              <a:gd name="connsiteX12" fmla="*/ 98074 w 1900377"/>
              <a:gd name="connsiteY12" fmla="*/ 655095 h 2168468"/>
              <a:gd name="connsiteX13" fmla="*/ 0 w 1900377"/>
              <a:gd name="connsiteY13" fmla="*/ 753104 h 2168468"/>
              <a:gd name="connsiteX0" fmla="*/ 0 w 1894909"/>
              <a:gd name="connsiteY0" fmla="*/ 747848 h 2168468"/>
              <a:gd name="connsiteX1" fmla="*/ 1334206 w 1894909"/>
              <a:gd name="connsiteY1" fmla="*/ 2168468 h 2168468"/>
              <a:gd name="connsiteX2" fmla="*/ 1594263 w 1894909"/>
              <a:gd name="connsiteY2" fmla="*/ 2007283 h 2168468"/>
              <a:gd name="connsiteX3" fmla="*/ 1848481 w 1894909"/>
              <a:gd name="connsiteY3" fmla="*/ 1969597 h 2168468"/>
              <a:gd name="connsiteX4" fmla="*/ 1894909 w 1894909"/>
              <a:gd name="connsiteY4" fmla="*/ 0 h 2168468"/>
              <a:gd name="connsiteX5" fmla="*/ 1570260 w 1894909"/>
              <a:gd name="connsiteY5" fmla="*/ 18910 h 2168468"/>
              <a:gd name="connsiteX6" fmla="*/ 1286695 w 1894909"/>
              <a:gd name="connsiteY6" fmla="*/ 59504 h 2168468"/>
              <a:gd name="connsiteX7" fmla="*/ 1086387 w 1894909"/>
              <a:gd name="connsiteY7" fmla="*/ 115504 h 2168468"/>
              <a:gd name="connsiteX8" fmla="*/ 890861 w 1894909"/>
              <a:gd name="connsiteY8" fmla="*/ 183925 h 2168468"/>
              <a:gd name="connsiteX9" fmla="*/ 627844 w 1894909"/>
              <a:gd name="connsiteY9" fmla="*/ 302064 h 2168468"/>
              <a:gd name="connsiteX10" fmla="*/ 405547 w 1894909"/>
              <a:gd name="connsiteY10" fmla="*/ 417704 h 2168468"/>
              <a:gd name="connsiteX11" fmla="*/ 189698 w 1894909"/>
              <a:gd name="connsiteY11" fmla="*/ 570490 h 2168468"/>
              <a:gd name="connsiteX12" fmla="*/ 92606 w 1894909"/>
              <a:gd name="connsiteY12" fmla="*/ 655095 h 2168468"/>
              <a:gd name="connsiteX13" fmla="*/ 0 w 1894909"/>
              <a:gd name="connsiteY13" fmla="*/ 747848 h 216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4909" h="2168468">
                <a:moveTo>
                  <a:pt x="0" y="747848"/>
                </a:moveTo>
                <a:lnTo>
                  <a:pt x="1334206" y="2168468"/>
                </a:lnTo>
                <a:cubicBezTo>
                  <a:pt x="1463675" y="2063093"/>
                  <a:pt x="1447699" y="2083490"/>
                  <a:pt x="1594263" y="2007283"/>
                </a:cubicBezTo>
                <a:cubicBezTo>
                  <a:pt x="1726270" y="1978517"/>
                  <a:pt x="1764985" y="1979795"/>
                  <a:pt x="1848481" y="1969597"/>
                </a:cubicBezTo>
                <a:lnTo>
                  <a:pt x="1894909" y="0"/>
                </a:lnTo>
                <a:lnTo>
                  <a:pt x="1570260" y="18910"/>
                </a:lnTo>
                <a:lnTo>
                  <a:pt x="1286695" y="59504"/>
                </a:lnTo>
                <a:lnTo>
                  <a:pt x="1086387" y="115504"/>
                </a:lnTo>
                <a:lnTo>
                  <a:pt x="890861" y="183925"/>
                </a:lnTo>
                <a:lnTo>
                  <a:pt x="627844" y="302064"/>
                </a:lnTo>
                <a:lnTo>
                  <a:pt x="405547" y="417704"/>
                </a:lnTo>
                <a:lnTo>
                  <a:pt x="189698" y="570490"/>
                </a:lnTo>
                <a:lnTo>
                  <a:pt x="92606" y="655095"/>
                </a:lnTo>
                <a:lnTo>
                  <a:pt x="0" y="747848"/>
                </a:lnTo>
                <a:close/>
              </a:path>
            </a:pathLst>
          </a:custGeom>
          <a:solidFill>
            <a:srgbClr val="FAFBB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inimizing1">
            <a:hlinkClick r:id="rId9" action="ppaction://hlinksldjump"/>
            <a:extLst>
              <a:ext uri="{FF2B5EF4-FFF2-40B4-BE49-F238E27FC236}">
                <a16:creationId xmlns:a16="http://schemas.microsoft.com/office/drawing/2014/main" id="{205DFFDD-1AB5-4EEB-B91B-CF55AE810323}"/>
              </a:ext>
            </a:extLst>
          </p:cNvPr>
          <p:cNvSpPr/>
          <p:nvPr/>
        </p:nvSpPr>
        <p:spPr>
          <a:xfrm rot="10800000">
            <a:off x="5303962" y="3730572"/>
            <a:ext cx="1600980" cy="1816312"/>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94306 h 2189969"/>
              <a:gd name="connsiteX1" fmla="*/ 1414914 w 1963554"/>
              <a:gd name="connsiteY1" fmla="*/ 2189969 h 2189969"/>
              <a:gd name="connsiteX2" fmla="*/ 1674796 w 1963554"/>
              <a:gd name="connsiteY2" fmla="*/ 2035965 h 2189969"/>
              <a:gd name="connsiteX3" fmla="*/ 1963554 w 1963554"/>
              <a:gd name="connsiteY3" fmla="*/ 1968588 h 2189969"/>
              <a:gd name="connsiteX4" fmla="*/ 1925455 w 1963554"/>
              <a:gd name="connsiteY4" fmla="*/ 0 h 2189969"/>
              <a:gd name="connsiteX5" fmla="*/ 1626670 w 1963554"/>
              <a:gd name="connsiteY5" fmla="*/ 14660 h 2189969"/>
              <a:gd name="connsiteX6" fmla="*/ 1357163 w 1963554"/>
              <a:gd name="connsiteY6" fmla="*/ 62786 h 2189969"/>
              <a:gd name="connsiteX7" fmla="*/ 1155032 w 1963554"/>
              <a:gd name="connsiteY7" fmla="*/ 120538 h 2189969"/>
              <a:gd name="connsiteX8" fmla="*/ 943276 w 1963554"/>
              <a:gd name="connsiteY8" fmla="*/ 197540 h 2189969"/>
              <a:gd name="connsiteX9" fmla="*/ 693019 w 1963554"/>
              <a:gd name="connsiteY9" fmla="*/ 303418 h 2189969"/>
              <a:gd name="connsiteX10" fmla="*/ 423512 w 1963554"/>
              <a:gd name="connsiteY10" fmla="*/ 457422 h 2189969"/>
              <a:gd name="connsiteX11" fmla="*/ 231007 w 1963554"/>
              <a:gd name="connsiteY11" fmla="*/ 601801 h 2189969"/>
              <a:gd name="connsiteX12" fmla="*/ 96253 w 1963554"/>
              <a:gd name="connsiteY12" fmla="*/ 698053 h 2189969"/>
              <a:gd name="connsiteX13" fmla="*/ 0 w 1963554"/>
              <a:gd name="connsiteY13" fmla="*/ 794306 h 2189969"/>
              <a:gd name="connsiteX0" fmla="*/ 0 w 1963554"/>
              <a:gd name="connsiteY0" fmla="*/ 791790 h 2187453"/>
              <a:gd name="connsiteX1" fmla="*/ 1414914 w 1963554"/>
              <a:gd name="connsiteY1" fmla="*/ 2187453 h 2187453"/>
              <a:gd name="connsiteX2" fmla="*/ 1674796 w 1963554"/>
              <a:gd name="connsiteY2" fmla="*/ 2033449 h 2187453"/>
              <a:gd name="connsiteX3" fmla="*/ 1963554 w 1963554"/>
              <a:gd name="connsiteY3" fmla="*/ 1966072 h 2187453"/>
              <a:gd name="connsiteX4" fmla="*/ 1907675 w 1963554"/>
              <a:gd name="connsiteY4" fmla="*/ 0 h 2187453"/>
              <a:gd name="connsiteX5" fmla="*/ 1626670 w 1963554"/>
              <a:gd name="connsiteY5" fmla="*/ 12144 h 2187453"/>
              <a:gd name="connsiteX6" fmla="*/ 1357163 w 1963554"/>
              <a:gd name="connsiteY6" fmla="*/ 60270 h 2187453"/>
              <a:gd name="connsiteX7" fmla="*/ 1155032 w 1963554"/>
              <a:gd name="connsiteY7" fmla="*/ 118022 h 2187453"/>
              <a:gd name="connsiteX8" fmla="*/ 943276 w 1963554"/>
              <a:gd name="connsiteY8" fmla="*/ 195024 h 2187453"/>
              <a:gd name="connsiteX9" fmla="*/ 693019 w 1963554"/>
              <a:gd name="connsiteY9" fmla="*/ 300902 h 2187453"/>
              <a:gd name="connsiteX10" fmla="*/ 423512 w 1963554"/>
              <a:gd name="connsiteY10" fmla="*/ 454906 h 2187453"/>
              <a:gd name="connsiteX11" fmla="*/ 231007 w 1963554"/>
              <a:gd name="connsiteY11" fmla="*/ 599285 h 2187453"/>
              <a:gd name="connsiteX12" fmla="*/ 96253 w 1963554"/>
              <a:gd name="connsiteY12" fmla="*/ 695537 h 2187453"/>
              <a:gd name="connsiteX13" fmla="*/ 0 w 1963554"/>
              <a:gd name="connsiteY13" fmla="*/ 791790 h 2187453"/>
              <a:gd name="connsiteX0" fmla="*/ 0 w 1963554"/>
              <a:gd name="connsiteY0" fmla="*/ 794306 h 2189969"/>
              <a:gd name="connsiteX1" fmla="*/ 1414914 w 1963554"/>
              <a:gd name="connsiteY1" fmla="*/ 2189969 h 2189969"/>
              <a:gd name="connsiteX2" fmla="*/ 1674796 w 1963554"/>
              <a:gd name="connsiteY2" fmla="*/ 2035965 h 2189969"/>
              <a:gd name="connsiteX3" fmla="*/ 1963554 w 1963554"/>
              <a:gd name="connsiteY3" fmla="*/ 1968588 h 2189969"/>
              <a:gd name="connsiteX4" fmla="*/ 1915294 w 1963554"/>
              <a:gd name="connsiteY4" fmla="*/ 0 h 2189969"/>
              <a:gd name="connsiteX5" fmla="*/ 1626670 w 1963554"/>
              <a:gd name="connsiteY5" fmla="*/ 14660 h 2189969"/>
              <a:gd name="connsiteX6" fmla="*/ 1357163 w 1963554"/>
              <a:gd name="connsiteY6" fmla="*/ 62786 h 2189969"/>
              <a:gd name="connsiteX7" fmla="*/ 1155032 w 1963554"/>
              <a:gd name="connsiteY7" fmla="*/ 120538 h 2189969"/>
              <a:gd name="connsiteX8" fmla="*/ 943276 w 1963554"/>
              <a:gd name="connsiteY8" fmla="*/ 197540 h 2189969"/>
              <a:gd name="connsiteX9" fmla="*/ 693019 w 1963554"/>
              <a:gd name="connsiteY9" fmla="*/ 303418 h 2189969"/>
              <a:gd name="connsiteX10" fmla="*/ 423512 w 1963554"/>
              <a:gd name="connsiteY10" fmla="*/ 457422 h 2189969"/>
              <a:gd name="connsiteX11" fmla="*/ 231007 w 1963554"/>
              <a:gd name="connsiteY11" fmla="*/ 601801 h 2189969"/>
              <a:gd name="connsiteX12" fmla="*/ 96253 w 1963554"/>
              <a:gd name="connsiteY12" fmla="*/ 698053 h 2189969"/>
              <a:gd name="connsiteX13" fmla="*/ 0 w 1963554"/>
              <a:gd name="connsiteY13" fmla="*/ 794306 h 2189969"/>
              <a:gd name="connsiteX0" fmla="*/ 0 w 1925454"/>
              <a:gd name="connsiteY0" fmla="*/ 794306 h 2189969"/>
              <a:gd name="connsiteX1" fmla="*/ 1414914 w 1925454"/>
              <a:gd name="connsiteY1" fmla="*/ 2189969 h 2189969"/>
              <a:gd name="connsiteX2" fmla="*/ 1674796 w 1925454"/>
              <a:gd name="connsiteY2" fmla="*/ 2035965 h 2189969"/>
              <a:gd name="connsiteX3" fmla="*/ 1925454 w 1925454"/>
              <a:gd name="connsiteY3" fmla="*/ 1961038 h 2189969"/>
              <a:gd name="connsiteX4" fmla="*/ 1915294 w 1925454"/>
              <a:gd name="connsiteY4" fmla="*/ 0 h 2189969"/>
              <a:gd name="connsiteX5" fmla="*/ 1626670 w 1925454"/>
              <a:gd name="connsiteY5" fmla="*/ 14660 h 2189969"/>
              <a:gd name="connsiteX6" fmla="*/ 1357163 w 1925454"/>
              <a:gd name="connsiteY6" fmla="*/ 62786 h 2189969"/>
              <a:gd name="connsiteX7" fmla="*/ 1155032 w 1925454"/>
              <a:gd name="connsiteY7" fmla="*/ 120538 h 2189969"/>
              <a:gd name="connsiteX8" fmla="*/ 943276 w 1925454"/>
              <a:gd name="connsiteY8" fmla="*/ 197540 h 2189969"/>
              <a:gd name="connsiteX9" fmla="*/ 693019 w 1925454"/>
              <a:gd name="connsiteY9" fmla="*/ 303418 h 2189969"/>
              <a:gd name="connsiteX10" fmla="*/ 423512 w 1925454"/>
              <a:gd name="connsiteY10" fmla="*/ 457422 h 2189969"/>
              <a:gd name="connsiteX11" fmla="*/ 231007 w 1925454"/>
              <a:gd name="connsiteY11" fmla="*/ 601801 h 2189969"/>
              <a:gd name="connsiteX12" fmla="*/ 96253 w 1925454"/>
              <a:gd name="connsiteY12" fmla="*/ 698053 h 2189969"/>
              <a:gd name="connsiteX13" fmla="*/ 0 w 1925454"/>
              <a:gd name="connsiteY13" fmla="*/ 794306 h 2189969"/>
              <a:gd name="connsiteX0" fmla="*/ 0 w 1917835"/>
              <a:gd name="connsiteY0" fmla="*/ 794306 h 2189969"/>
              <a:gd name="connsiteX1" fmla="*/ 1414914 w 1917835"/>
              <a:gd name="connsiteY1" fmla="*/ 2189969 h 2189969"/>
              <a:gd name="connsiteX2" fmla="*/ 1674796 w 1917835"/>
              <a:gd name="connsiteY2" fmla="*/ 2035965 h 2189969"/>
              <a:gd name="connsiteX3" fmla="*/ 1917835 w 1917835"/>
              <a:gd name="connsiteY3" fmla="*/ 1961038 h 2189969"/>
              <a:gd name="connsiteX4" fmla="*/ 1915294 w 1917835"/>
              <a:gd name="connsiteY4" fmla="*/ 0 h 2189969"/>
              <a:gd name="connsiteX5" fmla="*/ 1626670 w 1917835"/>
              <a:gd name="connsiteY5" fmla="*/ 14660 h 2189969"/>
              <a:gd name="connsiteX6" fmla="*/ 1357163 w 1917835"/>
              <a:gd name="connsiteY6" fmla="*/ 62786 h 2189969"/>
              <a:gd name="connsiteX7" fmla="*/ 1155032 w 1917835"/>
              <a:gd name="connsiteY7" fmla="*/ 120538 h 2189969"/>
              <a:gd name="connsiteX8" fmla="*/ 943276 w 1917835"/>
              <a:gd name="connsiteY8" fmla="*/ 197540 h 2189969"/>
              <a:gd name="connsiteX9" fmla="*/ 693019 w 1917835"/>
              <a:gd name="connsiteY9" fmla="*/ 303418 h 2189969"/>
              <a:gd name="connsiteX10" fmla="*/ 423512 w 1917835"/>
              <a:gd name="connsiteY10" fmla="*/ 457422 h 2189969"/>
              <a:gd name="connsiteX11" fmla="*/ 231007 w 1917835"/>
              <a:gd name="connsiteY11" fmla="*/ 601801 h 2189969"/>
              <a:gd name="connsiteX12" fmla="*/ 96253 w 1917835"/>
              <a:gd name="connsiteY12" fmla="*/ 698053 h 2189969"/>
              <a:gd name="connsiteX13" fmla="*/ 0 w 1917835"/>
              <a:gd name="connsiteY13" fmla="*/ 794306 h 2189969"/>
              <a:gd name="connsiteX0" fmla="*/ 0 w 1917835"/>
              <a:gd name="connsiteY0" fmla="*/ 794306 h 2189969"/>
              <a:gd name="connsiteX1" fmla="*/ 1414914 w 1917835"/>
              <a:gd name="connsiteY1" fmla="*/ 2189969 h 2189969"/>
              <a:gd name="connsiteX2" fmla="*/ 1621455 w 1917835"/>
              <a:gd name="connsiteY2" fmla="*/ 1995700 h 2189969"/>
              <a:gd name="connsiteX3" fmla="*/ 1917835 w 1917835"/>
              <a:gd name="connsiteY3" fmla="*/ 1961038 h 2189969"/>
              <a:gd name="connsiteX4" fmla="*/ 1915294 w 1917835"/>
              <a:gd name="connsiteY4" fmla="*/ 0 h 2189969"/>
              <a:gd name="connsiteX5" fmla="*/ 1626670 w 1917835"/>
              <a:gd name="connsiteY5" fmla="*/ 14660 h 2189969"/>
              <a:gd name="connsiteX6" fmla="*/ 1357163 w 1917835"/>
              <a:gd name="connsiteY6" fmla="*/ 62786 h 2189969"/>
              <a:gd name="connsiteX7" fmla="*/ 1155032 w 1917835"/>
              <a:gd name="connsiteY7" fmla="*/ 120538 h 2189969"/>
              <a:gd name="connsiteX8" fmla="*/ 943276 w 1917835"/>
              <a:gd name="connsiteY8" fmla="*/ 197540 h 2189969"/>
              <a:gd name="connsiteX9" fmla="*/ 693019 w 1917835"/>
              <a:gd name="connsiteY9" fmla="*/ 303418 h 2189969"/>
              <a:gd name="connsiteX10" fmla="*/ 423512 w 1917835"/>
              <a:gd name="connsiteY10" fmla="*/ 457422 h 2189969"/>
              <a:gd name="connsiteX11" fmla="*/ 231007 w 1917835"/>
              <a:gd name="connsiteY11" fmla="*/ 601801 h 2189969"/>
              <a:gd name="connsiteX12" fmla="*/ 96253 w 1917835"/>
              <a:gd name="connsiteY12" fmla="*/ 698053 h 2189969"/>
              <a:gd name="connsiteX13" fmla="*/ 0 w 1917835"/>
              <a:gd name="connsiteY13" fmla="*/ 794306 h 2189969"/>
              <a:gd name="connsiteX0" fmla="*/ 0 w 1915814"/>
              <a:gd name="connsiteY0" fmla="*/ 794306 h 2189969"/>
              <a:gd name="connsiteX1" fmla="*/ 1414914 w 1915814"/>
              <a:gd name="connsiteY1" fmla="*/ 2189969 h 2189969"/>
              <a:gd name="connsiteX2" fmla="*/ 1621455 w 1915814"/>
              <a:gd name="connsiteY2" fmla="*/ 1995700 h 2189969"/>
              <a:gd name="connsiteX3" fmla="*/ 1907675 w 1915814"/>
              <a:gd name="connsiteY3" fmla="*/ 1953489 h 2189969"/>
              <a:gd name="connsiteX4" fmla="*/ 1915294 w 1915814"/>
              <a:gd name="connsiteY4" fmla="*/ 0 h 2189969"/>
              <a:gd name="connsiteX5" fmla="*/ 1626670 w 1915814"/>
              <a:gd name="connsiteY5" fmla="*/ 14660 h 2189969"/>
              <a:gd name="connsiteX6" fmla="*/ 1357163 w 1915814"/>
              <a:gd name="connsiteY6" fmla="*/ 62786 h 2189969"/>
              <a:gd name="connsiteX7" fmla="*/ 1155032 w 1915814"/>
              <a:gd name="connsiteY7" fmla="*/ 120538 h 2189969"/>
              <a:gd name="connsiteX8" fmla="*/ 943276 w 1915814"/>
              <a:gd name="connsiteY8" fmla="*/ 197540 h 2189969"/>
              <a:gd name="connsiteX9" fmla="*/ 693019 w 1915814"/>
              <a:gd name="connsiteY9" fmla="*/ 303418 h 2189969"/>
              <a:gd name="connsiteX10" fmla="*/ 423512 w 1915814"/>
              <a:gd name="connsiteY10" fmla="*/ 457422 h 2189969"/>
              <a:gd name="connsiteX11" fmla="*/ 231007 w 1915814"/>
              <a:gd name="connsiteY11" fmla="*/ 601801 h 2189969"/>
              <a:gd name="connsiteX12" fmla="*/ 96253 w 1915814"/>
              <a:gd name="connsiteY12" fmla="*/ 698053 h 2189969"/>
              <a:gd name="connsiteX13" fmla="*/ 0 w 1915814"/>
              <a:gd name="connsiteY13" fmla="*/ 794306 h 2189969"/>
              <a:gd name="connsiteX0" fmla="*/ 0 w 1915814"/>
              <a:gd name="connsiteY0" fmla="*/ 794306 h 2189969"/>
              <a:gd name="connsiteX1" fmla="*/ 1414914 w 1915814"/>
              <a:gd name="connsiteY1" fmla="*/ 2189969 h 2189969"/>
              <a:gd name="connsiteX2" fmla="*/ 1621455 w 1915814"/>
              <a:gd name="connsiteY2" fmla="*/ 1995700 h 2189969"/>
              <a:gd name="connsiteX3" fmla="*/ 1907675 w 1915814"/>
              <a:gd name="connsiteY3" fmla="*/ 1953489 h 2189969"/>
              <a:gd name="connsiteX4" fmla="*/ 1915294 w 1915814"/>
              <a:gd name="connsiteY4" fmla="*/ 0 h 2189969"/>
              <a:gd name="connsiteX5" fmla="*/ 1626670 w 1915814"/>
              <a:gd name="connsiteY5" fmla="*/ 14660 h 2189969"/>
              <a:gd name="connsiteX6" fmla="*/ 1357163 w 1915814"/>
              <a:gd name="connsiteY6" fmla="*/ 62786 h 2189969"/>
              <a:gd name="connsiteX7" fmla="*/ 1155032 w 1915814"/>
              <a:gd name="connsiteY7" fmla="*/ 120538 h 2189969"/>
              <a:gd name="connsiteX8" fmla="*/ 943276 w 1915814"/>
              <a:gd name="connsiteY8" fmla="*/ 197540 h 2189969"/>
              <a:gd name="connsiteX9" fmla="*/ 693019 w 1915814"/>
              <a:gd name="connsiteY9" fmla="*/ 303418 h 2189969"/>
              <a:gd name="connsiteX10" fmla="*/ 423512 w 1915814"/>
              <a:gd name="connsiteY10" fmla="*/ 457422 h 2189969"/>
              <a:gd name="connsiteX11" fmla="*/ 231007 w 1915814"/>
              <a:gd name="connsiteY11" fmla="*/ 601801 h 2189969"/>
              <a:gd name="connsiteX12" fmla="*/ 96253 w 1915814"/>
              <a:gd name="connsiteY12" fmla="*/ 698053 h 2189969"/>
              <a:gd name="connsiteX13" fmla="*/ 0 w 1915814"/>
              <a:gd name="connsiteY13" fmla="*/ 794306 h 2189969"/>
              <a:gd name="connsiteX0" fmla="*/ 0 w 1915814"/>
              <a:gd name="connsiteY0" fmla="*/ 794306 h 2189969"/>
              <a:gd name="connsiteX1" fmla="*/ 1414914 w 1915814"/>
              <a:gd name="connsiteY1" fmla="*/ 2189969 h 2189969"/>
              <a:gd name="connsiteX2" fmla="*/ 1505138 w 1915814"/>
              <a:gd name="connsiteY2" fmla="*/ 2066839 h 2189969"/>
              <a:gd name="connsiteX3" fmla="*/ 1621455 w 1915814"/>
              <a:gd name="connsiteY3" fmla="*/ 1995700 h 2189969"/>
              <a:gd name="connsiteX4" fmla="*/ 1907675 w 1915814"/>
              <a:gd name="connsiteY4" fmla="*/ 1953489 h 2189969"/>
              <a:gd name="connsiteX5" fmla="*/ 1915294 w 1915814"/>
              <a:gd name="connsiteY5" fmla="*/ 0 h 2189969"/>
              <a:gd name="connsiteX6" fmla="*/ 1626670 w 1915814"/>
              <a:gd name="connsiteY6" fmla="*/ 14660 h 2189969"/>
              <a:gd name="connsiteX7" fmla="*/ 1357163 w 1915814"/>
              <a:gd name="connsiteY7" fmla="*/ 62786 h 2189969"/>
              <a:gd name="connsiteX8" fmla="*/ 1155032 w 1915814"/>
              <a:gd name="connsiteY8" fmla="*/ 120538 h 2189969"/>
              <a:gd name="connsiteX9" fmla="*/ 943276 w 1915814"/>
              <a:gd name="connsiteY9" fmla="*/ 197540 h 2189969"/>
              <a:gd name="connsiteX10" fmla="*/ 693019 w 1915814"/>
              <a:gd name="connsiteY10" fmla="*/ 303418 h 2189969"/>
              <a:gd name="connsiteX11" fmla="*/ 423512 w 1915814"/>
              <a:gd name="connsiteY11" fmla="*/ 457422 h 2189969"/>
              <a:gd name="connsiteX12" fmla="*/ 231007 w 1915814"/>
              <a:gd name="connsiteY12" fmla="*/ 601801 h 2189969"/>
              <a:gd name="connsiteX13" fmla="*/ 96253 w 1915814"/>
              <a:gd name="connsiteY13" fmla="*/ 698053 h 2189969"/>
              <a:gd name="connsiteX14" fmla="*/ 0 w 1915814"/>
              <a:gd name="connsiteY14" fmla="*/ 794306 h 2189969"/>
              <a:gd name="connsiteX0" fmla="*/ 0 w 1915814"/>
              <a:gd name="connsiteY0" fmla="*/ 794306 h 2152220"/>
              <a:gd name="connsiteX1" fmla="*/ 1419994 w 1915814"/>
              <a:gd name="connsiteY1" fmla="*/ 2152220 h 2152220"/>
              <a:gd name="connsiteX2" fmla="*/ 1505138 w 1915814"/>
              <a:gd name="connsiteY2" fmla="*/ 2066839 h 2152220"/>
              <a:gd name="connsiteX3" fmla="*/ 1621455 w 1915814"/>
              <a:gd name="connsiteY3" fmla="*/ 1995700 h 2152220"/>
              <a:gd name="connsiteX4" fmla="*/ 1907675 w 1915814"/>
              <a:gd name="connsiteY4" fmla="*/ 1953489 h 2152220"/>
              <a:gd name="connsiteX5" fmla="*/ 1915294 w 1915814"/>
              <a:gd name="connsiteY5" fmla="*/ 0 h 2152220"/>
              <a:gd name="connsiteX6" fmla="*/ 1626670 w 1915814"/>
              <a:gd name="connsiteY6" fmla="*/ 14660 h 2152220"/>
              <a:gd name="connsiteX7" fmla="*/ 1357163 w 1915814"/>
              <a:gd name="connsiteY7" fmla="*/ 62786 h 2152220"/>
              <a:gd name="connsiteX8" fmla="*/ 1155032 w 1915814"/>
              <a:gd name="connsiteY8" fmla="*/ 120538 h 2152220"/>
              <a:gd name="connsiteX9" fmla="*/ 943276 w 1915814"/>
              <a:gd name="connsiteY9" fmla="*/ 197540 h 2152220"/>
              <a:gd name="connsiteX10" fmla="*/ 693019 w 1915814"/>
              <a:gd name="connsiteY10" fmla="*/ 303418 h 2152220"/>
              <a:gd name="connsiteX11" fmla="*/ 423512 w 1915814"/>
              <a:gd name="connsiteY11" fmla="*/ 457422 h 2152220"/>
              <a:gd name="connsiteX12" fmla="*/ 231007 w 1915814"/>
              <a:gd name="connsiteY12" fmla="*/ 601801 h 2152220"/>
              <a:gd name="connsiteX13" fmla="*/ 96253 w 1915814"/>
              <a:gd name="connsiteY13" fmla="*/ 698053 h 2152220"/>
              <a:gd name="connsiteX14" fmla="*/ 0 w 1915814"/>
              <a:gd name="connsiteY14" fmla="*/ 794306 h 2152220"/>
              <a:gd name="connsiteX0" fmla="*/ 0 w 1915814"/>
              <a:gd name="connsiteY0" fmla="*/ 794306 h 2152220"/>
              <a:gd name="connsiteX1" fmla="*/ 1419994 w 1915814"/>
              <a:gd name="connsiteY1" fmla="*/ 2152220 h 2152220"/>
              <a:gd name="connsiteX2" fmla="*/ 1505138 w 1915814"/>
              <a:gd name="connsiteY2" fmla="*/ 2066839 h 2152220"/>
              <a:gd name="connsiteX3" fmla="*/ 1626536 w 1915814"/>
              <a:gd name="connsiteY3" fmla="*/ 2003250 h 2152220"/>
              <a:gd name="connsiteX4" fmla="*/ 1907675 w 1915814"/>
              <a:gd name="connsiteY4" fmla="*/ 1953489 h 2152220"/>
              <a:gd name="connsiteX5" fmla="*/ 1915294 w 1915814"/>
              <a:gd name="connsiteY5" fmla="*/ 0 h 2152220"/>
              <a:gd name="connsiteX6" fmla="*/ 1626670 w 1915814"/>
              <a:gd name="connsiteY6" fmla="*/ 14660 h 2152220"/>
              <a:gd name="connsiteX7" fmla="*/ 1357163 w 1915814"/>
              <a:gd name="connsiteY7" fmla="*/ 62786 h 2152220"/>
              <a:gd name="connsiteX8" fmla="*/ 1155032 w 1915814"/>
              <a:gd name="connsiteY8" fmla="*/ 120538 h 2152220"/>
              <a:gd name="connsiteX9" fmla="*/ 943276 w 1915814"/>
              <a:gd name="connsiteY9" fmla="*/ 197540 h 2152220"/>
              <a:gd name="connsiteX10" fmla="*/ 693019 w 1915814"/>
              <a:gd name="connsiteY10" fmla="*/ 303418 h 2152220"/>
              <a:gd name="connsiteX11" fmla="*/ 423512 w 1915814"/>
              <a:gd name="connsiteY11" fmla="*/ 457422 h 2152220"/>
              <a:gd name="connsiteX12" fmla="*/ 231007 w 1915814"/>
              <a:gd name="connsiteY12" fmla="*/ 601801 h 2152220"/>
              <a:gd name="connsiteX13" fmla="*/ 96253 w 1915814"/>
              <a:gd name="connsiteY13" fmla="*/ 698053 h 2152220"/>
              <a:gd name="connsiteX14" fmla="*/ 0 w 1915814"/>
              <a:gd name="connsiteY14" fmla="*/ 794306 h 2152220"/>
              <a:gd name="connsiteX0" fmla="*/ 0 w 1922916"/>
              <a:gd name="connsiteY0" fmla="*/ 794306 h 2152220"/>
              <a:gd name="connsiteX1" fmla="*/ 1419994 w 1922916"/>
              <a:gd name="connsiteY1" fmla="*/ 2152220 h 2152220"/>
              <a:gd name="connsiteX2" fmla="*/ 1505138 w 1922916"/>
              <a:gd name="connsiteY2" fmla="*/ 2066839 h 2152220"/>
              <a:gd name="connsiteX3" fmla="*/ 1626536 w 1922916"/>
              <a:gd name="connsiteY3" fmla="*/ 2003250 h 2152220"/>
              <a:gd name="connsiteX4" fmla="*/ 1922916 w 1922916"/>
              <a:gd name="connsiteY4" fmla="*/ 1945939 h 2152220"/>
              <a:gd name="connsiteX5" fmla="*/ 1915294 w 1922916"/>
              <a:gd name="connsiteY5" fmla="*/ 0 h 2152220"/>
              <a:gd name="connsiteX6" fmla="*/ 1626670 w 1922916"/>
              <a:gd name="connsiteY6" fmla="*/ 14660 h 2152220"/>
              <a:gd name="connsiteX7" fmla="*/ 1357163 w 1922916"/>
              <a:gd name="connsiteY7" fmla="*/ 62786 h 2152220"/>
              <a:gd name="connsiteX8" fmla="*/ 1155032 w 1922916"/>
              <a:gd name="connsiteY8" fmla="*/ 120538 h 2152220"/>
              <a:gd name="connsiteX9" fmla="*/ 943276 w 1922916"/>
              <a:gd name="connsiteY9" fmla="*/ 197540 h 2152220"/>
              <a:gd name="connsiteX10" fmla="*/ 693019 w 1922916"/>
              <a:gd name="connsiteY10" fmla="*/ 303418 h 2152220"/>
              <a:gd name="connsiteX11" fmla="*/ 423512 w 1922916"/>
              <a:gd name="connsiteY11" fmla="*/ 457422 h 2152220"/>
              <a:gd name="connsiteX12" fmla="*/ 231007 w 1922916"/>
              <a:gd name="connsiteY12" fmla="*/ 601801 h 2152220"/>
              <a:gd name="connsiteX13" fmla="*/ 96253 w 1922916"/>
              <a:gd name="connsiteY13" fmla="*/ 698053 h 2152220"/>
              <a:gd name="connsiteX14" fmla="*/ 0 w 1922916"/>
              <a:gd name="connsiteY14" fmla="*/ 794306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596056 w 1892436"/>
              <a:gd name="connsiteY3" fmla="*/ 2003250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4552 w 1892436"/>
              <a:gd name="connsiteY8" fmla="*/ 120538 h 2152220"/>
              <a:gd name="connsiteX9" fmla="*/ 912796 w 1892436"/>
              <a:gd name="connsiteY9" fmla="*/ 197540 h 2152220"/>
              <a:gd name="connsiteX10" fmla="*/ 662539 w 1892436"/>
              <a:gd name="connsiteY10" fmla="*/ 303418 h 2152220"/>
              <a:gd name="connsiteX11" fmla="*/ 393032 w 1892436"/>
              <a:gd name="connsiteY11" fmla="*/ 457422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596056 w 1892436"/>
              <a:gd name="connsiteY3" fmla="*/ 2003250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4552 w 1892436"/>
              <a:gd name="connsiteY8" fmla="*/ 120538 h 2152220"/>
              <a:gd name="connsiteX9" fmla="*/ 912796 w 1892436"/>
              <a:gd name="connsiteY9" fmla="*/ 182440 h 2152220"/>
              <a:gd name="connsiteX10" fmla="*/ 662539 w 1892436"/>
              <a:gd name="connsiteY10" fmla="*/ 303418 h 2152220"/>
              <a:gd name="connsiteX11" fmla="*/ 393032 w 1892436"/>
              <a:gd name="connsiteY11" fmla="*/ 457422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596056 w 1892436"/>
              <a:gd name="connsiteY3" fmla="*/ 2003250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4552 w 1892436"/>
              <a:gd name="connsiteY8" fmla="*/ 120538 h 2152220"/>
              <a:gd name="connsiteX9" fmla="*/ 912796 w 1892436"/>
              <a:gd name="connsiteY9" fmla="*/ 182440 h 2152220"/>
              <a:gd name="connsiteX10" fmla="*/ 654919 w 1892436"/>
              <a:gd name="connsiteY10" fmla="*/ 295868 h 2152220"/>
              <a:gd name="connsiteX11" fmla="*/ 393032 w 1892436"/>
              <a:gd name="connsiteY11" fmla="*/ 457422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596056 w 1892436"/>
              <a:gd name="connsiteY3" fmla="*/ 2003250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4552 w 1892436"/>
              <a:gd name="connsiteY8" fmla="*/ 120538 h 2152220"/>
              <a:gd name="connsiteX9" fmla="*/ 912796 w 1892436"/>
              <a:gd name="connsiteY9" fmla="*/ 182440 h 2152220"/>
              <a:gd name="connsiteX10" fmla="*/ 654919 w 1892436"/>
              <a:gd name="connsiteY10" fmla="*/ 295868 h 2152220"/>
              <a:gd name="connsiteX11" fmla="*/ 380332 w 1892436"/>
              <a:gd name="connsiteY11" fmla="*/ 462454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596056 w 1892436"/>
              <a:gd name="connsiteY3" fmla="*/ 2003250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2012 w 1892436"/>
              <a:gd name="connsiteY8" fmla="*/ 110472 h 2152220"/>
              <a:gd name="connsiteX9" fmla="*/ 912796 w 1892436"/>
              <a:gd name="connsiteY9" fmla="*/ 182440 h 2152220"/>
              <a:gd name="connsiteX10" fmla="*/ 654919 w 1892436"/>
              <a:gd name="connsiteY10" fmla="*/ 295868 h 2152220"/>
              <a:gd name="connsiteX11" fmla="*/ 380332 w 1892436"/>
              <a:gd name="connsiteY11" fmla="*/ 462454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616376 w 1892436"/>
              <a:gd name="connsiteY3" fmla="*/ 1978084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2012 w 1892436"/>
              <a:gd name="connsiteY8" fmla="*/ 110472 h 2152220"/>
              <a:gd name="connsiteX9" fmla="*/ 912796 w 1892436"/>
              <a:gd name="connsiteY9" fmla="*/ 182440 h 2152220"/>
              <a:gd name="connsiteX10" fmla="*/ 654919 w 1892436"/>
              <a:gd name="connsiteY10" fmla="*/ 295868 h 2152220"/>
              <a:gd name="connsiteX11" fmla="*/ 380332 w 1892436"/>
              <a:gd name="connsiteY11" fmla="*/ 462454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616376 w 1892436"/>
              <a:gd name="connsiteY3" fmla="*/ 1978084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2012 w 1892436"/>
              <a:gd name="connsiteY8" fmla="*/ 110472 h 2152220"/>
              <a:gd name="connsiteX9" fmla="*/ 912796 w 1892436"/>
              <a:gd name="connsiteY9" fmla="*/ 182440 h 2152220"/>
              <a:gd name="connsiteX10" fmla="*/ 654919 w 1892436"/>
              <a:gd name="connsiteY10" fmla="*/ 295868 h 2152220"/>
              <a:gd name="connsiteX11" fmla="*/ 380332 w 1892436"/>
              <a:gd name="connsiteY11" fmla="*/ 462454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89896"/>
              <a:gd name="connsiteY0" fmla="*/ 789272 h 2152220"/>
              <a:gd name="connsiteX1" fmla="*/ 1389514 w 1889896"/>
              <a:gd name="connsiteY1" fmla="*/ 2152220 h 2152220"/>
              <a:gd name="connsiteX2" fmla="*/ 1474658 w 1889896"/>
              <a:gd name="connsiteY2" fmla="*/ 2066839 h 2152220"/>
              <a:gd name="connsiteX3" fmla="*/ 1616376 w 1889896"/>
              <a:gd name="connsiteY3" fmla="*/ 1978084 h 2152220"/>
              <a:gd name="connsiteX4" fmla="*/ 1889896 w 1889896"/>
              <a:gd name="connsiteY4" fmla="*/ 1933355 h 2152220"/>
              <a:gd name="connsiteX5" fmla="*/ 1884814 w 1889896"/>
              <a:gd name="connsiteY5" fmla="*/ 0 h 2152220"/>
              <a:gd name="connsiteX6" fmla="*/ 1596190 w 1889896"/>
              <a:gd name="connsiteY6" fmla="*/ 14660 h 2152220"/>
              <a:gd name="connsiteX7" fmla="*/ 1326683 w 1889896"/>
              <a:gd name="connsiteY7" fmla="*/ 62786 h 2152220"/>
              <a:gd name="connsiteX8" fmla="*/ 1122012 w 1889896"/>
              <a:gd name="connsiteY8" fmla="*/ 110472 h 2152220"/>
              <a:gd name="connsiteX9" fmla="*/ 912796 w 1889896"/>
              <a:gd name="connsiteY9" fmla="*/ 182440 h 2152220"/>
              <a:gd name="connsiteX10" fmla="*/ 654919 w 1889896"/>
              <a:gd name="connsiteY10" fmla="*/ 295868 h 2152220"/>
              <a:gd name="connsiteX11" fmla="*/ 380332 w 1889896"/>
              <a:gd name="connsiteY11" fmla="*/ 462454 h 2152220"/>
              <a:gd name="connsiteX12" fmla="*/ 200527 w 1889896"/>
              <a:gd name="connsiteY12" fmla="*/ 601801 h 2152220"/>
              <a:gd name="connsiteX13" fmla="*/ 65773 w 1889896"/>
              <a:gd name="connsiteY13" fmla="*/ 698053 h 2152220"/>
              <a:gd name="connsiteX14" fmla="*/ 0 w 1889896"/>
              <a:gd name="connsiteY14" fmla="*/ 789272 h 2152220"/>
              <a:gd name="connsiteX0" fmla="*/ 0 w 1889896"/>
              <a:gd name="connsiteY0" fmla="*/ 789272 h 2134603"/>
              <a:gd name="connsiteX1" fmla="*/ 1371735 w 1889896"/>
              <a:gd name="connsiteY1" fmla="*/ 2134603 h 2134603"/>
              <a:gd name="connsiteX2" fmla="*/ 1474658 w 1889896"/>
              <a:gd name="connsiteY2" fmla="*/ 2066839 h 2134603"/>
              <a:gd name="connsiteX3" fmla="*/ 1616376 w 1889896"/>
              <a:gd name="connsiteY3" fmla="*/ 1978084 h 2134603"/>
              <a:gd name="connsiteX4" fmla="*/ 1889896 w 1889896"/>
              <a:gd name="connsiteY4" fmla="*/ 1933355 h 2134603"/>
              <a:gd name="connsiteX5" fmla="*/ 1884814 w 1889896"/>
              <a:gd name="connsiteY5" fmla="*/ 0 h 2134603"/>
              <a:gd name="connsiteX6" fmla="*/ 1596190 w 1889896"/>
              <a:gd name="connsiteY6" fmla="*/ 14660 h 2134603"/>
              <a:gd name="connsiteX7" fmla="*/ 1326683 w 1889896"/>
              <a:gd name="connsiteY7" fmla="*/ 62786 h 2134603"/>
              <a:gd name="connsiteX8" fmla="*/ 1122012 w 1889896"/>
              <a:gd name="connsiteY8" fmla="*/ 110472 h 2134603"/>
              <a:gd name="connsiteX9" fmla="*/ 912796 w 1889896"/>
              <a:gd name="connsiteY9" fmla="*/ 182440 h 2134603"/>
              <a:gd name="connsiteX10" fmla="*/ 654919 w 1889896"/>
              <a:gd name="connsiteY10" fmla="*/ 295868 h 2134603"/>
              <a:gd name="connsiteX11" fmla="*/ 380332 w 1889896"/>
              <a:gd name="connsiteY11" fmla="*/ 462454 h 2134603"/>
              <a:gd name="connsiteX12" fmla="*/ 200527 w 1889896"/>
              <a:gd name="connsiteY12" fmla="*/ 601801 h 2134603"/>
              <a:gd name="connsiteX13" fmla="*/ 65773 w 1889896"/>
              <a:gd name="connsiteY13" fmla="*/ 698053 h 2134603"/>
              <a:gd name="connsiteX14" fmla="*/ 0 w 1889896"/>
              <a:gd name="connsiteY14" fmla="*/ 789272 h 2134603"/>
              <a:gd name="connsiteX0" fmla="*/ 0 w 1889896"/>
              <a:gd name="connsiteY0" fmla="*/ 789272 h 2134603"/>
              <a:gd name="connsiteX1" fmla="*/ 1371735 w 1889896"/>
              <a:gd name="connsiteY1" fmla="*/ 2134603 h 2134603"/>
              <a:gd name="connsiteX2" fmla="*/ 1469578 w 1889896"/>
              <a:gd name="connsiteY2" fmla="*/ 2049223 h 2134603"/>
              <a:gd name="connsiteX3" fmla="*/ 1616376 w 1889896"/>
              <a:gd name="connsiteY3" fmla="*/ 1978084 h 2134603"/>
              <a:gd name="connsiteX4" fmla="*/ 1889896 w 1889896"/>
              <a:gd name="connsiteY4" fmla="*/ 1933355 h 2134603"/>
              <a:gd name="connsiteX5" fmla="*/ 1884814 w 1889896"/>
              <a:gd name="connsiteY5" fmla="*/ 0 h 2134603"/>
              <a:gd name="connsiteX6" fmla="*/ 1596190 w 1889896"/>
              <a:gd name="connsiteY6" fmla="*/ 14660 h 2134603"/>
              <a:gd name="connsiteX7" fmla="*/ 1326683 w 1889896"/>
              <a:gd name="connsiteY7" fmla="*/ 62786 h 2134603"/>
              <a:gd name="connsiteX8" fmla="*/ 1122012 w 1889896"/>
              <a:gd name="connsiteY8" fmla="*/ 110472 h 2134603"/>
              <a:gd name="connsiteX9" fmla="*/ 912796 w 1889896"/>
              <a:gd name="connsiteY9" fmla="*/ 182440 h 2134603"/>
              <a:gd name="connsiteX10" fmla="*/ 654919 w 1889896"/>
              <a:gd name="connsiteY10" fmla="*/ 295868 h 2134603"/>
              <a:gd name="connsiteX11" fmla="*/ 380332 w 1889896"/>
              <a:gd name="connsiteY11" fmla="*/ 462454 h 2134603"/>
              <a:gd name="connsiteX12" fmla="*/ 200527 w 1889896"/>
              <a:gd name="connsiteY12" fmla="*/ 601801 h 2134603"/>
              <a:gd name="connsiteX13" fmla="*/ 65773 w 1889896"/>
              <a:gd name="connsiteY13" fmla="*/ 698053 h 2134603"/>
              <a:gd name="connsiteX14" fmla="*/ 0 w 1889896"/>
              <a:gd name="connsiteY14" fmla="*/ 789272 h 2134603"/>
              <a:gd name="connsiteX0" fmla="*/ 0 w 1889896"/>
              <a:gd name="connsiteY0" fmla="*/ 789272 h 2134603"/>
              <a:gd name="connsiteX1" fmla="*/ 1371735 w 1889896"/>
              <a:gd name="connsiteY1" fmla="*/ 2134603 h 2134603"/>
              <a:gd name="connsiteX2" fmla="*/ 1472118 w 1889896"/>
              <a:gd name="connsiteY2" fmla="*/ 2056773 h 2134603"/>
              <a:gd name="connsiteX3" fmla="*/ 1616376 w 1889896"/>
              <a:gd name="connsiteY3" fmla="*/ 1978084 h 2134603"/>
              <a:gd name="connsiteX4" fmla="*/ 1889896 w 1889896"/>
              <a:gd name="connsiteY4" fmla="*/ 1933355 h 2134603"/>
              <a:gd name="connsiteX5" fmla="*/ 1884814 w 1889896"/>
              <a:gd name="connsiteY5" fmla="*/ 0 h 2134603"/>
              <a:gd name="connsiteX6" fmla="*/ 1596190 w 1889896"/>
              <a:gd name="connsiteY6" fmla="*/ 14660 h 2134603"/>
              <a:gd name="connsiteX7" fmla="*/ 1326683 w 1889896"/>
              <a:gd name="connsiteY7" fmla="*/ 62786 h 2134603"/>
              <a:gd name="connsiteX8" fmla="*/ 1122012 w 1889896"/>
              <a:gd name="connsiteY8" fmla="*/ 110472 h 2134603"/>
              <a:gd name="connsiteX9" fmla="*/ 912796 w 1889896"/>
              <a:gd name="connsiteY9" fmla="*/ 182440 h 2134603"/>
              <a:gd name="connsiteX10" fmla="*/ 654919 w 1889896"/>
              <a:gd name="connsiteY10" fmla="*/ 295868 h 2134603"/>
              <a:gd name="connsiteX11" fmla="*/ 380332 w 1889896"/>
              <a:gd name="connsiteY11" fmla="*/ 462454 h 2134603"/>
              <a:gd name="connsiteX12" fmla="*/ 200527 w 1889896"/>
              <a:gd name="connsiteY12" fmla="*/ 601801 h 2134603"/>
              <a:gd name="connsiteX13" fmla="*/ 65773 w 1889896"/>
              <a:gd name="connsiteY13" fmla="*/ 698053 h 2134603"/>
              <a:gd name="connsiteX14" fmla="*/ 0 w 1889896"/>
              <a:gd name="connsiteY14" fmla="*/ 789272 h 2134603"/>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96190 w 1889896"/>
              <a:gd name="connsiteY6" fmla="*/ 27243 h 2147186"/>
              <a:gd name="connsiteX7" fmla="*/ 1326683 w 1889896"/>
              <a:gd name="connsiteY7" fmla="*/ 75369 h 2147186"/>
              <a:gd name="connsiteX8" fmla="*/ 1122012 w 1889896"/>
              <a:gd name="connsiteY8" fmla="*/ 123055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6683 w 1889896"/>
              <a:gd name="connsiteY7" fmla="*/ 75369 h 2147186"/>
              <a:gd name="connsiteX8" fmla="*/ 1122012 w 1889896"/>
              <a:gd name="connsiteY8" fmla="*/ 123055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7819 h 2147186"/>
              <a:gd name="connsiteX8" fmla="*/ 1122012 w 1889896"/>
              <a:gd name="connsiteY8" fmla="*/ 123055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7819 h 2147186"/>
              <a:gd name="connsiteX8" fmla="*/ 1122012 w 1889896"/>
              <a:gd name="connsiteY8" fmla="*/ 123055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7819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7819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7819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0256 w 1889896"/>
              <a:gd name="connsiteY9" fmla="*/ 184956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0256 w 1889896"/>
              <a:gd name="connsiteY9" fmla="*/ 184956 h 2147186"/>
              <a:gd name="connsiteX10" fmla="*/ 652379 w 1889896"/>
              <a:gd name="connsiteY10" fmla="*/ 303417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0256 w 1889896"/>
              <a:gd name="connsiteY9" fmla="*/ 184956 h 2147186"/>
              <a:gd name="connsiteX10" fmla="*/ 652379 w 1889896"/>
              <a:gd name="connsiteY10" fmla="*/ 303417 h 2147186"/>
              <a:gd name="connsiteX11" fmla="*/ 372712 w 1889896"/>
              <a:gd name="connsiteY11" fmla="*/ 464971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0256 w 1889896"/>
              <a:gd name="connsiteY9" fmla="*/ 184956 h 2147186"/>
              <a:gd name="connsiteX10" fmla="*/ 652379 w 1889896"/>
              <a:gd name="connsiteY10" fmla="*/ 303417 h 2147186"/>
              <a:gd name="connsiteX11" fmla="*/ 372712 w 1889896"/>
              <a:gd name="connsiteY11" fmla="*/ 464971 h 2147186"/>
              <a:gd name="connsiteX12" fmla="*/ 182747 w 1889896"/>
              <a:gd name="connsiteY12" fmla="*/ 596768 h 2147186"/>
              <a:gd name="connsiteX13" fmla="*/ 65773 w 1889896"/>
              <a:gd name="connsiteY13" fmla="*/ 710636 h 2147186"/>
              <a:gd name="connsiteX14" fmla="*/ 0 w 1889896"/>
              <a:gd name="connsiteY14" fmla="*/ 801855 h 2147186"/>
              <a:gd name="connsiteX0" fmla="*/ 0 w 1905137"/>
              <a:gd name="connsiteY0" fmla="*/ 784239 h 2147186"/>
              <a:gd name="connsiteX1" fmla="*/ 1386976 w 1905137"/>
              <a:gd name="connsiteY1" fmla="*/ 2147186 h 2147186"/>
              <a:gd name="connsiteX2" fmla="*/ 1487359 w 1905137"/>
              <a:gd name="connsiteY2" fmla="*/ 2069356 h 2147186"/>
              <a:gd name="connsiteX3" fmla="*/ 1631617 w 1905137"/>
              <a:gd name="connsiteY3" fmla="*/ 1990667 h 2147186"/>
              <a:gd name="connsiteX4" fmla="*/ 1905137 w 1905137"/>
              <a:gd name="connsiteY4" fmla="*/ 1945938 h 2147186"/>
              <a:gd name="connsiteX5" fmla="*/ 1902595 w 1905137"/>
              <a:gd name="connsiteY5" fmla="*/ 0 h 2147186"/>
              <a:gd name="connsiteX6" fmla="*/ 1603811 w 1905137"/>
              <a:gd name="connsiteY6" fmla="*/ 17177 h 2147186"/>
              <a:gd name="connsiteX7" fmla="*/ 1336845 w 1905137"/>
              <a:gd name="connsiteY7" fmla="*/ 62785 h 2147186"/>
              <a:gd name="connsiteX8" fmla="*/ 1124553 w 1905137"/>
              <a:gd name="connsiteY8" fmla="*/ 120538 h 2147186"/>
              <a:gd name="connsiteX9" fmla="*/ 925497 w 1905137"/>
              <a:gd name="connsiteY9" fmla="*/ 184956 h 2147186"/>
              <a:gd name="connsiteX10" fmla="*/ 667620 w 1905137"/>
              <a:gd name="connsiteY10" fmla="*/ 303417 h 2147186"/>
              <a:gd name="connsiteX11" fmla="*/ 387953 w 1905137"/>
              <a:gd name="connsiteY11" fmla="*/ 464971 h 2147186"/>
              <a:gd name="connsiteX12" fmla="*/ 197988 w 1905137"/>
              <a:gd name="connsiteY12" fmla="*/ 596768 h 2147186"/>
              <a:gd name="connsiteX13" fmla="*/ 81014 w 1905137"/>
              <a:gd name="connsiteY13" fmla="*/ 710636 h 2147186"/>
              <a:gd name="connsiteX14" fmla="*/ 0 w 1905137"/>
              <a:gd name="connsiteY14" fmla="*/ 784239 h 2147186"/>
              <a:gd name="connsiteX0" fmla="*/ 0 w 1905137"/>
              <a:gd name="connsiteY0" fmla="*/ 784239 h 2147186"/>
              <a:gd name="connsiteX1" fmla="*/ 1386976 w 1905137"/>
              <a:gd name="connsiteY1" fmla="*/ 2147186 h 2147186"/>
              <a:gd name="connsiteX2" fmla="*/ 1487359 w 1905137"/>
              <a:gd name="connsiteY2" fmla="*/ 2069356 h 2147186"/>
              <a:gd name="connsiteX3" fmla="*/ 1631617 w 1905137"/>
              <a:gd name="connsiteY3" fmla="*/ 1990667 h 2147186"/>
              <a:gd name="connsiteX4" fmla="*/ 1905137 w 1905137"/>
              <a:gd name="connsiteY4" fmla="*/ 1945938 h 2147186"/>
              <a:gd name="connsiteX5" fmla="*/ 1902595 w 1905137"/>
              <a:gd name="connsiteY5" fmla="*/ 0 h 2147186"/>
              <a:gd name="connsiteX6" fmla="*/ 1603811 w 1905137"/>
              <a:gd name="connsiteY6" fmla="*/ 17177 h 2147186"/>
              <a:gd name="connsiteX7" fmla="*/ 1336845 w 1905137"/>
              <a:gd name="connsiteY7" fmla="*/ 62785 h 2147186"/>
              <a:gd name="connsiteX8" fmla="*/ 1124553 w 1905137"/>
              <a:gd name="connsiteY8" fmla="*/ 120538 h 2147186"/>
              <a:gd name="connsiteX9" fmla="*/ 925497 w 1905137"/>
              <a:gd name="connsiteY9" fmla="*/ 184956 h 2147186"/>
              <a:gd name="connsiteX10" fmla="*/ 667620 w 1905137"/>
              <a:gd name="connsiteY10" fmla="*/ 303417 h 2147186"/>
              <a:gd name="connsiteX11" fmla="*/ 387953 w 1905137"/>
              <a:gd name="connsiteY11" fmla="*/ 464971 h 2147186"/>
              <a:gd name="connsiteX12" fmla="*/ 197988 w 1905137"/>
              <a:gd name="connsiteY12" fmla="*/ 596768 h 2147186"/>
              <a:gd name="connsiteX13" fmla="*/ 75934 w 1905137"/>
              <a:gd name="connsiteY13" fmla="*/ 710636 h 2147186"/>
              <a:gd name="connsiteX14" fmla="*/ 0 w 1905137"/>
              <a:gd name="connsiteY14" fmla="*/ 784239 h 2147186"/>
              <a:gd name="connsiteX0" fmla="*/ 0 w 1905137"/>
              <a:gd name="connsiteY0" fmla="*/ 784239 h 2147186"/>
              <a:gd name="connsiteX1" fmla="*/ 1386976 w 1905137"/>
              <a:gd name="connsiteY1" fmla="*/ 2147186 h 2147186"/>
              <a:gd name="connsiteX2" fmla="*/ 1487359 w 1905137"/>
              <a:gd name="connsiteY2" fmla="*/ 2069356 h 2147186"/>
              <a:gd name="connsiteX3" fmla="*/ 1631617 w 1905137"/>
              <a:gd name="connsiteY3" fmla="*/ 1990667 h 2147186"/>
              <a:gd name="connsiteX4" fmla="*/ 1905137 w 1905137"/>
              <a:gd name="connsiteY4" fmla="*/ 1945938 h 2147186"/>
              <a:gd name="connsiteX5" fmla="*/ 1902595 w 1905137"/>
              <a:gd name="connsiteY5" fmla="*/ 0 h 2147186"/>
              <a:gd name="connsiteX6" fmla="*/ 1603811 w 1905137"/>
              <a:gd name="connsiteY6" fmla="*/ 17177 h 2147186"/>
              <a:gd name="connsiteX7" fmla="*/ 1336845 w 1905137"/>
              <a:gd name="connsiteY7" fmla="*/ 62785 h 2147186"/>
              <a:gd name="connsiteX8" fmla="*/ 1124553 w 1905137"/>
              <a:gd name="connsiteY8" fmla="*/ 120538 h 2147186"/>
              <a:gd name="connsiteX9" fmla="*/ 925497 w 1905137"/>
              <a:gd name="connsiteY9" fmla="*/ 184956 h 2147186"/>
              <a:gd name="connsiteX10" fmla="*/ 667620 w 1905137"/>
              <a:gd name="connsiteY10" fmla="*/ 303417 h 2147186"/>
              <a:gd name="connsiteX11" fmla="*/ 387953 w 1905137"/>
              <a:gd name="connsiteY11" fmla="*/ 464971 h 2147186"/>
              <a:gd name="connsiteX12" fmla="*/ 197988 w 1905137"/>
              <a:gd name="connsiteY12" fmla="*/ 596768 h 2147186"/>
              <a:gd name="connsiteX13" fmla="*/ 75934 w 1905137"/>
              <a:gd name="connsiteY13" fmla="*/ 710636 h 2147186"/>
              <a:gd name="connsiteX14" fmla="*/ 0 w 1905137"/>
              <a:gd name="connsiteY14" fmla="*/ 784239 h 2147186"/>
              <a:gd name="connsiteX0" fmla="*/ 0 w 1910216"/>
              <a:gd name="connsiteY0" fmla="*/ 776689 h 2147186"/>
              <a:gd name="connsiteX1" fmla="*/ 1392055 w 1910216"/>
              <a:gd name="connsiteY1" fmla="*/ 2147186 h 2147186"/>
              <a:gd name="connsiteX2" fmla="*/ 1492438 w 1910216"/>
              <a:gd name="connsiteY2" fmla="*/ 2069356 h 2147186"/>
              <a:gd name="connsiteX3" fmla="*/ 1636696 w 1910216"/>
              <a:gd name="connsiteY3" fmla="*/ 1990667 h 2147186"/>
              <a:gd name="connsiteX4" fmla="*/ 1910216 w 1910216"/>
              <a:gd name="connsiteY4" fmla="*/ 1945938 h 2147186"/>
              <a:gd name="connsiteX5" fmla="*/ 1907674 w 1910216"/>
              <a:gd name="connsiteY5" fmla="*/ 0 h 2147186"/>
              <a:gd name="connsiteX6" fmla="*/ 1608890 w 1910216"/>
              <a:gd name="connsiteY6" fmla="*/ 17177 h 2147186"/>
              <a:gd name="connsiteX7" fmla="*/ 1341924 w 1910216"/>
              <a:gd name="connsiteY7" fmla="*/ 62785 h 2147186"/>
              <a:gd name="connsiteX8" fmla="*/ 1129632 w 1910216"/>
              <a:gd name="connsiteY8" fmla="*/ 120538 h 2147186"/>
              <a:gd name="connsiteX9" fmla="*/ 930576 w 1910216"/>
              <a:gd name="connsiteY9" fmla="*/ 184956 h 2147186"/>
              <a:gd name="connsiteX10" fmla="*/ 672699 w 1910216"/>
              <a:gd name="connsiteY10" fmla="*/ 303417 h 2147186"/>
              <a:gd name="connsiteX11" fmla="*/ 393032 w 1910216"/>
              <a:gd name="connsiteY11" fmla="*/ 464971 h 2147186"/>
              <a:gd name="connsiteX12" fmla="*/ 203067 w 1910216"/>
              <a:gd name="connsiteY12" fmla="*/ 596768 h 2147186"/>
              <a:gd name="connsiteX13" fmla="*/ 81013 w 1910216"/>
              <a:gd name="connsiteY13" fmla="*/ 710636 h 2147186"/>
              <a:gd name="connsiteX14" fmla="*/ 0 w 1910216"/>
              <a:gd name="connsiteY14" fmla="*/ 776689 h 2147186"/>
              <a:gd name="connsiteX0" fmla="*/ 0 w 1910216"/>
              <a:gd name="connsiteY0" fmla="*/ 776689 h 2147186"/>
              <a:gd name="connsiteX1" fmla="*/ 1392055 w 1910216"/>
              <a:gd name="connsiteY1" fmla="*/ 2147186 h 2147186"/>
              <a:gd name="connsiteX2" fmla="*/ 1492438 w 1910216"/>
              <a:gd name="connsiteY2" fmla="*/ 2069356 h 2147186"/>
              <a:gd name="connsiteX3" fmla="*/ 1636696 w 1910216"/>
              <a:gd name="connsiteY3" fmla="*/ 1990667 h 2147186"/>
              <a:gd name="connsiteX4" fmla="*/ 1910216 w 1910216"/>
              <a:gd name="connsiteY4" fmla="*/ 1945938 h 2147186"/>
              <a:gd name="connsiteX5" fmla="*/ 1907674 w 1910216"/>
              <a:gd name="connsiteY5" fmla="*/ 0 h 2147186"/>
              <a:gd name="connsiteX6" fmla="*/ 1608890 w 1910216"/>
              <a:gd name="connsiteY6" fmla="*/ 17177 h 2147186"/>
              <a:gd name="connsiteX7" fmla="*/ 1341924 w 1910216"/>
              <a:gd name="connsiteY7" fmla="*/ 62785 h 2147186"/>
              <a:gd name="connsiteX8" fmla="*/ 1129632 w 1910216"/>
              <a:gd name="connsiteY8" fmla="*/ 120538 h 2147186"/>
              <a:gd name="connsiteX9" fmla="*/ 930576 w 1910216"/>
              <a:gd name="connsiteY9" fmla="*/ 184956 h 2147186"/>
              <a:gd name="connsiteX10" fmla="*/ 672699 w 1910216"/>
              <a:gd name="connsiteY10" fmla="*/ 303417 h 2147186"/>
              <a:gd name="connsiteX11" fmla="*/ 393032 w 1910216"/>
              <a:gd name="connsiteY11" fmla="*/ 464971 h 2147186"/>
              <a:gd name="connsiteX12" fmla="*/ 203067 w 1910216"/>
              <a:gd name="connsiteY12" fmla="*/ 596768 h 2147186"/>
              <a:gd name="connsiteX13" fmla="*/ 81013 w 1910216"/>
              <a:gd name="connsiteY13" fmla="*/ 710636 h 2147186"/>
              <a:gd name="connsiteX14" fmla="*/ 0 w 1910216"/>
              <a:gd name="connsiteY14" fmla="*/ 776689 h 2147186"/>
              <a:gd name="connsiteX0" fmla="*/ 0 w 1910216"/>
              <a:gd name="connsiteY0" fmla="*/ 776689 h 2147186"/>
              <a:gd name="connsiteX1" fmla="*/ 1392055 w 1910216"/>
              <a:gd name="connsiteY1" fmla="*/ 2147186 h 2147186"/>
              <a:gd name="connsiteX2" fmla="*/ 1492438 w 1910216"/>
              <a:gd name="connsiteY2" fmla="*/ 2069356 h 2147186"/>
              <a:gd name="connsiteX3" fmla="*/ 1636696 w 1910216"/>
              <a:gd name="connsiteY3" fmla="*/ 1990667 h 2147186"/>
              <a:gd name="connsiteX4" fmla="*/ 1910216 w 1910216"/>
              <a:gd name="connsiteY4" fmla="*/ 1945938 h 2147186"/>
              <a:gd name="connsiteX5" fmla="*/ 1907674 w 1910216"/>
              <a:gd name="connsiteY5" fmla="*/ 0 h 2147186"/>
              <a:gd name="connsiteX6" fmla="*/ 1608890 w 1910216"/>
              <a:gd name="connsiteY6" fmla="*/ 17177 h 2147186"/>
              <a:gd name="connsiteX7" fmla="*/ 1341924 w 1910216"/>
              <a:gd name="connsiteY7" fmla="*/ 62785 h 2147186"/>
              <a:gd name="connsiteX8" fmla="*/ 1129632 w 1910216"/>
              <a:gd name="connsiteY8" fmla="*/ 120538 h 2147186"/>
              <a:gd name="connsiteX9" fmla="*/ 930576 w 1910216"/>
              <a:gd name="connsiteY9" fmla="*/ 184956 h 2147186"/>
              <a:gd name="connsiteX10" fmla="*/ 672699 w 1910216"/>
              <a:gd name="connsiteY10" fmla="*/ 303417 h 2147186"/>
              <a:gd name="connsiteX11" fmla="*/ 393032 w 1910216"/>
              <a:gd name="connsiteY11" fmla="*/ 464971 h 2147186"/>
              <a:gd name="connsiteX12" fmla="*/ 203067 w 1910216"/>
              <a:gd name="connsiteY12" fmla="*/ 596768 h 2147186"/>
              <a:gd name="connsiteX13" fmla="*/ 81013 w 1910216"/>
              <a:gd name="connsiteY13" fmla="*/ 708119 h 2147186"/>
              <a:gd name="connsiteX14" fmla="*/ 0 w 1910216"/>
              <a:gd name="connsiteY14" fmla="*/ 776689 h 214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0216" h="2147186">
                <a:moveTo>
                  <a:pt x="0" y="776689"/>
                </a:moveTo>
                <a:lnTo>
                  <a:pt x="1392055" y="2147186"/>
                </a:lnTo>
                <a:cubicBezTo>
                  <a:pt x="1430596" y="2109498"/>
                  <a:pt x="1453897" y="2107044"/>
                  <a:pt x="1492438" y="2069356"/>
                </a:cubicBezTo>
                <a:cubicBezTo>
                  <a:pt x="1532904" y="2048160"/>
                  <a:pt x="1596230" y="2011863"/>
                  <a:pt x="1636696" y="1990667"/>
                </a:cubicBezTo>
                <a:cubicBezTo>
                  <a:pt x="1772743" y="1958981"/>
                  <a:pt x="1766549" y="1949942"/>
                  <a:pt x="1910216" y="1945938"/>
                </a:cubicBezTo>
                <a:cubicBezTo>
                  <a:pt x="1906829" y="1292259"/>
                  <a:pt x="1911061" y="653679"/>
                  <a:pt x="1907674" y="0"/>
                </a:cubicBezTo>
                <a:lnTo>
                  <a:pt x="1608890" y="17177"/>
                </a:lnTo>
                <a:cubicBezTo>
                  <a:pt x="1519901" y="34058"/>
                  <a:pt x="1466474" y="35837"/>
                  <a:pt x="1341924" y="62785"/>
                </a:cubicBezTo>
                <a:cubicBezTo>
                  <a:pt x="1230520" y="82875"/>
                  <a:pt x="1200396" y="102965"/>
                  <a:pt x="1129632" y="120538"/>
                </a:cubicBezTo>
                <a:lnTo>
                  <a:pt x="930576" y="184956"/>
                </a:lnTo>
                <a:lnTo>
                  <a:pt x="672699" y="303417"/>
                </a:lnTo>
                <a:lnTo>
                  <a:pt x="393032" y="464971"/>
                </a:lnTo>
                <a:lnTo>
                  <a:pt x="203067" y="596768"/>
                </a:lnTo>
                <a:lnTo>
                  <a:pt x="81013" y="708119"/>
                </a:lnTo>
                <a:cubicBezTo>
                  <a:pt x="53162" y="727619"/>
                  <a:pt x="32931" y="744604"/>
                  <a:pt x="0" y="776689"/>
                </a:cubicBezTo>
                <a:close/>
              </a:path>
            </a:pathLst>
          </a:custGeom>
          <a:solidFill>
            <a:srgbClr val="9CD59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hildren1">
            <a:hlinkClick r:id="rId10" action="ppaction://hlinksldjump"/>
            <a:extLst>
              <a:ext uri="{FF2B5EF4-FFF2-40B4-BE49-F238E27FC236}">
                <a16:creationId xmlns:a16="http://schemas.microsoft.com/office/drawing/2014/main" id="{B09074F9-B666-47B5-93EE-1D16CBE0523E}"/>
              </a:ext>
            </a:extLst>
          </p:cNvPr>
          <p:cNvSpPr/>
          <p:nvPr/>
        </p:nvSpPr>
        <p:spPr>
          <a:xfrm rot="13509884">
            <a:off x="4077797" y="3892168"/>
            <a:ext cx="1591540" cy="1829642"/>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74796 w 1963554"/>
              <a:gd name="connsiteY2" fmla="*/ 2030931 h 2184935"/>
              <a:gd name="connsiteX3" fmla="*/ 1956179 w 1963554"/>
              <a:gd name="connsiteY3" fmla="*/ 1956390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700448 w 1963554"/>
              <a:gd name="connsiteY2" fmla="*/ 2002123 h 2184935"/>
              <a:gd name="connsiteX3" fmla="*/ 1956179 w 1963554"/>
              <a:gd name="connsiteY3" fmla="*/ 1956390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700448 w 1963554"/>
              <a:gd name="connsiteY2" fmla="*/ 2002123 h 2184935"/>
              <a:gd name="connsiteX3" fmla="*/ 1956179 w 1963554"/>
              <a:gd name="connsiteY3" fmla="*/ 1956390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700448 w 1963554"/>
              <a:gd name="connsiteY2" fmla="*/ 2002123 h 2184935"/>
              <a:gd name="connsiteX3" fmla="*/ 1956179 w 1963554"/>
              <a:gd name="connsiteY3" fmla="*/ 1956390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700448 w 1963554"/>
              <a:gd name="connsiteY2" fmla="*/ 2002123 h 2184935"/>
              <a:gd name="connsiteX3" fmla="*/ 1956179 w 1963554"/>
              <a:gd name="connsiteY3" fmla="*/ 1956390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700426 w 1963554"/>
              <a:gd name="connsiteY2" fmla="*/ 1994940 h 2184935"/>
              <a:gd name="connsiteX3" fmla="*/ 1956179 w 1963554"/>
              <a:gd name="connsiteY3" fmla="*/ 1956390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56116"/>
              <a:gd name="connsiteX1" fmla="*/ 1444242 w 1963554"/>
              <a:gd name="connsiteY1" fmla="*/ 2156116 h 2156116"/>
              <a:gd name="connsiteX2" fmla="*/ 1700426 w 1963554"/>
              <a:gd name="connsiteY2" fmla="*/ 1994940 h 2156116"/>
              <a:gd name="connsiteX3" fmla="*/ 1956179 w 1963554"/>
              <a:gd name="connsiteY3" fmla="*/ 1956390 h 2156116"/>
              <a:gd name="connsiteX4" fmla="*/ 1963554 w 1963554"/>
              <a:gd name="connsiteY4" fmla="*/ 0 h 2156116"/>
              <a:gd name="connsiteX5" fmla="*/ 1626670 w 1963554"/>
              <a:gd name="connsiteY5" fmla="*/ 9626 h 2156116"/>
              <a:gd name="connsiteX6" fmla="*/ 1357163 w 1963554"/>
              <a:gd name="connsiteY6" fmla="*/ 57752 h 2156116"/>
              <a:gd name="connsiteX7" fmla="*/ 1155032 w 1963554"/>
              <a:gd name="connsiteY7" fmla="*/ 115504 h 2156116"/>
              <a:gd name="connsiteX8" fmla="*/ 943276 w 1963554"/>
              <a:gd name="connsiteY8" fmla="*/ 192506 h 2156116"/>
              <a:gd name="connsiteX9" fmla="*/ 693019 w 1963554"/>
              <a:gd name="connsiteY9" fmla="*/ 298384 h 2156116"/>
              <a:gd name="connsiteX10" fmla="*/ 423512 w 1963554"/>
              <a:gd name="connsiteY10" fmla="*/ 452388 h 2156116"/>
              <a:gd name="connsiteX11" fmla="*/ 231007 w 1963554"/>
              <a:gd name="connsiteY11" fmla="*/ 596767 h 2156116"/>
              <a:gd name="connsiteX12" fmla="*/ 96253 w 1963554"/>
              <a:gd name="connsiteY12" fmla="*/ 693019 h 2156116"/>
              <a:gd name="connsiteX13" fmla="*/ 0 w 1963554"/>
              <a:gd name="connsiteY13" fmla="*/ 789272 h 2156116"/>
              <a:gd name="connsiteX0" fmla="*/ 0 w 1963554"/>
              <a:gd name="connsiteY0" fmla="*/ 789272 h 2156116"/>
              <a:gd name="connsiteX1" fmla="*/ 1444242 w 1963554"/>
              <a:gd name="connsiteY1" fmla="*/ 2156116 h 2156116"/>
              <a:gd name="connsiteX2" fmla="*/ 1689332 w 1963554"/>
              <a:gd name="connsiteY2" fmla="*/ 1973418 h 2156116"/>
              <a:gd name="connsiteX3" fmla="*/ 1956179 w 1963554"/>
              <a:gd name="connsiteY3" fmla="*/ 1956390 h 2156116"/>
              <a:gd name="connsiteX4" fmla="*/ 1963554 w 1963554"/>
              <a:gd name="connsiteY4" fmla="*/ 0 h 2156116"/>
              <a:gd name="connsiteX5" fmla="*/ 1626670 w 1963554"/>
              <a:gd name="connsiteY5" fmla="*/ 9626 h 2156116"/>
              <a:gd name="connsiteX6" fmla="*/ 1357163 w 1963554"/>
              <a:gd name="connsiteY6" fmla="*/ 57752 h 2156116"/>
              <a:gd name="connsiteX7" fmla="*/ 1155032 w 1963554"/>
              <a:gd name="connsiteY7" fmla="*/ 115504 h 2156116"/>
              <a:gd name="connsiteX8" fmla="*/ 943276 w 1963554"/>
              <a:gd name="connsiteY8" fmla="*/ 192506 h 2156116"/>
              <a:gd name="connsiteX9" fmla="*/ 693019 w 1963554"/>
              <a:gd name="connsiteY9" fmla="*/ 298384 h 2156116"/>
              <a:gd name="connsiteX10" fmla="*/ 423512 w 1963554"/>
              <a:gd name="connsiteY10" fmla="*/ 452388 h 2156116"/>
              <a:gd name="connsiteX11" fmla="*/ 231007 w 1963554"/>
              <a:gd name="connsiteY11" fmla="*/ 596767 h 2156116"/>
              <a:gd name="connsiteX12" fmla="*/ 96253 w 1963554"/>
              <a:gd name="connsiteY12" fmla="*/ 693019 h 2156116"/>
              <a:gd name="connsiteX13" fmla="*/ 0 w 1963554"/>
              <a:gd name="connsiteY13" fmla="*/ 789272 h 2156116"/>
              <a:gd name="connsiteX0" fmla="*/ 0 w 1963554"/>
              <a:gd name="connsiteY0" fmla="*/ 789272 h 2156116"/>
              <a:gd name="connsiteX1" fmla="*/ 1444242 w 1963554"/>
              <a:gd name="connsiteY1" fmla="*/ 2156116 h 2156116"/>
              <a:gd name="connsiteX2" fmla="*/ 1693092 w 1963554"/>
              <a:gd name="connsiteY2" fmla="*/ 2002144 h 2156116"/>
              <a:gd name="connsiteX3" fmla="*/ 1956179 w 1963554"/>
              <a:gd name="connsiteY3" fmla="*/ 1956390 h 2156116"/>
              <a:gd name="connsiteX4" fmla="*/ 1963554 w 1963554"/>
              <a:gd name="connsiteY4" fmla="*/ 0 h 2156116"/>
              <a:gd name="connsiteX5" fmla="*/ 1626670 w 1963554"/>
              <a:gd name="connsiteY5" fmla="*/ 9626 h 2156116"/>
              <a:gd name="connsiteX6" fmla="*/ 1357163 w 1963554"/>
              <a:gd name="connsiteY6" fmla="*/ 57752 h 2156116"/>
              <a:gd name="connsiteX7" fmla="*/ 1155032 w 1963554"/>
              <a:gd name="connsiteY7" fmla="*/ 115504 h 2156116"/>
              <a:gd name="connsiteX8" fmla="*/ 943276 w 1963554"/>
              <a:gd name="connsiteY8" fmla="*/ 192506 h 2156116"/>
              <a:gd name="connsiteX9" fmla="*/ 693019 w 1963554"/>
              <a:gd name="connsiteY9" fmla="*/ 298384 h 2156116"/>
              <a:gd name="connsiteX10" fmla="*/ 423512 w 1963554"/>
              <a:gd name="connsiteY10" fmla="*/ 452388 h 2156116"/>
              <a:gd name="connsiteX11" fmla="*/ 231007 w 1963554"/>
              <a:gd name="connsiteY11" fmla="*/ 596767 h 2156116"/>
              <a:gd name="connsiteX12" fmla="*/ 96253 w 1963554"/>
              <a:gd name="connsiteY12" fmla="*/ 693019 h 2156116"/>
              <a:gd name="connsiteX13" fmla="*/ 0 w 1963554"/>
              <a:gd name="connsiteY13" fmla="*/ 789272 h 2156116"/>
              <a:gd name="connsiteX0" fmla="*/ 0 w 1954357"/>
              <a:gd name="connsiteY0" fmla="*/ 791043 h 2156116"/>
              <a:gd name="connsiteX1" fmla="*/ 1435045 w 1954357"/>
              <a:gd name="connsiteY1" fmla="*/ 2156116 h 2156116"/>
              <a:gd name="connsiteX2" fmla="*/ 1683895 w 1954357"/>
              <a:gd name="connsiteY2" fmla="*/ 2002144 h 2156116"/>
              <a:gd name="connsiteX3" fmla="*/ 1946982 w 1954357"/>
              <a:gd name="connsiteY3" fmla="*/ 1956390 h 2156116"/>
              <a:gd name="connsiteX4" fmla="*/ 1954357 w 1954357"/>
              <a:gd name="connsiteY4" fmla="*/ 0 h 2156116"/>
              <a:gd name="connsiteX5" fmla="*/ 1617473 w 1954357"/>
              <a:gd name="connsiteY5" fmla="*/ 9626 h 2156116"/>
              <a:gd name="connsiteX6" fmla="*/ 1347966 w 1954357"/>
              <a:gd name="connsiteY6" fmla="*/ 57752 h 2156116"/>
              <a:gd name="connsiteX7" fmla="*/ 1145835 w 1954357"/>
              <a:gd name="connsiteY7" fmla="*/ 115504 h 2156116"/>
              <a:gd name="connsiteX8" fmla="*/ 934079 w 1954357"/>
              <a:gd name="connsiteY8" fmla="*/ 192506 h 2156116"/>
              <a:gd name="connsiteX9" fmla="*/ 683822 w 1954357"/>
              <a:gd name="connsiteY9" fmla="*/ 298384 h 2156116"/>
              <a:gd name="connsiteX10" fmla="*/ 414315 w 1954357"/>
              <a:gd name="connsiteY10" fmla="*/ 452388 h 2156116"/>
              <a:gd name="connsiteX11" fmla="*/ 221810 w 1954357"/>
              <a:gd name="connsiteY11" fmla="*/ 596767 h 2156116"/>
              <a:gd name="connsiteX12" fmla="*/ 87056 w 1954357"/>
              <a:gd name="connsiteY12" fmla="*/ 693019 h 2156116"/>
              <a:gd name="connsiteX13" fmla="*/ 0 w 1954357"/>
              <a:gd name="connsiteY13" fmla="*/ 791043 h 2156116"/>
              <a:gd name="connsiteX0" fmla="*/ 0 w 1954357"/>
              <a:gd name="connsiteY0" fmla="*/ 791043 h 2170485"/>
              <a:gd name="connsiteX1" fmla="*/ 1435087 w 1954357"/>
              <a:gd name="connsiteY1" fmla="*/ 2170485 h 2170485"/>
              <a:gd name="connsiteX2" fmla="*/ 1683895 w 1954357"/>
              <a:gd name="connsiteY2" fmla="*/ 2002144 h 2170485"/>
              <a:gd name="connsiteX3" fmla="*/ 1946982 w 1954357"/>
              <a:gd name="connsiteY3" fmla="*/ 1956390 h 2170485"/>
              <a:gd name="connsiteX4" fmla="*/ 1954357 w 1954357"/>
              <a:gd name="connsiteY4" fmla="*/ 0 h 2170485"/>
              <a:gd name="connsiteX5" fmla="*/ 1617473 w 1954357"/>
              <a:gd name="connsiteY5" fmla="*/ 9626 h 2170485"/>
              <a:gd name="connsiteX6" fmla="*/ 1347966 w 1954357"/>
              <a:gd name="connsiteY6" fmla="*/ 57752 h 2170485"/>
              <a:gd name="connsiteX7" fmla="*/ 1145835 w 1954357"/>
              <a:gd name="connsiteY7" fmla="*/ 115504 h 2170485"/>
              <a:gd name="connsiteX8" fmla="*/ 934079 w 1954357"/>
              <a:gd name="connsiteY8" fmla="*/ 192506 h 2170485"/>
              <a:gd name="connsiteX9" fmla="*/ 683822 w 1954357"/>
              <a:gd name="connsiteY9" fmla="*/ 298384 h 2170485"/>
              <a:gd name="connsiteX10" fmla="*/ 414315 w 1954357"/>
              <a:gd name="connsiteY10" fmla="*/ 452388 h 2170485"/>
              <a:gd name="connsiteX11" fmla="*/ 221810 w 1954357"/>
              <a:gd name="connsiteY11" fmla="*/ 596767 h 2170485"/>
              <a:gd name="connsiteX12" fmla="*/ 87056 w 1954357"/>
              <a:gd name="connsiteY12" fmla="*/ 693019 h 2170485"/>
              <a:gd name="connsiteX13" fmla="*/ 0 w 1954357"/>
              <a:gd name="connsiteY13" fmla="*/ 791043 h 2170485"/>
              <a:gd name="connsiteX0" fmla="*/ 0 w 1954357"/>
              <a:gd name="connsiteY0" fmla="*/ 791043 h 2170485"/>
              <a:gd name="connsiteX1" fmla="*/ 1435087 w 1954357"/>
              <a:gd name="connsiteY1" fmla="*/ 2170485 h 2170485"/>
              <a:gd name="connsiteX2" fmla="*/ 1680249 w 1954357"/>
              <a:gd name="connsiteY2" fmla="*/ 2012930 h 2170485"/>
              <a:gd name="connsiteX3" fmla="*/ 1946982 w 1954357"/>
              <a:gd name="connsiteY3" fmla="*/ 1956390 h 2170485"/>
              <a:gd name="connsiteX4" fmla="*/ 1954357 w 1954357"/>
              <a:gd name="connsiteY4" fmla="*/ 0 h 2170485"/>
              <a:gd name="connsiteX5" fmla="*/ 1617473 w 1954357"/>
              <a:gd name="connsiteY5" fmla="*/ 9626 h 2170485"/>
              <a:gd name="connsiteX6" fmla="*/ 1347966 w 1954357"/>
              <a:gd name="connsiteY6" fmla="*/ 57752 h 2170485"/>
              <a:gd name="connsiteX7" fmla="*/ 1145835 w 1954357"/>
              <a:gd name="connsiteY7" fmla="*/ 115504 h 2170485"/>
              <a:gd name="connsiteX8" fmla="*/ 934079 w 1954357"/>
              <a:gd name="connsiteY8" fmla="*/ 192506 h 2170485"/>
              <a:gd name="connsiteX9" fmla="*/ 683822 w 1954357"/>
              <a:gd name="connsiteY9" fmla="*/ 298384 h 2170485"/>
              <a:gd name="connsiteX10" fmla="*/ 414315 w 1954357"/>
              <a:gd name="connsiteY10" fmla="*/ 452388 h 2170485"/>
              <a:gd name="connsiteX11" fmla="*/ 221810 w 1954357"/>
              <a:gd name="connsiteY11" fmla="*/ 596767 h 2170485"/>
              <a:gd name="connsiteX12" fmla="*/ 87056 w 1954357"/>
              <a:gd name="connsiteY12" fmla="*/ 693019 h 2170485"/>
              <a:gd name="connsiteX13" fmla="*/ 0 w 1954357"/>
              <a:gd name="connsiteY13" fmla="*/ 791043 h 2170485"/>
              <a:gd name="connsiteX0" fmla="*/ 0 w 1947240"/>
              <a:gd name="connsiteY0" fmla="*/ 798176 h 2177618"/>
              <a:gd name="connsiteX1" fmla="*/ 1435087 w 1947240"/>
              <a:gd name="connsiteY1" fmla="*/ 2177618 h 2177618"/>
              <a:gd name="connsiteX2" fmla="*/ 1680249 w 1947240"/>
              <a:gd name="connsiteY2" fmla="*/ 2020063 h 2177618"/>
              <a:gd name="connsiteX3" fmla="*/ 1946982 w 1947240"/>
              <a:gd name="connsiteY3" fmla="*/ 1963523 h 2177618"/>
              <a:gd name="connsiteX4" fmla="*/ 1935954 w 1947240"/>
              <a:gd name="connsiteY4" fmla="*/ 0 h 2177618"/>
              <a:gd name="connsiteX5" fmla="*/ 1617473 w 1947240"/>
              <a:gd name="connsiteY5" fmla="*/ 16759 h 2177618"/>
              <a:gd name="connsiteX6" fmla="*/ 1347966 w 1947240"/>
              <a:gd name="connsiteY6" fmla="*/ 64885 h 2177618"/>
              <a:gd name="connsiteX7" fmla="*/ 1145835 w 1947240"/>
              <a:gd name="connsiteY7" fmla="*/ 122637 h 2177618"/>
              <a:gd name="connsiteX8" fmla="*/ 934079 w 1947240"/>
              <a:gd name="connsiteY8" fmla="*/ 199639 h 2177618"/>
              <a:gd name="connsiteX9" fmla="*/ 683822 w 1947240"/>
              <a:gd name="connsiteY9" fmla="*/ 305517 h 2177618"/>
              <a:gd name="connsiteX10" fmla="*/ 414315 w 1947240"/>
              <a:gd name="connsiteY10" fmla="*/ 459521 h 2177618"/>
              <a:gd name="connsiteX11" fmla="*/ 221810 w 1947240"/>
              <a:gd name="connsiteY11" fmla="*/ 603900 h 2177618"/>
              <a:gd name="connsiteX12" fmla="*/ 87056 w 1947240"/>
              <a:gd name="connsiteY12" fmla="*/ 700152 h 2177618"/>
              <a:gd name="connsiteX13" fmla="*/ 0 w 1947240"/>
              <a:gd name="connsiteY13" fmla="*/ 798176 h 2177618"/>
              <a:gd name="connsiteX0" fmla="*/ 0 w 1943623"/>
              <a:gd name="connsiteY0" fmla="*/ 798176 h 2177618"/>
              <a:gd name="connsiteX1" fmla="*/ 1435087 w 1943623"/>
              <a:gd name="connsiteY1" fmla="*/ 2177618 h 2177618"/>
              <a:gd name="connsiteX2" fmla="*/ 1680249 w 1943623"/>
              <a:gd name="connsiteY2" fmla="*/ 2020063 h 2177618"/>
              <a:gd name="connsiteX3" fmla="*/ 1943296 w 1943623"/>
              <a:gd name="connsiteY3" fmla="*/ 1959941 h 2177618"/>
              <a:gd name="connsiteX4" fmla="*/ 1935954 w 1943623"/>
              <a:gd name="connsiteY4" fmla="*/ 0 h 2177618"/>
              <a:gd name="connsiteX5" fmla="*/ 1617473 w 1943623"/>
              <a:gd name="connsiteY5" fmla="*/ 16759 h 2177618"/>
              <a:gd name="connsiteX6" fmla="*/ 1347966 w 1943623"/>
              <a:gd name="connsiteY6" fmla="*/ 64885 h 2177618"/>
              <a:gd name="connsiteX7" fmla="*/ 1145835 w 1943623"/>
              <a:gd name="connsiteY7" fmla="*/ 122637 h 2177618"/>
              <a:gd name="connsiteX8" fmla="*/ 934079 w 1943623"/>
              <a:gd name="connsiteY8" fmla="*/ 199639 h 2177618"/>
              <a:gd name="connsiteX9" fmla="*/ 683822 w 1943623"/>
              <a:gd name="connsiteY9" fmla="*/ 305517 h 2177618"/>
              <a:gd name="connsiteX10" fmla="*/ 414315 w 1943623"/>
              <a:gd name="connsiteY10" fmla="*/ 459521 h 2177618"/>
              <a:gd name="connsiteX11" fmla="*/ 221810 w 1943623"/>
              <a:gd name="connsiteY11" fmla="*/ 603900 h 2177618"/>
              <a:gd name="connsiteX12" fmla="*/ 87056 w 1943623"/>
              <a:gd name="connsiteY12" fmla="*/ 700152 h 2177618"/>
              <a:gd name="connsiteX13" fmla="*/ 0 w 1943623"/>
              <a:gd name="connsiteY13" fmla="*/ 798176 h 2177618"/>
              <a:gd name="connsiteX0" fmla="*/ 0 w 1943623"/>
              <a:gd name="connsiteY0" fmla="*/ 798176 h 2183044"/>
              <a:gd name="connsiteX1" fmla="*/ 1422235 w 1943623"/>
              <a:gd name="connsiteY1" fmla="*/ 2183044 h 2183044"/>
              <a:gd name="connsiteX2" fmla="*/ 1680249 w 1943623"/>
              <a:gd name="connsiteY2" fmla="*/ 2020063 h 2183044"/>
              <a:gd name="connsiteX3" fmla="*/ 1943296 w 1943623"/>
              <a:gd name="connsiteY3" fmla="*/ 1959941 h 2183044"/>
              <a:gd name="connsiteX4" fmla="*/ 1935954 w 1943623"/>
              <a:gd name="connsiteY4" fmla="*/ 0 h 2183044"/>
              <a:gd name="connsiteX5" fmla="*/ 1617473 w 1943623"/>
              <a:gd name="connsiteY5" fmla="*/ 16759 h 2183044"/>
              <a:gd name="connsiteX6" fmla="*/ 1347966 w 1943623"/>
              <a:gd name="connsiteY6" fmla="*/ 64885 h 2183044"/>
              <a:gd name="connsiteX7" fmla="*/ 1145835 w 1943623"/>
              <a:gd name="connsiteY7" fmla="*/ 122637 h 2183044"/>
              <a:gd name="connsiteX8" fmla="*/ 934079 w 1943623"/>
              <a:gd name="connsiteY8" fmla="*/ 199639 h 2183044"/>
              <a:gd name="connsiteX9" fmla="*/ 683822 w 1943623"/>
              <a:gd name="connsiteY9" fmla="*/ 305517 h 2183044"/>
              <a:gd name="connsiteX10" fmla="*/ 414315 w 1943623"/>
              <a:gd name="connsiteY10" fmla="*/ 459521 h 2183044"/>
              <a:gd name="connsiteX11" fmla="*/ 221810 w 1943623"/>
              <a:gd name="connsiteY11" fmla="*/ 603900 h 2183044"/>
              <a:gd name="connsiteX12" fmla="*/ 87056 w 1943623"/>
              <a:gd name="connsiteY12" fmla="*/ 700152 h 2183044"/>
              <a:gd name="connsiteX13" fmla="*/ 0 w 1943623"/>
              <a:gd name="connsiteY13" fmla="*/ 798176 h 2183044"/>
              <a:gd name="connsiteX0" fmla="*/ 0 w 1943623"/>
              <a:gd name="connsiteY0" fmla="*/ 798176 h 2183044"/>
              <a:gd name="connsiteX1" fmla="*/ 1422235 w 1943623"/>
              <a:gd name="connsiteY1" fmla="*/ 2183044 h 2183044"/>
              <a:gd name="connsiteX2" fmla="*/ 1680249 w 1943623"/>
              <a:gd name="connsiteY2" fmla="*/ 2020063 h 2183044"/>
              <a:gd name="connsiteX3" fmla="*/ 1943296 w 1943623"/>
              <a:gd name="connsiteY3" fmla="*/ 1959941 h 2183044"/>
              <a:gd name="connsiteX4" fmla="*/ 1935954 w 1943623"/>
              <a:gd name="connsiteY4" fmla="*/ 0 h 2183044"/>
              <a:gd name="connsiteX5" fmla="*/ 1617473 w 1943623"/>
              <a:gd name="connsiteY5" fmla="*/ 16759 h 2183044"/>
              <a:gd name="connsiteX6" fmla="*/ 1347966 w 1943623"/>
              <a:gd name="connsiteY6" fmla="*/ 64885 h 2183044"/>
              <a:gd name="connsiteX7" fmla="*/ 1145835 w 1943623"/>
              <a:gd name="connsiteY7" fmla="*/ 122637 h 2183044"/>
              <a:gd name="connsiteX8" fmla="*/ 934079 w 1943623"/>
              <a:gd name="connsiteY8" fmla="*/ 199639 h 2183044"/>
              <a:gd name="connsiteX9" fmla="*/ 683822 w 1943623"/>
              <a:gd name="connsiteY9" fmla="*/ 305517 h 2183044"/>
              <a:gd name="connsiteX10" fmla="*/ 414315 w 1943623"/>
              <a:gd name="connsiteY10" fmla="*/ 459521 h 2183044"/>
              <a:gd name="connsiteX11" fmla="*/ 221810 w 1943623"/>
              <a:gd name="connsiteY11" fmla="*/ 603900 h 2183044"/>
              <a:gd name="connsiteX12" fmla="*/ 87056 w 1943623"/>
              <a:gd name="connsiteY12" fmla="*/ 700152 h 2183044"/>
              <a:gd name="connsiteX13" fmla="*/ 0 w 1943623"/>
              <a:gd name="connsiteY13" fmla="*/ 798176 h 2183044"/>
              <a:gd name="connsiteX0" fmla="*/ 0 w 1943623"/>
              <a:gd name="connsiteY0" fmla="*/ 798176 h 2183044"/>
              <a:gd name="connsiteX1" fmla="*/ 1422235 w 1943623"/>
              <a:gd name="connsiteY1" fmla="*/ 2183044 h 2183044"/>
              <a:gd name="connsiteX2" fmla="*/ 1680249 w 1943623"/>
              <a:gd name="connsiteY2" fmla="*/ 2020063 h 2183044"/>
              <a:gd name="connsiteX3" fmla="*/ 1943296 w 1943623"/>
              <a:gd name="connsiteY3" fmla="*/ 1959941 h 2183044"/>
              <a:gd name="connsiteX4" fmla="*/ 1935954 w 1943623"/>
              <a:gd name="connsiteY4" fmla="*/ 0 h 2183044"/>
              <a:gd name="connsiteX5" fmla="*/ 1617473 w 1943623"/>
              <a:gd name="connsiteY5" fmla="*/ 16759 h 2183044"/>
              <a:gd name="connsiteX6" fmla="*/ 1347966 w 1943623"/>
              <a:gd name="connsiteY6" fmla="*/ 64885 h 2183044"/>
              <a:gd name="connsiteX7" fmla="*/ 1145835 w 1943623"/>
              <a:gd name="connsiteY7" fmla="*/ 122637 h 2183044"/>
              <a:gd name="connsiteX8" fmla="*/ 934079 w 1943623"/>
              <a:gd name="connsiteY8" fmla="*/ 199639 h 2183044"/>
              <a:gd name="connsiteX9" fmla="*/ 683822 w 1943623"/>
              <a:gd name="connsiteY9" fmla="*/ 305517 h 2183044"/>
              <a:gd name="connsiteX10" fmla="*/ 414315 w 1943623"/>
              <a:gd name="connsiteY10" fmla="*/ 459521 h 2183044"/>
              <a:gd name="connsiteX11" fmla="*/ 221810 w 1943623"/>
              <a:gd name="connsiteY11" fmla="*/ 603900 h 2183044"/>
              <a:gd name="connsiteX12" fmla="*/ 94431 w 1943623"/>
              <a:gd name="connsiteY12" fmla="*/ 707316 h 2183044"/>
              <a:gd name="connsiteX13" fmla="*/ 0 w 1943623"/>
              <a:gd name="connsiteY13" fmla="*/ 798176 h 21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43623" h="2183044">
                <a:moveTo>
                  <a:pt x="0" y="798176"/>
                </a:moveTo>
                <a:lnTo>
                  <a:pt x="1422235" y="2183044"/>
                </a:lnTo>
                <a:cubicBezTo>
                  <a:pt x="1510007" y="2104168"/>
                  <a:pt x="1581353" y="2066641"/>
                  <a:pt x="1680249" y="2020063"/>
                </a:cubicBezTo>
                <a:cubicBezTo>
                  <a:pt x="1789323" y="1981404"/>
                  <a:pt x="1858052" y="1975185"/>
                  <a:pt x="1943296" y="1959941"/>
                </a:cubicBezTo>
                <a:cubicBezTo>
                  <a:pt x="1945754" y="1307811"/>
                  <a:pt x="1933496" y="652130"/>
                  <a:pt x="1935954" y="0"/>
                </a:cubicBezTo>
                <a:lnTo>
                  <a:pt x="1617473" y="16759"/>
                </a:lnTo>
                <a:lnTo>
                  <a:pt x="1347966" y="64885"/>
                </a:lnTo>
                <a:lnTo>
                  <a:pt x="1145835" y="122637"/>
                </a:lnTo>
                <a:lnTo>
                  <a:pt x="934079" y="199639"/>
                </a:lnTo>
                <a:lnTo>
                  <a:pt x="683822" y="305517"/>
                </a:lnTo>
                <a:lnTo>
                  <a:pt x="414315" y="459521"/>
                </a:lnTo>
                <a:lnTo>
                  <a:pt x="221810" y="603900"/>
                </a:lnTo>
                <a:lnTo>
                  <a:pt x="94431" y="707316"/>
                </a:lnTo>
                <a:lnTo>
                  <a:pt x="0" y="798176"/>
                </a:lnTo>
                <a:close/>
              </a:path>
            </a:pathLst>
          </a:custGeom>
          <a:solidFill>
            <a:srgbClr val="EFB9B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Privilege1">
            <a:hlinkClick r:id="rId11" action="ppaction://hlinksldjump"/>
            <a:extLst>
              <a:ext uri="{FF2B5EF4-FFF2-40B4-BE49-F238E27FC236}">
                <a16:creationId xmlns:a16="http://schemas.microsoft.com/office/drawing/2014/main" id="{FC0751CE-BC8F-4D96-98E9-4F7E60F3A864}"/>
              </a:ext>
            </a:extLst>
          </p:cNvPr>
          <p:cNvSpPr/>
          <p:nvPr/>
        </p:nvSpPr>
        <p:spPr>
          <a:xfrm rot="16200000">
            <a:off x="3086708" y="3136944"/>
            <a:ext cx="1590727" cy="1824660"/>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74796 w 1963554"/>
              <a:gd name="connsiteY2" fmla="*/ 2030931 h 2184935"/>
              <a:gd name="connsiteX3" fmla="*/ 1805421 w 1963554"/>
              <a:gd name="connsiteY3" fmla="*/ 1973299 h 2184935"/>
              <a:gd name="connsiteX4" fmla="*/ 1963554 w 1963554"/>
              <a:gd name="connsiteY4" fmla="*/ 1963554 h 2184935"/>
              <a:gd name="connsiteX5" fmla="*/ 1963554 w 1963554"/>
              <a:gd name="connsiteY5" fmla="*/ 0 h 2184935"/>
              <a:gd name="connsiteX6" fmla="*/ 1626670 w 1963554"/>
              <a:gd name="connsiteY6" fmla="*/ 9626 h 2184935"/>
              <a:gd name="connsiteX7" fmla="*/ 1357163 w 1963554"/>
              <a:gd name="connsiteY7" fmla="*/ 57752 h 2184935"/>
              <a:gd name="connsiteX8" fmla="*/ 1155032 w 1963554"/>
              <a:gd name="connsiteY8" fmla="*/ 115504 h 2184935"/>
              <a:gd name="connsiteX9" fmla="*/ 943276 w 1963554"/>
              <a:gd name="connsiteY9" fmla="*/ 192506 h 2184935"/>
              <a:gd name="connsiteX10" fmla="*/ 693019 w 1963554"/>
              <a:gd name="connsiteY10" fmla="*/ 298384 h 2184935"/>
              <a:gd name="connsiteX11" fmla="*/ 423512 w 1963554"/>
              <a:gd name="connsiteY11" fmla="*/ 452388 h 2184935"/>
              <a:gd name="connsiteX12" fmla="*/ 231007 w 1963554"/>
              <a:gd name="connsiteY12" fmla="*/ 596767 h 2184935"/>
              <a:gd name="connsiteX13" fmla="*/ 96253 w 1963554"/>
              <a:gd name="connsiteY13" fmla="*/ 693019 h 2184935"/>
              <a:gd name="connsiteX14" fmla="*/ 0 w 1963554"/>
              <a:gd name="connsiteY14" fmla="*/ 789272 h 2184935"/>
              <a:gd name="connsiteX0" fmla="*/ 0 w 1963554"/>
              <a:gd name="connsiteY0" fmla="*/ 789272 h 2184935"/>
              <a:gd name="connsiteX1" fmla="*/ 1414914 w 1963554"/>
              <a:gd name="connsiteY1" fmla="*/ 2184935 h 2184935"/>
              <a:gd name="connsiteX2" fmla="*/ 1588996 w 1963554"/>
              <a:gd name="connsiteY2" fmla="*/ 2062772 h 2184935"/>
              <a:gd name="connsiteX3" fmla="*/ 1674796 w 1963554"/>
              <a:gd name="connsiteY3" fmla="*/ 2030931 h 2184935"/>
              <a:gd name="connsiteX4" fmla="*/ 1805421 w 1963554"/>
              <a:gd name="connsiteY4" fmla="*/ 1973299 h 2184935"/>
              <a:gd name="connsiteX5" fmla="*/ 1963554 w 1963554"/>
              <a:gd name="connsiteY5" fmla="*/ 1963554 h 2184935"/>
              <a:gd name="connsiteX6" fmla="*/ 1963554 w 1963554"/>
              <a:gd name="connsiteY6" fmla="*/ 0 h 2184935"/>
              <a:gd name="connsiteX7" fmla="*/ 1626670 w 1963554"/>
              <a:gd name="connsiteY7" fmla="*/ 9626 h 2184935"/>
              <a:gd name="connsiteX8" fmla="*/ 1357163 w 1963554"/>
              <a:gd name="connsiteY8" fmla="*/ 57752 h 2184935"/>
              <a:gd name="connsiteX9" fmla="*/ 1155032 w 1963554"/>
              <a:gd name="connsiteY9" fmla="*/ 115504 h 2184935"/>
              <a:gd name="connsiteX10" fmla="*/ 943276 w 1963554"/>
              <a:gd name="connsiteY10" fmla="*/ 192506 h 2184935"/>
              <a:gd name="connsiteX11" fmla="*/ 693019 w 1963554"/>
              <a:gd name="connsiteY11" fmla="*/ 298384 h 2184935"/>
              <a:gd name="connsiteX12" fmla="*/ 423512 w 1963554"/>
              <a:gd name="connsiteY12" fmla="*/ 452388 h 2184935"/>
              <a:gd name="connsiteX13" fmla="*/ 231007 w 1963554"/>
              <a:gd name="connsiteY13" fmla="*/ 596767 h 2184935"/>
              <a:gd name="connsiteX14" fmla="*/ 96253 w 1963554"/>
              <a:gd name="connsiteY14" fmla="*/ 693019 h 2184935"/>
              <a:gd name="connsiteX15" fmla="*/ 0 w 1963554"/>
              <a:gd name="connsiteY15" fmla="*/ 789272 h 2184935"/>
              <a:gd name="connsiteX0" fmla="*/ 0 w 1963554"/>
              <a:gd name="connsiteY0" fmla="*/ 789272 h 2152628"/>
              <a:gd name="connsiteX1" fmla="*/ 1450150 w 1963554"/>
              <a:gd name="connsiteY1" fmla="*/ 2152628 h 2152628"/>
              <a:gd name="connsiteX2" fmla="*/ 1588996 w 1963554"/>
              <a:gd name="connsiteY2" fmla="*/ 2062772 h 2152628"/>
              <a:gd name="connsiteX3" fmla="*/ 1674796 w 1963554"/>
              <a:gd name="connsiteY3" fmla="*/ 2030931 h 2152628"/>
              <a:gd name="connsiteX4" fmla="*/ 1805421 w 1963554"/>
              <a:gd name="connsiteY4" fmla="*/ 1973299 h 2152628"/>
              <a:gd name="connsiteX5" fmla="*/ 1963554 w 1963554"/>
              <a:gd name="connsiteY5" fmla="*/ 1963554 h 2152628"/>
              <a:gd name="connsiteX6" fmla="*/ 1963554 w 1963554"/>
              <a:gd name="connsiteY6" fmla="*/ 0 h 2152628"/>
              <a:gd name="connsiteX7" fmla="*/ 1626670 w 1963554"/>
              <a:gd name="connsiteY7" fmla="*/ 9626 h 2152628"/>
              <a:gd name="connsiteX8" fmla="*/ 1357163 w 1963554"/>
              <a:gd name="connsiteY8" fmla="*/ 57752 h 2152628"/>
              <a:gd name="connsiteX9" fmla="*/ 1155032 w 1963554"/>
              <a:gd name="connsiteY9" fmla="*/ 115504 h 2152628"/>
              <a:gd name="connsiteX10" fmla="*/ 943276 w 1963554"/>
              <a:gd name="connsiteY10" fmla="*/ 192506 h 2152628"/>
              <a:gd name="connsiteX11" fmla="*/ 693019 w 1963554"/>
              <a:gd name="connsiteY11" fmla="*/ 298384 h 2152628"/>
              <a:gd name="connsiteX12" fmla="*/ 423512 w 1963554"/>
              <a:gd name="connsiteY12" fmla="*/ 452388 h 2152628"/>
              <a:gd name="connsiteX13" fmla="*/ 231007 w 1963554"/>
              <a:gd name="connsiteY13" fmla="*/ 596767 h 2152628"/>
              <a:gd name="connsiteX14" fmla="*/ 96253 w 1963554"/>
              <a:gd name="connsiteY14" fmla="*/ 693019 h 2152628"/>
              <a:gd name="connsiteX15" fmla="*/ 0 w 1963554"/>
              <a:gd name="connsiteY15" fmla="*/ 789272 h 2152628"/>
              <a:gd name="connsiteX0" fmla="*/ 0 w 1963554"/>
              <a:gd name="connsiteY0" fmla="*/ 779646 h 2143002"/>
              <a:gd name="connsiteX1" fmla="*/ 1450150 w 1963554"/>
              <a:gd name="connsiteY1" fmla="*/ 2143002 h 2143002"/>
              <a:gd name="connsiteX2" fmla="*/ 1588996 w 1963554"/>
              <a:gd name="connsiteY2" fmla="*/ 2053146 h 2143002"/>
              <a:gd name="connsiteX3" fmla="*/ 1674796 w 1963554"/>
              <a:gd name="connsiteY3" fmla="*/ 2021305 h 2143002"/>
              <a:gd name="connsiteX4" fmla="*/ 1805421 w 1963554"/>
              <a:gd name="connsiteY4" fmla="*/ 1963673 h 2143002"/>
              <a:gd name="connsiteX5" fmla="*/ 1963554 w 1963554"/>
              <a:gd name="connsiteY5" fmla="*/ 1953928 h 2143002"/>
              <a:gd name="connsiteX6" fmla="*/ 1958520 w 1963554"/>
              <a:gd name="connsiteY6" fmla="*/ 27654 h 2143002"/>
              <a:gd name="connsiteX7" fmla="*/ 1626670 w 1963554"/>
              <a:gd name="connsiteY7" fmla="*/ 0 h 2143002"/>
              <a:gd name="connsiteX8" fmla="*/ 1357163 w 1963554"/>
              <a:gd name="connsiteY8" fmla="*/ 48126 h 2143002"/>
              <a:gd name="connsiteX9" fmla="*/ 1155032 w 1963554"/>
              <a:gd name="connsiteY9" fmla="*/ 105878 h 2143002"/>
              <a:gd name="connsiteX10" fmla="*/ 943276 w 1963554"/>
              <a:gd name="connsiteY10" fmla="*/ 182880 h 2143002"/>
              <a:gd name="connsiteX11" fmla="*/ 693019 w 1963554"/>
              <a:gd name="connsiteY11" fmla="*/ 288758 h 2143002"/>
              <a:gd name="connsiteX12" fmla="*/ 423512 w 1963554"/>
              <a:gd name="connsiteY12" fmla="*/ 442762 h 2143002"/>
              <a:gd name="connsiteX13" fmla="*/ 231007 w 1963554"/>
              <a:gd name="connsiteY13" fmla="*/ 587141 h 2143002"/>
              <a:gd name="connsiteX14" fmla="*/ 96253 w 1963554"/>
              <a:gd name="connsiteY14" fmla="*/ 683393 h 2143002"/>
              <a:gd name="connsiteX15" fmla="*/ 0 w 1963554"/>
              <a:gd name="connsiteY15" fmla="*/ 779646 h 2143002"/>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57163 w 1963554"/>
              <a:gd name="connsiteY8" fmla="*/ 20472 h 2115348"/>
              <a:gd name="connsiteX9" fmla="*/ 1155032 w 1963554"/>
              <a:gd name="connsiteY9" fmla="*/ 78224 h 2115348"/>
              <a:gd name="connsiteX10" fmla="*/ 943276 w 1963554"/>
              <a:gd name="connsiteY10" fmla="*/ 155226 h 2115348"/>
              <a:gd name="connsiteX11" fmla="*/ 693019 w 1963554"/>
              <a:gd name="connsiteY11" fmla="*/ 261104 h 2115348"/>
              <a:gd name="connsiteX12" fmla="*/ 423512 w 1963554"/>
              <a:gd name="connsiteY12" fmla="*/ 415108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55032 w 1963554"/>
              <a:gd name="connsiteY9" fmla="*/ 78224 h 2115348"/>
              <a:gd name="connsiteX10" fmla="*/ 943276 w 1963554"/>
              <a:gd name="connsiteY10" fmla="*/ 155226 h 2115348"/>
              <a:gd name="connsiteX11" fmla="*/ 693019 w 1963554"/>
              <a:gd name="connsiteY11" fmla="*/ 261104 h 2115348"/>
              <a:gd name="connsiteX12" fmla="*/ 423512 w 1963554"/>
              <a:gd name="connsiteY12" fmla="*/ 415108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55032 w 1963554"/>
              <a:gd name="connsiteY9" fmla="*/ 78224 h 2115348"/>
              <a:gd name="connsiteX10" fmla="*/ 943276 w 1963554"/>
              <a:gd name="connsiteY10" fmla="*/ 155226 h 2115348"/>
              <a:gd name="connsiteX11" fmla="*/ 693019 w 1963554"/>
              <a:gd name="connsiteY11" fmla="*/ 261104 h 2115348"/>
              <a:gd name="connsiteX12" fmla="*/ 423512 w 1963554"/>
              <a:gd name="connsiteY12" fmla="*/ 415108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42449 w 1963554"/>
              <a:gd name="connsiteY9" fmla="*/ 125446 h 2115348"/>
              <a:gd name="connsiteX10" fmla="*/ 943276 w 1963554"/>
              <a:gd name="connsiteY10" fmla="*/ 155226 h 2115348"/>
              <a:gd name="connsiteX11" fmla="*/ 693019 w 1963554"/>
              <a:gd name="connsiteY11" fmla="*/ 261104 h 2115348"/>
              <a:gd name="connsiteX12" fmla="*/ 423512 w 1963554"/>
              <a:gd name="connsiteY12" fmla="*/ 415108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42449 w 1963554"/>
              <a:gd name="connsiteY9" fmla="*/ 125446 h 2115348"/>
              <a:gd name="connsiteX10" fmla="*/ 943276 w 1963554"/>
              <a:gd name="connsiteY10" fmla="*/ 155226 h 2115348"/>
              <a:gd name="connsiteX11" fmla="*/ 693019 w 1963554"/>
              <a:gd name="connsiteY11" fmla="*/ 261104 h 2115348"/>
              <a:gd name="connsiteX12" fmla="*/ 423512 w 1963554"/>
              <a:gd name="connsiteY12" fmla="*/ 415108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42449 w 1963554"/>
              <a:gd name="connsiteY9" fmla="*/ 125446 h 2115348"/>
              <a:gd name="connsiteX10" fmla="*/ 940759 w 1963554"/>
              <a:gd name="connsiteY10" fmla="*/ 202448 h 2115348"/>
              <a:gd name="connsiteX11" fmla="*/ 693019 w 1963554"/>
              <a:gd name="connsiteY11" fmla="*/ 261104 h 2115348"/>
              <a:gd name="connsiteX12" fmla="*/ 423512 w 1963554"/>
              <a:gd name="connsiteY12" fmla="*/ 415108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42449 w 1963554"/>
              <a:gd name="connsiteY9" fmla="*/ 125446 h 2115348"/>
              <a:gd name="connsiteX10" fmla="*/ 940759 w 1963554"/>
              <a:gd name="connsiteY10" fmla="*/ 202448 h 2115348"/>
              <a:gd name="connsiteX11" fmla="*/ 698053 w 1963554"/>
              <a:gd name="connsiteY11" fmla="*/ 308325 h 2115348"/>
              <a:gd name="connsiteX12" fmla="*/ 423512 w 1963554"/>
              <a:gd name="connsiteY12" fmla="*/ 415108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42449 w 1963554"/>
              <a:gd name="connsiteY9" fmla="*/ 125446 h 2115348"/>
              <a:gd name="connsiteX10" fmla="*/ 940759 w 1963554"/>
              <a:gd name="connsiteY10" fmla="*/ 202448 h 2115348"/>
              <a:gd name="connsiteX11" fmla="*/ 698053 w 1963554"/>
              <a:gd name="connsiteY11" fmla="*/ 308325 h 2115348"/>
              <a:gd name="connsiteX12" fmla="*/ 441128 w 1963554"/>
              <a:gd name="connsiteY12" fmla="*/ 474757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42449 w 1963554"/>
              <a:gd name="connsiteY9" fmla="*/ 125446 h 2115348"/>
              <a:gd name="connsiteX10" fmla="*/ 940759 w 1963554"/>
              <a:gd name="connsiteY10" fmla="*/ 202448 h 2115348"/>
              <a:gd name="connsiteX11" fmla="*/ 698053 w 1963554"/>
              <a:gd name="connsiteY11" fmla="*/ 308325 h 2115348"/>
              <a:gd name="connsiteX12" fmla="*/ 441128 w 1963554"/>
              <a:gd name="connsiteY12" fmla="*/ 474757 h 2115348"/>
              <a:gd name="connsiteX13" fmla="*/ 258689 w 1963554"/>
              <a:gd name="connsiteY13" fmla="*/ 601738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42449 w 1963554"/>
              <a:gd name="connsiteY9" fmla="*/ 125446 h 2115348"/>
              <a:gd name="connsiteX10" fmla="*/ 940759 w 1963554"/>
              <a:gd name="connsiteY10" fmla="*/ 202448 h 2115348"/>
              <a:gd name="connsiteX11" fmla="*/ 698053 w 1963554"/>
              <a:gd name="connsiteY11" fmla="*/ 308325 h 2115348"/>
              <a:gd name="connsiteX12" fmla="*/ 441128 w 1963554"/>
              <a:gd name="connsiteY12" fmla="*/ 474757 h 2115348"/>
              <a:gd name="connsiteX13" fmla="*/ 258689 w 1963554"/>
              <a:gd name="connsiteY13" fmla="*/ 601738 h 2115348"/>
              <a:gd name="connsiteX14" fmla="*/ 166718 w 1963554"/>
              <a:gd name="connsiteY14" fmla="*/ 690533 h 2115348"/>
              <a:gd name="connsiteX15" fmla="*/ 0 w 1963554"/>
              <a:gd name="connsiteY15" fmla="*/ 751992 h 2115348"/>
              <a:gd name="connsiteX0" fmla="*/ 0 w 1880506"/>
              <a:gd name="connsiteY0" fmla="*/ 766904 h 2115348"/>
              <a:gd name="connsiteX1" fmla="*/ 1367102 w 1880506"/>
              <a:gd name="connsiteY1" fmla="*/ 2115348 h 2115348"/>
              <a:gd name="connsiteX2" fmla="*/ 1505948 w 1880506"/>
              <a:gd name="connsiteY2" fmla="*/ 2025492 h 2115348"/>
              <a:gd name="connsiteX3" fmla="*/ 1591748 w 1880506"/>
              <a:gd name="connsiteY3" fmla="*/ 1993651 h 2115348"/>
              <a:gd name="connsiteX4" fmla="*/ 1722373 w 1880506"/>
              <a:gd name="connsiteY4" fmla="*/ 1936019 h 2115348"/>
              <a:gd name="connsiteX5" fmla="*/ 1880506 w 1880506"/>
              <a:gd name="connsiteY5" fmla="*/ 1926274 h 2115348"/>
              <a:gd name="connsiteX6" fmla="*/ 1875472 w 1880506"/>
              <a:gd name="connsiteY6" fmla="*/ 0 h 2115348"/>
              <a:gd name="connsiteX7" fmla="*/ 1541104 w 1880506"/>
              <a:gd name="connsiteY7" fmla="*/ 17082 h 2115348"/>
              <a:gd name="connsiteX8" fmla="*/ 1284181 w 1880506"/>
              <a:gd name="connsiteY8" fmla="*/ 60237 h 2115348"/>
              <a:gd name="connsiteX9" fmla="*/ 1059401 w 1880506"/>
              <a:gd name="connsiteY9" fmla="*/ 125446 h 2115348"/>
              <a:gd name="connsiteX10" fmla="*/ 857711 w 1880506"/>
              <a:gd name="connsiteY10" fmla="*/ 202448 h 2115348"/>
              <a:gd name="connsiteX11" fmla="*/ 615005 w 1880506"/>
              <a:gd name="connsiteY11" fmla="*/ 308325 h 2115348"/>
              <a:gd name="connsiteX12" fmla="*/ 358080 w 1880506"/>
              <a:gd name="connsiteY12" fmla="*/ 474757 h 2115348"/>
              <a:gd name="connsiteX13" fmla="*/ 175641 w 1880506"/>
              <a:gd name="connsiteY13" fmla="*/ 601738 h 2115348"/>
              <a:gd name="connsiteX14" fmla="*/ 83670 w 1880506"/>
              <a:gd name="connsiteY14" fmla="*/ 690533 h 2115348"/>
              <a:gd name="connsiteX15" fmla="*/ 0 w 1880506"/>
              <a:gd name="connsiteY15" fmla="*/ 766904 h 2115348"/>
              <a:gd name="connsiteX0" fmla="*/ 0 w 1880506"/>
              <a:gd name="connsiteY0" fmla="*/ 766904 h 2127777"/>
              <a:gd name="connsiteX1" fmla="*/ 1377171 w 1880506"/>
              <a:gd name="connsiteY1" fmla="*/ 2127777 h 2127777"/>
              <a:gd name="connsiteX2" fmla="*/ 1505948 w 1880506"/>
              <a:gd name="connsiteY2" fmla="*/ 2025492 h 2127777"/>
              <a:gd name="connsiteX3" fmla="*/ 1591748 w 1880506"/>
              <a:gd name="connsiteY3" fmla="*/ 1993651 h 2127777"/>
              <a:gd name="connsiteX4" fmla="*/ 1722373 w 1880506"/>
              <a:gd name="connsiteY4" fmla="*/ 1936019 h 2127777"/>
              <a:gd name="connsiteX5" fmla="*/ 1880506 w 1880506"/>
              <a:gd name="connsiteY5" fmla="*/ 1926274 h 2127777"/>
              <a:gd name="connsiteX6" fmla="*/ 1875472 w 1880506"/>
              <a:gd name="connsiteY6" fmla="*/ 0 h 2127777"/>
              <a:gd name="connsiteX7" fmla="*/ 1541104 w 1880506"/>
              <a:gd name="connsiteY7" fmla="*/ 17082 h 2127777"/>
              <a:gd name="connsiteX8" fmla="*/ 1284181 w 1880506"/>
              <a:gd name="connsiteY8" fmla="*/ 60237 h 2127777"/>
              <a:gd name="connsiteX9" fmla="*/ 1059401 w 1880506"/>
              <a:gd name="connsiteY9" fmla="*/ 125446 h 2127777"/>
              <a:gd name="connsiteX10" fmla="*/ 857711 w 1880506"/>
              <a:gd name="connsiteY10" fmla="*/ 202448 h 2127777"/>
              <a:gd name="connsiteX11" fmla="*/ 615005 w 1880506"/>
              <a:gd name="connsiteY11" fmla="*/ 308325 h 2127777"/>
              <a:gd name="connsiteX12" fmla="*/ 358080 w 1880506"/>
              <a:gd name="connsiteY12" fmla="*/ 474757 h 2127777"/>
              <a:gd name="connsiteX13" fmla="*/ 175641 w 1880506"/>
              <a:gd name="connsiteY13" fmla="*/ 601738 h 2127777"/>
              <a:gd name="connsiteX14" fmla="*/ 83670 w 1880506"/>
              <a:gd name="connsiteY14" fmla="*/ 690533 h 2127777"/>
              <a:gd name="connsiteX15" fmla="*/ 0 w 1880506"/>
              <a:gd name="connsiteY15" fmla="*/ 766904 h 2127777"/>
              <a:gd name="connsiteX0" fmla="*/ 0 w 1880506"/>
              <a:gd name="connsiteY0" fmla="*/ 766904 h 2127777"/>
              <a:gd name="connsiteX1" fmla="*/ 1377171 w 1880506"/>
              <a:gd name="connsiteY1" fmla="*/ 2127777 h 2127777"/>
              <a:gd name="connsiteX2" fmla="*/ 1505948 w 1880506"/>
              <a:gd name="connsiteY2" fmla="*/ 2025492 h 2127777"/>
              <a:gd name="connsiteX3" fmla="*/ 1589234 w 1880506"/>
              <a:gd name="connsiteY3" fmla="*/ 1986198 h 2127777"/>
              <a:gd name="connsiteX4" fmla="*/ 1722373 w 1880506"/>
              <a:gd name="connsiteY4" fmla="*/ 1936019 h 2127777"/>
              <a:gd name="connsiteX5" fmla="*/ 1880506 w 1880506"/>
              <a:gd name="connsiteY5" fmla="*/ 1926274 h 2127777"/>
              <a:gd name="connsiteX6" fmla="*/ 1875472 w 1880506"/>
              <a:gd name="connsiteY6" fmla="*/ 0 h 2127777"/>
              <a:gd name="connsiteX7" fmla="*/ 1541104 w 1880506"/>
              <a:gd name="connsiteY7" fmla="*/ 17082 h 2127777"/>
              <a:gd name="connsiteX8" fmla="*/ 1284181 w 1880506"/>
              <a:gd name="connsiteY8" fmla="*/ 60237 h 2127777"/>
              <a:gd name="connsiteX9" fmla="*/ 1059401 w 1880506"/>
              <a:gd name="connsiteY9" fmla="*/ 125446 h 2127777"/>
              <a:gd name="connsiteX10" fmla="*/ 857711 w 1880506"/>
              <a:gd name="connsiteY10" fmla="*/ 202448 h 2127777"/>
              <a:gd name="connsiteX11" fmla="*/ 615005 w 1880506"/>
              <a:gd name="connsiteY11" fmla="*/ 308325 h 2127777"/>
              <a:gd name="connsiteX12" fmla="*/ 358080 w 1880506"/>
              <a:gd name="connsiteY12" fmla="*/ 474757 h 2127777"/>
              <a:gd name="connsiteX13" fmla="*/ 175641 w 1880506"/>
              <a:gd name="connsiteY13" fmla="*/ 601738 h 2127777"/>
              <a:gd name="connsiteX14" fmla="*/ 83670 w 1880506"/>
              <a:gd name="connsiteY14" fmla="*/ 690533 h 2127777"/>
              <a:gd name="connsiteX15" fmla="*/ 0 w 1880506"/>
              <a:gd name="connsiteY15" fmla="*/ 766904 h 2127777"/>
              <a:gd name="connsiteX0" fmla="*/ 0 w 1880507"/>
              <a:gd name="connsiteY0" fmla="*/ 781818 h 2127777"/>
              <a:gd name="connsiteX1" fmla="*/ 1377172 w 1880507"/>
              <a:gd name="connsiteY1" fmla="*/ 2127777 h 2127777"/>
              <a:gd name="connsiteX2" fmla="*/ 1505949 w 1880507"/>
              <a:gd name="connsiteY2" fmla="*/ 2025492 h 2127777"/>
              <a:gd name="connsiteX3" fmla="*/ 1589235 w 1880507"/>
              <a:gd name="connsiteY3" fmla="*/ 1986198 h 2127777"/>
              <a:gd name="connsiteX4" fmla="*/ 1722374 w 1880507"/>
              <a:gd name="connsiteY4" fmla="*/ 1936019 h 2127777"/>
              <a:gd name="connsiteX5" fmla="*/ 1880507 w 1880507"/>
              <a:gd name="connsiteY5" fmla="*/ 1926274 h 2127777"/>
              <a:gd name="connsiteX6" fmla="*/ 1875473 w 1880507"/>
              <a:gd name="connsiteY6" fmla="*/ 0 h 2127777"/>
              <a:gd name="connsiteX7" fmla="*/ 1541105 w 1880507"/>
              <a:gd name="connsiteY7" fmla="*/ 17082 h 2127777"/>
              <a:gd name="connsiteX8" fmla="*/ 1284182 w 1880507"/>
              <a:gd name="connsiteY8" fmla="*/ 60237 h 2127777"/>
              <a:gd name="connsiteX9" fmla="*/ 1059402 w 1880507"/>
              <a:gd name="connsiteY9" fmla="*/ 125446 h 2127777"/>
              <a:gd name="connsiteX10" fmla="*/ 857712 w 1880507"/>
              <a:gd name="connsiteY10" fmla="*/ 202448 h 2127777"/>
              <a:gd name="connsiteX11" fmla="*/ 615006 w 1880507"/>
              <a:gd name="connsiteY11" fmla="*/ 308325 h 2127777"/>
              <a:gd name="connsiteX12" fmla="*/ 358081 w 1880507"/>
              <a:gd name="connsiteY12" fmla="*/ 474757 h 2127777"/>
              <a:gd name="connsiteX13" fmla="*/ 175642 w 1880507"/>
              <a:gd name="connsiteY13" fmla="*/ 601738 h 2127777"/>
              <a:gd name="connsiteX14" fmla="*/ 83671 w 1880507"/>
              <a:gd name="connsiteY14" fmla="*/ 690533 h 2127777"/>
              <a:gd name="connsiteX15" fmla="*/ 0 w 1880507"/>
              <a:gd name="connsiteY15" fmla="*/ 781818 h 2127777"/>
              <a:gd name="connsiteX0" fmla="*/ 0 w 1880507"/>
              <a:gd name="connsiteY0" fmla="*/ 781818 h 2130262"/>
              <a:gd name="connsiteX1" fmla="*/ 1364588 w 1880507"/>
              <a:gd name="connsiteY1" fmla="*/ 2130262 h 2130262"/>
              <a:gd name="connsiteX2" fmla="*/ 1505949 w 1880507"/>
              <a:gd name="connsiteY2" fmla="*/ 2025492 h 2130262"/>
              <a:gd name="connsiteX3" fmla="*/ 1589235 w 1880507"/>
              <a:gd name="connsiteY3" fmla="*/ 1986198 h 2130262"/>
              <a:gd name="connsiteX4" fmla="*/ 1722374 w 1880507"/>
              <a:gd name="connsiteY4" fmla="*/ 1936019 h 2130262"/>
              <a:gd name="connsiteX5" fmla="*/ 1880507 w 1880507"/>
              <a:gd name="connsiteY5" fmla="*/ 1926274 h 2130262"/>
              <a:gd name="connsiteX6" fmla="*/ 1875473 w 1880507"/>
              <a:gd name="connsiteY6" fmla="*/ 0 h 2130262"/>
              <a:gd name="connsiteX7" fmla="*/ 1541105 w 1880507"/>
              <a:gd name="connsiteY7" fmla="*/ 17082 h 2130262"/>
              <a:gd name="connsiteX8" fmla="*/ 1284182 w 1880507"/>
              <a:gd name="connsiteY8" fmla="*/ 60237 h 2130262"/>
              <a:gd name="connsiteX9" fmla="*/ 1059402 w 1880507"/>
              <a:gd name="connsiteY9" fmla="*/ 125446 h 2130262"/>
              <a:gd name="connsiteX10" fmla="*/ 857712 w 1880507"/>
              <a:gd name="connsiteY10" fmla="*/ 202448 h 2130262"/>
              <a:gd name="connsiteX11" fmla="*/ 615006 w 1880507"/>
              <a:gd name="connsiteY11" fmla="*/ 308325 h 2130262"/>
              <a:gd name="connsiteX12" fmla="*/ 358081 w 1880507"/>
              <a:gd name="connsiteY12" fmla="*/ 474757 h 2130262"/>
              <a:gd name="connsiteX13" fmla="*/ 175642 w 1880507"/>
              <a:gd name="connsiteY13" fmla="*/ 601738 h 2130262"/>
              <a:gd name="connsiteX14" fmla="*/ 83671 w 1880507"/>
              <a:gd name="connsiteY14" fmla="*/ 690533 h 2130262"/>
              <a:gd name="connsiteX15" fmla="*/ 0 w 1880507"/>
              <a:gd name="connsiteY15" fmla="*/ 781818 h 2130262"/>
              <a:gd name="connsiteX0" fmla="*/ 0 w 1880507"/>
              <a:gd name="connsiteY0" fmla="*/ 781818 h 2130262"/>
              <a:gd name="connsiteX1" fmla="*/ 1364588 w 1880507"/>
              <a:gd name="connsiteY1" fmla="*/ 2130262 h 2130262"/>
              <a:gd name="connsiteX2" fmla="*/ 1505949 w 1880507"/>
              <a:gd name="connsiteY2" fmla="*/ 2025492 h 2130262"/>
              <a:gd name="connsiteX3" fmla="*/ 1589235 w 1880507"/>
              <a:gd name="connsiteY3" fmla="*/ 1986198 h 2130262"/>
              <a:gd name="connsiteX4" fmla="*/ 1722374 w 1880507"/>
              <a:gd name="connsiteY4" fmla="*/ 1936019 h 2130262"/>
              <a:gd name="connsiteX5" fmla="*/ 1880507 w 1880507"/>
              <a:gd name="connsiteY5" fmla="*/ 1926274 h 2130262"/>
              <a:gd name="connsiteX6" fmla="*/ 1875473 w 1880507"/>
              <a:gd name="connsiteY6" fmla="*/ 0 h 2130262"/>
              <a:gd name="connsiteX7" fmla="*/ 1541105 w 1880507"/>
              <a:gd name="connsiteY7" fmla="*/ 17082 h 2130262"/>
              <a:gd name="connsiteX8" fmla="*/ 1291732 w 1880507"/>
              <a:gd name="connsiteY8" fmla="*/ 72666 h 2130262"/>
              <a:gd name="connsiteX9" fmla="*/ 1059402 w 1880507"/>
              <a:gd name="connsiteY9" fmla="*/ 125446 h 2130262"/>
              <a:gd name="connsiteX10" fmla="*/ 857712 w 1880507"/>
              <a:gd name="connsiteY10" fmla="*/ 202448 h 2130262"/>
              <a:gd name="connsiteX11" fmla="*/ 615006 w 1880507"/>
              <a:gd name="connsiteY11" fmla="*/ 308325 h 2130262"/>
              <a:gd name="connsiteX12" fmla="*/ 358081 w 1880507"/>
              <a:gd name="connsiteY12" fmla="*/ 474757 h 2130262"/>
              <a:gd name="connsiteX13" fmla="*/ 175642 w 1880507"/>
              <a:gd name="connsiteY13" fmla="*/ 601738 h 2130262"/>
              <a:gd name="connsiteX14" fmla="*/ 83671 w 1880507"/>
              <a:gd name="connsiteY14" fmla="*/ 690533 h 2130262"/>
              <a:gd name="connsiteX15" fmla="*/ 0 w 1880507"/>
              <a:gd name="connsiteY15" fmla="*/ 781818 h 2130262"/>
              <a:gd name="connsiteX0" fmla="*/ 0 w 1880507"/>
              <a:gd name="connsiteY0" fmla="*/ 781818 h 2130262"/>
              <a:gd name="connsiteX1" fmla="*/ 1364588 w 1880507"/>
              <a:gd name="connsiteY1" fmla="*/ 2130262 h 2130262"/>
              <a:gd name="connsiteX2" fmla="*/ 1505949 w 1880507"/>
              <a:gd name="connsiteY2" fmla="*/ 2025492 h 2130262"/>
              <a:gd name="connsiteX3" fmla="*/ 1589235 w 1880507"/>
              <a:gd name="connsiteY3" fmla="*/ 1986198 h 2130262"/>
              <a:gd name="connsiteX4" fmla="*/ 1722374 w 1880507"/>
              <a:gd name="connsiteY4" fmla="*/ 1936019 h 2130262"/>
              <a:gd name="connsiteX5" fmla="*/ 1880507 w 1880507"/>
              <a:gd name="connsiteY5" fmla="*/ 1926274 h 2130262"/>
              <a:gd name="connsiteX6" fmla="*/ 1875473 w 1880507"/>
              <a:gd name="connsiteY6" fmla="*/ 0 h 2130262"/>
              <a:gd name="connsiteX7" fmla="*/ 1546139 w 1880507"/>
              <a:gd name="connsiteY7" fmla="*/ 27022 h 2130262"/>
              <a:gd name="connsiteX8" fmla="*/ 1291732 w 1880507"/>
              <a:gd name="connsiteY8" fmla="*/ 72666 h 2130262"/>
              <a:gd name="connsiteX9" fmla="*/ 1059402 w 1880507"/>
              <a:gd name="connsiteY9" fmla="*/ 125446 h 2130262"/>
              <a:gd name="connsiteX10" fmla="*/ 857712 w 1880507"/>
              <a:gd name="connsiteY10" fmla="*/ 202448 h 2130262"/>
              <a:gd name="connsiteX11" fmla="*/ 615006 w 1880507"/>
              <a:gd name="connsiteY11" fmla="*/ 308325 h 2130262"/>
              <a:gd name="connsiteX12" fmla="*/ 358081 w 1880507"/>
              <a:gd name="connsiteY12" fmla="*/ 474757 h 2130262"/>
              <a:gd name="connsiteX13" fmla="*/ 175642 w 1880507"/>
              <a:gd name="connsiteY13" fmla="*/ 601738 h 2130262"/>
              <a:gd name="connsiteX14" fmla="*/ 83671 w 1880507"/>
              <a:gd name="connsiteY14" fmla="*/ 690533 h 2130262"/>
              <a:gd name="connsiteX15" fmla="*/ 0 w 1880507"/>
              <a:gd name="connsiteY15" fmla="*/ 781818 h 2130262"/>
              <a:gd name="connsiteX0" fmla="*/ 0 w 1880507"/>
              <a:gd name="connsiteY0" fmla="*/ 781818 h 2130262"/>
              <a:gd name="connsiteX1" fmla="*/ 1364588 w 1880507"/>
              <a:gd name="connsiteY1" fmla="*/ 2130262 h 2130262"/>
              <a:gd name="connsiteX2" fmla="*/ 1505949 w 1880507"/>
              <a:gd name="connsiteY2" fmla="*/ 2025492 h 2130262"/>
              <a:gd name="connsiteX3" fmla="*/ 1589235 w 1880507"/>
              <a:gd name="connsiteY3" fmla="*/ 1986198 h 2130262"/>
              <a:gd name="connsiteX4" fmla="*/ 1722374 w 1880507"/>
              <a:gd name="connsiteY4" fmla="*/ 1936019 h 2130262"/>
              <a:gd name="connsiteX5" fmla="*/ 1880507 w 1880507"/>
              <a:gd name="connsiteY5" fmla="*/ 1926274 h 2130262"/>
              <a:gd name="connsiteX6" fmla="*/ 1875473 w 1880507"/>
              <a:gd name="connsiteY6" fmla="*/ 0 h 2130262"/>
              <a:gd name="connsiteX7" fmla="*/ 1546139 w 1880507"/>
              <a:gd name="connsiteY7" fmla="*/ 27022 h 2130262"/>
              <a:gd name="connsiteX8" fmla="*/ 1291732 w 1880507"/>
              <a:gd name="connsiteY8" fmla="*/ 72666 h 2130262"/>
              <a:gd name="connsiteX9" fmla="*/ 1061918 w 1880507"/>
              <a:gd name="connsiteY9" fmla="*/ 132903 h 2130262"/>
              <a:gd name="connsiteX10" fmla="*/ 857712 w 1880507"/>
              <a:gd name="connsiteY10" fmla="*/ 202448 h 2130262"/>
              <a:gd name="connsiteX11" fmla="*/ 615006 w 1880507"/>
              <a:gd name="connsiteY11" fmla="*/ 308325 h 2130262"/>
              <a:gd name="connsiteX12" fmla="*/ 358081 w 1880507"/>
              <a:gd name="connsiteY12" fmla="*/ 474757 h 2130262"/>
              <a:gd name="connsiteX13" fmla="*/ 175642 w 1880507"/>
              <a:gd name="connsiteY13" fmla="*/ 601738 h 2130262"/>
              <a:gd name="connsiteX14" fmla="*/ 83671 w 1880507"/>
              <a:gd name="connsiteY14" fmla="*/ 690533 h 2130262"/>
              <a:gd name="connsiteX15" fmla="*/ 0 w 1880507"/>
              <a:gd name="connsiteY15" fmla="*/ 781818 h 2130262"/>
              <a:gd name="connsiteX0" fmla="*/ 0 w 1880507"/>
              <a:gd name="connsiteY0" fmla="*/ 781818 h 2130262"/>
              <a:gd name="connsiteX1" fmla="*/ 1364588 w 1880507"/>
              <a:gd name="connsiteY1" fmla="*/ 2130262 h 2130262"/>
              <a:gd name="connsiteX2" fmla="*/ 1505949 w 1880507"/>
              <a:gd name="connsiteY2" fmla="*/ 2025492 h 2130262"/>
              <a:gd name="connsiteX3" fmla="*/ 1589235 w 1880507"/>
              <a:gd name="connsiteY3" fmla="*/ 1986198 h 2130262"/>
              <a:gd name="connsiteX4" fmla="*/ 1722374 w 1880507"/>
              <a:gd name="connsiteY4" fmla="*/ 1936019 h 2130262"/>
              <a:gd name="connsiteX5" fmla="*/ 1880507 w 1880507"/>
              <a:gd name="connsiteY5" fmla="*/ 1926274 h 2130262"/>
              <a:gd name="connsiteX6" fmla="*/ 1875473 w 1880507"/>
              <a:gd name="connsiteY6" fmla="*/ 0 h 2130262"/>
              <a:gd name="connsiteX7" fmla="*/ 1546139 w 1880507"/>
              <a:gd name="connsiteY7" fmla="*/ 27022 h 2130262"/>
              <a:gd name="connsiteX8" fmla="*/ 1291732 w 1880507"/>
              <a:gd name="connsiteY8" fmla="*/ 72666 h 2130262"/>
              <a:gd name="connsiteX9" fmla="*/ 1061918 w 1880507"/>
              <a:gd name="connsiteY9" fmla="*/ 132903 h 2130262"/>
              <a:gd name="connsiteX10" fmla="*/ 857712 w 1880507"/>
              <a:gd name="connsiteY10" fmla="*/ 202448 h 2130262"/>
              <a:gd name="connsiteX11" fmla="*/ 615006 w 1880507"/>
              <a:gd name="connsiteY11" fmla="*/ 308325 h 2130262"/>
              <a:gd name="connsiteX12" fmla="*/ 358081 w 1880507"/>
              <a:gd name="connsiteY12" fmla="*/ 474757 h 2130262"/>
              <a:gd name="connsiteX13" fmla="*/ 175642 w 1880507"/>
              <a:gd name="connsiteY13" fmla="*/ 601738 h 2130262"/>
              <a:gd name="connsiteX14" fmla="*/ 83671 w 1880507"/>
              <a:gd name="connsiteY14" fmla="*/ 690533 h 2130262"/>
              <a:gd name="connsiteX15" fmla="*/ 0 w 1880507"/>
              <a:gd name="connsiteY15" fmla="*/ 781818 h 2130262"/>
              <a:gd name="connsiteX0" fmla="*/ 0 w 1880507"/>
              <a:gd name="connsiteY0" fmla="*/ 781818 h 2130262"/>
              <a:gd name="connsiteX1" fmla="*/ 1364588 w 1880507"/>
              <a:gd name="connsiteY1" fmla="*/ 2130262 h 2130262"/>
              <a:gd name="connsiteX2" fmla="*/ 1505949 w 1880507"/>
              <a:gd name="connsiteY2" fmla="*/ 2025492 h 2130262"/>
              <a:gd name="connsiteX3" fmla="*/ 1589235 w 1880507"/>
              <a:gd name="connsiteY3" fmla="*/ 1986198 h 2130262"/>
              <a:gd name="connsiteX4" fmla="*/ 1722374 w 1880507"/>
              <a:gd name="connsiteY4" fmla="*/ 1936019 h 2130262"/>
              <a:gd name="connsiteX5" fmla="*/ 1880507 w 1880507"/>
              <a:gd name="connsiteY5" fmla="*/ 1926274 h 2130262"/>
              <a:gd name="connsiteX6" fmla="*/ 1875473 w 1880507"/>
              <a:gd name="connsiteY6" fmla="*/ 0 h 2130262"/>
              <a:gd name="connsiteX7" fmla="*/ 1546139 w 1880507"/>
              <a:gd name="connsiteY7" fmla="*/ 27022 h 2130262"/>
              <a:gd name="connsiteX8" fmla="*/ 1291732 w 1880507"/>
              <a:gd name="connsiteY8" fmla="*/ 72666 h 2130262"/>
              <a:gd name="connsiteX9" fmla="*/ 1061918 w 1880507"/>
              <a:gd name="connsiteY9" fmla="*/ 132903 h 2130262"/>
              <a:gd name="connsiteX10" fmla="*/ 857712 w 1880507"/>
              <a:gd name="connsiteY10" fmla="*/ 202448 h 2130262"/>
              <a:gd name="connsiteX11" fmla="*/ 620038 w 1880507"/>
              <a:gd name="connsiteY11" fmla="*/ 320754 h 2130262"/>
              <a:gd name="connsiteX12" fmla="*/ 358081 w 1880507"/>
              <a:gd name="connsiteY12" fmla="*/ 474757 h 2130262"/>
              <a:gd name="connsiteX13" fmla="*/ 175642 w 1880507"/>
              <a:gd name="connsiteY13" fmla="*/ 601738 h 2130262"/>
              <a:gd name="connsiteX14" fmla="*/ 83671 w 1880507"/>
              <a:gd name="connsiteY14" fmla="*/ 690533 h 2130262"/>
              <a:gd name="connsiteX15" fmla="*/ 0 w 1880507"/>
              <a:gd name="connsiteY15" fmla="*/ 781818 h 213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0507" h="2130262">
                <a:moveTo>
                  <a:pt x="0" y="781818"/>
                </a:moveTo>
                <a:lnTo>
                  <a:pt x="1364588" y="2130262"/>
                </a:lnTo>
                <a:cubicBezTo>
                  <a:pt x="1423453" y="2093682"/>
                  <a:pt x="1447084" y="2062072"/>
                  <a:pt x="1505949" y="2025492"/>
                </a:cubicBezTo>
                <a:lnTo>
                  <a:pt x="1589235" y="1986198"/>
                </a:lnTo>
                <a:cubicBezTo>
                  <a:pt x="1634455" y="1974442"/>
                  <a:pt x="1677154" y="1947775"/>
                  <a:pt x="1722374" y="1936019"/>
                </a:cubicBezTo>
                <a:lnTo>
                  <a:pt x="1880507" y="1926274"/>
                </a:lnTo>
                <a:lnTo>
                  <a:pt x="1875473" y="0"/>
                </a:lnTo>
                <a:lnTo>
                  <a:pt x="1546139" y="27022"/>
                </a:lnTo>
                <a:lnTo>
                  <a:pt x="1291732" y="72666"/>
                </a:lnTo>
                <a:cubicBezTo>
                  <a:pt x="1226033" y="88604"/>
                  <a:pt x="1142717" y="102056"/>
                  <a:pt x="1061918" y="132903"/>
                </a:cubicBezTo>
                <a:cubicBezTo>
                  <a:pt x="985460" y="155257"/>
                  <a:pt x="924103" y="192521"/>
                  <a:pt x="857712" y="202448"/>
                </a:cubicBezTo>
                <a:lnTo>
                  <a:pt x="620038" y="320754"/>
                </a:lnTo>
                <a:lnTo>
                  <a:pt x="358081" y="474757"/>
                </a:lnTo>
                <a:lnTo>
                  <a:pt x="175642" y="601738"/>
                </a:lnTo>
                <a:lnTo>
                  <a:pt x="83671" y="690533"/>
                </a:lnTo>
                <a:lnTo>
                  <a:pt x="0" y="781818"/>
                </a:lnTo>
                <a:close/>
              </a:path>
            </a:pathLst>
          </a:custGeom>
          <a:solidFill>
            <a:srgbClr val="A9ADE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Economic1">
            <a:hlinkClick r:id="rId12" action="ppaction://hlinksldjump"/>
            <a:extLst>
              <a:ext uri="{FF2B5EF4-FFF2-40B4-BE49-F238E27FC236}">
                <a16:creationId xmlns:a16="http://schemas.microsoft.com/office/drawing/2014/main" id="{5C564AF6-C2C4-4D59-844F-DF936A69CF28}"/>
              </a:ext>
            </a:extLst>
          </p:cNvPr>
          <p:cNvSpPr/>
          <p:nvPr/>
        </p:nvSpPr>
        <p:spPr>
          <a:xfrm rot="18892922">
            <a:off x="2917343" y="1912373"/>
            <a:ext cx="1596313" cy="1822264"/>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69490 w 1963554"/>
              <a:gd name="connsiteY2" fmla="*/ 2014755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69490 w 1963554"/>
              <a:gd name="connsiteY2" fmla="*/ 2014755 h 2184935"/>
              <a:gd name="connsiteX3" fmla="*/ 1810102 w 1963554"/>
              <a:gd name="connsiteY3" fmla="*/ 1968333 h 2184935"/>
              <a:gd name="connsiteX4" fmla="*/ 1963554 w 1963554"/>
              <a:gd name="connsiteY4" fmla="*/ 1963554 h 2184935"/>
              <a:gd name="connsiteX5" fmla="*/ 1963554 w 1963554"/>
              <a:gd name="connsiteY5" fmla="*/ 0 h 2184935"/>
              <a:gd name="connsiteX6" fmla="*/ 1626670 w 1963554"/>
              <a:gd name="connsiteY6" fmla="*/ 9626 h 2184935"/>
              <a:gd name="connsiteX7" fmla="*/ 1357163 w 1963554"/>
              <a:gd name="connsiteY7" fmla="*/ 57752 h 2184935"/>
              <a:gd name="connsiteX8" fmla="*/ 1155032 w 1963554"/>
              <a:gd name="connsiteY8" fmla="*/ 115504 h 2184935"/>
              <a:gd name="connsiteX9" fmla="*/ 943276 w 1963554"/>
              <a:gd name="connsiteY9" fmla="*/ 192506 h 2184935"/>
              <a:gd name="connsiteX10" fmla="*/ 693019 w 1963554"/>
              <a:gd name="connsiteY10" fmla="*/ 298384 h 2184935"/>
              <a:gd name="connsiteX11" fmla="*/ 423512 w 1963554"/>
              <a:gd name="connsiteY11" fmla="*/ 452388 h 2184935"/>
              <a:gd name="connsiteX12" fmla="*/ 231007 w 1963554"/>
              <a:gd name="connsiteY12" fmla="*/ 596767 h 2184935"/>
              <a:gd name="connsiteX13" fmla="*/ 96253 w 1963554"/>
              <a:gd name="connsiteY13" fmla="*/ 693019 h 2184935"/>
              <a:gd name="connsiteX14" fmla="*/ 0 w 1963554"/>
              <a:gd name="connsiteY14" fmla="*/ 789272 h 2184935"/>
              <a:gd name="connsiteX0" fmla="*/ 0 w 1963554"/>
              <a:gd name="connsiteY0" fmla="*/ 789272 h 2184935"/>
              <a:gd name="connsiteX1" fmla="*/ 1414914 w 1963554"/>
              <a:gd name="connsiteY1" fmla="*/ 2184935 h 2184935"/>
              <a:gd name="connsiteX2" fmla="*/ 1542949 w 1963554"/>
              <a:gd name="connsiteY2" fmla="*/ 2079133 h 2184935"/>
              <a:gd name="connsiteX3" fmla="*/ 1669490 w 1963554"/>
              <a:gd name="connsiteY3" fmla="*/ 2014755 h 2184935"/>
              <a:gd name="connsiteX4" fmla="*/ 1810102 w 1963554"/>
              <a:gd name="connsiteY4" fmla="*/ 1968333 h 2184935"/>
              <a:gd name="connsiteX5" fmla="*/ 1963554 w 1963554"/>
              <a:gd name="connsiteY5" fmla="*/ 1963554 h 2184935"/>
              <a:gd name="connsiteX6" fmla="*/ 1963554 w 1963554"/>
              <a:gd name="connsiteY6" fmla="*/ 0 h 2184935"/>
              <a:gd name="connsiteX7" fmla="*/ 1626670 w 1963554"/>
              <a:gd name="connsiteY7" fmla="*/ 9626 h 2184935"/>
              <a:gd name="connsiteX8" fmla="*/ 1357163 w 1963554"/>
              <a:gd name="connsiteY8" fmla="*/ 57752 h 2184935"/>
              <a:gd name="connsiteX9" fmla="*/ 1155032 w 1963554"/>
              <a:gd name="connsiteY9" fmla="*/ 115504 h 2184935"/>
              <a:gd name="connsiteX10" fmla="*/ 943276 w 1963554"/>
              <a:gd name="connsiteY10" fmla="*/ 192506 h 2184935"/>
              <a:gd name="connsiteX11" fmla="*/ 693019 w 1963554"/>
              <a:gd name="connsiteY11" fmla="*/ 298384 h 2184935"/>
              <a:gd name="connsiteX12" fmla="*/ 423512 w 1963554"/>
              <a:gd name="connsiteY12" fmla="*/ 452388 h 2184935"/>
              <a:gd name="connsiteX13" fmla="*/ 231007 w 1963554"/>
              <a:gd name="connsiteY13" fmla="*/ 596767 h 2184935"/>
              <a:gd name="connsiteX14" fmla="*/ 96253 w 1963554"/>
              <a:gd name="connsiteY14" fmla="*/ 693019 h 2184935"/>
              <a:gd name="connsiteX15" fmla="*/ 0 w 1963554"/>
              <a:gd name="connsiteY15" fmla="*/ 789272 h 2184935"/>
              <a:gd name="connsiteX0" fmla="*/ 0 w 1963554"/>
              <a:gd name="connsiteY0" fmla="*/ 789272 h 2159917"/>
              <a:gd name="connsiteX1" fmla="*/ 1475468 w 1963554"/>
              <a:gd name="connsiteY1" fmla="*/ 2159917 h 2159917"/>
              <a:gd name="connsiteX2" fmla="*/ 1542949 w 1963554"/>
              <a:gd name="connsiteY2" fmla="*/ 2079133 h 2159917"/>
              <a:gd name="connsiteX3" fmla="*/ 1669490 w 1963554"/>
              <a:gd name="connsiteY3" fmla="*/ 2014755 h 2159917"/>
              <a:gd name="connsiteX4" fmla="*/ 1810102 w 1963554"/>
              <a:gd name="connsiteY4" fmla="*/ 1968333 h 2159917"/>
              <a:gd name="connsiteX5" fmla="*/ 1963554 w 1963554"/>
              <a:gd name="connsiteY5" fmla="*/ 1963554 h 2159917"/>
              <a:gd name="connsiteX6" fmla="*/ 1963554 w 1963554"/>
              <a:gd name="connsiteY6" fmla="*/ 0 h 2159917"/>
              <a:gd name="connsiteX7" fmla="*/ 1626670 w 1963554"/>
              <a:gd name="connsiteY7" fmla="*/ 9626 h 2159917"/>
              <a:gd name="connsiteX8" fmla="*/ 1357163 w 1963554"/>
              <a:gd name="connsiteY8" fmla="*/ 57752 h 2159917"/>
              <a:gd name="connsiteX9" fmla="*/ 1155032 w 1963554"/>
              <a:gd name="connsiteY9" fmla="*/ 115504 h 2159917"/>
              <a:gd name="connsiteX10" fmla="*/ 943276 w 1963554"/>
              <a:gd name="connsiteY10" fmla="*/ 192506 h 2159917"/>
              <a:gd name="connsiteX11" fmla="*/ 693019 w 1963554"/>
              <a:gd name="connsiteY11" fmla="*/ 298384 h 2159917"/>
              <a:gd name="connsiteX12" fmla="*/ 423512 w 1963554"/>
              <a:gd name="connsiteY12" fmla="*/ 452388 h 2159917"/>
              <a:gd name="connsiteX13" fmla="*/ 231007 w 1963554"/>
              <a:gd name="connsiteY13" fmla="*/ 596767 h 2159917"/>
              <a:gd name="connsiteX14" fmla="*/ 96253 w 1963554"/>
              <a:gd name="connsiteY14" fmla="*/ 693019 h 2159917"/>
              <a:gd name="connsiteX15" fmla="*/ 0 w 1963554"/>
              <a:gd name="connsiteY15" fmla="*/ 789272 h 2159917"/>
              <a:gd name="connsiteX0" fmla="*/ 0 w 1963554"/>
              <a:gd name="connsiteY0" fmla="*/ 789272 h 2150911"/>
              <a:gd name="connsiteX1" fmla="*/ 1463029 w 1963554"/>
              <a:gd name="connsiteY1" fmla="*/ 2150911 h 2150911"/>
              <a:gd name="connsiteX2" fmla="*/ 1542949 w 1963554"/>
              <a:gd name="connsiteY2" fmla="*/ 2079133 h 2150911"/>
              <a:gd name="connsiteX3" fmla="*/ 1669490 w 1963554"/>
              <a:gd name="connsiteY3" fmla="*/ 2014755 h 2150911"/>
              <a:gd name="connsiteX4" fmla="*/ 1810102 w 1963554"/>
              <a:gd name="connsiteY4" fmla="*/ 1968333 h 2150911"/>
              <a:gd name="connsiteX5" fmla="*/ 1963554 w 1963554"/>
              <a:gd name="connsiteY5" fmla="*/ 1963554 h 2150911"/>
              <a:gd name="connsiteX6" fmla="*/ 1963554 w 1963554"/>
              <a:gd name="connsiteY6" fmla="*/ 0 h 2150911"/>
              <a:gd name="connsiteX7" fmla="*/ 1626670 w 1963554"/>
              <a:gd name="connsiteY7" fmla="*/ 9626 h 2150911"/>
              <a:gd name="connsiteX8" fmla="*/ 1357163 w 1963554"/>
              <a:gd name="connsiteY8" fmla="*/ 57752 h 2150911"/>
              <a:gd name="connsiteX9" fmla="*/ 1155032 w 1963554"/>
              <a:gd name="connsiteY9" fmla="*/ 115504 h 2150911"/>
              <a:gd name="connsiteX10" fmla="*/ 943276 w 1963554"/>
              <a:gd name="connsiteY10" fmla="*/ 192506 h 2150911"/>
              <a:gd name="connsiteX11" fmla="*/ 693019 w 1963554"/>
              <a:gd name="connsiteY11" fmla="*/ 298384 h 2150911"/>
              <a:gd name="connsiteX12" fmla="*/ 423512 w 1963554"/>
              <a:gd name="connsiteY12" fmla="*/ 452388 h 2150911"/>
              <a:gd name="connsiteX13" fmla="*/ 231007 w 1963554"/>
              <a:gd name="connsiteY13" fmla="*/ 596767 h 2150911"/>
              <a:gd name="connsiteX14" fmla="*/ 96253 w 1963554"/>
              <a:gd name="connsiteY14" fmla="*/ 693019 h 2150911"/>
              <a:gd name="connsiteX15" fmla="*/ 0 w 1963554"/>
              <a:gd name="connsiteY15" fmla="*/ 789272 h 2150911"/>
              <a:gd name="connsiteX0" fmla="*/ 0 w 1963554"/>
              <a:gd name="connsiteY0" fmla="*/ 789272 h 2150911"/>
              <a:gd name="connsiteX1" fmla="*/ 1463029 w 1963554"/>
              <a:gd name="connsiteY1" fmla="*/ 2150911 h 2150911"/>
              <a:gd name="connsiteX2" fmla="*/ 1542949 w 1963554"/>
              <a:gd name="connsiteY2" fmla="*/ 2079133 h 2150911"/>
              <a:gd name="connsiteX3" fmla="*/ 1669490 w 1963554"/>
              <a:gd name="connsiteY3" fmla="*/ 2014755 h 2150911"/>
              <a:gd name="connsiteX4" fmla="*/ 1810102 w 1963554"/>
              <a:gd name="connsiteY4" fmla="*/ 1968333 h 2150911"/>
              <a:gd name="connsiteX5" fmla="*/ 1963554 w 1963554"/>
              <a:gd name="connsiteY5" fmla="*/ 1963554 h 2150911"/>
              <a:gd name="connsiteX6" fmla="*/ 1963554 w 1963554"/>
              <a:gd name="connsiteY6" fmla="*/ 0 h 2150911"/>
              <a:gd name="connsiteX7" fmla="*/ 1626670 w 1963554"/>
              <a:gd name="connsiteY7" fmla="*/ 9626 h 2150911"/>
              <a:gd name="connsiteX8" fmla="*/ 1357163 w 1963554"/>
              <a:gd name="connsiteY8" fmla="*/ 57752 h 2150911"/>
              <a:gd name="connsiteX9" fmla="*/ 1155032 w 1963554"/>
              <a:gd name="connsiteY9" fmla="*/ 115504 h 2150911"/>
              <a:gd name="connsiteX10" fmla="*/ 943276 w 1963554"/>
              <a:gd name="connsiteY10" fmla="*/ 192506 h 2150911"/>
              <a:gd name="connsiteX11" fmla="*/ 693019 w 1963554"/>
              <a:gd name="connsiteY11" fmla="*/ 298384 h 2150911"/>
              <a:gd name="connsiteX12" fmla="*/ 423512 w 1963554"/>
              <a:gd name="connsiteY12" fmla="*/ 452388 h 2150911"/>
              <a:gd name="connsiteX13" fmla="*/ 231007 w 1963554"/>
              <a:gd name="connsiteY13" fmla="*/ 596767 h 2150911"/>
              <a:gd name="connsiteX14" fmla="*/ 96253 w 1963554"/>
              <a:gd name="connsiteY14" fmla="*/ 693019 h 2150911"/>
              <a:gd name="connsiteX15" fmla="*/ 0 w 1963554"/>
              <a:gd name="connsiteY15" fmla="*/ 789272 h 2150911"/>
              <a:gd name="connsiteX0" fmla="*/ 0 w 1963554"/>
              <a:gd name="connsiteY0" fmla="*/ 789272 h 2132958"/>
              <a:gd name="connsiteX1" fmla="*/ 1466624 w 1963554"/>
              <a:gd name="connsiteY1" fmla="*/ 2132958 h 2132958"/>
              <a:gd name="connsiteX2" fmla="*/ 1542949 w 1963554"/>
              <a:gd name="connsiteY2" fmla="*/ 2079133 h 2132958"/>
              <a:gd name="connsiteX3" fmla="*/ 1669490 w 1963554"/>
              <a:gd name="connsiteY3" fmla="*/ 2014755 h 2132958"/>
              <a:gd name="connsiteX4" fmla="*/ 1810102 w 1963554"/>
              <a:gd name="connsiteY4" fmla="*/ 1968333 h 2132958"/>
              <a:gd name="connsiteX5" fmla="*/ 1963554 w 1963554"/>
              <a:gd name="connsiteY5" fmla="*/ 1963554 h 2132958"/>
              <a:gd name="connsiteX6" fmla="*/ 1963554 w 1963554"/>
              <a:gd name="connsiteY6" fmla="*/ 0 h 2132958"/>
              <a:gd name="connsiteX7" fmla="*/ 1626670 w 1963554"/>
              <a:gd name="connsiteY7" fmla="*/ 9626 h 2132958"/>
              <a:gd name="connsiteX8" fmla="*/ 1357163 w 1963554"/>
              <a:gd name="connsiteY8" fmla="*/ 57752 h 2132958"/>
              <a:gd name="connsiteX9" fmla="*/ 1155032 w 1963554"/>
              <a:gd name="connsiteY9" fmla="*/ 115504 h 2132958"/>
              <a:gd name="connsiteX10" fmla="*/ 943276 w 1963554"/>
              <a:gd name="connsiteY10" fmla="*/ 192506 h 2132958"/>
              <a:gd name="connsiteX11" fmla="*/ 693019 w 1963554"/>
              <a:gd name="connsiteY11" fmla="*/ 298384 h 2132958"/>
              <a:gd name="connsiteX12" fmla="*/ 423512 w 1963554"/>
              <a:gd name="connsiteY12" fmla="*/ 452388 h 2132958"/>
              <a:gd name="connsiteX13" fmla="*/ 231007 w 1963554"/>
              <a:gd name="connsiteY13" fmla="*/ 596767 h 2132958"/>
              <a:gd name="connsiteX14" fmla="*/ 96253 w 1963554"/>
              <a:gd name="connsiteY14" fmla="*/ 693019 h 2132958"/>
              <a:gd name="connsiteX15" fmla="*/ 0 w 1963554"/>
              <a:gd name="connsiteY15" fmla="*/ 789272 h 2132958"/>
              <a:gd name="connsiteX0" fmla="*/ 0 w 1963554"/>
              <a:gd name="connsiteY0" fmla="*/ 789272 h 2156303"/>
              <a:gd name="connsiteX1" fmla="*/ 1464798 w 1963554"/>
              <a:gd name="connsiteY1" fmla="*/ 2156303 h 2156303"/>
              <a:gd name="connsiteX2" fmla="*/ 1542949 w 1963554"/>
              <a:gd name="connsiteY2" fmla="*/ 2079133 h 2156303"/>
              <a:gd name="connsiteX3" fmla="*/ 1669490 w 1963554"/>
              <a:gd name="connsiteY3" fmla="*/ 2014755 h 2156303"/>
              <a:gd name="connsiteX4" fmla="*/ 1810102 w 1963554"/>
              <a:gd name="connsiteY4" fmla="*/ 1968333 h 2156303"/>
              <a:gd name="connsiteX5" fmla="*/ 1963554 w 1963554"/>
              <a:gd name="connsiteY5" fmla="*/ 1963554 h 2156303"/>
              <a:gd name="connsiteX6" fmla="*/ 1963554 w 1963554"/>
              <a:gd name="connsiteY6" fmla="*/ 0 h 2156303"/>
              <a:gd name="connsiteX7" fmla="*/ 1626670 w 1963554"/>
              <a:gd name="connsiteY7" fmla="*/ 9626 h 2156303"/>
              <a:gd name="connsiteX8" fmla="*/ 1357163 w 1963554"/>
              <a:gd name="connsiteY8" fmla="*/ 57752 h 2156303"/>
              <a:gd name="connsiteX9" fmla="*/ 1155032 w 1963554"/>
              <a:gd name="connsiteY9" fmla="*/ 115504 h 2156303"/>
              <a:gd name="connsiteX10" fmla="*/ 943276 w 1963554"/>
              <a:gd name="connsiteY10" fmla="*/ 192506 h 2156303"/>
              <a:gd name="connsiteX11" fmla="*/ 693019 w 1963554"/>
              <a:gd name="connsiteY11" fmla="*/ 298384 h 2156303"/>
              <a:gd name="connsiteX12" fmla="*/ 423512 w 1963554"/>
              <a:gd name="connsiteY12" fmla="*/ 452388 h 2156303"/>
              <a:gd name="connsiteX13" fmla="*/ 231007 w 1963554"/>
              <a:gd name="connsiteY13" fmla="*/ 596767 h 2156303"/>
              <a:gd name="connsiteX14" fmla="*/ 96253 w 1963554"/>
              <a:gd name="connsiteY14" fmla="*/ 693019 h 2156303"/>
              <a:gd name="connsiteX15" fmla="*/ 0 w 1963554"/>
              <a:gd name="connsiteY15" fmla="*/ 789272 h 2156303"/>
              <a:gd name="connsiteX0" fmla="*/ 0 w 1963554"/>
              <a:gd name="connsiteY0" fmla="*/ 789272 h 2156303"/>
              <a:gd name="connsiteX1" fmla="*/ 1464798 w 1963554"/>
              <a:gd name="connsiteY1" fmla="*/ 2156303 h 2156303"/>
              <a:gd name="connsiteX2" fmla="*/ 1573219 w 1963554"/>
              <a:gd name="connsiteY2" fmla="*/ 2070216 h 2156303"/>
              <a:gd name="connsiteX3" fmla="*/ 1669490 w 1963554"/>
              <a:gd name="connsiteY3" fmla="*/ 2014755 h 2156303"/>
              <a:gd name="connsiteX4" fmla="*/ 1810102 w 1963554"/>
              <a:gd name="connsiteY4" fmla="*/ 1968333 h 2156303"/>
              <a:gd name="connsiteX5" fmla="*/ 1963554 w 1963554"/>
              <a:gd name="connsiteY5" fmla="*/ 1963554 h 2156303"/>
              <a:gd name="connsiteX6" fmla="*/ 1963554 w 1963554"/>
              <a:gd name="connsiteY6" fmla="*/ 0 h 2156303"/>
              <a:gd name="connsiteX7" fmla="*/ 1626670 w 1963554"/>
              <a:gd name="connsiteY7" fmla="*/ 9626 h 2156303"/>
              <a:gd name="connsiteX8" fmla="*/ 1357163 w 1963554"/>
              <a:gd name="connsiteY8" fmla="*/ 57752 h 2156303"/>
              <a:gd name="connsiteX9" fmla="*/ 1155032 w 1963554"/>
              <a:gd name="connsiteY9" fmla="*/ 115504 h 2156303"/>
              <a:gd name="connsiteX10" fmla="*/ 943276 w 1963554"/>
              <a:gd name="connsiteY10" fmla="*/ 192506 h 2156303"/>
              <a:gd name="connsiteX11" fmla="*/ 693019 w 1963554"/>
              <a:gd name="connsiteY11" fmla="*/ 298384 h 2156303"/>
              <a:gd name="connsiteX12" fmla="*/ 423512 w 1963554"/>
              <a:gd name="connsiteY12" fmla="*/ 452388 h 2156303"/>
              <a:gd name="connsiteX13" fmla="*/ 231007 w 1963554"/>
              <a:gd name="connsiteY13" fmla="*/ 596767 h 2156303"/>
              <a:gd name="connsiteX14" fmla="*/ 96253 w 1963554"/>
              <a:gd name="connsiteY14" fmla="*/ 693019 h 2156303"/>
              <a:gd name="connsiteX15" fmla="*/ 0 w 1963554"/>
              <a:gd name="connsiteY15" fmla="*/ 789272 h 2156303"/>
              <a:gd name="connsiteX0" fmla="*/ 0 w 1963554"/>
              <a:gd name="connsiteY0" fmla="*/ 789272 h 2156303"/>
              <a:gd name="connsiteX1" fmla="*/ 1464798 w 1963554"/>
              <a:gd name="connsiteY1" fmla="*/ 2156303 h 2156303"/>
              <a:gd name="connsiteX2" fmla="*/ 1573219 w 1963554"/>
              <a:gd name="connsiteY2" fmla="*/ 2070216 h 2156303"/>
              <a:gd name="connsiteX3" fmla="*/ 1676601 w 1963554"/>
              <a:gd name="connsiteY3" fmla="*/ 2018362 h 2156303"/>
              <a:gd name="connsiteX4" fmla="*/ 1810102 w 1963554"/>
              <a:gd name="connsiteY4" fmla="*/ 1968333 h 2156303"/>
              <a:gd name="connsiteX5" fmla="*/ 1963554 w 1963554"/>
              <a:gd name="connsiteY5" fmla="*/ 1963554 h 2156303"/>
              <a:gd name="connsiteX6" fmla="*/ 1963554 w 1963554"/>
              <a:gd name="connsiteY6" fmla="*/ 0 h 2156303"/>
              <a:gd name="connsiteX7" fmla="*/ 1626670 w 1963554"/>
              <a:gd name="connsiteY7" fmla="*/ 9626 h 2156303"/>
              <a:gd name="connsiteX8" fmla="*/ 1357163 w 1963554"/>
              <a:gd name="connsiteY8" fmla="*/ 57752 h 2156303"/>
              <a:gd name="connsiteX9" fmla="*/ 1155032 w 1963554"/>
              <a:gd name="connsiteY9" fmla="*/ 115504 h 2156303"/>
              <a:gd name="connsiteX10" fmla="*/ 943276 w 1963554"/>
              <a:gd name="connsiteY10" fmla="*/ 192506 h 2156303"/>
              <a:gd name="connsiteX11" fmla="*/ 693019 w 1963554"/>
              <a:gd name="connsiteY11" fmla="*/ 298384 h 2156303"/>
              <a:gd name="connsiteX12" fmla="*/ 423512 w 1963554"/>
              <a:gd name="connsiteY12" fmla="*/ 452388 h 2156303"/>
              <a:gd name="connsiteX13" fmla="*/ 231007 w 1963554"/>
              <a:gd name="connsiteY13" fmla="*/ 596767 h 2156303"/>
              <a:gd name="connsiteX14" fmla="*/ 96253 w 1963554"/>
              <a:gd name="connsiteY14" fmla="*/ 693019 h 2156303"/>
              <a:gd name="connsiteX15" fmla="*/ 0 w 1963554"/>
              <a:gd name="connsiteY15" fmla="*/ 789272 h 2156303"/>
              <a:gd name="connsiteX0" fmla="*/ 0 w 1963554"/>
              <a:gd name="connsiteY0" fmla="*/ 789272 h 2156303"/>
              <a:gd name="connsiteX1" fmla="*/ 1464798 w 1963554"/>
              <a:gd name="connsiteY1" fmla="*/ 2156303 h 2156303"/>
              <a:gd name="connsiteX2" fmla="*/ 1573219 w 1963554"/>
              <a:gd name="connsiteY2" fmla="*/ 2070216 h 2156303"/>
              <a:gd name="connsiteX3" fmla="*/ 1676601 w 1963554"/>
              <a:gd name="connsiteY3" fmla="*/ 2018362 h 2156303"/>
              <a:gd name="connsiteX4" fmla="*/ 1824331 w 1963554"/>
              <a:gd name="connsiteY4" fmla="*/ 1971954 h 2156303"/>
              <a:gd name="connsiteX5" fmla="*/ 1963554 w 1963554"/>
              <a:gd name="connsiteY5" fmla="*/ 1963554 h 2156303"/>
              <a:gd name="connsiteX6" fmla="*/ 1963554 w 1963554"/>
              <a:gd name="connsiteY6" fmla="*/ 0 h 2156303"/>
              <a:gd name="connsiteX7" fmla="*/ 1626670 w 1963554"/>
              <a:gd name="connsiteY7" fmla="*/ 9626 h 2156303"/>
              <a:gd name="connsiteX8" fmla="*/ 1357163 w 1963554"/>
              <a:gd name="connsiteY8" fmla="*/ 57752 h 2156303"/>
              <a:gd name="connsiteX9" fmla="*/ 1155032 w 1963554"/>
              <a:gd name="connsiteY9" fmla="*/ 115504 h 2156303"/>
              <a:gd name="connsiteX10" fmla="*/ 943276 w 1963554"/>
              <a:gd name="connsiteY10" fmla="*/ 192506 h 2156303"/>
              <a:gd name="connsiteX11" fmla="*/ 693019 w 1963554"/>
              <a:gd name="connsiteY11" fmla="*/ 298384 h 2156303"/>
              <a:gd name="connsiteX12" fmla="*/ 423512 w 1963554"/>
              <a:gd name="connsiteY12" fmla="*/ 452388 h 2156303"/>
              <a:gd name="connsiteX13" fmla="*/ 231007 w 1963554"/>
              <a:gd name="connsiteY13" fmla="*/ 596767 h 2156303"/>
              <a:gd name="connsiteX14" fmla="*/ 96253 w 1963554"/>
              <a:gd name="connsiteY14" fmla="*/ 693019 h 2156303"/>
              <a:gd name="connsiteX15" fmla="*/ 0 w 1963554"/>
              <a:gd name="connsiteY15" fmla="*/ 789272 h 2156303"/>
              <a:gd name="connsiteX0" fmla="*/ 0 w 1963554"/>
              <a:gd name="connsiteY0" fmla="*/ 789272 h 2156303"/>
              <a:gd name="connsiteX1" fmla="*/ 1464798 w 1963554"/>
              <a:gd name="connsiteY1" fmla="*/ 2156303 h 2156303"/>
              <a:gd name="connsiteX2" fmla="*/ 1573219 w 1963554"/>
              <a:gd name="connsiteY2" fmla="*/ 2070216 h 2156303"/>
              <a:gd name="connsiteX3" fmla="*/ 1676601 w 1963554"/>
              <a:gd name="connsiteY3" fmla="*/ 2018362 h 2156303"/>
              <a:gd name="connsiteX4" fmla="*/ 1824331 w 1963554"/>
              <a:gd name="connsiteY4" fmla="*/ 1971954 h 2156303"/>
              <a:gd name="connsiteX5" fmla="*/ 1963554 w 1963554"/>
              <a:gd name="connsiteY5" fmla="*/ 1963554 h 2156303"/>
              <a:gd name="connsiteX6" fmla="*/ 1963554 w 1963554"/>
              <a:gd name="connsiteY6" fmla="*/ 0 h 2156303"/>
              <a:gd name="connsiteX7" fmla="*/ 1626670 w 1963554"/>
              <a:gd name="connsiteY7" fmla="*/ 9626 h 2156303"/>
              <a:gd name="connsiteX8" fmla="*/ 1373132 w 1963554"/>
              <a:gd name="connsiteY8" fmla="*/ 81133 h 2156303"/>
              <a:gd name="connsiteX9" fmla="*/ 1155032 w 1963554"/>
              <a:gd name="connsiteY9" fmla="*/ 115504 h 2156303"/>
              <a:gd name="connsiteX10" fmla="*/ 943276 w 1963554"/>
              <a:gd name="connsiteY10" fmla="*/ 192506 h 2156303"/>
              <a:gd name="connsiteX11" fmla="*/ 693019 w 1963554"/>
              <a:gd name="connsiteY11" fmla="*/ 298384 h 2156303"/>
              <a:gd name="connsiteX12" fmla="*/ 423512 w 1963554"/>
              <a:gd name="connsiteY12" fmla="*/ 452388 h 2156303"/>
              <a:gd name="connsiteX13" fmla="*/ 231007 w 1963554"/>
              <a:gd name="connsiteY13" fmla="*/ 596767 h 2156303"/>
              <a:gd name="connsiteX14" fmla="*/ 96253 w 1963554"/>
              <a:gd name="connsiteY14" fmla="*/ 693019 h 2156303"/>
              <a:gd name="connsiteX15" fmla="*/ 0 w 1963554"/>
              <a:gd name="connsiteY15" fmla="*/ 789272 h 2156303"/>
              <a:gd name="connsiteX0" fmla="*/ 0 w 1963554"/>
              <a:gd name="connsiteY0" fmla="*/ 789272 h 2156303"/>
              <a:gd name="connsiteX1" fmla="*/ 1464798 w 1963554"/>
              <a:gd name="connsiteY1" fmla="*/ 2156303 h 2156303"/>
              <a:gd name="connsiteX2" fmla="*/ 1573219 w 1963554"/>
              <a:gd name="connsiteY2" fmla="*/ 2070216 h 2156303"/>
              <a:gd name="connsiteX3" fmla="*/ 1676601 w 1963554"/>
              <a:gd name="connsiteY3" fmla="*/ 2018362 h 2156303"/>
              <a:gd name="connsiteX4" fmla="*/ 1824331 w 1963554"/>
              <a:gd name="connsiteY4" fmla="*/ 1971954 h 2156303"/>
              <a:gd name="connsiteX5" fmla="*/ 1963554 w 1963554"/>
              <a:gd name="connsiteY5" fmla="*/ 1963554 h 2156303"/>
              <a:gd name="connsiteX6" fmla="*/ 1963554 w 1963554"/>
              <a:gd name="connsiteY6" fmla="*/ 0 h 2156303"/>
              <a:gd name="connsiteX7" fmla="*/ 1626670 w 1963554"/>
              <a:gd name="connsiteY7" fmla="*/ 9626 h 2156303"/>
              <a:gd name="connsiteX8" fmla="*/ 1369618 w 1963554"/>
              <a:gd name="connsiteY8" fmla="*/ 59572 h 2156303"/>
              <a:gd name="connsiteX9" fmla="*/ 1155032 w 1963554"/>
              <a:gd name="connsiteY9" fmla="*/ 115504 h 2156303"/>
              <a:gd name="connsiteX10" fmla="*/ 943276 w 1963554"/>
              <a:gd name="connsiteY10" fmla="*/ 192506 h 2156303"/>
              <a:gd name="connsiteX11" fmla="*/ 693019 w 1963554"/>
              <a:gd name="connsiteY11" fmla="*/ 298384 h 2156303"/>
              <a:gd name="connsiteX12" fmla="*/ 423512 w 1963554"/>
              <a:gd name="connsiteY12" fmla="*/ 452388 h 2156303"/>
              <a:gd name="connsiteX13" fmla="*/ 231007 w 1963554"/>
              <a:gd name="connsiteY13" fmla="*/ 596767 h 2156303"/>
              <a:gd name="connsiteX14" fmla="*/ 96253 w 1963554"/>
              <a:gd name="connsiteY14" fmla="*/ 693019 h 2156303"/>
              <a:gd name="connsiteX15" fmla="*/ 0 w 1963554"/>
              <a:gd name="connsiteY15" fmla="*/ 789272 h 2156303"/>
              <a:gd name="connsiteX0" fmla="*/ 0 w 1963554"/>
              <a:gd name="connsiteY0" fmla="*/ 789272 h 2156303"/>
              <a:gd name="connsiteX1" fmla="*/ 1464798 w 1963554"/>
              <a:gd name="connsiteY1" fmla="*/ 2156303 h 2156303"/>
              <a:gd name="connsiteX2" fmla="*/ 1573219 w 1963554"/>
              <a:gd name="connsiteY2" fmla="*/ 2070216 h 2156303"/>
              <a:gd name="connsiteX3" fmla="*/ 1676601 w 1963554"/>
              <a:gd name="connsiteY3" fmla="*/ 2018362 h 2156303"/>
              <a:gd name="connsiteX4" fmla="*/ 1824331 w 1963554"/>
              <a:gd name="connsiteY4" fmla="*/ 1971954 h 2156303"/>
              <a:gd name="connsiteX5" fmla="*/ 1963554 w 1963554"/>
              <a:gd name="connsiteY5" fmla="*/ 1963554 h 2156303"/>
              <a:gd name="connsiteX6" fmla="*/ 1963554 w 1963554"/>
              <a:gd name="connsiteY6" fmla="*/ 0 h 2156303"/>
              <a:gd name="connsiteX7" fmla="*/ 1646234 w 1963554"/>
              <a:gd name="connsiteY7" fmla="*/ 15054 h 2156303"/>
              <a:gd name="connsiteX8" fmla="*/ 1369618 w 1963554"/>
              <a:gd name="connsiteY8" fmla="*/ 59572 h 2156303"/>
              <a:gd name="connsiteX9" fmla="*/ 1155032 w 1963554"/>
              <a:gd name="connsiteY9" fmla="*/ 115504 h 2156303"/>
              <a:gd name="connsiteX10" fmla="*/ 943276 w 1963554"/>
              <a:gd name="connsiteY10" fmla="*/ 192506 h 2156303"/>
              <a:gd name="connsiteX11" fmla="*/ 693019 w 1963554"/>
              <a:gd name="connsiteY11" fmla="*/ 298384 h 2156303"/>
              <a:gd name="connsiteX12" fmla="*/ 423512 w 1963554"/>
              <a:gd name="connsiteY12" fmla="*/ 452388 h 2156303"/>
              <a:gd name="connsiteX13" fmla="*/ 231007 w 1963554"/>
              <a:gd name="connsiteY13" fmla="*/ 596767 h 2156303"/>
              <a:gd name="connsiteX14" fmla="*/ 96253 w 1963554"/>
              <a:gd name="connsiteY14" fmla="*/ 693019 h 2156303"/>
              <a:gd name="connsiteX15" fmla="*/ 0 w 1963554"/>
              <a:gd name="connsiteY15" fmla="*/ 789272 h 2156303"/>
              <a:gd name="connsiteX0" fmla="*/ 0 w 1963554"/>
              <a:gd name="connsiteY0" fmla="*/ 792871 h 2159902"/>
              <a:gd name="connsiteX1" fmla="*/ 1464798 w 1963554"/>
              <a:gd name="connsiteY1" fmla="*/ 2159902 h 2159902"/>
              <a:gd name="connsiteX2" fmla="*/ 1573219 w 1963554"/>
              <a:gd name="connsiteY2" fmla="*/ 2073815 h 2159902"/>
              <a:gd name="connsiteX3" fmla="*/ 1676601 w 1963554"/>
              <a:gd name="connsiteY3" fmla="*/ 2021961 h 2159902"/>
              <a:gd name="connsiteX4" fmla="*/ 1824331 w 1963554"/>
              <a:gd name="connsiteY4" fmla="*/ 1975553 h 2159902"/>
              <a:gd name="connsiteX5" fmla="*/ 1963554 w 1963554"/>
              <a:gd name="connsiteY5" fmla="*/ 1967153 h 2159902"/>
              <a:gd name="connsiteX6" fmla="*/ 1960003 w 1963554"/>
              <a:gd name="connsiteY6" fmla="*/ 0 h 2159902"/>
              <a:gd name="connsiteX7" fmla="*/ 1646234 w 1963554"/>
              <a:gd name="connsiteY7" fmla="*/ 18653 h 2159902"/>
              <a:gd name="connsiteX8" fmla="*/ 1369618 w 1963554"/>
              <a:gd name="connsiteY8" fmla="*/ 63171 h 2159902"/>
              <a:gd name="connsiteX9" fmla="*/ 1155032 w 1963554"/>
              <a:gd name="connsiteY9" fmla="*/ 119103 h 2159902"/>
              <a:gd name="connsiteX10" fmla="*/ 943276 w 1963554"/>
              <a:gd name="connsiteY10" fmla="*/ 196105 h 2159902"/>
              <a:gd name="connsiteX11" fmla="*/ 693019 w 1963554"/>
              <a:gd name="connsiteY11" fmla="*/ 301983 h 2159902"/>
              <a:gd name="connsiteX12" fmla="*/ 423512 w 1963554"/>
              <a:gd name="connsiteY12" fmla="*/ 455987 h 2159902"/>
              <a:gd name="connsiteX13" fmla="*/ 231007 w 1963554"/>
              <a:gd name="connsiteY13" fmla="*/ 600366 h 2159902"/>
              <a:gd name="connsiteX14" fmla="*/ 96253 w 1963554"/>
              <a:gd name="connsiteY14" fmla="*/ 696618 h 2159902"/>
              <a:gd name="connsiteX15" fmla="*/ 0 w 1963554"/>
              <a:gd name="connsiteY15" fmla="*/ 792871 h 2159902"/>
              <a:gd name="connsiteX0" fmla="*/ 0 w 1874533"/>
              <a:gd name="connsiteY0" fmla="*/ 771504 h 2159902"/>
              <a:gd name="connsiteX1" fmla="*/ 1375777 w 1874533"/>
              <a:gd name="connsiteY1" fmla="*/ 2159902 h 2159902"/>
              <a:gd name="connsiteX2" fmla="*/ 1484198 w 1874533"/>
              <a:gd name="connsiteY2" fmla="*/ 2073815 h 2159902"/>
              <a:gd name="connsiteX3" fmla="*/ 1587580 w 1874533"/>
              <a:gd name="connsiteY3" fmla="*/ 2021961 h 2159902"/>
              <a:gd name="connsiteX4" fmla="*/ 1735310 w 1874533"/>
              <a:gd name="connsiteY4" fmla="*/ 1975553 h 2159902"/>
              <a:gd name="connsiteX5" fmla="*/ 1874533 w 1874533"/>
              <a:gd name="connsiteY5" fmla="*/ 1967153 h 2159902"/>
              <a:gd name="connsiteX6" fmla="*/ 1870982 w 1874533"/>
              <a:gd name="connsiteY6" fmla="*/ 0 h 2159902"/>
              <a:gd name="connsiteX7" fmla="*/ 1557213 w 1874533"/>
              <a:gd name="connsiteY7" fmla="*/ 18653 h 2159902"/>
              <a:gd name="connsiteX8" fmla="*/ 1280597 w 1874533"/>
              <a:gd name="connsiteY8" fmla="*/ 63171 h 2159902"/>
              <a:gd name="connsiteX9" fmla="*/ 1066011 w 1874533"/>
              <a:gd name="connsiteY9" fmla="*/ 119103 h 2159902"/>
              <a:gd name="connsiteX10" fmla="*/ 854255 w 1874533"/>
              <a:gd name="connsiteY10" fmla="*/ 196105 h 2159902"/>
              <a:gd name="connsiteX11" fmla="*/ 603998 w 1874533"/>
              <a:gd name="connsiteY11" fmla="*/ 301983 h 2159902"/>
              <a:gd name="connsiteX12" fmla="*/ 334491 w 1874533"/>
              <a:gd name="connsiteY12" fmla="*/ 455987 h 2159902"/>
              <a:gd name="connsiteX13" fmla="*/ 141986 w 1874533"/>
              <a:gd name="connsiteY13" fmla="*/ 600366 h 2159902"/>
              <a:gd name="connsiteX14" fmla="*/ 7232 w 1874533"/>
              <a:gd name="connsiteY14" fmla="*/ 696618 h 2159902"/>
              <a:gd name="connsiteX15" fmla="*/ 0 w 1874533"/>
              <a:gd name="connsiteY15" fmla="*/ 771504 h 2159902"/>
              <a:gd name="connsiteX0" fmla="*/ 0 w 1874533"/>
              <a:gd name="connsiteY0" fmla="*/ 771504 h 2159902"/>
              <a:gd name="connsiteX1" fmla="*/ 1375777 w 1874533"/>
              <a:gd name="connsiteY1" fmla="*/ 2159902 h 2159902"/>
              <a:gd name="connsiteX2" fmla="*/ 1484198 w 1874533"/>
              <a:gd name="connsiteY2" fmla="*/ 2073815 h 2159902"/>
              <a:gd name="connsiteX3" fmla="*/ 1587580 w 1874533"/>
              <a:gd name="connsiteY3" fmla="*/ 2021961 h 2159902"/>
              <a:gd name="connsiteX4" fmla="*/ 1735310 w 1874533"/>
              <a:gd name="connsiteY4" fmla="*/ 1975553 h 2159902"/>
              <a:gd name="connsiteX5" fmla="*/ 1874533 w 1874533"/>
              <a:gd name="connsiteY5" fmla="*/ 1967153 h 2159902"/>
              <a:gd name="connsiteX6" fmla="*/ 1870982 w 1874533"/>
              <a:gd name="connsiteY6" fmla="*/ 0 h 2159902"/>
              <a:gd name="connsiteX7" fmla="*/ 1557213 w 1874533"/>
              <a:gd name="connsiteY7" fmla="*/ 18653 h 2159902"/>
              <a:gd name="connsiteX8" fmla="*/ 1280597 w 1874533"/>
              <a:gd name="connsiteY8" fmla="*/ 63171 h 2159902"/>
              <a:gd name="connsiteX9" fmla="*/ 1066011 w 1874533"/>
              <a:gd name="connsiteY9" fmla="*/ 119103 h 2159902"/>
              <a:gd name="connsiteX10" fmla="*/ 854255 w 1874533"/>
              <a:gd name="connsiteY10" fmla="*/ 196105 h 2159902"/>
              <a:gd name="connsiteX11" fmla="*/ 603998 w 1874533"/>
              <a:gd name="connsiteY11" fmla="*/ 301983 h 2159902"/>
              <a:gd name="connsiteX12" fmla="*/ 418213 w 1874533"/>
              <a:gd name="connsiteY12" fmla="*/ 414851 h 2159902"/>
              <a:gd name="connsiteX13" fmla="*/ 141986 w 1874533"/>
              <a:gd name="connsiteY13" fmla="*/ 600366 h 2159902"/>
              <a:gd name="connsiteX14" fmla="*/ 7232 w 1874533"/>
              <a:gd name="connsiteY14" fmla="*/ 696618 h 2159902"/>
              <a:gd name="connsiteX15" fmla="*/ 0 w 1874533"/>
              <a:gd name="connsiteY15" fmla="*/ 771504 h 2159902"/>
              <a:gd name="connsiteX0" fmla="*/ 0 w 1874533"/>
              <a:gd name="connsiteY0" fmla="*/ 771504 h 2159902"/>
              <a:gd name="connsiteX1" fmla="*/ 1375777 w 1874533"/>
              <a:gd name="connsiteY1" fmla="*/ 2159902 h 2159902"/>
              <a:gd name="connsiteX2" fmla="*/ 1484198 w 1874533"/>
              <a:gd name="connsiteY2" fmla="*/ 2073815 h 2159902"/>
              <a:gd name="connsiteX3" fmla="*/ 1587580 w 1874533"/>
              <a:gd name="connsiteY3" fmla="*/ 2021961 h 2159902"/>
              <a:gd name="connsiteX4" fmla="*/ 1735310 w 1874533"/>
              <a:gd name="connsiteY4" fmla="*/ 1975553 h 2159902"/>
              <a:gd name="connsiteX5" fmla="*/ 1874533 w 1874533"/>
              <a:gd name="connsiteY5" fmla="*/ 1967153 h 2159902"/>
              <a:gd name="connsiteX6" fmla="*/ 1870982 w 1874533"/>
              <a:gd name="connsiteY6" fmla="*/ 0 h 2159902"/>
              <a:gd name="connsiteX7" fmla="*/ 1557213 w 1874533"/>
              <a:gd name="connsiteY7" fmla="*/ 18653 h 2159902"/>
              <a:gd name="connsiteX8" fmla="*/ 1280597 w 1874533"/>
              <a:gd name="connsiteY8" fmla="*/ 63171 h 2159902"/>
              <a:gd name="connsiteX9" fmla="*/ 1066011 w 1874533"/>
              <a:gd name="connsiteY9" fmla="*/ 119103 h 2159902"/>
              <a:gd name="connsiteX10" fmla="*/ 854255 w 1874533"/>
              <a:gd name="connsiteY10" fmla="*/ 196105 h 2159902"/>
              <a:gd name="connsiteX11" fmla="*/ 603998 w 1874533"/>
              <a:gd name="connsiteY11" fmla="*/ 301983 h 2159902"/>
              <a:gd name="connsiteX12" fmla="*/ 418213 w 1874533"/>
              <a:gd name="connsiteY12" fmla="*/ 414851 h 2159902"/>
              <a:gd name="connsiteX13" fmla="*/ 254203 w 1874533"/>
              <a:gd name="connsiteY13" fmla="*/ 548513 h 2159902"/>
              <a:gd name="connsiteX14" fmla="*/ 7232 w 1874533"/>
              <a:gd name="connsiteY14" fmla="*/ 696618 h 2159902"/>
              <a:gd name="connsiteX15" fmla="*/ 0 w 1874533"/>
              <a:gd name="connsiteY15" fmla="*/ 771504 h 2159902"/>
              <a:gd name="connsiteX0" fmla="*/ 0 w 1874533"/>
              <a:gd name="connsiteY0" fmla="*/ 771504 h 2159902"/>
              <a:gd name="connsiteX1" fmla="*/ 1375777 w 1874533"/>
              <a:gd name="connsiteY1" fmla="*/ 2159902 h 2159902"/>
              <a:gd name="connsiteX2" fmla="*/ 1484198 w 1874533"/>
              <a:gd name="connsiteY2" fmla="*/ 2073815 h 2159902"/>
              <a:gd name="connsiteX3" fmla="*/ 1587580 w 1874533"/>
              <a:gd name="connsiteY3" fmla="*/ 2021961 h 2159902"/>
              <a:gd name="connsiteX4" fmla="*/ 1735310 w 1874533"/>
              <a:gd name="connsiteY4" fmla="*/ 1975553 h 2159902"/>
              <a:gd name="connsiteX5" fmla="*/ 1874533 w 1874533"/>
              <a:gd name="connsiteY5" fmla="*/ 1967153 h 2159902"/>
              <a:gd name="connsiteX6" fmla="*/ 1870982 w 1874533"/>
              <a:gd name="connsiteY6" fmla="*/ 0 h 2159902"/>
              <a:gd name="connsiteX7" fmla="*/ 1557213 w 1874533"/>
              <a:gd name="connsiteY7" fmla="*/ 18653 h 2159902"/>
              <a:gd name="connsiteX8" fmla="*/ 1280597 w 1874533"/>
              <a:gd name="connsiteY8" fmla="*/ 63171 h 2159902"/>
              <a:gd name="connsiteX9" fmla="*/ 1066011 w 1874533"/>
              <a:gd name="connsiteY9" fmla="*/ 119103 h 2159902"/>
              <a:gd name="connsiteX10" fmla="*/ 854255 w 1874533"/>
              <a:gd name="connsiteY10" fmla="*/ 196105 h 2159902"/>
              <a:gd name="connsiteX11" fmla="*/ 603998 w 1874533"/>
              <a:gd name="connsiteY11" fmla="*/ 301983 h 2159902"/>
              <a:gd name="connsiteX12" fmla="*/ 418213 w 1874533"/>
              <a:gd name="connsiteY12" fmla="*/ 414851 h 2159902"/>
              <a:gd name="connsiteX13" fmla="*/ 254203 w 1874533"/>
              <a:gd name="connsiteY13" fmla="*/ 548513 h 2159902"/>
              <a:gd name="connsiteX14" fmla="*/ 7232 w 1874533"/>
              <a:gd name="connsiteY14" fmla="*/ 696619 h 2159902"/>
              <a:gd name="connsiteX15" fmla="*/ 0 w 1874533"/>
              <a:gd name="connsiteY15" fmla="*/ 771504 h 2159902"/>
              <a:gd name="connsiteX0" fmla="*/ 0 w 1874533"/>
              <a:gd name="connsiteY0" fmla="*/ 771504 h 2159902"/>
              <a:gd name="connsiteX1" fmla="*/ 1375777 w 1874533"/>
              <a:gd name="connsiteY1" fmla="*/ 2159902 h 2159902"/>
              <a:gd name="connsiteX2" fmla="*/ 1484198 w 1874533"/>
              <a:gd name="connsiteY2" fmla="*/ 2073815 h 2159902"/>
              <a:gd name="connsiteX3" fmla="*/ 1587580 w 1874533"/>
              <a:gd name="connsiteY3" fmla="*/ 2021961 h 2159902"/>
              <a:gd name="connsiteX4" fmla="*/ 1735310 w 1874533"/>
              <a:gd name="connsiteY4" fmla="*/ 1975553 h 2159902"/>
              <a:gd name="connsiteX5" fmla="*/ 1874533 w 1874533"/>
              <a:gd name="connsiteY5" fmla="*/ 1967153 h 2159902"/>
              <a:gd name="connsiteX6" fmla="*/ 1870982 w 1874533"/>
              <a:gd name="connsiteY6" fmla="*/ 0 h 2159902"/>
              <a:gd name="connsiteX7" fmla="*/ 1557213 w 1874533"/>
              <a:gd name="connsiteY7" fmla="*/ 18653 h 2159902"/>
              <a:gd name="connsiteX8" fmla="*/ 1280597 w 1874533"/>
              <a:gd name="connsiteY8" fmla="*/ 63171 h 2159902"/>
              <a:gd name="connsiteX9" fmla="*/ 1066011 w 1874533"/>
              <a:gd name="connsiteY9" fmla="*/ 119103 h 2159902"/>
              <a:gd name="connsiteX10" fmla="*/ 854255 w 1874533"/>
              <a:gd name="connsiteY10" fmla="*/ 196105 h 2159902"/>
              <a:gd name="connsiteX11" fmla="*/ 603998 w 1874533"/>
              <a:gd name="connsiteY11" fmla="*/ 301983 h 2159902"/>
              <a:gd name="connsiteX12" fmla="*/ 418213 w 1874533"/>
              <a:gd name="connsiteY12" fmla="*/ 414851 h 2159902"/>
              <a:gd name="connsiteX13" fmla="*/ 254203 w 1874533"/>
              <a:gd name="connsiteY13" fmla="*/ 548513 h 2159902"/>
              <a:gd name="connsiteX14" fmla="*/ 96245 w 1874533"/>
              <a:gd name="connsiteY14" fmla="*/ 678844 h 2159902"/>
              <a:gd name="connsiteX15" fmla="*/ 0 w 1874533"/>
              <a:gd name="connsiteY15" fmla="*/ 771504 h 2159902"/>
              <a:gd name="connsiteX0" fmla="*/ 0 w 1874533"/>
              <a:gd name="connsiteY0" fmla="*/ 771504 h 2127573"/>
              <a:gd name="connsiteX1" fmla="*/ 1375842 w 1874533"/>
              <a:gd name="connsiteY1" fmla="*/ 2127573 h 2127573"/>
              <a:gd name="connsiteX2" fmla="*/ 1484198 w 1874533"/>
              <a:gd name="connsiteY2" fmla="*/ 2073815 h 2127573"/>
              <a:gd name="connsiteX3" fmla="*/ 1587580 w 1874533"/>
              <a:gd name="connsiteY3" fmla="*/ 2021961 h 2127573"/>
              <a:gd name="connsiteX4" fmla="*/ 1735310 w 1874533"/>
              <a:gd name="connsiteY4" fmla="*/ 1975553 h 2127573"/>
              <a:gd name="connsiteX5" fmla="*/ 1874533 w 1874533"/>
              <a:gd name="connsiteY5" fmla="*/ 1967153 h 2127573"/>
              <a:gd name="connsiteX6" fmla="*/ 1870982 w 1874533"/>
              <a:gd name="connsiteY6" fmla="*/ 0 h 2127573"/>
              <a:gd name="connsiteX7" fmla="*/ 1557213 w 1874533"/>
              <a:gd name="connsiteY7" fmla="*/ 18653 h 2127573"/>
              <a:gd name="connsiteX8" fmla="*/ 1280597 w 1874533"/>
              <a:gd name="connsiteY8" fmla="*/ 63171 h 2127573"/>
              <a:gd name="connsiteX9" fmla="*/ 1066011 w 1874533"/>
              <a:gd name="connsiteY9" fmla="*/ 119103 h 2127573"/>
              <a:gd name="connsiteX10" fmla="*/ 854255 w 1874533"/>
              <a:gd name="connsiteY10" fmla="*/ 196105 h 2127573"/>
              <a:gd name="connsiteX11" fmla="*/ 603998 w 1874533"/>
              <a:gd name="connsiteY11" fmla="*/ 301983 h 2127573"/>
              <a:gd name="connsiteX12" fmla="*/ 418213 w 1874533"/>
              <a:gd name="connsiteY12" fmla="*/ 414851 h 2127573"/>
              <a:gd name="connsiteX13" fmla="*/ 254203 w 1874533"/>
              <a:gd name="connsiteY13" fmla="*/ 548513 h 2127573"/>
              <a:gd name="connsiteX14" fmla="*/ 96245 w 1874533"/>
              <a:gd name="connsiteY14" fmla="*/ 678844 h 2127573"/>
              <a:gd name="connsiteX15" fmla="*/ 0 w 1874533"/>
              <a:gd name="connsiteY15" fmla="*/ 771504 h 2127573"/>
              <a:gd name="connsiteX0" fmla="*/ 0 w 1874533"/>
              <a:gd name="connsiteY0" fmla="*/ 771504 h 2156302"/>
              <a:gd name="connsiteX1" fmla="*/ 1372225 w 1874533"/>
              <a:gd name="connsiteY1" fmla="*/ 2156302 h 2156302"/>
              <a:gd name="connsiteX2" fmla="*/ 1484198 w 1874533"/>
              <a:gd name="connsiteY2" fmla="*/ 2073815 h 2156302"/>
              <a:gd name="connsiteX3" fmla="*/ 1587580 w 1874533"/>
              <a:gd name="connsiteY3" fmla="*/ 2021961 h 2156302"/>
              <a:gd name="connsiteX4" fmla="*/ 1735310 w 1874533"/>
              <a:gd name="connsiteY4" fmla="*/ 1975553 h 2156302"/>
              <a:gd name="connsiteX5" fmla="*/ 1874533 w 1874533"/>
              <a:gd name="connsiteY5" fmla="*/ 1967153 h 2156302"/>
              <a:gd name="connsiteX6" fmla="*/ 1870982 w 1874533"/>
              <a:gd name="connsiteY6" fmla="*/ 0 h 2156302"/>
              <a:gd name="connsiteX7" fmla="*/ 1557213 w 1874533"/>
              <a:gd name="connsiteY7" fmla="*/ 18653 h 2156302"/>
              <a:gd name="connsiteX8" fmla="*/ 1280597 w 1874533"/>
              <a:gd name="connsiteY8" fmla="*/ 63171 h 2156302"/>
              <a:gd name="connsiteX9" fmla="*/ 1066011 w 1874533"/>
              <a:gd name="connsiteY9" fmla="*/ 119103 h 2156302"/>
              <a:gd name="connsiteX10" fmla="*/ 854255 w 1874533"/>
              <a:gd name="connsiteY10" fmla="*/ 196105 h 2156302"/>
              <a:gd name="connsiteX11" fmla="*/ 603998 w 1874533"/>
              <a:gd name="connsiteY11" fmla="*/ 301983 h 2156302"/>
              <a:gd name="connsiteX12" fmla="*/ 418213 w 1874533"/>
              <a:gd name="connsiteY12" fmla="*/ 414851 h 2156302"/>
              <a:gd name="connsiteX13" fmla="*/ 254203 w 1874533"/>
              <a:gd name="connsiteY13" fmla="*/ 548513 h 2156302"/>
              <a:gd name="connsiteX14" fmla="*/ 96245 w 1874533"/>
              <a:gd name="connsiteY14" fmla="*/ 678844 h 2156302"/>
              <a:gd name="connsiteX15" fmla="*/ 0 w 1874533"/>
              <a:gd name="connsiteY15" fmla="*/ 771504 h 2156302"/>
              <a:gd name="connsiteX0" fmla="*/ 0 w 1871036"/>
              <a:gd name="connsiteY0" fmla="*/ 771504 h 2156302"/>
              <a:gd name="connsiteX1" fmla="*/ 1372225 w 1871036"/>
              <a:gd name="connsiteY1" fmla="*/ 2156302 h 2156302"/>
              <a:gd name="connsiteX2" fmla="*/ 1484198 w 1871036"/>
              <a:gd name="connsiteY2" fmla="*/ 2073815 h 2156302"/>
              <a:gd name="connsiteX3" fmla="*/ 1587580 w 1871036"/>
              <a:gd name="connsiteY3" fmla="*/ 2021961 h 2156302"/>
              <a:gd name="connsiteX4" fmla="*/ 1735310 w 1871036"/>
              <a:gd name="connsiteY4" fmla="*/ 1975553 h 2156302"/>
              <a:gd name="connsiteX5" fmla="*/ 1854969 w 1871036"/>
              <a:gd name="connsiteY5" fmla="*/ 1961726 h 2156302"/>
              <a:gd name="connsiteX6" fmla="*/ 1870982 w 1871036"/>
              <a:gd name="connsiteY6" fmla="*/ 0 h 2156302"/>
              <a:gd name="connsiteX7" fmla="*/ 1557213 w 1871036"/>
              <a:gd name="connsiteY7" fmla="*/ 18653 h 2156302"/>
              <a:gd name="connsiteX8" fmla="*/ 1280597 w 1871036"/>
              <a:gd name="connsiteY8" fmla="*/ 63171 h 2156302"/>
              <a:gd name="connsiteX9" fmla="*/ 1066011 w 1871036"/>
              <a:gd name="connsiteY9" fmla="*/ 119103 h 2156302"/>
              <a:gd name="connsiteX10" fmla="*/ 854255 w 1871036"/>
              <a:gd name="connsiteY10" fmla="*/ 196105 h 2156302"/>
              <a:gd name="connsiteX11" fmla="*/ 603998 w 1871036"/>
              <a:gd name="connsiteY11" fmla="*/ 301983 h 2156302"/>
              <a:gd name="connsiteX12" fmla="*/ 418213 w 1871036"/>
              <a:gd name="connsiteY12" fmla="*/ 414851 h 2156302"/>
              <a:gd name="connsiteX13" fmla="*/ 254203 w 1871036"/>
              <a:gd name="connsiteY13" fmla="*/ 548513 h 2156302"/>
              <a:gd name="connsiteX14" fmla="*/ 96245 w 1871036"/>
              <a:gd name="connsiteY14" fmla="*/ 678844 h 2156302"/>
              <a:gd name="connsiteX15" fmla="*/ 0 w 1871036"/>
              <a:gd name="connsiteY15" fmla="*/ 771504 h 2156302"/>
              <a:gd name="connsiteX0" fmla="*/ 0 w 1862128"/>
              <a:gd name="connsiteY0" fmla="*/ 766134 h 2156302"/>
              <a:gd name="connsiteX1" fmla="*/ 1363317 w 1862128"/>
              <a:gd name="connsiteY1" fmla="*/ 2156302 h 2156302"/>
              <a:gd name="connsiteX2" fmla="*/ 1475290 w 1862128"/>
              <a:gd name="connsiteY2" fmla="*/ 2073815 h 2156302"/>
              <a:gd name="connsiteX3" fmla="*/ 1578672 w 1862128"/>
              <a:gd name="connsiteY3" fmla="*/ 2021961 h 2156302"/>
              <a:gd name="connsiteX4" fmla="*/ 1726402 w 1862128"/>
              <a:gd name="connsiteY4" fmla="*/ 1975553 h 2156302"/>
              <a:gd name="connsiteX5" fmla="*/ 1846061 w 1862128"/>
              <a:gd name="connsiteY5" fmla="*/ 1961726 h 2156302"/>
              <a:gd name="connsiteX6" fmla="*/ 1862074 w 1862128"/>
              <a:gd name="connsiteY6" fmla="*/ 0 h 2156302"/>
              <a:gd name="connsiteX7" fmla="*/ 1548305 w 1862128"/>
              <a:gd name="connsiteY7" fmla="*/ 18653 h 2156302"/>
              <a:gd name="connsiteX8" fmla="*/ 1271689 w 1862128"/>
              <a:gd name="connsiteY8" fmla="*/ 63171 h 2156302"/>
              <a:gd name="connsiteX9" fmla="*/ 1057103 w 1862128"/>
              <a:gd name="connsiteY9" fmla="*/ 119103 h 2156302"/>
              <a:gd name="connsiteX10" fmla="*/ 845347 w 1862128"/>
              <a:gd name="connsiteY10" fmla="*/ 196105 h 2156302"/>
              <a:gd name="connsiteX11" fmla="*/ 595090 w 1862128"/>
              <a:gd name="connsiteY11" fmla="*/ 301983 h 2156302"/>
              <a:gd name="connsiteX12" fmla="*/ 409305 w 1862128"/>
              <a:gd name="connsiteY12" fmla="*/ 414851 h 2156302"/>
              <a:gd name="connsiteX13" fmla="*/ 245295 w 1862128"/>
              <a:gd name="connsiteY13" fmla="*/ 548513 h 2156302"/>
              <a:gd name="connsiteX14" fmla="*/ 87337 w 1862128"/>
              <a:gd name="connsiteY14" fmla="*/ 678844 h 2156302"/>
              <a:gd name="connsiteX15" fmla="*/ 0 w 1862128"/>
              <a:gd name="connsiteY15" fmla="*/ 766134 h 2156302"/>
              <a:gd name="connsiteX0" fmla="*/ 0 w 1874595"/>
              <a:gd name="connsiteY0" fmla="*/ 771497 h 2156302"/>
              <a:gd name="connsiteX1" fmla="*/ 1375784 w 1874595"/>
              <a:gd name="connsiteY1" fmla="*/ 2156302 h 2156302"/>
              <a:gd name="connsiteX2" fmla="*/ 1487757 w 1874595"/>
              <a:gd name="connsiteY2" fmla="*/ 2073815 h 2156302"/>
              <a:gd name="connsiteX3" fmla="*/ 1591139 w 1874595"/>
              <a:gd name="connsiteY3" fmla="*/ 2021961 h 2156302"/>
              <a:gd name="connsiteX4" fmla="*/ 1738869 w 1874595"/>
              <a:gd name="connsiteY4" fmla="*/ 1975553 h 2156302"/>
              <a:gd name="connsiteX5" fmla="*/ 1858528 w 1874595"/>
              <a:gd name="connsiteY5" fmla="*/ 1961726 h 2156302"/>
              <a:gd name="connsiteX6" fmla="*/ 1874541 w 1874595"/>
              <a:gd name="connsiteY6" fmla="*/ 0 h 2156302"/>
              <a:gd name="connsiteX7" fmla="*/ 1560772 w 1874595"/>
              <a:gd name="connsiteY7" fmla="*/ 18653 h 2156302"/>
              <a:gd name="connsiteX8" fmla="*/ 1284156 w 1874595"/>
              <a:gd name="connsiteY8" fmla="*/ 63171 h 2156302"/>
              <a:gd name="connsiteX9" fmla="*/ 1069570 w 1874595"/>
              <a:gd name="connsiteY9" fmla="*/ 119103 h 2156302"/>
              <a:gd name="connsiteX10" fmla="*/ 857814 w 1874595"/>
              <a:gd name="connsiteY10" fmla="*/ 196105 h 2156302"/>
              <a:gd name="connsiteX11" fmla="*/ 607557 w 1874595"/>
              <a:gd name="connsiteY11" fmla="*/ 301983 h 2156302"/>
              <a:gd name="connsiteX12" fmla="*/ 421772 w 1874595"/>
              <a:gd name="connsiteY12" fmla="*/ 414851 h 2156302"/>
              <a:gd name="connsiteX13" fmla="*/ 257762 w 1874595"/>
              <a:gd name="connsiteY13" fmla="*/ 548513 h 2156302"/>
              <a:gd name="connsiteX14" fmla="*/ 99804 w 1874595"/>
              <a:gd name="connsiteY14" fmla="*/ 678844 h 2156302"/>
              <a:gd name="connsiteX15" fmla="*/ 0 w 1874595"/>
              <a:gd name="connsiteY15" fmla="*/ 771497 h 2156302"/>
              <a:gd name="connsiteX0" fmla="*/ 0 w 1874595"/>
              <a:gd name="connsiteY0" fmla="*/ 771497 h 2156302"/>
              <a:gd name="connsiteX1" fmla="*/ 1375784 w 1874595"/>
              <a:gd name="connsiteY1" fmla="*/ 2156302 h 2156302"/>
              <a:gd name="connsiteX2" fmla="*/ 1487757 w 1874595"/>
              <a:gd name="connsiteY2" fmla="*/ 2073815 h 2156302"/>
              <a:gd name="connsiteX3" fmla="*/ 1591139 w 1874595"/>
              <a:gd name="connsiteY3" fmla="*/ 2021961 h 2156302"/>
              <a:gd name="connsiteX4" fmla="*/ 1738869 w 1874595"/>
              <a:gd name="connsiteY4" fmla="*/ 1975553 h 2156302"/>
              <a:gd name="connsiteX5" fmla="*/ 1858528 w 1874595"/>
              <a:gd name="connsiteY5" fmla="*/ 1961726 h 2156302"/>
              <a:gd name="connsiteX6" fmla="*/ 1874541 w 1874595"/>
              <a:gd name="connsiteY6" fmla="*/ 0 h 2156302"/>
              <a:gd name="connsiteX7" fmla="*/ 1560772 w 1874595"/>
              <a:gd name="connsiteY7" fmla="*/ 18653 h 2156302"/>
              <a:gd name="connsiteX8" fmla="*/ 1284156 w 1874595"/>
              <a:gd name="connsiteY8" fmla="*/ 63171 h 2156302"/>
              <a:gd name="connsiteX9" fmla="*/ 1069570 w 1874595"/>
              <a:gd name="connsiteY9" fmla="*/ 119103 h 2156302"/>
              <a:gd name="connsiteX10" fmla="*/ 857814 w 1874595"/>
              <a:gd name="connsiteY10" fmla="*/ 196105 h 2156302"/>
              <a:gd name="connsiteX11" fmla="*/ 607557 w 1874595"/>
              <a:gd name="connsiteY11" fmla="*/ 301983 h 2156302"/>
              <a:gd name="connsiteX12" fmla="*/ 425317 w 1874595"/>
              <a:gd name="connsiteY12" fmla="*/ 422042 h 2156302"/>
              <a:gd name="connsiteX13" fmla="*/ 257762 w 1874595"/>
              <a:gd name="connsiteY13" fmla="*/ 548513 h 2156302"/>
              <a:gd name="connsiteX14" fmla="*/ 99804 w 1874595"/>
              <a:gd name="connsiteY14" fmla="*/ 678844 h 2156302"/>
              <a:gd name="connsiteX15" fmla="*/ 0 w 1874595"/>
              <a:gd name="connsiteY15" fmla="*/ 771497 h 2156302"/>
              <a:gd name="connsiteX0" fmla="*/ 0 w 1874595"/>
              <a:gd name="connsiteY0" fmla="*/ 771497 h 2156302"/>
              <a:gd name="connsiteX1" fmla="*/ 1375784 w 1874595"/>
              <a:gd name="connsiteY1" fmla="*/ 2156302 h 2156302"/>
              <a:gd name="connsiteX2" fmla="*/ 1487757 w 1874595"/>
              <a:gd name="connsiteY2" fmla="*/ 2073815 h 2156302"/>
              <a:gd name="connsiteX3" fmla="*/ 1591139 w 1874595"/>
              <a:gd name="connsiteY3" fmla="*/ 2021961 h 2156302"/>
              <a:gd name="connsiteX4" fmla="*/ 1738869 w 1874595"/>
              <a:gd name="connsiteY4" fmla="*/ 1975553 h 2156302"/>
              <a:gd name="connsiteX5" fmla="*/ 1858528 w 1874595"/>
              <a:gd name="connsiteY5" fmla="*/ 1961726 h 2156302"/>
              <a:gd name="connsiteX6" fmla="*/ 1874541 w 1874595"/>
              <a:gd name="connsiteY6" fmla="*/ 0 h 2156302"/>
              <a:gd name="connsiteX7" fmla="*/ 1560772 w 1874595"/>
              <a:gd name="connsiteY7" fmla="*/ 18653 h 2156302"/>
              <a:gd name="connsiteX8" fmla="*/ 1284156 w 1874595"/>
              <a:gd name="connsiteY8" fmla="*/ 63171 h 2156302"/>
              <a:gd name="connsiteX9" fmla="*/ 1069570 w 1874595"/>
              <a:gd name="connsiteY9" fmla="*/ 119103 h 2156302"/>
              <a:gd name="connsiteX10" fmla="*/ 857814 w 1874595"/>
              <a:gd name="connsiteY10" fmla="*/ 196105 h 2156302"/>
              <a:gd name="connsiteX11" fmla="*/ 602178 w 1874595"/>
              <a:gd name="connsiteY11" fmla="*/ 321728 h 2156302"/>
              <a:gd name="connsiteX12" fmla="*/ 425317 w 1874595"/>
              <a:gd name="connsiteY12" fmla="*/ 422042 h 2156302"/>
              <a:gd name="connsiteX13" fmla="*/ 257762 w 1874595"/>
              <a:gd name="connsiteY13" fmla="*/ 548513 h 2156302"/>
              <a:gd name="connsiteX14" fmla="*/ 99804 w 1874595"/>
              <a:gd name="connsiteY14" fmla="*/ 678844 h 2156302"/>
              <a:gd name="connsiteX15" fmla="*/ 0 w 1874595"/>
              <a:gd name="connsiteY15" fmla="*/ 771497 h 2156302"/>
              <a:gd name="connsiteX0" fmla="*/ 0 w 1874595"/>
              <a:gd name="connsiteY0" fmla="*/ 771497 h 2168834"/>
              <a:gd name="connsiteX1" fmla="*/ 1356184 w 1874595"/>
              <a:gd name="connsiteY1" fmla="*/ 2168834 h 2168834"/>
              <a:gd name="connsiteX2" fmla="*/ 1487757 w 1874595"/>
              <a:gd name="connsiteY2" fmla="*/ 2073815 h 2168834"/>
              <a:gd name="connsiteX3" fmla="*/ 1591139 w 1874595"/>
              <a:gd name="connsiteY3" fmla="*/ 2021961 h 2168834"/>
              <a:gd name="connsiteX4" fmla="*/ 1738869 w 1874595"/>
              <a:gd name="connsiteY4" fmla="*/ 1975553 h 2168834"/>
              <a:gd name="connsiteX5" fmla="*/ 1858528 w 1874595"/>
              <a:gd name="connsiteY5" fmla="*/ 1961726 h 2168834"/>
              <a:gd name="connsiteX6" fmla="*/ 1874541 w 1874595"/>
              <a:gd name="connsiteY6" fmla="*/ 0 h 2168834"/>
              <a:gd name="connsiteX7" fmla="*/ 1560772 w 1874595"/>
              <a:gd name="connsiteY7" fmla="*/ 18653 h 2168834"/>
              <a:gd name="connsiteX8" fmla="*/ 1284156 w 1874595"/>
              <a:gd name="connsiteY8" fmla="*/ 63171 h 2168834"/>
              <a:gd name="connsiteX9" fmla="*/ 1069570 w 1874595"/>
              <a:gd name="connsiteY9" fmla="*/ 119103 h 2168834"/>
              <a:gd name="connsiteX10" fmla="*/ 857814 w 1874595"/>
              <a:gd name="connsiteY10" fmla="*/ 196105 h 2168834"/>
              <a:gd name="connsiteX11" fmla="*/ 602178 w 1874595"/>
              <a:gd name="connsiteY11" fmla="*/ 321728 h 2168834"/>
              <a:gd name="connsiteX12" fmla="*/ 425317 w 1874595"/>
              <a:gd name="connsiteY12" fmla="*/ 422042 h 2168834"/>
              <a:gd name="connsiteX13" fmla="*/ 257762 w 1874595"/>
              <a:gd name="connsiteY13" fmla="*/ 548513 h 2168834"/>
              <a:gd name="connsiteX14" fmla="*/ 99804 w 1874595"/>
              <a:gd name="connsiteY14" fmla="*/ 678844 h 2168834"/>
              <a:gd name="connsiteX15" fmla="*/ 0 w 1874595"/>
              <a:gd name="connsiteY15" fmla="*/ 771497 h 2168834"/>
              <a:gd name="connsiteX0" fmla="*/ 0 w 1885302"/>
              <a:gd name="connsiteY0" fmla="*/ 785844 h 2168834"/>
              <a:gd name="connsiteX1" fmla="*/ 1366891 w 1885302"/>
              <a:gd name="connsiteY1" fmla="*/ 2168834 h 2168834"/>
              <a:gd name="connsiteX2" fmla="*/ 1498464 w 1885302"/>
              <a:gd name="connsiteY2" fmla="*/ 2073815 h 2168834"/>
              <a:gd name="connsiteX3" fmla="*/ 1601846 w 1885302"/>
              <a:gd name="connsiteY3" fmla="*/ 2021961 h 2168834"/>
              <a:gd name="connsiteX4" fmla="*/ 1749576 w 1885302"/>
              <a:gd name="connsiteY4" fmla="*/ 1975553 h 2168834"/>
              <a:gd name="connsiteX5" fmla="*/ 1869235 w 1885302"/>
              <a:gd name="connsiteY5" fmla="*/ 1961726 h 2168834"/>
              <a:gd name="connsiteX6" fmla="*/ 1885248 w 1885302"/>
              <a:gd name="connsiteY6" fmla="*/ 0 h 2168834"/>
              <a:gd name="connsiteX7" fmla="*/ 1571479 w 1885302"/>
              <a:gd name="connsiteY7" fmla="*/ 18653 h 2168834"/>
              <a:gd name="connsiteX8" fmla="*/ 1294863 w 1885302"/>
              <a:gd name="connsiteY8" fmla="*/ 63171 h 2168834"/>
              <a:gd name="connsiteX9" fmla="*/ 1080277 w 1885302"/>
              <a:gd name="connsiteY9" fmla="*/ 119103 h 2168834"/>
              <a:gd name="connsiteX10" fmla="*/ 868521 w 1885302"/>
              <a:gd name="connsiteY10" fmla="*/ 196105 h 2168834"/>
              <a:gd name="connsiteX11" fmla="*/ 612885 w 1885302"/>
              <a:gd name="connsiteY11" fmla="*/ 321728 h 2168834"/>
              <a:gd name="connsiteX12" fmla="*/ 436024 w 1885302"/>
              <a:gd name="connsiteY12" fmla="*/ 422042 h 2168834"/>
              <a:gd name="connsiteX13" fmla="*/ 268469 w 1885302"/>
              <a:gd name="connsiteY13" fmla="*/ 548513 h 2168834"/>
              <a:gd name="connsiteX14" fmla="*/ 110511 w 1885302"/>
              <a:gd name="connsiteY14" fmla="*/ 678844 h 2168834"/>
              <a:gd name="connsiteX15" fmla="*/ 0 w 1885302"/>
              <a:gd name="connsiteY15" fmla="*/ 785844 h 2168834"/>
              <a:gd name="connsiteX0" fmla="*/ 0 w 1885302"/>
              <a:gd name="connsiteY0" fmla="*/ 785844 h 2168834"/>
              <a:gd name="connsiteX1" fmla="*/ 1366891 w 1885302"/>
              <a:gd name="connsiteY1" fmla="*/ 2168834 h 2168834"/>
              <a:gd name="connsiteX2" fmla="*/ 1498464 w 1885302"/>
              <a:gd name="connsiteY2" fmla="*/ 2073815 h 2168834"/>
              <a:gd name="connsiteX3" fmla="*/ 1601846 w 1885302"/>
              <a:gd name="connsiteY3" fmla="*/ 2021961 h 2168834"/>
              <a:gd name="connsiteX4" fmla="*/ 1749576 w 1885302"/>
              <a:gd name="connsiteY4" fmla="*/ 1975553 h 2168834"/>
              <a:gd name="connsiteX5" fmla="*/ 1869205 w 1885302"/>
              <a:gd name="connsiteY5" fmla="*/ 1976094 h 2168834"/>
              <a:gd name="connsiteX6" fmla="*/ 1885248 w 1885302"/>
              <a:gd name="connsiteY6" fmla="*/ 0 h 2168834"/>
              <a:gd name="connsiteX7" fmla="*/ 1571479 w 1885302"/>
              <a:gd name="connsiteY7" fmla="*/ 18653 h 2168834"/>
              <a:gd name="connsiteX8" fmla="*/ 1294863 w 1885302"/>
              <a:gd name="connsiteY8" fmla="*/ 63171 h 2168834"/>
              <a:gd name="connsiteX9" fmla="*/ 1080277 w 1885302"/>
              <a:gd name="connsiteY9" fmla="*/ 119103 h 2168834"/>
              <a:gd name="connsiteX10" fmla="*/ 868521 w 1885302"/>
              <a:gd name="connsiteY10" fmla="*/ 196105 h 2168834"/>
              <a:gd name="connsiteX11" fmla="*/ 612885 w 1885302"/>
              <a:gd name="connsiteY11" fmla="*/ 321728 h 2168834"/>
              <a:gd name="connsiteX12" fmla="*/ 436024 w 1885302"/>
              <a:gd name="connsiteY12" fmla="*/ 422042 h 2168834"/>
              <a:gd name="connsiteX13" fmla="*/ 268469 w 1885302"/>
              <a:gd name="connsiteY13" fmla="*/ 548513 h 2168834"/>
              <a:gd name="connsiteX14" fmla="*/ 110511 w 1885302"/>
              <a:gd name="connsiteY14" fmla="*/ 678844 h 2168834"/>
              <a:gd name="connsiteX15" fmla="*/ 0 w 1885302"/>
              <a:gd name="connsiteY15" fmla="*/ 785844 h 2168834"/>
              <a:gd name="connsiteX0" fmla="*/ 0 w 1885302"/>
              <a:gd name="connsiteY0" fmla="*/ 785844 h 2168834"/>
              <a:gd name="connsiteX1" fmla="*/ 1366891 w 1885302"/>
              <a:gd name="connsiteY1" fmla="*/ 2168834 h 2168834"/>
              <a:gd name="connsiteX2" fmla="*/ 1498464 w 1885302"/>
              <a:gd name="connsiteY2" fmla="*/ 2073815 h 2168834"/>
              <a:gd name="connsiteX3" fmla="*/ 1601846 w 1885302"/>
              <a:gd name="connsiteY3" fmla="*/ 2021961 h 2168834"/>
              <a:gd name="connsiteX4" fmla="*/ 1747764 w 1885302"/>
              <a:gd name="connsiteY4" fmla="*/ 1991713 h 2168834"/>
              <a:gd name="connsiteX5" fmla="*/ 1869205 w 1885302"/>
              <a:gd name="connsiteY5" fmla="*/ 1976094 h 2168834"/>
              <a:gd name="connsiteX6" fmla="*/ 1885248 w 1885302"/>
              <a:gd name="connsiteY6" fmla="*/ 0 h 2168834"/>
              <a:gd name="connsiteX7" fmla="*/ 1571479 w 1885302"/>
              <a:gd name="connsiteY7" fmla="*/ 18653 h 2168834"/>
              <a:gd name="connsiteX8" fmla="*/ 1294863 w 1885302"/>
              <a:gd name="connsiteY8" fmla="*/ 63171 h 2168834"/>
              <a:gd name="connsiteX9" fmla="*/ 1080277 w 1885302"/>
              <a:gd name="connsiteY9" fmla="*/ 119103 h 2168834"/>
              <a:gd name="connsiteX10" fmla="*/ 868521 w 1885302"/>
              <a:gd name="connsiteY10" fmla="*/ 196105 h 2168834"/>
              <a:gd name="connsiteX11" fmla="*/ 612885 w 1885302"/>
              <a:gd name="connsiteY11" fmla="*/ 321728 h 2168834"/>
              <a:gd name="connsiteX12" fmla="*/ 436024 w 1885302"/>
              <a:gd name="connsiteY12" fmla="*/ 422042 h 2168834"/>
              <a:gd name="connsiteX13" fmla="*/ 268469 w 1885302"/>
              <a:gd name="connsiteY13" fmla="*/ 548513 h 2168834"/>
              <a:gd name="connsiteX14" fmla="*/ 110511 w 1885302"/>
              <a:gd name="connsiteY14" fmla="*/ 678844 h 2168834"/>
              <a:gd name="connsiteX15" fmla="*/ 0 w 1885302"/>
              <a:gd name="connsiteY15" fmla="*/ 785844 h 2168834"/>
              <a:gd name="connsiteX0" fmla="*/ 0 w 1885302"/>
              <a:gd name="connsiteY0" fmla="*/ 785844 h 2168834"/>
              <a:gd name="connsiteX1" fmla="*/ 1366891 w 1885302"/>
              <a:gd name="connsiteY1" fmla="*/ 2168834 h 2168834"/>
              <a:gd name="connsiteX2" fmla="*/ 1498464 w 1885302"/>
              <a:gd name="connsiteY2" fmla="*/ 2073815 h 2168834"/>
              <a:gd name="connsiteX3" fmla="*/ 1605393 w 1885302"/>
              <a:gd name="connsiteY3" fmla="*/ 2029153 h 2168834"/>
              <a:gd name="connsiteX4" fmla="*/ 1747764 w 1885302"/>
              <a:gd name="connsiteY4" fmla="*/ 1991713 h 2168834"/>
              <a:gd name="connsiteX5" fmla="*/ 1869205 w 1885302"/>
              <a:gd name="connsiteY5" fmla="*/ 1976094 h 2168834"/>
              <a:gd name="connsiteX6" fmla="*/ 1885248 w 1885302"/>
              <a:gd name="connsiteY6" fmla="*/ 0 h 2168834"/>
              <a:gd name="connsiteX7" fmla="*/ 1571479 w 1885302"/>
              <a:gd name="connsiteY7" fmla="*/ 18653 h 2168834"/>
              <a:gd name="connsiteX8" fmla="*/ 1294863 w 1885302"/>
              <a:gd name="connsiteY8" fmla="*/ 63171 h 2168834"/>
              <a:gd name="connsiteX9" fmla="*/ 1080277 w 1885302"/>
              <a:gd name="connsiteY9" fmla="*/ 119103 h 2168834"/>
              <a:gd name="connsiteX10" fmla="*/ 868521 w 1885302"/>
              <a:gd name="connsiteY10" fmla="*/ 196105 h 2168834"/>
              <a:gd name="connsiteX11" fmla="*/ 612885 w 1885302"/>
              <a:gd name="connsiteY11" fmla="*/ 321728 h 2168834"/>
              <a:gd name="connsiteX12" fmla="*/ 436024 w 1885302"/>
              <a:gd name="connsiteY12" fmla="*/ 422042 h 2168834"/>
              <a:gd name="connsiteX13" fmla="*/ 268469 w 1885302"/>
              <a:gd name="connsiteY13" fmla="*/ 548513 h 2168834"/>
              <a:gd name="connsiteX14" fmla="*/ 110511 w 1885302"/>
              <a:gd name="connsiteY14" fmla="*/ 678844 h 2168834"/>
              <a:gd name="connsiteX15" fmla="*/ 0 w 1885302"/>
              <a:gd name="connsiteY15" fmla="*/ 785844 h 2168834"/>
              <a:gd name="connsiteX0" fmla="*/ 0 w 1885302"/>
              <a:gd name="connsiteY0" fmla="*/ 785844 h 2168834"/>
              <a:gd name="connsiteX1" fmla="*/ 1366891 w 1885302"/>
              <a:gd name="connsiteY1" fmla="*/ 2168834 h 2168834"/>
              <a:gd name="connsiteX2" fmla="*/ 1496680 w 1885302"/>
              <a:gd name="connsiteY2" fmla="*/ 2075608 h 2168834"/>
              <a:gd name="connsiteX3" fmla="*/ 1605393 w 1885302"/>
              <a:gd name="connsiteY3" fmla="*/ 2029153 h 2168834"/>
              <a:gd name="connsiteX4" fmla="*/ 1747764 w 1885302"/>
              <a:gd name="connsiteY4" fmla="*/ 1991713 h 2168834"/>
              <a:gd name="connsiteX5" fmla="*/ 1869205 w 1885302"/>
              <a:gd name="connsiteY5" fmla="*/ 1976094 h 2168834"/>
              <a:gd name="connsiteX6" fmla="*/ 1885248 w 1885302"/>
              <a:gd name="connsiteY6" fmla="*/ 0 h 2168834"/>
              <a:gd name="connsiteX7" fmla="*/ 1571479 w 1885302"/>
              <a:gd name="connsiteY7" fmla="*/ 18653 h 2168834"/>
              <a:gd name="connsiteX8" fmla="*/ 1294863 w 1885302"/>
              <a:gd name="connsiteY8" fmla="*/ 63171 h 2168834"/>
              <a:gd name="connsiteX9" fmla="*/ 1080277 w 1885302"/>
              <a:gd name="connsiteY9" fmla="*/ 119103 h 2168834"/>
              <a:gd name="connsiteX10" fmla="*/ 868521 w 1885302"/>
              <a:gd name="connsiteY10" fmla="*/ 196105 h 2168834"/>
              <a:gd name="connsiteX11" fmla="*/ 612885 w 1885302"/>
              <a:gd name="connsiteY11" fmla="*/ 321728 h 2168834"/>
              <a:gd name="connsiteX12" fmla="*/ 436024 w 1885302"/>
              <a:gd name="connsiteY12" fmla="*/ 422042 h 2168834"/>
              <a:gd name="connsiteX13" fmla="*/ 268469 w 1885302"/>
              <a:gd name="connsiteY13" fmla="*/ 548513 h 2168834"/>
              <a:gd name="connsiteX14" fmla="*/ 110511 w 1885302"/>
              <a:gd name="connsiteY14" fmla="*/ 678844 h 2168834"/>
              <a:gd name="connsiteX15" fmla="*/ 0 w 1885302"/>
              <a:gd name="connsiteY15" fmla="*/ 785844 h 2168834"/>
              <a:gd name="connsiteX0" fmla="*/ 0 w 1885302"/>
              <a:gd name="connsiteY0" fmla="*/ 785844 h 2181410"/>
              <a:gd name="connsiteX1" fmla="*/ 1368646 w 1885302"/>
              <a:gd name="connsiteY1" fmla="*/ 2181410 h 2181410"/>
              <a:gd name="connsiteX2" fmla="*/ 1496680 w 1885302"/>
              <a:gd name="connsiteY2" fmla="*/ 2075608 h 2181410"/>
              <a:gd name="connsiteX3" fmla="*/ 1605393 w 1885302"/>
              <a:gd name="connsiteY3" fmla="*/ 2029153 h 2181410"/>
              <a:gd name="connsiteX4" fmla="*/ 1747764 w 1885302"/>
              <a:gd name="connsiteY4" fmla="*/ 1991713 h 2181410"/>
              <a:gd name="connsiteX5" fmla="*/ 1869205 w 1885302"/>
              <a:gd name="connsiteY5" fmla="*/ 1976094 h 2181410"/>
              <a:gd name="connsiteX6" fmla="*/ 1885248 w 1885302"/>
              <a:gd name="connsiteY6" fmla="*/ 0 h 2181410"/>
              <a:gd name="connsiteX7" fmla="*/ 1571479 w 1885302"/>
              <a:gd name="connsiteY7" fmla="*/ 18653 h 2181410"/>
              <a:gd name="connsiteX8" fmla="*/ 1294863 w 1885302"/>
              <a:gd name="connsiteY8" fmla="*/ 63171 h 2181410"/>
              <a:gd name="connsiteX9" fmla="*/ 1080277 w 1885302"/>
              <a:gd name="connsiteY9" fmla="*/ 119103 h 2181410"/>
              <a:gd name="connsiteX10" fmla="*/ 868521 w 1885302"/>
              <a:gd name="connsiteY10" fmla="*/ 196105 h 2181410"/>
              <a:gd name="connsiteX11" fmla="*/ 612885 w 1885302"/>
              <a:gd name="connsiteY11" fmla="*/ 321728 h 2181410"/>
              <a:gd name="connsiteX12" fmla="*/ 436024 w 1885302"/>
              <a:gd name="connsiteY12" fmla="*/ 422042 h 2181410"/>
              <a:gd name="connsiteX13" fmla="*/ 268469 w 1885302"/>
              <a:gd name="connsiteY13" fmla="*/ 548513 h 2181410"/>
              <a:gd name="connsiteX14" fmla="*/ 110511 w 1885302"/>
              <a:gd name="connsiteY14" fmla="*/ 678844 h 2181410"/>
              <a:gd name="connsiteX15" fmla="*/ 0 w 1885302"/>
              <a:gd name="connsiteY15" fmla="*/ 785844 h 2181410"/>
              <a:gd name="connsiteX0" fmla="*/ 0 w 1885302"/>
              <a:gd name="connsiteY0" fmla="*/ 785844 h 2181410"/>
              <a:gd name="connsiteX1" fmla="*/ 1368646 w 1885302"/>
              <a:gd name="connsiteY1" fmla="*/ 2181410 h 2181410"/>
              <a:gd name="connsiteX2" fmla="*/ 1500232 w 1885302"/>
              <a:gd name="connsiteY2" fmla="*/ 2079208 h 2181410"/>
              <a:gd name="connsiteX3" fmla="*/ 1605393 w 1885302"/>
              <a:gd name="connsiteY3" fmla="*/ 2029153 h 2181410"/>
              <a:gd name="connsiteX4" fmla="*/ 1747764 w 1885302"/>
              <a:gd name="connsiteY4" fmla="*/ 1991713 h 2181410"/>
              <a:gd name="connsiteX5" fmla="*/ 1869205 w 1885302"/>
              <a:gd name="connsiteY5" fmla="*/ 1976094 h 2181410"/>
              <a:gd name="connsiteX6" fmla="*/ 1885248 w 1885302"/>
              <a:gd name="connsiteY6" fmla="*/ 0 h 2181410"/>
              <a:gd name="connsiteX7" fmla="*/ 1571479 w 1885302"/>
              <a:gd name="connsiteY7" fmla="*/ 18653 h 2181410"/>
              <a:gd name="connsiteX8" fmla="*/ 1294863 w 1885302"/>
              <a:gd name="connsiteY8" fmla="*/ 63171 h 2181410"/>
              <a:gd name="connsiteX9" fmla="*/ 1080277 w 1885302"/>
              <a:gd name="connsiteY9" fmla="*/ 119103 h 2181410"/>
              <a:gd name="connsiteX10" fmla="*/ 868521 w 1885302"/>
              <a:gd name="connsiteY10" fmla="*/ 196105 h 2181410"/>
              <a:gd name="connsiteX11" fmla="*/ 612885 w 1885302"/>
              <a:gd name="connsiteY11" fmla="*/ 321728 h 2181410"/>
              <a:gd name="connsiteX12" fmla="*/ 436024 w 1885302"/>
              <a:gd name="connsiteY12" fmla="*/ 422042 h 2181410"/>
              <a:gd name="connsiteX13" fmla="*/ 268469 w 1885302"/>
              <a:gd name="connsiteY13" fmla="*/ 548513 h 2181410"/>
              <a:gd name="connsiteX14" fmla="*/ 110511 w 1885302"/>
              <a:gd name="connsiteY14" fmla="*/ 678844 h 2181410"/>
              <a:gd name="connsiteX15" fmla="*/ 0 w 1885302"/>
              <a:gd name="connsiteY15" fmla="*/ 78584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80388 w 1894211"/>
              <a:gd name="connsiteY7" fmla="*/ 18653 h 2181410"/>
              <a:gd name="connsiteX8" fmla="*/ 1303772 w 1894211"/>
              <a:gd name="connsiteY8" fmla="*/ 63171 h 2181410"/>
              <a:gd name="connsiteX9" fmla="*/ 1089186 w 1894211"/>
              <a:gd name="connsiteY9" fmla="*/ 119103 h 2181410"/>
              <a:gd name="connsiteX10" fmla="*/ 877430 w 1894211"/>
              <a:gd name="connsiteY10" fmla="*/ 196105 h 2181410"/>
              <a:gd name="connsiteX11" fmla="*/ 621794 w 1894211"/>
              <a:gd name="connsiteY11" fmla="*/ 321728 h 2181410"/>
              <a:gd name="connsiteX12" fmla="*/ 444933 w 1894211"/>
              <a:gd name="connsiteY12" fmla="*/ 422042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80388 w 1894211"/>
              <a:gd name="connsiteY7" fmla="*/ 18653 h 2181410"/>
              <a:gd name="connsiteX8" fmla="*/ 1303772 w 1894211"/>
              <a:gd name="connsiteY8" fmla="*/ 63171 h 2181410"/>
              <a:gd name="connsiteX9" fmla="*/ 1089186 w 1894211"/>
              <a:gd name="connsiteY9" fmla="*/ 119103 h 2181410"/>
              <a:gd name="connsiteX10" fmla="*/ 877430 w 1894211"/>
              <a:gd name="connsiteY10" fmla="*/ 196105 h 2181410"/>
              <a:gd name="connsiteX11" fmla="*/ 621794 w 1894211"/>
              <a:gd name="connsiteY11" fmla="*/ 321728 h 2181410"/>
              <a:gd name="connsiteX12" fmla="*/ 459155 w 1894211"/>
              <a:gd name="connsiteY12" fmla="*/ 429256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80388 w 1894211"/>
              <a:gd name="connsiteY7" fmla="*/ 18653 h 2181410"/>
              <a:gd name="connsiteX8" fmla="*/ 1303772 w 1894211"/>
              <a:gd name="connsiteY8" fmla="*/ 63171 h 2181410"/>
              <a:gd name="connsiteX9" fmla="*/ 1089186 w 1894211"/>
              <a:gd name="connsiteY9" fmla="*/ 119103 h 2181410"/>
              <a:gd name="connsiteX10" fmla="*/ 877430 w 1894211"/>
              <a:gd name="connsiteY10" fmla="*/ 196105 h 2181410"/>
              <a:gd name="connsiteX11" fmla="*/ 634239 w 1894211"/>
              <a:gd name="connsiteY11" fmla="*/ 327142 h 2181410"/>
              <a:gd name="connsiteX12" fmla="*/ 459155 w 1894211"/>
              <a:gd name="connsiteY12" fmla="*/ 429256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80388 w 1894211"/>
              <a:gd name="connsiteY7" fmla="*/ 18653 h 2181410"/>
              <a:gd name="connsiteX8" fmla="*/ 1303772 w 1894211"/>
              <a:gd name="connsiteY8" fmla="*/ 63171 h 2181410"/>
              <a:gd name="connsiteX9" fmla="*/ 1089186 w 1894211"/>
              <a:gd name="connsiteY9" fmla="*/ 119103 h 2181410"/>
              <a:gd name="connsiteX10" fmla="*/ 888093 w 1894211"/>
              <a:gd name="connsiteY10" fmla="*/ 203312 h 2181410"/>
              <a:gd name="connsiteX11" fmla="*/ 634239 w 1894211"/>
              <a:gd name="connsiteY11" fmla="*/ 327142 h 2181410"/>
              <a:gd name="connsiteX12" fmla="*/ 459155 w 1894211"/>
              <a:gd name="connsiteY12" fmla="*/ 429256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80388 w 1894211"/>
              <a:gd name="connsiteY7" fmla="*/ 18653 h 2181410"/>
              <a:gd name="connsiteX8" fmla="*/ 1303772 w 1894211"/>
              <a:gd name="connsiteY8" fmla="*/ 63171 h 2181410"/>
              <a:gd name="connsiteX9" fmla="*/ 1089172 w 1894211"/>
              <a:gd name="connsiteY9" fmla="*/ 126289 h 2181410"/>
              <a:gd name="connsiteX10" fmla="*/ 888093 w 1894211"/>
              <a:gd name="connsiteY10" fmla="*/ 203312 h 2181410"/>
              <a:gd name="connsiteX11" fmla="*/ 634239 w 1894211"/>
              <a:gd name="connsiteY11" fmla="*/ 327142 h 2181410"/>
              <a:gd name="connsiteX12" fmla="*/ 459155 w 1894211"/>
              <a:gd name="connsiteY12" fmla="*/ 429256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80388 w 1894211"/>
              <a:gd name="connsiteY7" fmla="*/ 18653 h 2181410"/>
              <a:gd name="connsiteX8" fmla="*/ 1303772 w 1894211"/>
              <a:gd name="connsiteY8" fmla="*/ 63171 h 2181410"/>
              <a:gd name="connsiteX9" fmla="*/ 1096276 w 1894211"/>
              <a:gd name="connsiteY9" fmla="*/ 133488 h 2181410"/>
              <a:gd name="connsiteX10" fmla="*/ 888093 w 1894211"/>
              <a:gd name="connsiteY10" fmla="*/ 203312 h 2181410"/>
              <a:gd name="connsiteX11" fmla="*/ 634239 w 1894211"/>
              <a:gd name="connsiteY11" fmla="*/ 327142 h 2181410"/>
              <a:gd name="connsiteX12" fmla="*/ 459155 w 1894211"/>
              <a:gd name="connsiteY12" fmla="*/ 429256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80388 w 1894211"/>
              <a:gd name="connsiteY7" fmla="*/ 18653 h 2181410"/>
              <a:gd name="connsiteX8" fmla="*/ 1321554 w 1894211"/>
              <a:gd name="connsiteY8" fmla="*/ 70391 h 2181410"/>
              <a:gd name="connsiteX9" fmla="*/ 1096276 w 1894211"/>
              <a:gd name="connsiteY9" fmla="*/ 133488 h 2181410"/>
              <a:gd name="connsiteX10" fmla="*/ 888093 w 1894211"/>
              <a:gd name="connsiteY10" fmla="*/ 203312 h 2181410"/>
              <a:gd name="connsiteX11" fmla="*/ 634239 w 1894211"/>
              <a:gd name="connsiteY11" fmla="*/ 327142 h 2181410"/>
              <a:gd name="connsiteX12" fmla="*/ 459155 w 1894211"/>
              <a:gd name="connsiteY12" fmla="*/ 429256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76822 w 1894211"/>
              <a:gd name="connsiteY7" fmla="*/ 22238 h 2181410"/>
              <a:gd name="connsiteX8" fmla="*/ 1321554 w 1894211"/>
              <a:gd name="connsiteY8" fmla="*/ 70391 h 2181410"/>
              <a:gd name="connsiteX9" fmla="*/ 1096276 w 1894211"/>
              <a:gd name="connsiteY9" fmla="*/ 133488 h 2181410"/>
              <a:gd name="connsiteX10" fmla="*/ 888093 w 1894211"/>
              <a:gd name="connsiteY10" fmla="*/ 203312 h 2181410"/>
              <a:gd name="connsiteX11" fmla="*/ 634239 w 1894211"/>
              <a:gd name="connsiteY11" fmla="*/ 327142 h 2181410"/>
              <a:gd name="connsiteX12" fmla="*/ 459155 w 1894211"/>
              <a:gd name="connsiteY12" fmla="*/ 429256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82149 w 1894211"/>
              <a:gd name="connsiteY7" fmla="*/ 27637 h 2181410"/>
              <a:gd name="connsiteX8" fmla="*/ 1321554 w 1894211"/>
              <a:gd name="connsiteY8" fmla="*/ 70391 h 2181410"/>
              <a:gd name="connsiteX9" fmla="*/ 1096276 w 1894211"/>
              <a:gd name="connsiteY9" fmla="*/ 133488 h 2181410"/>
              <a:gd name="connsiteX10" fmla="*/ 888093 w 1894211"/>
              <a:gd name="connsiteY10" fmla="*/ 203312 h 2181410"/>
              <a:gd name="connsiteX11" fmla="*/ 634239 w 1894211"/>
              <a:gd name="connsiteY11" fmla="*/ 327142 h 2181410"/>
              <a:gd name="connsiteX12" fmla="*/ 459155 w 1894211"/>
              <a:gd name="connsiteY12" fmla="*/ 429256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87111"/>
              <a:gd name="connsiteY0" fmla="*/ 784045 h 2174241"/>
              <a:gd name="connsiteX1" fmla="*/ 1377555 w 1887111"/>
              <a:gd name="connsiteY1" fmla="*/ 2174241 h 2174241"/>
              <a:gd name="connsiteX2" fmla="*/ 1509141 w 1887111"/>
              <a:gd name="connsiteY2" fmla="*/ 2072039 h 2174241"/>
              <a:gd name="connsiteX3" fmla="*/ 1614302 w 1887111"/>
              <a:gd name="connsiteY3" fmla="*/ 2021984 h 2174241"/>
              <a:gd name="connsiteX4" fmla="*/ 1756673 w 1887111"/>
              <a:gd name="connsiteY4" fmla="*/ 1984544 h 2174241"/>
              <a:gd name="connsiteX5" fmla="*/ 1878114 w 1887111"/>
              <a:gd name="connsiteY5" fmla="*/ 1968925 h 2174241"/>
              <a:gd name="connsiteX6" fmla="*/ 1887024 w 1887111"/>
              <a:gd name="connsiteY6" fmla="*/ 0 h 2174241"/>
              <a:gd name="connsiteX7" fmla="*/ 1582149 w 1887111"/>
              <a:gd name="connsiteY7" fmla="*/ 20468 h 2174241"/>
              <a:gd name="connsiteX8" fmla="*/ 1321554 w 1887111"/>
              <a:gd name="connsiteY8" fmla="*/ 63222 h 2174241"/>
              <a:gd name="connsiteX9" fmla="*/ 1096276 w 1887111"/>
              <a:gd name="connsiteY9" fmla="*/ 126319 h 2174241"/>
              <a:gd name="connsiteX10" fmla="*/ 888093 w 1887111"/>
              <a:gd name="connsiteY10" fmla="*/ 196143 h 2174241"/>
              <a:gd name="connsiteX11" fmla="*/ 634239 w 1887111"/>
              <a:gd name="connsiteY11" fmla="*/ 319973 h 2174241"/>
              <a:gd name="connsiteX12" fmla="*/ 459155 w 1887111"/>
              <a:gd name="connsiteY12" fmla="*/ 422087 h 2174241"/>
              <a:gd name="connsiteX13" fmla="*/ 277378 w 1887111"/>
              <a:gd name="connsiteY13" fmla="*/ 541344 h 2174241"/>
              <a:gd name="connsiteX14" fmla="*/ 119420 w 1887111"/>
              <a:gd name="connsiteY14" fmla="*/ 671675 h 2174241"/>
              <a:gd name="connsiteX15" fmla="*/ 0 w 1887111"/>
              <a:gd name="connsiteY15" fmla="*/ 784045 h 217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7111" h="2174241">
                <a:moveTo>
                  <a:pt x="0" y="784045"/>
                </a:moveTo>
                <a:lnTo>
                  <a:pt x="1377555" y="2174241"/>
                </a:lnTo>
                <a:cubicBezTo>
                  <a:pt x="1411333" y="2140751"/>
                  <a:pt x="1462911" y="2103707"/>
                  <a:pt x="1509141" y="2072039"/>
                </a:cubicBezTo>
                <a:lnTo>
                  <a:pt x="1614302" y="2021984"/>
                </a:lnTo>
                <a:cubicBezTo>
                  <a:pt x="1662349" y="2011302"/>
                  <a:pt x="1708626" y="1995226"/>
                  <a:pt x="1756673" y="1984544"/>
                </a:cubicBezTo>
                <a:cubicBezTo>
                  <a:pt x="1796559" y="1979935"/>
                  <a:pt x="1838228" y="1973534"/>
                  <a:pt x="1878114" y="1968925"/>
                </a:cubicBezTo>
                <a:cubicBezTo>
                  <a:pt x="1876930" y="1313207"/>
                  <a:pt x="1888208" y="655718"/>
                  <a:pt x="1887024" y="0"/>
                </a:cubicBezTo>
                <a:lnTo>
                  <a:pt x="1582149" y="20468"/>
                </a:lnTo>
                <a:lnTo>
                  <a:pt x="1321554" y="63222"/>
                </a:lnTo>
                <a:lnTo>
                  <a:pt x="1096276" y="126319"/>
                </a:lnTo>
                <a:lnTo>
                  <a:pt x="888093" y="196143"/>
                </a:lnTo>
                <a:lnTo>
                  <a:pt x="634239" y="319973"/>
                </a:lnTo>
                <a:lnTo>
                  <a:pt x="459155" y="422087"/>
                </a:lnTo>
                <a:lnTo>
                  <a:pt x="277378" y="541344"/>
                </a:lnTo>
                <a:lnTo>
                  <a:pt x="119420" y="671675"/>
                </a:lnTo>
                <a:lnTo>
                  <a:pt x="0" y="784045"/>
                </a:lnTo>
                <a:close/>
              </a:path>
            </a:pathLst>
          </a:custGeom>
          <a:solidFill>
            <a:srgbClr val="F49FC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21-60% lose job">
            <a:extLst>
              <a:ext uri="{FF2B5EF4-FFF2-40B4-BE49-F238E27FC236}">
                <a16:creationId xmlns:a16="http://schemas.microsoft.com/office/drawing/2014/main" id="{579E08B7-0226-7456-BECF-2B9F84994820}"/>
              </a:ext>
            </a:extLst>
          </p:cNvPr>
          <p:cNvSpPr/>
          <p:nvPr/>
        </p:nvSpPr>
        <p:spPr>
          <a:xfrm>
            <a:off x="268022" y="7916604"/>
            <a:ext cx="11201400" cy="914400"/>
          </a:xfrm>
          <a:custGeom>
            <a:avLst/>
            <a:gdLst>
              <a:gd name="connsiteX0" fmla="*/ 0 w 11192480"/>
              <a:gd name="connsiteY0" fmla="*/ 117081 h 1170806"/>
              <a:gd name="connsiteX1" fmla="*/ 117081 w 11192480"/>
              <a:gd name="connsiteY1" fmla="*/ 0 h 1170806"/>
              <a:gd name="connsiteX2" fmla="*/ 11075399 w 11192480"/>
              <a:gd name="connsiteY2" fmla="*/ 0 h 1170806"/>
              <a:gd name="connsiteX3" fmla="*/ 11192480 w 11192480"/>
              <a:gd name="connsiteY3" fmla="*/ 117081 h 1170806"/>
              <a:gd name="connsiteX4" fmla="*/ 11192480 w 11192480"/>
              <a:gd name="connsiteY4" fmla="*/ 1053725 h 1170806"/>
              <a:gd name="connsiteX5" fmla="*/ 11075399 w 11192480"/>
              <a:gd name="connsiteY5" fmla="*/ 1170806 h 1170806"/>
              <a:gd name="connsiteX6" fmla="*/ 117081 w 11192480"/>
              <a:gd name="connsiteY6" fmla="*/ 1170806 h 1170806"/>
              <a:gd name="connsiteX7" fmla="*/ 0 w 11192480"/>
              <a:gd name="connsiteY7" fmla="*/ 1053725 h 1170806"/>
              <a:gd name="connsiteX8" fmla="*/ 0 w 11192480"/>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2480" h="1170806">
                <a:moveTo>
                  <a:pt x="0" y="117081"/>
                </a:moveTo>
                <a:cubicBezTo>
                  <a:pt x="0" y="52419"/>
                  <a:pt x="52419" y="0"/>
                  <a:pt x="117081" y="0"/>
                </a:cubicBezTo>
                <a:lnTo>
                  <a:pt x="11075399" y="0"/>
                </a:lnTo>
                <a:cubicBezTo>
                  <a:pt x="11140061" y="0"/>
                  <a:pt x="11192480" y="52419"/>
                  <a:pt x="11192480" y="117081"/>
                </a:cubicBezTo>
                <a:lnTo>
                  <a:pt x="11192480" y="1053725"/>
                </a:lnTo>
                <a:cubicBezTo>
                  <a:pt x="11192480" y="1118387"/>
                  <a:pt x="11140061" y="1170806"/>
                  <a:pt x="11075399"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52402" tIns="152402" rIns="152402" bIns="152402" numCol="1" spcCol="1270" anchor="ctr" anchorCtr="0">
            <a:noAutofit/>
          </a:bodyPr>
          <a:lstStyle/>
          <a:p>
            <a:pPr marL="0" marR="0" lvl="0" indent="0" algn="l" defTabSz="1377950" rtl="0" eaLnBrk="1" fontAlgn="auto" latinLnBrk="0" hangingPunct="1">
              <a:lnSpc>
                <a:spcPct val="90000"/>
              </a:lnSpc>
              <a:spcBef>
                <a:spcPct val="0"/>
              </a:spcBef>
              <a:spcAft>
                <a:spcPct val="35000"/>
              </a:spcAft>
              <a:buClrTx/>
              <a:buSzTx/>
              <a:buFontTx/>
              <a:buNone/>
              <a:tabLst/>
              <a:defRPr/>
            </a:pPr>
            <a:r>
              <a:rPr kumimoji="0" lang="en-US" sz="3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Between 21-60% of victims of domestic violence lose their jobs due to reasons stemming from the abuse.</a:t>
            </a:r>
          </a:p>
        </p:txBody>
      </p:sp>
      <p:sp>
        <p:nvSpPr>
          <p:cNvPr id="16" name="Leave greater risk">
            <a:extLst>
              <a:ext uri="{FF2B5EF4-FFF2-40B4-BE49-F238E27FC236}">
                <a16:creationId xmlns:a16="http://schemas.microsoft.com/office/drawing/2014/main" id="{6EB752FD-D322-83EC-F113-2DFA5C634F97}"/>
              </a:ext>
            </a:extLst>
          </p:cNvPr>
          <p:cNvSpPr/>
          <p:nvPr/>
        </p:nvSpPr>
        <p:spPr>
          <a:xfrm>
            <a:off x="268022" y="8952924"/>
            <a:ext cx="6400800" cy="914400"/>
          </a:xfrm>
          <a:custGeom>
            <a:avLst/>
            <a:gdLst>
              <a:gd name="connsiteX0" fmla="*/ 0 w 7311275"/>
              <a:gd name="connsiteY0" fmla="*/ 117081 h 1170806"/>
              <a:gd name="connsiteX1" fmla="*/ 117081 w 7311275"/>
              <a:gd name="connsiteY1" fmla="*/ 0 h 1170806"/>
              <a:gd name="connsiteX2" fmla="*/ 7194194 w 7311275"/>
              <a:gd name="connsiteY2" fmla="*/ 0 h 1170806"/>
              <a:gd name="connsiteX3" fmla="*/ 7311275 w 7311275"/>
              <a:gd name="connsiteY3" fmla="*/ 117081 h 1170806"/>
              <a:gd name="connsiteX4" fmla="*/ 7311275 w 7311275"/>
              <a:gd name="connsiteY4" fmla="*/ 1053725 h 1170806"/>
              <a:gd name="connsiteX5" fmla="*/ 7194194 w 7311275"/>
              <a:gd name="connsiteY5" fmla="*/ 1170806 h 1170806"/>
              <a:gd name="connsiteX6" fmla="*/ 117081 w 7311275"/>
              <a:gd name="connsiteY6" fmla="*/ 1170806 h 1170806"/>
              <a:gd name="connsiteX7" fmla="*/ 0 w 7311275"/>
              <a:gd name="connsiteY7" fmla="*/ 1053725 h 1170806"/>
              <a:gd name="connsiteX8" fmla="*/ 0 w 7311275"/>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1275" h="1170806">
                <a:moveTo>
                  <a:pt x="0" y="117081"/>
                </a:moveTo>
                <a:cubicBezTo>
                  <a:pt x="0" y="52419"/>
                  <a:pt x="52419" y="0"/>
                  <a:pt x="117081" y="0"/>
                </a:cubicBezTo>
                <a:lnTo>
                  <a:pt x="7194194" y="0"/>
                </a:lnTo>
                <a:cubicBezTo>
                  <a:pt x="7258856" y="0"/>
                  <a:pt x="7311275" y="52419"/>
                  <a:pt x="7311275" y="117081"/>
                </a:cubicBezTo>
                <a:lnTo>
                  <a:pt x="7311275" y="1053725"/>
                </a:lnTo>
                <a:cubicBezTo>
                  <a:pt x="7311275" y="1118387"/>
                  <a:pt x="7258856" y="1170806"/>
                  <a:pt x="7194194"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Women who leave their batterers are at a 75% greater risk of being killed by their batterer than those who stay.</a:t>
            </a:r>
          </a:p>
        </p:txBody>
      </p:sp>
      <p:sp>
        <p:nvSpPr>
          <p:cNvPr id="17" name="Average physically abused">
            <a:extLst>
              <a:ext uri="{FF2B5EF4-FFF2-40B4-BE49-F238E27FC236}">
                <a16:creationId xmlns:a16="http://schemas.microsoft.com/office/drawing/2014/main" id="{7D375DD8-63FD-5DAD-F6EB-7B1F99D7AA97}"/>
              </a:ext>
            </a:extLst>
          </p:cNvPr>
          <p:cNvSpPr/>
          <p:nvPr/>
        </p:nvSpPr>
        <p:spPr>
          <a:xfrm>
            <a:off x="6809460" y="9989244"/>
            <a:ext cx="4659962" cy="914400"/>
          </a:xfrm>
          <a:custGeom>
            <a:avLst/>
            <a:gdLst>
              <a:gd name="connsiteX0" fmla="*/ 0 w 3580448"/>
              <a:gd name="connsiteY0" fmla="*/ 117081 h 1170806"/>
              <a:gd name="connsiteX1" fmla="*/ 117081 w 3580448"/>
              <a:gd name="connsiteY1" fmla="*/ 0 h 1170806"/>
              <a:gd name="connsiteX2" fmla="*/ 3463367 w 3580448"/>
              <a:gd name="connsiteY2" fmla="*/ 0 h 1170806"/>
              <a:gd name="connsiteX3" fmla="*/ 3580448 w 3580448"/>
              <a:gd name="connsiteY3" fmla="*/ 117081 h 1170806"/>
              <a:gd name="connsiteX4" fmla="*/ 3580448 w 3580448"/>
              <a:gd name="connsiteY4" fmla="*/ 1053725 h 1170806"/>
              <a:gd name="connsiteX5" fmla="*/ 3463367 w 3580448"/>
              <a:gd name="connsiteY5" fmla="*/ 1170806 h 1170806"/>
              <a:gd name="connsiteX6" fmla="*/ 117081 w 3580448"/>
              <a:gd name="connsiteY6" fmla="*/ 1170806 h 1170806"/>
              <a:gd name="connsiteX7" fmla="*/ 0 w 3580448"/>
              <a:gd name="connsiteY7" fmla="*/ 1053725 h 1170806"/>
              <a:gd name="connsiteX8" fmla="*/ 0 w 3580448"/>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48" h="1170806">
                <a:moveTo>
                  <a:pt x="0" y="117081"/>
                </a:moveTo>
                <a:cubicBezTo>
                  <a:pt x="0" y="52419"/>
                  <a:pt x="52419" y="0"/>
                  <a:pt x="117081" y="0"/>
                </a:cubicBezTo>
                <a:lnTo>
                  <a:pt x="3463367" y="0"/>
                </a:lnTo>
                <a:cubicBezTo>
                  <a:pt x="3528029" y="0"/>
                  <a:pt x="3580448" y="52419"/>
                  <a:pt x="3580448" y="117081"/>
                </a:cubicBezTo>
                <a:lnTo>
                  <a:pt x="3580448" y="1053725"/>
                </a:lnTo>
                <a:cubicBezTo>
                  <a:pt x="3580448" y="1118387"/>
                  <a:pt x="3528029" y="1170806"/>
                  <a:pt x="3463367"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An average of 20 people are physically abused by intimate partners every minute.</a:t>
            </a:r>
          </a:p>
        </p:txBody>
      </p:sp>
      <p:sp>
        <p:nvSpPr>
          <p:cNvPr id="18" name="Stalked">
            <a:extLst>
              <a:ext uri="{FF2B5EF4-FFF2-40B4-BE49-F238E27FC236}">
                <a16:creationId xmlns:a16="http://schemas.microsoft.com/office/drawing/2014/main" id="{6A1837CB-C7F0-9530-D081-A5D37CA19C4E}"/>
              </a:ext>
            </a:extLst>
          </p:cNvPr>
          <p:cNvSpPr/>
          <p:nvPr/>
        </p:nvSpPr>
        <p:spPr>
          <a:xfrm>
            <a:off x="268021" y="11025564"/>
            <a:ext cx="11201399" cy="914400"/>
          </a:xfrm>
          <a:custGeom>
            <a:avLst/>
            <a:gdLst>
              <a:gd name="connsiteX0" fmla="*/ 0 w 3580448"/>
              <a:gd name="connsiteY0" fmla="*/ 117081 h 1170806"/>
              <a:gd name="connsiteX1" fmla="*/ 117081 w 3580448"/>
              <a:gd name="connsiteY1" fmla="*/ 0 h 1170806"/>
              <a:gd name="connsiteX2" fmla="*/ 3463367 w 3580448"/>
              <a:gd name="connsiteY2" fmla="*/ 0 h 1170806"/>
              <a:gd name="connsiteX3" fmla="*/ 3580448 w 3580448"/>
              <a:gd name="connsiteY3" fmla="*/ 117081 h 1170806"/>
              <a:gd name="connsiteX4" fmla="*/ 3580448 w 3580448"/>
              <a:gd name="connsiteY4" fmla="*/ 1053725 h 1170806"/>
              <a:gd name="connsiteX5" fmla="*/ 3463367 w 3580448"/>
              <a:gd name="connsiteY5" fmla="*/ 1170806 h 1170806"/>
              <a:gd name="connsiteX6" fmla="*/ 117081 w 3580448"/>
              <a:gd name="connsiteY6" fmla="*/ 1170806 h 1170806"/>
              <a:gd name="connsiteX7" fmla="*/ 0 w 3580448"/>
              <a:gd name="connsiteY7" fmla="*/ 1053725 h 1170806"/>
              <a:gd name="connsiteX8" fmla="*/ 0 w 3580448"/>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48" h="1170806">
                <a:moveTo>
                  <a:pt x="0" y="117081"/>
                </a:moveTo>
                <a:cubicBezTo>
                  <a:pt x="0" y="52419"/>
                  <a:pt x="52419" y="0"/>
                  <a:pt x="117081" y="0"/>
                </a:cubicBezTo>
                <a:lnTo>
                  <a:pt x="3463367" y="0"/>
                </a:lnTo>
                <a:cubicBezTo>
                  <a:pt x="3528029" y="0"/>
                  <a:pt x="3580448" y="52419"/>
                  <a:pt x="3580448" y="117081"/>
                </a:cubicBezTo>
                <a:lnTo>
                  <a:pt x="3580448" y="1053725"/>
                </a:lnTo>
                <a:cubicBezTo>
                  <a:pt x="3580448" y="1118387"/>
                  <a:pt x="3528029" y="1170806"/>
                  <a:pt x="3463367"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3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1 in 7 women and 1 in 18 men have been stalked.</a:t>
            </a:r>
          </a:p>
        </p:txBody>
      </p:sp>
      <p:sp>
        <p:nvSpPr>
          <p:cNvPr id="19" name="Dating partners">
            <a:extLst>
              <a:ext uri="{FF2B5EF4-FFF2-40B4-BE49-F238E27FC236}">
                <a16:creationId xmlns:a16="http://schemas.microsoft.com/office/drawing/2014/main" id="{B398DEF4-4C5B-D0A6-7DDF-AE66B6448694}"/>
              </a:ext>
            </a:extLst>
          </p:cNvPr>
          <p:cNvSpPr/>
          <p:nvPr/>
        </p:nvSpPr>
        <p:spPr>
          <a:xfrm>
            <a:off x="6809460" y="8952924"/>
            <a:ext cx="4659962" cy="914400"/>
          </a:xfrm>
          <a:custGeom>
            <a:avLst/>
            <a:gdLst>
              <a:gd name="connsiteX0" fmla="*/ 0 w 3580448"/>
              <a:gd name="connsiteY0" fmla="*/ 117081 h 1170806"/>
              <a:gd name="connsiteX1" fmla="*/ 117081 w 3580448"/>
              <a:gd name="connsiteY1" fmla="*/ 0 h 1170806"/>
              <a:gd name="connsiteX2" fmla="*/ 3463367 w 3580448"/>
              <a:gd name="connsiteY2" fmla="*/ 0 h 1170806"/>
              <a:gd name="connsiteX3" fmla="*/ 3580448 w 3580448"/>
              <a:gd name="connsiteY3" fmla="*/ 117081 h 1170806"/>
              <a:gd name="connsiteX4" fmla="*/ 3580448 w 3580448"/>
              <a:gd name="connsiteY4" fmla="*/ 1053725 h 1170806"/>
              <a:gd name="connsiteX5" fmla="*/ 3463367 w 3580448"/>
              <a:gd name="connsiteY5" fmla="*/ 1170806 h 1170806"/>
              <a:gd name="connsiteX6" fmla="*/ 117081 w 3580448"/>
              <a:gd name="connsiteY6" fmla="*/ 1170806 h 1170806"/>
              <a:gd name="connsiteX7" fmla="*/ 0 w 3580448"/>
              <a:gd name="connsiteY7" fmla="*/ 1053725 h 1170806"/>
              <a:gd name="connsiteX8" fmla="*/ 0 w 3580448"/>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48" h="1170806">
                <a:moveTo>
                  <a:pt x="0" y="117081"/>
                </a:moveTo>
                <a:cubicBezTo>
                  <a:pt x="0" y="52419"/>
                  <a:pt x="52419" y="0"/>
                  <a:pt x="117081" y="0"/>
                </a:cubicBezTo>
                <a:lnTo>
                  <a:pt x="3463367" y="0"/>
                </a:lnTo>
                <a:cubicBezTo>
                  <a:pt x="3528029" y="0"/>
                  <a:pt x="3580448" y="52419"/>
                  <a:pt x="3580448" y="117081"/>
                </a:cubicBezTo>
                <a:lnTo>
                  <a:pt x="3580448" y="1053725"/>
                </a:lnTo>
                <a:cubicBezTo>
                  <a:pt x="3580448" y="1118387"/>
                  <a:pt x="3528029" y="1170806"/>
                  <a:pt x="3463367"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A majority of physical abuse is committed by dating partners rather than spouses.</a:t>
            </a:r>
          </a:p>
        </p:txBody>
      </p:sp>
      <p:sp>
        <p:nvSpPr>
          <p:cNvPr id="20" name="7 out of 10">
            <a:extLst>
              <a:ext uri="{FF2B5EF4-FFF2-40B4-BE49-F238E27FC236}">
                <a16:creationId xmlns:a16="http://schemas.microsoft.com/office/drawing/2014/main" id="{1CD4D0A6-3A3A-3526-1476-9E62948C366E}"/>
              </a:ext>
            </a:extLst>
          </p:cNvPr>
          <p:cNvSpPr/>
          <p:nvPr/>
        </p:nvSpPr>
        <p:spPr>
          <a:xfrm>
            <a:off x="268022" y="9989244"/>
            <a:ext cx="6400800" cy="914400"/>
          </a:xfrm>
          <a:custGeom>
            <a:avLst/>
            <a:gdLst>
              <a:gd name="connsiteX0" fmla="*/ 0 w 3580448"/>
              <a:gd name="connsiteY0" fmla="*/ 117081 h 1170806"/>
              <a:gd name="connsiteX1" fmla="*/ 117081 w 3580448"/>
              <a:gd name="connsiteY1" fmla="*/ 0 h 1170806"/>
              <a:gd name="connsiteX2" fmla="*/ 3463367 w 3580448"/>
              <a:gd name="connsiteY2" fmla="*/ 0 h 1170806"/>
              <a:gd name="connsiteX3" fmla="*/ 3580448 w 3580448"/>
              <a:gd name="connsiteY3" fmla="*/ 117081 h 1170806"/>
              <a:gd name="connsiteX4" fmla="*/ 3580448 w 3580448"/>
              <a:gd name="connsiteY4" fmla="*/ 1053725 h 1170806"/>
              <a:gd name="connsiteX5" fmla="*/ 3463367 w 3580448"/>
              <a:gd name="connsiteY5" fmla="*/ 1170806 h 1170806"/>
              <a:gd name="connsiteX6" fmla="*/ 117081 w 3580448"/>
              <a:gd name="connsiteY6" fmla="*/ 1170806 h 1170806"/>
              <a:gd name="connsiteX7" fmla="*/ 0 w 3580448"/>
              <a:gd name="connsiteY7" fmla="*/ 1053725 h 1170806"/>
              <a:gd name="connsiteX8" fmla="*/ 0 w 3580448"/>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48" h="1170806">
                <a:moveTo>
                  <a:pt x="0" y="117081"/>
                </a:moveTo>
                <a:cubicBezTo>
                  <a:pt x="0" y="52419"/>
                  <a:pt x="52419" y="0"/>
                  <a:pt x="117081" y="0"/>
                </a:cubicBezTo>
                <a:lnTo>
                  <a:pt x="3463367" y="0"/>
                </a:lnTo>
                <a:cubicBezTo>
                  <a:pt x="3528029" y="0"/>
                  <a:pt x="3580448" y="52419"/>
                  <a:pt x="3580448" y="117081"/>
                </a:cubicBezTo>
                <a:lnTo>
                  <a:pt x="3580448" y="1053725"/>
                </a:lnTo>
                <a:cubicBezTo>
                  <a:pt x="3580448" y="1118387"/>
                  <a:pt x="3528029" y="1170806"/>
                  <a:pt x="3463367"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7 out of 10 psychologically abused women display symptoms of PTSD and/or depression.</a:t>
            </a:r>
          </a:p>
        </p:txBody>
      </p:sp>
      <p:sp>
        <p:nvSpPr>
          <p:cNvPr id="21" name="21-60% lose job cover">
            <a:extLst>
              <a:ext uri="{FF2B5EF4-FFF2-40B4-BE49-F238E27FC236}">
                <a16:creationId xmlns:a16="http://schemas.microsoft.com/office/drawing/2014/main" id="{21C249F3-0D42-1E77-89A7-37705F35D16D}"/>
              </a:ext>
            </a:extLst>
          </p:cNvPr>
          <p:cNvSpPr>
            <a:spLocks/>
          </p:cNvSpPr>
          <p:nvPr/>
        </p:nvSpPr>
        <p:spPr>
          <a:xfrm>
            <a:off x="268022" y="7916604"/>
            <a:ext cx="11201400" cy="914400"/>
          </a:xfrm>
          <a:custGeom>
            <a:avLst/>
            <a:gdLst>
              <a:gd name="connsiteX0" fmla="*/ 0 w 11192480"/>
              <a:gd name="connsiteY0" fmla="*/ 117081 h 1170806"/>
              <a:gd name="connsiteX1" fmla="*/ 117081 w 11192480"/>
              <a:gd name="connsiteY1" fmla="*/ 0 h 1170806"/>
              <a:gd name="connsiteX2" fmla="*/ 11075399 w 11192480"/>
              <a:gd name="connsiteY2" fmla="*/ 0 h 1170806"/>
              <a:gd name="connsiteX3" fmla="*/ 11192480 w 11192480"/>
              <a:gd name="connsiteY3" fmla="*/ 117081 h 1170806"/>
              <a:gd name="connsiteX4" fmla="*/ 11192480 w 11192480"/>
              <a:gd name="connsiteY4" fmla="*/ 1053725 h 1170806"/>
              <a:gd name="connsiteX5" fmla="*/ 11075399 w 11192480"/>
              <a:gd name="connsiteY5" fmla="*/ 1170806 h 1170806"/>
              <a:gd name="connsiteX6" fmla="*/ 117081 w 11192480"/>
              <a:gd name="connsiteY6" fmla="*/ 1170806 h 1170806"/>
              <a:gd name="connsiteX7" fmla="*/ 0 w 11192480"/>
              <a:gd name="connsiteY7" fmla="*/ 1053725 h 1170806"/>
              <a:gd name="connsiteX8" fmla="*/ 0 w 11192480"/>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2480" h="1170806">
                <a:moveTo>
                  <a:pt x="0" y="117081"/>
                </a:moveTo>
                <a:cubicBezTo>
                  <a:pt x="0" y="52419"/>
                  <a:pt x="52419" y="0"/>
                  <a:pt x="117081" y="0"/>
                </a:cubicBezTo>
                <a:lnTo>
                  <a:pt x="11075399" y="0"/>
                </a:lnTo>
                <a:cubicBezTo>
                  <a:pt x="11140061" y="0"/>
                  <a:pt x="11192480" y="52419"/>
                  <a:pt x="11192480" y="117081"/>
                </a:cubicBezTo>
                <a:lnTo>
                  <a:pt x="11192480" y="1053725"/>
                </a:lnTo>
                <a:cubicBezTo>
                  <a:pt x="11192480" y="1118387"/>
                  <a:pt x="11140061" y="1170806"/>
                  <a:pt x="11075399"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sp>
        <p:nvSpPr>
          <p:cNvPr id="22" name="Leave greater risk cover">
            <a:extLst>
              <a:ext uri="{FF2B5EF4-FFF2-40B4-BE49-F238E27FC236}">
                <a16:creationId xmlns:a16="http://schemas.microsoft.com/office/drawing/2014/main" id="{223D07D8-7B16-0D57-53B2-21A1CE2A8EBD}"/>
              </a:ext>
            </a:extLst>
          </p:cNvPr>
          <p:cNvSpPr>
            <a:spLocks/>
          </p:cNvSpPr>
          <p:nvPr/>
        </p:nvSpPr>
        <p:spPr>
          <a:xfrm>
            <a:off x="268022" y="8952924"/>
            <a:ext cx="6400800" cy="914400"/>
          </a:xfrm>
          <a:custGeom>
            <a:avLst/>
            <a:gdLst>
              <a:gd name="connsiteX0" fmla="*/ 0 w 7311275"/>
              <a:gd name="connsiteY0" fmla="*/ 117081 h 1170806"/>
              <a:gd name="connsiteX1" fmla="*/ 117081 w 7311275"/>
              <a:gd name="connsiteY1" fmla="*/ 0 h 1170806"/>
              <a:gd name="connsiteX2" fmla="*/ 7194194 w 7311275"/>
              <a:gd name="connsiteY2" fmla="*/ 0 h 1170806"/>
              <a:gd name="connsiteX3" fmla="*/ 7311275 w 7311275"/>
              <a:gd name="connsiteY3" fmla="*/ 117081 h 1170806"/>
              <a:gd name="connsiteX4" fmla="*/ 7311275 w 7311275"/>
              <a:gd name="connsiteY4" fmla="*/ 1053725 h 1170806"/>
              <a:gd name="connsiteX5" fmla="*/ 7194194 w 7311275"/>
              <a:gd name="connsiteY5" fmla="*/ 1170806 h 1170806"/>
              <a:gd name="connsiteX6" fmla="*/ 117081 w 7311275"/>
              <a:gd name="connsiteY6" fmla="*/ 1170806 h 1170806"/>
              <a:gd name="connsiteX7" fmla="*/ 0 w 7311275"/>
              <a:gd name="connsiteY7" fmla="*/ 1053725 h 1170806"/>
              <a:gd name="connsiteX8" fmla="*/ 0 w 7311275"/>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1275" h="1170806">
                <a:moveTo>
                  <a:pt x="0" y="117081"/>
                </a:moveTo>
                <a:cubicBezTo>
                  <a:pt x="0" y="52419"/>
                  <a:pt x="52419" y="0"/>
                  <a:pt x="117081" y="0"/>
                </a:cubicBezTo>
                <a:lnTo>
                  <a:pt x="7194194" y="0"/>
                </a:lnTo>
                <a:cubicBezTo>
                  <a:pt x="7258856" y="0"/>
                  <a:pt x="7311275" y="52419"/>
                  <a:pt x="7311275" y="117081"/>
                </a:cubicBezTo>
                <a:lnTo>
                  <a:pt x="7311275" y="1053725"/>
                </a:lnTo>
                <a:cubicBezTo>
                  <a:pt x="7311275" y="1118387"/>
                  <a:pt x="7258856" y="1170806"/>
                  <a:pt x="7194194"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sp>
        <p:nvSpPr>
          <p:cNvPr id="23" name="7 out of 10 cover">
            <a:extLst>
              <a:ext uri="{FF2B5EF4-FFF2-40B4-BE49-F238E27FC236}">
                <a16:creationId xmlns:a16="http://schemas.microsoft.com/office/drawing/2014/main" id="{79CD3BBC-D485-F212-19F6-DA47A401FD6E}"/>
              </a:ext>
            </a:extLst>
          </p:cNvPr>
          <p:cNvSpPr>
            <a:spLocks/>
          </p:cNvSpPr>
          <p:nvPr/>
        </p:nvSpPr>
        <p:spPr>
          <a:xfrm>
            <a:off x="268022" y="9989244"/>
            <a:ext cx="6400800" cy="914400"/>
          </a:xfrm>
          <a:custGeom>
            <a:avLst/>
            <a:gdLst>
              <a:gd name="connsiteX0" fmla="*/ 0 w 7311275"/>
              <a:gd name="connsiteY0" fmla="*/ 117081 h 1170806"/>
              <a:gd name="connsiteX1" fmla="*/ 117081 w 7311275"/>
              <a:gd name="connsiteY1" fmla="*/ 0 h 1170806"/>
              <a:gd name="connsiteX2" fmla="*/ 7194194 w 7311275"/>
              <a:gd name="connsiteY2" fmla="*/ 0 h 1170806"/>
              <a:gd name="connsiteX3" fmla="*/ 7311275 w 7311275"/>
              <a:gd name="connsiteY3" fmla="*/ 117081 h 1170806"/>
              <a:gd name="connsiteX4" fmla="*/ 7311275 w 7311275"/>
              <a:gd name="connsiteY4" fmla="*/ 1053725 h 1170806"/>
              <a:gd name="connsiteX5" fmla="*/ 7194194 w 7311275"/>
              <a:gd name="connsiteY5" fmla="*/ 1170806 h 1170806"/>
              <a:gd name="connsiteX6" fmla="*/ 117081 w 7311275"/>
              <a:gd name="connsiteY6" fmla="*/ 1170806 h 1170806"/>
              <a:gd name="connsiteX7" fmla="*/ 0 w 7311275"/>
              <a:gd name="connsiteY7" fmla="*/ 1053725 h 1170806"/>
              <a:gd name="connsiteX8" fmla="*/ 0 w 7311275"/>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1275" h="1170806">
                <a:moveTo>
                  <a:pt x="0" y="117081"/>
                </a:moveTo>
                <a:cubicBezTo>
                  <a:pt x="0" y="52419"/>
                  <a:pt x="52419" y="0"/>
                  <a:pt x="117081" y="0"/>
                </a:cubicBezTo>
                <a:lnTo>
                  <a:pt x="7194194" y="0"/>
                </a:lnTo>
                <a:cubicBezTo>
                  <a:pt x="7258856" y="0"/>
                  <a:pt x="7311275" y="52419"/>
                  <a:pt x="7311275" y="117081"/>
                </a:cubicBezTo>
                <a:lnTo>
                  <a:pt x="7311275" y="1053725"/>
                </a:lnTo>
                <a:cubicBezTo>
                  <a:pt x="7311275" y="1118387"/>
                  <a:pt x="7258856" y="1170806"/>
                  <a:pt x="7194194"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sp>
        <p:nvSpPr>
          <p:cNvPr id="24" name="Stalked cover">
            <a:extLst>
              <a:ext uri="{FF2B5EF4-FFF2-40B4-BE49-F238E27FC236}">
                <a16:creationId xmlns:a16="http://schemas.microsoft.com/office/drawing/2014/main" id="{08EBAFD7-0FCC-F6C6-9D5B-13B12C1A3850}"/>
              </a:ext>
            </a:extLst>
          </p:cNvPr>
          <p:cNvSpPr>
            <a:spLocks/>
          </p:cNvSpPr>
          <p:nvPr/>
        </p:nvSpPr>
        <p:spPr>
          <a:xfrm>
            <a:off x="268021" y="11025564"/>
            <a:ext cx="11201399" cy="914400"/>
          </a:xfrm>
          <a:custGeom>
            <a:avLst/>
            <a:gdLst>
              <a:gd name="connsiteX0" fmla="*/ 0 w 11192480"/>
              <a:gd name="connsiteY0" fmla="*/ 117081 h 1170806"/>
              <a:gd name="connsiteX1" fmla="*/ 117081 w 11192480"/>
              <a:gd name="connsiteY1" fmla="*/ 0 h 1170806"/>
              <a:gd name="connsiteX2" fmla="*/ 11075399 w 11192480"/>
              <a:gd name="connsiteY2" fmla="*/ 0 h 1170806"/>
              <a:gd name="connsiteX3" fmla="*/ 11192480 w 11192480"/>
              <a:gd name="connsiteY3" fmla="*/ 117081 h 1170806"/>
              <a:gd name="connsiteX4" fmla="*/ 11192480 w 11192480"/>
              <a:gd name="connsiteY4" fmla="*/ 1053725 h 1170806"/>
              <a:gd name="connsiteX5" fmla="*/ 11075399 w 11192480"/>
              <a:gd name="connsiteY5" fmla="*/ 1170806 h 1170806"/>
              <a:gd name="connsiteX6" fmla="*/ 117081 w 11192480"/>
              <a:gd name="connsiteY6" fmla="*/ 1170806 h 1170806"/>
              <a:gd name="connsiteX7" fmla="*/ 0 w 11192480"/>
              <a:gd name="connsiteY7" fmla="*/ 1053725 h 1170806"/>
              <a:gd name="connsiteX8" fmla="*/ 0 w 11192480"/>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2480" h="1170806">
                <a:moveTo>
                  <a:pt x="0" y="117081"/>
                </a:moveTo>
                <a:cubicBezTo>
                  <a:pt x="0" y="52419"/>
                  <a:pt x="52419" y="0"/>
                  <a:pt x="117081" y="0"/>
                </a:cubicBezTo>
                <a:lnTo>
                  <a:pt x="11075399" y="0"/>
                </a:lnTo>
                <a:cubicBezTo>
                  <a:pt x="11140061" y="0"/>
                  <a:pt x="11192480" y="52419"/>
                  <a:pt x="11192480" y="117081"/>
                </a:cubicBezTo>
                <a:lnTo>
                  <a:pt x="11192480" y="1053725"/>
                </a:lnTo>
                <a:cubicBezTo>
                  <a:pt x="11192480" y="1118387"/>
                  <a:pt x="11140061" y="1170806"/>
                  <a:pt x="11075399"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BB9B6E8E-CF5A-EFB8-A413-46FB877CBD9A}"/>
              </a:ext>
            </a:extLst>
          </p:cNvPr>
          <p:cNvPicPr>
            <a:picLocks noChangeAspect="1"/>
          </p:cNvPicPr>
          <p:nvPr/>
        </p:nvPicPr>
        <p:blipFill>
          <a:blip r:embed="rId13"/>
          <a:stretch>
            <a:fillRect/>
          </a:stretch>
        </p:blipFill>
        <p:spPr>
          <a:xfrm rot="180000">
            <a:off x="6498354" y="8500288"/>
            <a:ext cx="1396105" cy="774259"/>
          </a:xfrm>
          <a:prstGeom prst="rect">
            <a:avLst/>
          </a:prstGeom>
        </p:spPr>
      </p:pic>
      <p:sp>
        <p:nvSpPr>
          <p:cNvPr id="26" name="Dating partners cover">
            <a:extLst>
              <a:ext uri="{FF2B5EF4-FFF2-40B4-BE49-F238E27FC236}">
                <a16:creationId xmlns:a16="http://schemas.microsoft.com/office/drawing/2014/main" id="{3C8A29D1-8110-470B-85DF-324621445E04}"/>
              </a:ext>
            </a:extLst>
          </p:cNvPr>
          <p:cNvSpPr>
            <a:spLocks/>
          </p:cNvSpPr>
          <p:nvPr/>
        </p:nvSpPr>
        <p:spPr>
          <a:xfrm>
            <a:off x="6801564" y="9989244"/>
            <a:ext cx="4659962" cy="914400"/>
          </a:xfrm>
          <a:custGeom>
            <a:avLst/>
            <a:gdLst>
              <a:gd name="connsiteX0" fmla="*/ 0 w 7311275"/>
              <a:gd name="connsiteY0" fmla="*/ 117081 h 1170806"/>
              <a:gd name="connsiteX1" fmla="*/ 117081 w 7311275"/>
              <a:gd name="connsiteY1" fmla="*/ 0 h 1170806"/>
              <a:gd name="connsiteX2" fmla="*/ 7194194 w 7311275"/>
              <a:gd name="connsiteY2" fmla="*/ 0 h 1170806"/>
              <a:gd name="connsiteX3" fmla="*/ 7311275 w 7311275"/>
              <a:gd name="connsiteY3" fmla="*/ 117081 h 1170806"/>
              <a:gd name="connsiteX4" fmla="*/ 7311275 w 7311275"/>
              <a:gd name="connsiteY4" fmla="*/ 1053725 h 1170806"/>
              <a:gd name="connsiteX5" fmla="*/ 7194194 w 7311275"/>
              <a:gd name="connsiteY5" fmla="*/ 1170806 h 1170806"/>
              <a:gd name="connsiteX6" fmla="*/ 117081 w 7311275"/>
              <a:gd name="connsiteY6" fmla="*/ 1170806 h 1170806"/>
              <a:gd name="connsiteX7" fmla="*/ 0 w 7311275"/>
              <a:gd name="connsiteY7" fmla="*/ 1053725 h 1170806"/>
              <a:gd name="connsiteX8" fmla="*/ 0 w 7311275"/>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1275" h="1170806">
                <a:moveTo>
                  <a:pt x="0" y="117081"/>
                </a:moveTo>
                <a:cubicBezTo>
                  <a:pt x="0" y="52419"/>
                  <a:pt x="52419" y="0"/>
                  <a:pt x="117081" y="0"/>
                </a:cubicBezTo>
                <a:lnTo>
                  <a:pt x="7194194" y="0"/>
                </a:lnTo>
                <a:cubicBezTo>
                  <a:pt x="7258856" y="0"/>
                  <a:pt x="7311275" y="52419"/>
                  <a:pt x="7311275" y="117081"/>
                </a:cubicBezTo>
                <a:lnTo>
                  <a:pt x="7311275" y="1053725"/>
                </a:lnTo>
                <a:cubicBezTo>
                  <a:pt x="7311275" y="1118387"/>
                  <a:pt x="7258856" y="1170806"/>
                  <a:pt x="7194194"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63872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1000" fill="hold"/>
                                        <p:tgtEl>
                                          <p:spTgt spid="25"/>
                                        </p:tgtEl>
                                        <p:attrNameLst>
                                          <p:attrName>ppt_w</p:attrName>
                                        </p:attrNameLst>
                                      </p:cBhvr>
                                      <p:tavLst>
                                        <p:tav tm="0">
                                          <p:val>
                                            <p:strVal val="#ppt_w*0.70"/>
                                          </p:val>
                                        </p:tav>
                                        <p:tav tm="100000">
                                          <p:val>
                                            <p:strVal val="#ppt_w"/>
                                          </p:val>
                                        </p:tav>
                                      </p:tavLst>
                                    </p:anim>
                                    <p:anim calcmode="lin" valueType="num">
                                      <p:cBhvr>
                                        <p:cTn id="40" dur="1000" fill="hold"/>
                                        <p:tgtEl>
                                          <p:spTgt spid="25"/>
                                        </p:tgtEl>
                                        <p:attrNameLst>
                                          <p:attrName>ppt_h</p:attrName>
                                        </p:attrNameLst>
                                      </p:cBhvr>
                                      <p:tavLst>
                                        <p:tav tm="0">
                                          <p:val>
                                            <p:strVal val="#ppt_h"/>
                                          </p:val>
                                        </p:tav>
                                        <p:tav tm="100000">
                                          <p:val>
                                            <p:strVal val="#ppt_h"/>
                                          </p:val>
                                        </p:tav>
                                      </p:tavLst>
                                    </p:anim>
                                    <p:animEffect transition="in" filter="fade">
                                      <p:cBhvr>
                                        <p:cTn id="41"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5E8C25F5-7BA1-4D80-AEC4-A71604714FA7}"/>
              </a:ext>
            </a:extLst>
          </p:cNvPr>
          <p:cNvSpPr>
            <a:spLocks noGrp="1"/>
          </p:cNvSpPr>
          <p:nvPr>
            <p:ph type="title"/>
          </p:nvPr>
        </p:nvSpPr>
        <p:spPr/>
        <p:txBody>
          <a:bodyPr/>
          <a:lstStyle/>
          <a:p>
            <a:r>
              <a:rPr lang="en-US"/>
              <a:t>Using Intimidation</a:t>
            </a:r>
          </a:p>
        </p:txBody>
      </p:sp>
      <p:sp>
        <p:nvSpPr>
          <p:cNvPr id="2" name="Date Placeholder 1">
            <a:extLst>
              <a:ext uri="{FF2B5EF4-FFF2-40B4-BE49-F238E27FC236}">
                <a16:creationId xmlns:a16="http://schemas.microsoft.com/office/drawing/2014/main" id="{01B460A2-21AC-42E7-8921-D0DF711026E4}"/>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3" name="Footer Placeholder 2">
            <a:extLst>
              <a:ext uri="{FF2B5EF4-FFF2-40B4-BE49-F238E27FC236}">
                <a16:creationId xmlns:a16="http://schemas.microsoft.com/office/drawing/2014/main" id="{C554D4D3-7089-4ACB-A525-7AA930777BB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4" name="Slide Number Placeholder 3">
            <a:extLst>
              <a:ext uri="{FF2B5EF4-FFF2-40B4-BE49-F238E27FC236}">
                <a16:creationId xmlns:a16="http://schemas.microsoft.com/office/drawing/2014/main" id="{D183D25E-18F4-4C03-BD26-EC37012E6427}"/>
              </a:ext>
            </a:extLst>
          </p:cNvPr>
          <p:cNvSpPr>
            <a:spLocks noGrp="1"/>
          </p:cNvSpPr>
          <p:nvPr>
            <p:ph type="sldNum" sz="quarter" idx="4"/>
          </p:nvPr>
        </p:nvSpPr>
        <p:spPr>
          <a:xfrm>
            <a:off x="4724400" y="6472211"/>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2" descr="http://www.loveisrespect.org/wp-content/uploads/2016/11/Power_And_Control.png">
            <a:extLst>
              <a:ext uri="{FF2B5EF4-FFF2-40B4-BE49-F238E27FC236}">
                <a16:creationId xmlns:a16="http://schemas.microsoft.com/office/drawing/2014/main" id="{C5FCC0A8-F424-4DCC-984C-B521F254C81D}"/>
              </a:ext>
            </a:extLst>
          </p:cNvPr>
          <p:cNvPicPr>
            <a:picLocks noChangeAspect="1" noChangeArrowheads="1"/>
          </p:cNvPicPr>
          <p:nvPr/>
        </p:nvPicPr>
        <p:blipFill>
          <a:blip r:embed="rId2" cstate="screen">
            <a:extLst>
              <a:ext uri="{BEBA8EAE-BF5A-486C-A8C5-ECC9F3942E4B}">
                <a14:imgProps xmlns:a14="http://schemas.microsoft.com/office/drawing/2010/main">
                  <a14:imgLayer r:embed="rId3">
                    <a14:imgEffect>
                      <a14:backgroundRemoval t="0" b="99721" l="0" r="100000">
                        <a14:foregroundMark x1="44475" y1="48396" x2="44475" y2="48396"/>
                      </a14:backgroundRemoval>
                    </a14:imgEffect>
                  </a14:imgLayer>
                </a14:imgProps>
              </a:ext>
              <a:ext uri="{28A0092B-C50C-407E-A947-70E740481C1C}">
                <a14:useLocalDpi xmlns:a14="http://schemas.microsoft.com/office/drawing/2010/main"/>
              </a:ext>
            </a:extLst>
          </a:blip>
          <a:srcRect/>
          <a:stretch>
            <a:fillRect/>
          </a:stretch>
        </p:blipFill>
        <p:spPr bwMode="auto">
          <a:xfrm>
            <a:off x="10029160" y="245534"/>
            <a:ext cx="1869610" cy="1828800"/>
          </a:xfrm>
          <a:prstGeom prst="rect">
            <a:avLst/>
          </a:prstGeom>
          <a:noFill/>
          <a:extLst>
            <a:ext uri="{909E8E84-426E-40DD-AFC4-6F175D3DCCD1}">
              <a14:hiddenFill xmlns:a14="http://schemas.microsoft.com/office/drawing/2010/main">
                <a:solidFill>
                  <a:srgbClr val="FFFFFF"/>
                </a:solidFill>
              </a14:hiddenFill>
            </a:ext>
          </a:extLst>
        </p:spPr>
      </p:pic>
      <p:sp>
        <p:nvSpPr>
          <p:cNvPr id="6" name="Threats1" hidden="1">
            <a:hlinkClick r:id="" action="ppaction://noaction"/>
            <a:extLst>
              <a:ext uri="{FF2B5EF4-FFF2-40B4-BE49-F238E27FC236}">
                <a16:creationId xmlns:a16="http://schemas.microsoft.com/office/drawing/2014/main" id="{8A912489-1019-47A4-8291-265DDCB7A527}"/>
              </a:ext>
            </a:extLst>
          </p:cNvPr>
          <p:cNvSpPr/>
          <p:nvPr/>
        </p:nvSpPr>
        <p:spPr>
          <a:xfrm>
            <a:off x="10452717" y="415043"/>
            <a:ext cx="506902" cy="581164"/>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79646 h 2175309"/>
              <a:gd name="connsiteX1" fmla="*/ 1414914 w 1963554"/>
              <a:gd name="connsiteY1" fmla="*/ 2175309 h 2175309"/>
              <a:gd name="connsiteX2" fmla="*/ 1674796 w 1963554"/>
              <a:gd name="connsiteY2" fmla="*/ 2021305 h 2175309"/>
              <a:gd name="connsiteX3" fmla="*/ 1963554 w 1963554"/>
              <a:gd name="connsiteY3" fmla="*/ 1953928 h 2175309"/>
              <a:gd name="connsiteX4" fmla="*/ 1948313 w 1963554"/>
              <a:gd name="connsiteY4" fmla="*/ 10507 h 2175309"/>
              <a:gd name="connsiteX5" fmla="*/ 1626670 w 1963554"/>
              <a:gd name="connsiteY5" fmla="*/ 0 h 2175309"/>
              <a:gd name="connsiteX6" fmla="*/ 1357163 w 1963554"/>
              <a:gd name="connsiteY6" fmla="*/ 48126 h 2175309"/>
              <a:gd name="connsiteX7" fmla="*/ 1155032 w 1963554"/>
              <a:gd name="connsiteY7" fmla="*/ 105878 h 2175309"/>
              <a:gd name="connsiteX8" fmla="*/ 943276 w 1963554"/>
              <a:gd name="connsiteY8" fmla="*/ 182880 h 2175309"/>
              <a:gd name="connsiteX9" fmla="*/ 693019 w 1963554"/>
              <a:gd name="connsiteY9" fmla="*/ 288758 h 2175309"/>
              <a:gd name="connsiteX10" fmla="*/ 423512 w 1963554"/>
              <a:gd name="connsiteY10" fmla="*/ 442762 h 2175309"/>
              <a:gd name="connsiteX11" fmla="*/ 231007 w 1963554"/>
              <a:gd name="connsiteY11" fmla="*/ 587141 h 2175309"/>
              <a:gd name="connsiteX12" fmla="*/ 96253 w 1963554"/>
              <a:gd name="connsiteY12" fmla="*/ 683393 h 2175309"/>
              <a:gd name="connsiteX13" fmla="*/ 0 w 1963554"/>
              <a:gd name="connsiteY13" fmla="*/ 779646 h 2175309"/>
              <a:gd name="connsiteX0" fmla="*/ 0 w 1968633"/>
              <a:gd name="connsiteY0" fmla="*/ 779646 h 2175309"/>
              <a:gd name="connsiteX1" fmla="*/ 1414914 w 1968633"/>
              <a:gd name="connsiteY1" fmla="*/ 2175309 h 2175309"/>
              <a:gd name="connsiteX2" fmla="*/ 1674796 w 1968633"/>
              <a:gd name="connsiteY2" fmla="*/ 2021305 h 2175309"/>
              <a:gd name="connsiteX3" fmla="*/ 1963554 w 1968633"/>
              <a:gd name="connsiteY3" fmla="*/ 1953928 h 2175309"/>
              <a:gd name="connsiteX4" fmla="*/ 1968633 w 1968633"/>
              <a:gd name="connsiteY4" fmla="*/ 5473 h 2175309"/>
              <a:gd name="connsiteX5" fmla="*/ 1626670 w 1968633"/>
              <a:gd name="connsiteY5" fmla="*/ 0 h 2175309"/>
              <a:gd name="connsiteX6" fmla="*/ 1357163 w 1968633"/>
              <a:gd name="connsiteY6" fmla="*/ 48126 h 2175309"/>
              <a:gd name="connsiteX7" fmla="*/ 1155032 w 1968633"/>
              <a:gd name="connsiteY7" fmla="*/ 105878 h 2175309"/>
              <a:gd name="connsiteX8" fmla="*/ 943276 w 1968633"/>
              <a:gd name="connsiteY8" fmla="*/ 182880 h 2175309"/>
              <a:gd name="connsiteX9" fmla="*/ 693019 w 1968633"/>
              <a:gd name="connsiteY9" fmla="*/ 288758 h 2175309"/>
              <a:gd name="connsiteX10" fmla="*/ 423512 w 1968633"/>
              <a:gd name="connsiteY10" fmla="*/ 442762 h 2175309"/>
              <a:gd name="connsiteX11" fmla="*/ 231007 w 1968633"/>
              <a:gd name="connsiteY11" fmla="*/ 587141 h 2175309"/>
              <a:gd name="connsiteX12" fmla="*/ 96253 w 1968633"/>
              <a:gd name="connsiteY12" fmla="*/ 683393 h 2175309"/>
              <a:gd name="connsiteX13" fmla="*/ 0 w 1968633"/>
              <a:gd name="connsiteY13" fmla="*/ 779646 h 2175309"/>
              <a:gd name="connsiteX0" fmla="*/ 0 w 1968633"/>
              <a:gd name="connsiteY0" fmla="*/ 779646 h 2175309"/>
              <a:gd name="connsiteX1" fmla="*/ 1414914 w 1968633"/>
              <a:gd name="connsiteY1" fmla="*/ 2175309 h 2175309"/>
              <a:gd name="connsiteX2" fmla="*/ 1674796 w 1968633"/>
              <a:gd name="connsiteY2" fmla="*/ 2021305 h 2175309"/>
              <a:gd name="connsiteX3" fmla="*/ 1815290 w 1968633"/>
              <a:gd name="connsiteY3" fmla="*/ 1975161 h 2175309"/>
              <a:gd name="connsiteX4" fmla="*/ 1963554 w 1968633"/>
              <a:gd name="connsiteY4" fmla="*/ 1953928 h 2175309"/>
              <a:gd name="connsiteX5" fmla="*/ 1968633 w 1968633"/>
              <a:gd name="connsiteY5" fmla="*/ 5473 h 2175309"/>
              <a:gd name="connsiteX6" fmla="*/ 1626670 w 1968633"/>
              <a:gd name="connsiteY6" fmla="*/ 0 h 2175309"/>
              <a:gd name="connsiteX7" fmla="*/ 1357163 w 1968633"/>
              <a:gd name="connsiteY7" fmla="*/ 48126 h 2175309"/>
              <a:gd name="connsiteX8" fmla="*/ 1155032 w 1968633"/>
              <a:gd name="connsiteY8" fmla="*/ 105878 h 2175309"/>
              <a:gd name="connsiteX9" fmla="*/ 943276 w 1968633"/>
              <a:gd name="connsiteY9" fmla="*/ 182880 h 2175309"/>
              <a:gd name="connsiteX10" fmla="*/ 693019 w 1968633"/>
              <a:gd name="connsiteY10" fmla="*/ 288758 h 2175309"/>
              <a:gd name="connsiteX11" fmla="*/ 423512 w 1968633"/>
              <a:gd name="connsiteY11" fmla="*/ 442762 h 2175309"/>
              <a:gd name="connsiteX12" fmla="*/ 231007 w 1968633"/>
              <a:gd name="connsiteY12" fmla="*/ 587141 h 2175309"/>
              <a:gd name="connsiteX13" fmla="*/ 96253 w 1968633"/>
              <a:gd name="connsiteY13" fmla="*/ 683393 h 2175309"/>
              <a:gd name="connsiteX14" fmla="*/ 0 w 1968633"/>
              <a:gd name="connsiteY14" fmla="*/ 779646 h 2175309"/>
              <a:gd name="connsiteX0" fmla="*/ 0 w 1968633"/>
              <a:gd name="connsiteY0" fmla="*/ 779646 h 2167759"/>
              <a:gd name="connsiteX1" fmla="*/ 1453014 w 1968633"/>
              <a:gd name="connsiteY1" fmla="*/ 2167759 h 2167759"/>
              <a:gd name="connsiteX2" fmla="*/ 1674796 w 1968633"/>
              <a:gd name="connsiteY2" fmla="*/ 2021305 h 2167759"/>
              <a:gd name="connsiteX3" fmla="*/ 1815290 w 1968633"/>
              <a:gd name="connsiteY3" fmla="*/ 1975161 h 2167759"/>
              <a:gd name="connsiteX4" fmla="*/ 1963554 w 1968633"/>
              <a:gd name="connsiteY4" fmla="*/ 1953928 h 2167759"/>
              <a:gd name="connsiteX5" fmla="*/ 1968633 w 1968633"/>
              <a:gd name="connsiteY5" fmla="*/ 5473 h 2167759"/>
              <a:gd name="connsiteX6" fmla="*/ 1626670 w 1968633"/>
              <a:gd name="connsiteY6" fmla="*/ 0 h 2167759"/>
              <a:gd name="connsiteX7" fmla="*/ 1357163 w 1968633"/>
              <a:gd name="connsiteY7" fmla="*/ 48126 h 2167759"/>
              <a:gd name="connsiteX8" fmla="*/ 1155032 w 1968633"/>
              <a:gd name="connsiteY8" fmla="*/ 105878 h 2167759"/>
              <a:gd name="connsiteX9" fmla="*/ 943276 w 1968633"/>
              <a:gd name="connsiteY9" fmla="*/ 182880 h 2167759"/>
              <a:gd name="connsiteX10" fmla="*/ 693019 w 1968633"/>
              <a:gd name="connsiteY10" fmla="*/ 288758 h 2167759"/>
              <a:gd name="connsiteX11" fmla="*/ 423512 w 1968633"/>
              <a:gd name="connsiteY11" fmla="*/ 442762 h 2167759"/>
              <a:gd name="connsiteX12" fmla="*/ 231007 w 1968633"/>
              <a:gd name="connsiteY12" fmla="*/ 587141 h 2167759"/>
              <a:gd name="connsiteX13" fmla="*/ 96253 w 1968633"/>
              <a:gd name="connsiteY13" fmla="*/ 683393 h 2167759"/>
              <a:gd name="connsiteX14" fmla="*/ 0 w 1968633"/>
              <a:gd name="connsiteY14" fmla="*/ 779646 h 2167759"/>
              <a:gd name="connsiteX0" fmla="*/ 0 w 1968633"/>
              <a:gd name="connsiteY0" fmla="*/ 779646 h 2167759"/>
              <a:gd name="connsiteX1" fmla="*/ 1453014 w 1968633"/>
              <a:gd name="connsiteY1" fmla="*/ 2167759 h 2167759"/>
              <a:gd name="connsiteX2" fmla="*/ 1674796 w 1968633"/>
              <a:gd name="connsiteY2" fmla="*/ 2021305 h 2167759"/>
              <a:gd name="connsiteX3" fmla="*/ 1815290 w 1968633"/>
              <a:gd name="connsiteY3" fmla="*/ 1975161 h 2167759"/>
              <a:gd name="connsiteX4" fmla="*/ 1963554 w 1968633"/>
              <a:gd name="connsiteY4" fmla="*/ 1953928 h 2167759"/>
              <a:gd name="connsiteX5" fmla="*/ 1968633 w 1968633"/>
              <a:gd name="connsiteY5" fmla="*/ 5473 h 2167759"/>
              <a:gd name="connsiteX6" fmla="*/ 1626670 w 1968633"/>
              <a:gd name="connsiteY6" fmla="*/ 0 h 2167759"/>
              <a:gd name="connsiteX7" fmla="*/ 1357163 w 1968633"/>
              <a:gd name="connsiteY7" fmla="*/ 48126 h 2167759"/>
              <a:gd name="connsiteX8" fmla="*/ 1155032 w 1968633"/>
              <a:gd name="connsiteY8" fmla="*/ 105878 h 2167759"/>
              <a:gd name="connsiteX9" fmla="*/ 943276 w 1968633"/>
              <a:gd name="connsiteY9" fmla="*/ 182880 h 2167759"/>
              <a:gd name="connsiteX10" fmla="*/ 693019 w 1968633"/>
              <a:gd name="connsiteY10" fmla="*/ 288758 h 2167759"/>
              <a:gd name="connsiteX11" fmla="*/ 423512 w 1968633"/>
              <a:gd name="connsiteY11" fmla="*/ 442762 h 2167759"/>
              <a:gd name="connsiteX12" fmla="*/ 231007 w 1968633"/>
              <a:gd name="connsiteY12" fmla="*/ 587141 h 2167759"/>
              <a:gd name="connsiteX13" fmla="*/ 96253 w 1968633"/>
              <a:gd name="connsiteY13" fmla="*/ 683393 h 2167759"/>
              <a:gd name="connsiteX14" fmla="*/ 0 w 1968633"/>
              <a:gd name="connsiteY14" fmla="*/ 779646 h 2167759"/>
              <a:gd name="connsiteX0" fmla="*/ 0 w 1968633"/>
              <a:gd name="connsiteY0" fmla="*/ 779646 h 2167759"/>
              <a:gd name="connsiteX1" fmla="*/ 1453014 w 1968633"/>
              <a:gd name="connsiteY1" fmla="*/ 2167759 h 2167759"/>
              <a:gd name="connsiteX2" fmla="*/ 1674796 w 1968633"/>
              <a:gd name="connsiteY2" fmla="*/ 2021305 h 2167759"/>
              <a:gd name="connsiteX3" fmla="*/ 1815290 w 1968633"/>
              <a:gd name="connsiteY3" fmla="*/ 1975161 h 2167759"/>
              <a:gd name="connsiteX4" fmla="*/ 1963554 w 1968633"/>
              <a:gd name="connsiteY4" fmla="*/ 1953928 h 2167759"/>
              <a:gd name="connsiteX5" fmla="*/ 1968633 w 1968633"/>
              <a:gd name="connsiteY5" fmla="*/ 5473 h 2167759"/>
              <a:gd name="connsiteX6" fmla="*/ 1626670 w 1968633"/>
              <a:gd name="connsiteY6" fmla="*/ 0 h 2167759"/>
              <a:gd name="connsiteX7" fmla="*/ 1357163 w 1968633"/>
              <a:gd name="connsiteY7" fmla="*/ 48126 h 2167759"/>
              <a:gd name="connsiteX8" fmla="*/ 1170272 w 1968633"/>
              <a:gd name="connsiteY8" fmla="*/ 136077 h 2167759"/>
              <a:gd name="connsiteX9" fmla="*/ 943276 w 1968633"/>
              <a:gd name="connsiteY9" fmla="*/ 182880 h 2167759"/>
              <a:gd name="connsiteX10" fmla="*/ 693019 w 1968633"/>
              <a:gd name="connsiteY10" fmla="*/ 288758 h 2167759"/>
              <a:gd name="connsiteX11" fmla="*/ 423512 w 1968633"/>
              <a:gd name="connsiteY11" fmla="*/ 442762 h 2167759"/>
              <a:gd name="connsiteX12" fmla="*/ 231007 w 1968633"/>
              <a:gd name="connsiteY12" fmla="*/ 587141 h 2167759"/>
              <a:gd name="connsiteX13" fmla="*/ 96253 w 1968633"/>
              <a:gd name="connsiteY13" fmla="*/ 683393 h 2167759"/>
              <a:gd name="connsiteX14" fmla="*/ 0 w 1968633"/>
              <a:gd name="connsiteY14" fmla="*/ 779646 h 2167759"/>
              <a:gd name="connsiteX0" fmla="*/ 0 w 1968633"/>
              <a:gd name="connsiteY0" fmla="*/ 779646 h 2167759"/>
              <a:gd name="connsiteX1" fmla="*/ 1453014 w 1968633"/>
              <a:gd name="connsiteY1" fmla="*/ 2167759 h 2167759"/>
              <a:gd name="connsiteX2" fmla="*/ 1674796 w 1968633"/>
              <a:gd name="connsiteY2" fmla="*/ 2021305 h 2167759"/>
              <a:gd name="connsiteX3" fmla="*/ 1815290 w 1968633"/>
              <a:gd name="connsiteY3" fmla="*/ 1975161 h 2167759"/>
              <a:gd name="connsiteX4" fmla="*/ 1963554 w 1968633"/>
              <a:gd name="connsiteY4" fmla="*/ 1953928 h 2167759"/>
              <a:gd name="connsiteX5" fmla="*/ 1968633 w 1968633"/>
              <a:gd name="connsiteY5" fmla="*/ 5473 h 2167759"/>
              <a:gd name="connsiteX6" fmla="*/ 1626670 w 1968633"/>
              <a:gd name="connsiteY6" fmla="*/ 0 h 2167759"/>
              <a:gd name="connsiteX7" fmla="*/ 1377483 w 1968633"/>
              <a:gd name="connsiteY7" fmla="*/ 83358 h 2167759"/>
              <a:gd name="connsiteX8" fmla="*/ 1170272 w 1968633"/>
              <a:gd name="connsiteY8" fmla="*/ 136077 h 2167759"/>
              <a:gd name="connsiteX9" fmla="*/ 943276 w 1968633"/>
              <a:gd name="connsiteY9" fmla="*/ 182880 h 2167759"/>
              <a:gd name="connsiteX10" fmla="*/ 693019 w 1968633"/>
              <a:gd name="connsiteY10" fmla="*/ 288758 h 2167759"/>
              <a:gd name="connsiteX11" fmla="*/ 423512 w 1968633"/>
              <a:gd name="connsiteY11" fmla="*/ 442762 h 2167759"/>
              <a:gd name="connsiteX12" fmla="*/ 231007 w 1968633"/>
              <a:gd name="connsiteY12" fmla="*/ 587141 h 2167759"/>
              <a:gd name="connsiteX13" fmla="*/ 96253 w 1968633"/>
              <a:gd name="connsiteY13" fmla="*/ 683393 h 2167759"/>
              <a:gd name="connsiteX14" fmla="*/ 0 w 1968633"/>
              <a:gd name="connsiteY14" fmla="*/ 779646 h 2167759"/>
              <a:gd name="connsiteX0" fmla="*/ 0 w 1968633"/>
              <a:gd name="connsiteY0" fmla="*/ 774173 h 2162286"/>
              <a:gd name="connsiteX1" fmla="*/ 1453014 w 1968633"/>
              <a:gd name="connsiteY1" fmla="*/ 2162286 h 2162286"/>
              <a:gd name="connsiteX2" fmla="*/ 1674796 w 1968633"/>
              <a:gd name="connsiteY2" fmla="*/ 2015832 h 2162286"/>
              <a:gd name="connsiteX3" fmla="*/ 1815290 w 1968633"/>
              <a:gd name="connsiteY3" fmla="*/ 1969688 h 2162286"/>
              <a:gd name="connsiteX4" fmla="*/ 1963554 w 1968633"/>
              <a:gd name="connsiteY4" fmla="*/ 1948455 h 2162286"/>
              <a:gd name="connsiteX5" fmla="*/ 1968633 w 1968633"/>
              <a:gd name="connsiteY5" fmla="*/ 0 h 2162286"/>
              <a:gd name="connsiteX6" fmla="*/ 1631751 w 1968633"/>
              <a:gd name="connsiteY6" fmla="*/ 29760 h 2162286"/>
              <a:gd name="connsiteX7" fmla="*/ 1377483 w 1968633"/>
              <a:gd name="connsiteY7" fmla="*/ 77885 h 2162286"/>
              <a:gd name="connsiteX8" fmla="*/ 1170272 w 1968633"/>
              <a:gd name="connsiteY8" fmla="*/ 130604 h 2162286"/>
              <a:gd name="connsiteX9" fmla="*/ 943276 w 1968633"/>
              <a:gd name="connsiteY9" fmla="*/ 177407 h 2162286"/>
              <a:gd name="connsiteX10" fmla="*/ 693019 w 1968633"/>
              <a:gd name="connsiteY10" fmla="*/ 283285 h 2162286"/>
              <a:gd name="connsiteX11" fmla="*/ 423512 w 1968633"/>
              <a:gd name="connsiteY11" fmla="*/ 437289 h 2162286"/>
              <a:gd name="connsiteX12" fmla="*/ 231007 w 1968633"/>
              <a:gd name="connsiteY12" fmla="*/ 581668 h 2162286"/>
              <a:gd name="connsiteX13" fmla="*/ 96253 w 1968633"/>
              <a:gd name="connsiteY13" fmla="*/ 677920 h 2162286"/>
              <a:gd name="connsiteX14" fmla="*/ 0 w 1968633"/>
              <a:gd name="connsiteY14" fmla="*/ 774173 h 2162286"/>
              <a:gd name="connsiteX0" fmla="*/ 0 w 1968633"/>
              <a:gd name="connsiteY0" fmla="*/ 774173 h 2162286"/>
              <a:gd name="connsiteX1" fmla="*/ 1453014 w 1968633"/>
              <a:gd name="connsiteY1" fmla="*/ 2162286 h 2162286"/>
              <a:gd name="connsiteX2" fmla="*/ 1674796 w 1968633"/>
              <a:gd name="connsiteY2" fmla="*/ 2015832 h 2162286"/>
              <a:gd name="connsiteX3" fmla="*/ 1815290 w 1968633"/>
              <a:gd name="connsiteY3" fmla="*/ 1969688 h 2162286"/>
              <a:gd name="connsiteX4" fmla="*/ 1963554 w 1968633"/>
              <a:gd name="connsiteY4" fmla="*/ 1948455 h 2162286"/>
              <a:gd name="connsiteX5" fmla="*/ 1968633 w 1968633"/>
              <a:gd name="connsiteY5" fmla="*/ 0 h 2162286"/>
              <a:gd name="connsiteX6" fmla="*/ 1631751 w 1968633"/>
              <a:gd name="connsiteY6" fmla="*/ 29760 h 2162286"/>
              <a:gd name="connsiteX7" fmla="*/ 1377483 w 1968633"/>
              <a:gd name="connsiteY7" fmla="*/ 77885 h 2162286"/>
              <a:gd name="connsiteX8" fmla="*/ 1170272 w 1968633"/>
              <a:gd name="connsiteY8" fmla="*/ 130604 h 2162286"/>
              <a:gd name="connsiteX9" fmla="*/ 938196 w 1968633"/>
              <a:gd name="connsiteY9" fmla="*/ 210123 h 2162286"/>
              <a:gd name="connsiteX10" fmla="*/ 693019 w 1968633"/>
              <a:gd name="connsiteY10" fmla="*/ 283285 h 2162286"/>
              <a:gd name="connsiteX11" fmla="*/ 423512 w 1968633"/>
              <a:gd name="connsiteY11" fmla="*/ 437289 h 2162286"/>
              <a:gd name="connsiteX12" fmla="*/ 231007 w 1968633"/>
              <a:gd name="connsiteY12" fmla="*/ 581668 h 2162286"/>
              <a:gd name="connsiteX13" fmla="*/ 96253 w 1968633"/>
              <a:gd name="connsiteY13" fmla="*/ 677920 h 2162286"/>
              <a:gd name="connsiteX14" fmla="*/ 0 w 1968633"/>
              <a:gd name="connsiteY14" fmla="*/ 774173 h 2162286"/>
              <a:gd name="connsiteX0" fmla="*/ 0 w 1968633"/>
              <a:gd name="connsiteY0" fmla="*/ 774173 h 2162286"/>
              <a:gd name="connsiteX1" fmla="*/ 1453014 w 1968633"/>
              <a:gd name="connsiteY1" fmla="*/ 2162286 h 2162286"/>
              <a:gd name="connsiteX2" fmla="*/ 1674796 w 1968633"/>
              <a:gd name="connsiteY2" fmla="*/ 2015832 h 2162286"/>
              <a:gd name="connsiteX3" fmla="*/ 1815290 w 1968633"/>
              <a:gd name="connsiteY3" fmla="*/ 1969688 h 2162286"/>
              <a:gd name="connsiteX4" fmla="*/ 1963554 w 1968633"/>
              <a:gd name="connsiteY4" fmla="*/ 1948455 h 2162286"/>
              <a:gd name="connsiteX5" fmla="*/ 1968633 w 1968633"/>
              <a:gd name="connsiteY5" fmla="*/ 0 h 2162286"/>
              <a:gd name="connsiteX6" fmla="*/ 1631751 w 1968633"/>
              <a:gd name="connsiteY6" fmla="*/ 29760 h 2162286"/>
              <a:gd name="connsiteX7" fmla="*/ 1377483 w 1968633"/>
              <a:gd name="connsiteY7" fmla="*/ 77885 h 2162286"/>
              <a:gd name="connsiteX8" fmla="*/ 1170272 w 1968633"/>
              <a:gd name="connsiteY8" fmla="*/ 130604 h 2162286"/>
              <a:gd name="connsiteX9" fmla="*/ 938196 w 1968633"/>
              <a:gd name="connsiteY9" fmla="*/ 210123 h 2162286"/>
              <a:gd name="connsiteX10" fmla="*/ 708259 w 1968633"/>
              <a:gd name="connsiteY10" fmla="*/ 323551 h 2162286"/>
              <a:gd name="connsiteX11" fmla="*/ 423512 w 1968633"/>
              <a:gd name="connsiteY11" fmla="*/ 437289 h 2162286"/>
              <a:gd name="connsiteX12" fmla="*/ 231007 w 1968633"/>
              <a:gd name="connsiteY12" fmla="*/ 581668 h 2162286"/>
              <a:gd name="connsiteX13" fmla="*/ 96253 w 1968633"/>
              <a:gd name="connsiteY13" fmla="*/ 677920 h 2162286"/>
              <a:gd name="connsiteX14" fmla="*/ 0 w 1968633"/>
              <a:gd name="connsiteY14" fmla="*/ 774173 h 2162286"/>
              <a:gd name="connsiteX0" fmla="*/ 0 w 1968633"/>
              <a:gd name="connsiteY0" fmla="*/ 774173 h 2162286"/>
              <a:gd name="connsiteX1" fmla="*/ 1453014 w 1968633"/>
              <a:gd name="connsiteY1" fmla="*/ 2162286 h 2162286"/>
              <a:gd name="connsiteX2" fmla="*/ 1674796 w 1968633"/>
              <a:gd name="connsiteY2" fmla="*/ 2015832 h 2162286"/>
              <a:gd name="connsiteX3" fmla="*/ 1815290 w 1968633"/>
              <a:gd name="connsiteY3" fmla="*/ 1969688 h 2162286"/>
              <a:gd name="connsiteX4" fmla="*/ 1963554 w 1968633"/>
              <a:gd name="connsiteY4" fmla="*/ 1948455 h 2162286"/>
              <a:gd name="connsiteX5" fmla="*/ 1968633 w 1968633"/>
              <a:gd name="connsiteY5" fmla="*/ 0 h 2162286"/>
              <a:gd name="connsiteX6" fmla="*/ 1631751 w 1968633"/>
              <a:gd name="connsiteY6" fmla="*/ 29760 h 2162286"/>
              <a:gd name="connsiteX7" fmla="*/ 1377483 w 1968633"/>
              <a:gd name="connsiteY7" fmla="*/ 77885 h 2162286"/>
              <a:gd name="connsiteX8" fmla="*/ 1170272 w 1968633"/>
              <a:gd name="connsiteY8" fmla="*/ 130604 h 2162286"/>
              <a:gd name="connsiteX9" fmla="*/ 938196 w 1968633"/>
              <a:gd name="connsiteY9" fmla="*/ 210123 h 2162286"/>
              <a:gd name="connsiteX10" fmla="*/ 708259 w 1968633"/>
              <a:gd name="connsiteY10" fmla="*/ 323551 h 2162286"/>
              <a:gd name="connsiteX11" fmla="*/ 436212 w 1968633"/>
              <a:gd name="connsiteY11" fmla="*/ 477554 h 2162286"/>
              <a:gd name="connsiteX12" fmla="*/ 231007 w 1968633"/>
              <a:gd name="connsiteY12" fmla="*/ 581668 h 2162286"/>
              <a:gd name="connsiteX13" fmla="*/ 96253 w 1968633"/>
              <a:gd name="connsiteY13" fmla="*/ 677920 h 2162286"/>
              <a:gd name="connsiteX14" fmla="*/ 0 w 1968633"/>
              <a:gd name="connsiteY14" fmla="*/ 774173 h 2162286"/>
              <a:gd name="connsiteX0" fmla="*/ 0 w 1968633"/>
              <a:gd name="connsiteY0" fmla="*/ 774173 h 2162286"/>
              <a:gd name="connsiteX1" fmla="*/ 1453014 w 1968633"/>
              <a:gd name="connsiteY1" fmla="*/ 2162286 h 2162286"/>
              <a:gd name="connsiteX2" fmla="*/ 1674796 w 1968633"/>
              <a:gd name="connsiteY2" fmla="*/ 2015832 h 2162286"/>
              <a:gd name="connsiteX3" fmla="*/ 1815290 w 1968633"/>
              <a:gd name="connsiteY3" fmla="*/ 1969688 h 2162286"/>
              <a:gd name="connsiteX4" fmla="*/ 1963554 w 1968633"/>
              <a:gd name="connsiteY4" fmla="*/ 1948455 h 2162286"/>
              <a:gd name="connsiteX5" fmla="*/ 1968633 w 1968633"/>
              <a:gd name="connsiteY5" fmla="*/ 0 h 2162286"/>
              <a:gd name="connsiteX6" fmla="*/ 1631751 w 1968633"/>
              <a:gd name="connsiteY6" fmla="*/ 29760 h 2162286"/>
              <a:gd name="connsiteX7" fmla="*/ 1377483 w 1968633"/>
              <a:gd name="connsiteY7" fmla="*/ 77885 h 2162286"/>
              <a:gd name="connsiteX8" fmla="*/ 1170272 w 1968633"/>
              <a:gd name="connsiteY8" fmla="*/ 130604 h 2162286"/>
              <a:gd name="connsiteX9" fmla="*/ 938196 w 1968633"/>
              <a:gd name="connsiteY9" fmla="*/ 210123 h 2162286"/>
              <a:gd name="connsiteX10" fmla="*/ 708259 w 1968633"/>
              <a:gd name="connsiteY10" fmla="*/ 323551 h 2162286"/>
              <a:gd name="connsiteX11" fmla="*/ 436212 w 1968633"/>
              <a:gd name="connsiteY11" fmla="*/ 477554 h 2162286"/>
              <a:gd name="connsiteX12" fmla="*/ 258946 w 1968633"/>
              <a:gd name="connsiteY12" fmla="*/ 611868 h 2162286"/>
              <a:gd name="connsiteX13" fmla="*/ 96253 w 1968633"/>
              <a:gd name="connsiteY13" fmla="*/ 677920 h 2162286"/>
              <a:gd name="connsiteX14" fmla="*/ 0 w 1968633"/>
              <a:gd name="connsiteY14" fmla="*/ 774173 h 2162286"/>
              <a:gd name="connsiteX0" fmla="*/ 0 w 1968633"/>
              <a:gd name="connsiteY0" fmla="*/ 774173 h 2162286"/>
              <a:gd name="connsiteX1" fmla="*/ 1453014 w 1968633"/>
              <a:gd name="connsiteY1" fmla="*/ 2162286 h 2162286"/>
              <a:gd name="connsiteX2" fmla="*/ 1674796 w 1968633"/>
              <a:gd name="connsiteY2" fmla="*/ 2015832 h 2162286"/>
              <a:gd name="connsiteX3" fmla="*/ 1815290 w 1968633"/>
              <a:gd name="connsiteY3" fmla="*/ 1969688 h 2162286"/>
              <a:gd name="connsiteX4" fmla="*/ 1963554 w 1968633"/>
              <a:gd name="connsiteY4" fmla="*/ 1948455 h 2162286"/>
              <a:gd name="connsiteX5" fmla="*/ 1968633 w 1968633"/>
              <a:gd name="connsiteY5" fmla="*/ 0 h 2162286"/>
              <a:gd name="connsiteX6" fmla="*/ 1631751 w 1968633"/>
              <a:gd name="connsiteY6" fmla="*/ 29760 h 2162286"/>
              <a:gd name="connsiteX7" fmla="*/ 1377483 w 1968633"/>
              <a:gd name="connsiteY7" fmla="*/ 77885 h 2162286"/>
              <a:gd name="connsiteX8" fmla="*/ 1170272 w 1968633"/>
              <a:gd name="connsiteY8" fmla="*/ 130604 h 2162286"/>
              <a:gd name="connsiteX9" fmla="*/ 938196 w 1968633"/>
              <a:gd name="connsiteY9" fmla="*/ 210123 h 2162286"/>
              <a:gd name="connsiteX10" fmla="*/ 708259 w 1968633"/>
              <a:gd name="connsiteY10" fmla="*/ 323551 h 2162286"/>
              <a:gd name="connsiteX11" fmla="*/ 436212 w 1968633"/>
              <a:gd name="connsiteY11" fmla="*/ 477554 h 2162286"/>
              <a:gd name="connsiteX12" fmla="*/ 258946 w 1968633"/>
              <a:gd name="connsiteY12" fmla="*/ 611868 h 2162286"/>
              <a:gd name="connsiteX13" fmla="*/ 119114 w 1968633"/>
              <a:gd name="connsiteY13" fmla="*/ 733286 h 2162286"/>
              <a:gd name="connsiteX14" fmla="*/ 0 w 1968633"/>
              <a:gd name="connsiteY14" fmla="*/ 774173 h 2162286"/>
              <a:gd name="connsiteX0" fmla="*/ 0 w 1902592"/>
              <a:gd name="connsiteY0" fmla="*/ 786756 h 2162286"/>
              <a:gd name="connsiteX1" fmla="*/ 1386973 w 1902592"/>
              <a:gd name="connsiteY1" fmla="*/ 2162286 h 2162286"/>
              <a:gd name="connsiteX2" fmla="*/ 1608755 w 1902592"/>
              <a:gd name="connsiteY2" fmla="*/ 2015832 h 2162286"/>
              <a:gd name="connsiteX3" fmla="*/ 1749249 w 1902592"/>
              <a:gd name="connsiteY3" fmla="*/ 1969688 h 2162286"/>
              <a:gd name="connsiteX4" fmla="*/ 1897513 w 1902592"/>
              <a:gd name="connsiteY4" fmla="*/ 1948455 h 2162286"/>
              <a:gd name="connsiteX5" fmla="*/ 1902592 w 1902592"/>
              <a:gd name="connsiteY5" fmla="*/ 0 h 2162286"/>
              <a:gd name="connsiteX6" fmla="*/ 1565710 w 1902592"/>
              <a:gd name="connsiteY6" fmla="*/ 29760 h 2162286"/>
              <a:gd name="connsiteX7" fmla="*/ 1311442 w 1902592"/>
              <a:gd name="connsiteY7" fmla="*/ 77885 h 2162286"/>
              <a:gd name="connsiteX8" fmla="*/ 1104231 w 1902592"/>
              <a:gd name="connsiteY8" fmla="*/ 130604 h 2162286"/>
              <a:gd name="connsiteX9" fmla="*/ 872155 w 1902592"/>
              <a:gd name="connsiteY9" fmla="*/ 210123 h 2162286"/>
              <a:gd name="connsiteX10" fmla="*/ 642218 w 1902592"/>
              <a:gd name="connsiteY10" fmla="*/ 323551 h 2162286"/>
              <a:gd name="connsiteX11" fmla="*/ 370171 w 1902592"/>
              <a:gd name="connsiteY11" fmla="*/ 477554 h 2162286"/>
              <a:gd name="connsiteX12" fmla="*/ 192905 w 1902592"/>
              <a:gd name="connsiteY12" fmla="*/ 611868 h 2162286"/>
              <a:gd name="connsiteX13" fmla="*/ 53073 w 1902592"/>
              <a:gd name="connsiteY13" fmla="*/ 733286 h 2162286"/>
              <a:gd name="connsiteX14" fmla="*/ 0 w 1902592"/>
              <a:gd name="connsiteY14" fmla="*/ 786756 h 2162286"/>
              <a:gd name="connsiteX0" fmla="*/ 0 w 1889892"/>
              <a:gd name="connsiteY0" fmla="*/ 796822 h 2162286"/>
              <a:gd name="connsiteX1" fmla="*/ 1374273 w 1889892"/>
              <a:gd name="connsiteY1" fmla="*/ 2162286 h 2162286"/>
              <a:gd name="connsiteX2" fmla="*/ 1596055 w 1889892"/>
              <a:gd name="connsiteY2" fmla="*/ 2015832 h 2162286"/>
              <a:gd name="connsiteX3" fmla="*/ 1736549 w 1889892"/>
              <a:gd name="connsiteY3" fmla="*/ 1969688 h 2162286"/>
              <a:gd name="connsiteX4" fmla="*/ 1884813 w 1889892"/>
              <a:gd name="connsiteY4" fmla="*/ 1948455 h 2162286"/>
              <a:gd name="connsiteX5" fmla="*/ 1889892 w 1889892"/>
              <a:gd name="connsiteY5" fmla="*/ 0 h 2162286"/>
              <a:gd name="connsiteX6" fmla="*/ 1553010 w 1889892"/>
              <a:gd name="connsiteY6" fmla="*/ 29760 h 2162286"/>
              <a:gd name="connsiteX7" fmla="*/ 1298742 w 1889892"/>
              <a:gd name="connsiteY7" fmla="*/ 77885 h 2162286"/>
              <a:gd name="connsiteX8" fmla="*/ 1091531 w 1889892"/>
              <a:gd name="connsiteY8" fmla="*/ 130604 h 2162286"/>
              <a:gd name="connsiteX9" fmla="*/ 859455 w 1889892"/>
              <a:gd name="connsiteY9" fmla="*/ 210123 h 2162286"/>
              <a:gd name="connsiteX10" fmla="*/ 629518 w 1889892"/>
              <a:gd name="connsiteY10" fmla="*/ 323551 h 2162286"/>
              <a:gd name="connsiteX11" fmla="*/ 357471 w 1889892"/>
              <a:gd name="connsiteY11" fmla="*/ 477554 h 2162286"/>
              <a:gd name="connsiteX12" fmla="*/ 180205 w 1889892"/>
              <a:gd name="connsiteY12" fmla="*/ 611868 h 2162286"/>
              <a:gd name="connsiteX13" fmla="*/ 40373 w 1889892"/>
              <a:gd name="connsiteY13" fmla="*/ 733286 h 2162286"/>
              <a:gd name="connsiteX14" fmla="*/ 0 w 1889892"/>
              <a:gd name="connsiteY14" fmla="*/ 796822 h 2162286"/>
              <a:gd name="connsiteX0" fmla="*/ 0 w 1889892"/>
              <a:gd name="connsiteY0" fmla="*/ 796822 h 2162286"/>
              <a:gd name="connsiteX1" fmla="*/ 1374273 w 1889892"/>
              <a:gd name="connsiteY1" fmla="*/ 2162286 h 2162286"/>
              <a:gd name="connsiteX2" fmla="*/ 1596055 w 1889892"/>
              <a:gd name="connsiteY2" fmla="*/ 2015832 h 2162286"/>
              <a:gd name="connsiteX3" fmla="*/ 1736549 w 1889892"/>
              <a:gd name="connsiteY3" fmla="*/ 1969688 h 2162286"/>
              <a:gd name="connsiteX4" fmla="*/ 1884813 w 1889892"/>
              <a:gd name="connsiteY4" fmla="*/ 1948455 h 2162286"/>
              <a:gd name="connsiteX5" fmla="*/ 1889892 w 1889892"/>
              <a:gd name="connsiteY5" fmla="*/ 0 h 2162286"/>
              <a:gd name="connsiteX6" fmla="*/ 1553010 w 1889892"/>
              <a:gd name="connsiteY6" fmla="*/ 29760 h 2162286"/>
              <a:gd name="connsiteX7" fmla="*/ 1298742 w 1889892"/>
              <a:gd name="connsiteY7" fmla="*/ 77885 h 2162286"/>
              <a:gd name="connsiteX8" fmla="*/ 1091531 w 1889892"/>
              <a:gd name="connsiteY8" fmla="*/ 130604 h 2162286"/>
              <a:gd name="connsiteX9" fmla="*/ 859455 w 1889892"/>
              <a:gd name="connsiteY9" fmla="*/ 210123 h 2162286"/>
              <a:gd name="connsiteX10" fmla="*/ 629518 w 1889892"/>
              <a:gd name="connsiteY10" fmla="*/ 323551 h 2162286"/>
              <a:gd name="connsiteX11" fmla="*/ 357471 w 1889892"/>
              <a:gd name="connsiteY11" fmla="*/ 477554 h 2162286"/>
              <a:gd name="connsiteX12" fmla="*/ 180205 w 1889892"/>
              <a:gd name="connsiteY12" fmla="*/ 611868 h 2162286"/>
              <a:gd name="connsiteX13" fmla="*/ 111493 w 1889892"/>
              <a:gd name="connsiteY13" fmla="*/ 693020 h 2162286"/>
              <a:gd name="connsiteX14" fmla="*/ 0 w 1889892"/>
              <a:gd name="connsiteY14" fmla="*/ 796822 h 2162286"/>
              <a:gd name="connsiteX0" fmla="*/ 0 w 1889892"/>
              <a:gd name="connsiteY0" fmla="*/ 796822 h 2162286"/>
              <a:gd name="connsiteX1" fmla="*/ 1374273 w 1889892"/>
              <a:gd name="connsiteY1" fmla="*/ 2162286 h 2162286"/>
              <a:gd name="connsiteX2" fmla="*/ 1596055 w 1889892"/>
              <a:gd name="connsiteY2" fmla="*/ 2015832 h 2162286"/>
              <a:gd name="connsiteX3" fmla="*/ 1736549 w 1889892"/>
              <a:gd name="connsiteY3" fmla="*/ 1969688 h 2162286"/>
              <a:gd name="connsiteX4" fmla="*/ 1884813 w 1889892"/>
              <a:gd name="connsiteY4" fmla="*/ 1948455 h 2162286"/>
              <a:gd name="connsiteX5" fmla="*/ 1889892 w 1889892"/>
              <a:gd name="connsiteY5" fmla="*/ 0 h 2162286"/>
              <a:gd name="connsiteX6" fmla="*/ 1553010 w 1889892"/>
              <a:gd name="connsiteY6" fmla="*/ 29760 h 2162286"/>
              <a:gd name="connsiteX7" fmla="*/ 1298742 w 1889892"/>
              <a:gd name="connsiteY7" fmla="*/ 77885 h 2162286"/>
              <a:gd name="connsiteX8" fmla="*/ 1091531 w 1889892"/>
              <a:gd name="connsiteY8" fmla="*/ 130604 h 2162286"/>
              <a:gd name="connsiteX9" fmla="*/ 859455 w 1889892"/>
              <a:gd name="connsiteY9" fmla="*/ 210123 h 2162286"/>
              <a:gd name="connsiteX10" fmla="*/ 629518 w 1889892"/>
              <a:gd name="connsiteY10" fmla="*/ 323551 h 2162286"/>
              <a:gd name="connsiteX11" fmla="*/ 357471 w 1889892"/>
              <a:gd name="connsiteY11" fmla="*/ 477554 h 2162286"/>
              <a:gd name="connsiteX12" fmla="*/ 210685 w 1889892"/>
              <a:gd name="connsiteY12" fmla="*/ 604318 h 2162286"/>
              <a:gd name="connsiteX13" fmla="*/ 111493 w 1889892"/>
              <a:gd name="connsiteY13" fmla="*/ 693020 h 2162286"/>
              <a:gd name="connsiteX14" fmla="*/ 0 w 1889892"/>
              <a:gd name="connsiteY14" fmla="*/ 796822 h 2162286"/>
              <a:gd name="connsiteX0" fmla="*/ 0 w 1889892"/>
              <a:gd name="connsiteY0" fmla="*/ 796822 h 2162286"/>
              <a:gd name="connsiteX1" fmla="*/ 1374273 w 1889892"/>
              <a:gd name="connsiteY1" fmla="*/ 2162286 h 2162286"/>
              <a:gd name="connsiteX2" fmla="*/ 1596055 w 1889892"/>
              <a:gd name="connsiteY2" fmla="*/ 2015832 h 2162286"/>
              <a:gd name="connsiteX3" fmla="*/ 1736549 w 1889892"/>
              <a:gd name="connsiteY3" fmla="*/ 1969688 h 2162286"/>
              <a:gd name="connsiteX4" fmla="*/ 1884813 w 1889892"/>
              <a:gd name="connsiteY4" fmla="*/ 1948455 h 2162286"/>
              <a:gd name="connsiteX5" fmla="*/ 1889892 w 1889892"/>
              <a:gd name="connsiteY5" fmla="*/ 0 h 2162286"/>
              <a:gd name="connsiteX6" fmla="*/ 1553010 w 1889892"/>
              <a:gd name="connsiteY6" fmla="*/ 29760 h 2162286"/>
              <a:gd name="connsiteX7" fmla="*/ 1298742 w 1889892"/>
              <a:gd name="connsiteY7" fmla="*/ 77885 h 2162286"/>
              <a:gd name="connsiteX8" fmla="*/ 1091531 w 1889892"/>
              <a:gd name="connsiteY8" fmla="*/ 130604 h 2162286"/>
              <a:gd name="connsiteX9" fmla="*/ 859455 w 1889892"/>
              <a:gd name="connsiteY9" fmla="*/ 210123 h 2162286"/>
              <a:gd name="connsiteX10" fmla="*/ 629518 w 1889892"/>
              <a:gd name="connsiteY10" fmla="*/ 323551 h 2162286"/>
              <a:gd name="connsiteX11" fmla="*/ 357471 w 1889892"/>
              <a:gd name="connsiteY11" fmla="*/ 495170 h 2162286"/>
              <a:gd name="connsiteX12" fmla="*/ 210685 w 1889892"/>
              <a:gd name="connsiteY12" fmla="*/ 604318 h 2162286"/>
              <a:gd name="connsiteX13" fmla="*/ 111493 w 1889892"/>
              <a:gd name="connsiteY13" fmla="*/ 693020 h 2162286"/>
              <a:gd name="connsiteX14" fmla="*/ 0 w 1889892"/>
              <a:gd name="connsiteY14" fmla="*/ 796822 h 2162286"/>
              <a:gd name="connsiteX0" fmla="*/ 0 w 1889892"/>
              <a:gd name="connsiteY0" fmla="*/ 796822 h 2162286"/>
              <a:gd name="connsiteX1" fmla="*/ 1374273 w 1889892"/>
              <a:gd name="connsiteY1" fmla="*/ 2162286 h 2162286"/>
              <a:gd name="connsiteX2" fmla="*/ 1596055 w 1889892"/>
              <a:gd name="connsiteY2" fmla="*/ 2015832 h 2162286"/>
              <a:gd name="connsiteX3" fmla="*/ 1736549 w 1889892"/>
              <a:gd name="connsiteY3" fmla="*/ 1969688 h 2162286"/>
              <a:gd name="connsiteX4" fmla="*/ 1884813 w 1889892"/>
              <a:gd name="connsiteY4" fmla="*/ 1948455 h 2162286"/>
              <a:gd name="connsiteX5" fmla="*/ 1889892 w 1889892"/>
              <a:gd name="connsiteY5" fmla="*/ 0 h 2162286"/>
              <a:gd name="connsiteX6" fmla="*/ 1553010 w 1889892"/>
              <a:gd name="connsiteY6" fmla="*/ 29760 h 2162286"/>
              <a:gd name="connsiteX7" fmla="*/ 1298742 w 1889892"/>
              <a:gd name="connsiteY7" fmla="*/ 77885 h 2162286"/>
              <a:gd name="connsiteX8" fmla="*/ 1091531 w 1889892"/>
              <a:gd name="connsiteY8" fmla="*/ 130604 h 2162286"/>
              <a:gd name="connsiteX9" fmla="*/ 867076 w 1889892"/>
              <a:gd name="connsiteY9" fmla="*/ 222706 h 2162286"/>
              <a:gd name="connsiteX10" fmla="*/ 629518 w 1889892"/>
              <a:gd name="connsiteY10" fmla="*/ 323551 h 2162286"/>
              <a:gd name="connsiteX11" fmla="*/ 357471 w 1889892"/>
              <a:gd name="connsiteY11" fmla="*/ 495170 h 2162286"/>
              <a:gd name="connsiteX12" fmla="*/ 210685 w 1889892"/>
              <a:gd name="connsiteY12" fmla="*/ 604318 h 2162286"/>
              <a:gd name="connsiteX13" fmla="*/ 111493 w 1889892"/>
              <a:gd name="connsiteY13" fmla="*/ 693020 h 2162286"/>
              <a:gd name="connsiteX14" fmla="*/ 0 w 1889892"/>
              <a:gd name="connsiteY14" fmla="*/ 796822 h 2162286"/>
              <a:gd name="connsiteX0" fmla="*/ 0 w 1889892"/>
              <a:gd name="connsiteY0" fmla="*/ 796822 h 2162286"/>
              <a:gd name="connsiteX1" fmla="*/ 1374273 w 1889892"/>
              <a:gd name="connsiteY1" fmla="*/ 2162286 h 2162286"/>
              <a:gd name="connsiteX2" fmla="*/ 1596055 w 1889892"/>
              <a:gd name="connsiteY2" fmla="*/ 2015832 h 2162286"/>
              <a:gd name="connsiteX3" fmla="*/ 1736549 w 1889892"/>
              <a:gd name="connsiteY3" fmla="*/ 1969688 h 2162286"/>
              <a:gd name="connsiteX4" fmla="*/ 1884813 w 1889892"/>
              <a:gd name="connsiteY4" fmla="*/ 1948455 h 2162286"/>
              <a:gd name="connsiteX5" fmla="*/ 1889892 w 1889892"/>
              <a:gd name="connsiteY5" fmla="*/ 0 h 2162286"/>
              <a:gd name="connsiteX6" fmla="*/ 1553010 w 1889892"/>
              <a:gd name="connsiteY6" fmla="*/ 29760 h 2162286"/>
              <a:gd name="connsiteX7" fmla="*/ 1298742 w 1889892"/>
              <a:gd name="connsiteY7" fmla="*/ 77885 h 2162286"/>
              <a:gd name="connsiteX8" fmla="*/ 1091531 w 1889892"/>
              <a:gd name="connsiteY8" fmla="*/ 133120 h 2162286"/>
              <a:gd name="connsiteX9" fmla="*/ 867076 w 1889892"/>
              <a:gd name="connsiteY9" fmla="*/ 222706 h 2162286"/>
              <a:gd name="connsiteX10" fmla="*/ 629518 w 1889892"/>
              <a:gd name="connsiteY10" fmla="*/ 323551 h 2162286"/>
              <a:gd name="connsiteX11" fmla="*/ 357471 w 1889892"/>
              <a:gd name="connsiteY11" fmla="*/ 495170 h 2162286"/>
              <a:gd name="connsiteX12" fmla="*/ 210685 w 1889892"/>
              <a:gd name="connsiteY12" fmla="*/ 604318 h 2162286"/>
              <a:gd name="connsiteX13" fmla="*/ 111493 w 1889892"/>
              <a:gd name="connsiteY13" fmla="*/ 693020 h 2162286"/>
              <a:gd name="connsiteX14" fmla="*/ 0 w 1889892"/>
              <a:gd name="connsiteY14" fmla="*/ 796822 h 2162286"/>
              <a:gd name="connsiteX0" fmla="*/ 0 w 1889892"/>
              <a:gd name="connsiteY0" fmla="*/ 796822 h 2162286"/>
              <a:gd name="connsiteX1" fmla="*/ 1374273 w 1889892"/>
              <a:gd name="connsiteY1" fmla="*/ 2162286 h 2162286"/>
              <a:gd name="connsiteX2" fmla="*/ 1596055 w 1889892"/>
              <a:gd name="connsiteY2" fmla="*/ 2015832 h 2162286"/>
              <a:gd name="connsiteX3" fmla="*/ 1736549 w 1889892"/>
              <a:gd name="connsiteY3" fmla="*/ 1969688 h 2162286"/>
              <a:gd name="connsiteX4" fmla="*/ 1884813 w 1889892"/>
              <a:gd name="connsiteY4" fmla="*/ 1948455 h 2162286"/>
              <a:gd name="connsiteX5" fmla="*/ 1889892 w 1889892"/>
              <a:gd name="connsiteY5" fmla="*/ 0 h 2162286"/>
              <a:gd name="connsiteX6" fmla="*/ 1553010 w 1889892"/>
              <a:gd name="connsiteY6" fmla="*/ 29760 h 2162286"/>
              <a:gd name="connsiteX7" fmla="*/ 1298742 w 1889892"/>
              <a:gd name="connsiteY7" fmla="*/ 77885 h 2162286"/>
              <a:gd name="connsiteX8" fmla="*/ 1091531 w 1889892"/>
              <a:gd name="connsiteY8" fmla="*/ 133120 h 2162286"/>
              <a:gd name="connsiteX9" fmla="*/ 867076 w 1889892"/>
              <a:gd name="connsiteY9" fmla="*/ 222706 h 2162286"/>
              <a:gd name="connsiteX10" fmla="*/ 629518 w 1889892"/>
              <a:gd name="connsiteY10" fmla="*/ 328585 h 2162286"/>
              <a:gd name="connsiteX11" fmla="*/ 357471 w 1889892"/>
              <a:gd name="connsiteY11" fmla="*/ 495170 h 2162286"/>
              <a:gd name="connsiteX12" fmla="*/ 210685 w 1889892"/>
              <a:gd name="connsiteY12" fmla="*/ 604318 h 2162286"/>
              <a:gd name="connsiteX13" fmla="*/ 111493 w 1889892"/>
              <a:gd name="connsiteY13" fmla="*/ 693020 h 2162286"/>
              <a:gd name="connsiteX14" fmla="*/ 0 w 1889892"/>
              <a:gd name="connsiteY14" fmla="*/ 796822 h 2162286"/>
              <a:gd name="connsiteX0" fmla="*/ 0 w 1892432"/>
              <a:gd name="connsiteY0" fmla="*/ 784238 h 2149702"/>
              <a:gd name="connsiteX1" fmla="*/ 1374273 w 1892432"/>
              <a:gd name="connsiteY1" fmla="*/ 2149702 h 2149702"/>
              <a:gd name="connsiteX2" fmla="*/ 1596055 w 1892432"/>
              <a:gd name="connsiteY2" fmla="*/ 2003248 h 2149702"/>
              <a:gd name="connsiteX3" fmla="*/ 1736549 w 1892432"/>
              <a:gd name="connsiteY3" fmla="*/ 1957104 h 2149702"/>
              <a:gd name="connsiteX4" fmla="*/ 1884813 w 1892432"/>
              <a:gd name="connsiteY4" fmla="*/ 1935871 h 2149702"/>
              <a:gd name="connsiteX5" fmla="*/ 1892432 w 1892432"/>
              <a:gd name="connsiteY5" fmla="*/ 0 h 2149702"/>
              <a:gd name="connsiteX6" fmla="*/ 1553010 w 1892432"/>
              <a:gd name="connsiteY6" fmla="*/ 17176 h 2149702"/>
              <a:gd name="connsiteX7" fmla="*/ 1298742 w 1892432"/>
              <a:gd name="connsiteY7" fmla="*/ 65301 h 2149702"/>
              <a:gd name="connsiteX8" fmla="*/ 1091531 w 1892432"/>
              <a:gd name="connsiteY8" fmla="*/ 120536 h 2149702"/>
              <a:gd name="connsiteX9" fmla="*/ 867076 w 1892432"/>
              <a:gd name="connsiteY9" fmla="*/ 210122 h 2149702"/>
              <a:gd name="connsiteX10" fmla="*/ 629518 w 1892432"/>
              <a:gd name="connsiteY10" fmla="*/ 316001 h 2149702"/>
              <a:gd name="connsiteX11" fmla="*/ 357471 w 1892432"/>
              <a:gd name="connsiteY11" fmla="*/ 482586 h 2149702"/>
              <a:gd name="connsiteX12" fmla="*/ 210685 w 1892432"/>
              <a:gd name="connsiteY12" fmla="*/ 591734 h 2149702"/>
              <a:gd name="connsiteX13" fmla="*/ 111493 w 1892432"/>
              <a:gd name="connsiteY13" fmla="*/ 680436 h 2149702"/>
              <a:gd name="connsiteX14" fmla="*/ 0 w 1892432"/>
              <a:gd name="connsiteY14" fmla="*/ 784238 h 2149702"/>
              <a:gd name="connsiteX0" fmla="*/ 0 w 1892432"/>
              <a:gd name="connsiteY0" fmla="*/ 784238 h 2149702"/>
              <a:gd name="connsiteX1" fmla="*/ 1374273 w 1892432"/>
              <a:gd name="connsiteY1" fmla="*/ 2149702 h 2149702"/>
              <a:gd name="connsiteX2" fmla="*/ 1596055 w 1892432"/>
              <a:gd name="connsiteY2" fmla="*/ 2003248 h 2149702"/>
              <a:gd name="connsiteX3" fmla="*/ 1736549 w 1892432"/>
              <a:gd name="connsiteY3" fmla="*/ 1957104 h 2149702"/>
              <a:gd name="connsiteX4" fmla="*/ 1884813 w 1892432"/>
              <a:gd name="connsiteY4" fmla="*/ 1935871 h 2149702"/>
              <a:gd name="connsiteX5" fmla="*/ 1892432 w 1892432"/>
              <a:gd name="connsiteY5" fmla="*/ 0 h 2149702"/>
              <a:gd name="connsiteX6" fmla="*/ 1553010 w 1892432"/>
              <a:gd name="connsiteY6" fmla="*/ 17176 h 2149702"/>
              <a:gd name="connsiteX7" fmla="*/ 1313981 w 1892432"/>
              <a:gd name="connsiteY7" fmla="*/ 70334 h 2149702"/>
              <a:gd name="connsiteX8" fmla="*/ 1091531 w 1892432"/>
              <a:gd name="connsiteY8" fmla="*/ 120536 h 2149702"/>
              <a:gd name="connsiteX9" fmla="*/ 867076 w 1892432"/>
              <a:gd name="connsiteY9" fmla="*/ 210122 h 2149702"/>
              <a:gd name="connsiteX10" fmla="*/ 629518 w 1892432"/>
              <a:gd name="connsiteY10" fmla="*/ 316001 h 2149702"/>
              <a:gd name="connsiteX11" fmla="*/ 357471 w 1892432"/>
              <a:gd name="connsiteY11" fmla="*/ 482586 h 2149702"/>
              <a:gd name="connsiteX12" fmla="*/ 210685 w 1892432"/>
              <a:gd name="connsiteY12" fmla="*/ 591734 h 2149702"/>
              <a:gd name="connsiteX13" fmla="*/ 111493 w 1892432"/>
              <a:gd name="connsiteY13" fmla="*/ 680436 h 2149702"/>
              <a:gd name="connsiteX14" fmla="*/ 0 w 1892432"/>
              <a:gd name="connsiteY14" fmla="*/ 784238 h 2149702"/>
              <a:gd name="connsiteX0" fmla="*/ 0 w 1892432"/>
              <a:gd name="connsiteY0" fmla="*/ 784238 h 2149702"/>
              <a:gd name="connsiteX1" fmla="*/ 1374273 w 1892432"/>
              <a:gd name="connsiteY1" fmla="*/ 2149702 h 2149702"/>
              <a:gd name="connsiteX2" fmla="*/ 1596055 w 1892432"/>
              <a:gd name="connsiteY2" fmla="*/ 2003248 h 2149702"/>
              <a:gd name="connsiteX3" fmla="*/ 1736549 w 1892432"/>
              <a:gd name="connsiteY3" fmla="*/ 1957104 h 2149702"/>
              <a:gd name="connsiteX4" fmla="*/ 1884813 w 1892432"/>
              <a:gd name="connsiteY4" fmla="*/ 1935871 h 2149702"/>
              <a:gd name="connsiteX5" fmla="*/ 1892432 w 1892432"/>
              <a:gd name="connsiteY5" fmla="*/ 0 h 2149702"/>
              <a:gd name="connsiteX6" fmla="*/ 1553010 w 1892432"/>
              <a:gd name="connsiteY6" fmla="*/ 27242 h 2149702"/>
              <a:gd name="connsiteX7" fmla="*/ 1313981 w 1892432"/>
              <a:gd name="connsiteY7" fmla="*/ 70334 h 2149702"/>
              <a:gd name="connsiteX8" fmla="*/ 1091531 w 1892432"/>
              <a:gd name="connsiteY8" fmla="*/ 120536 h 2149702"/>
              <a:gd name="connsiteX9" fmla="*/ 867076 w 1892432"/>
              <a:gd name="connsiteY9" fmla="*/ 210122 h 2149702"/>
              <a:gd name="connsiteX10" fmla="*/ 629518 w 1892432"/>
              <a:gd name="connsiteY10" fmla="*/ 316001 h 2149702"/>
              <a:gd name="connsiteX11" fmla="*/ 357471 w 1892432"/>
              <a:gd name="connsiteY11" fmla="*/ 482586 h 2149702"/>
              <a:gd name="connsiteX12" fmla="*/ 210685 w 1892432"/>
              <a:gd name="connsiteY12" fmla="*/ 591734 h 2149702"/>
              <a:gd name="connsiteX13" fmla="*/ 111493 w 1892432"/>
              <a:gd name="connsiteY13" fmla="*/ 680436 h 2149702"/>
              <a:gd name="connsiteX14" fmla="*/ 0 w 1892432"/>
              <a:gd name="connsiteY14" fmla="*/ 784238 h 2149702"/>
              <a:gd name="connsiteX0" fmla="*/ 0 w 1892432"/>
              <a:gd name="connsiteY0" fmla="*/ 784238 h 2149702"/>
              <a:gd name="connsiteX1" fmla="*/ 1374273 w 1892432"/>
              <a:gd name="connsiteY1" fmla="*/ 2149702 h 2149702"/>
              <a:gd name="connsiteX2" fmla="*/ 1596055 w 1892432"/>
              <a:gd name="connsiteY2" fmla="*/ 2003248 h 2149702"/>
              <a:gd name="connsiteX3" fmla="*/ 1736549 w 1892432"/>
              <a:gd name="connsiteY3" fmla="*/ 1957104 h 2149702"/>
              <a:gd name="connsiteX4" fmla="*/ 1884813 w 1892432"/>
              <a:gd name="connsiteY4" fmla="*/ 1935871 h 2149702"/>
              <a:gd name="connsiteX5" fmla="*/ 1892432 w 1892432"/>
              <a:gd name="connsiteY5" fmla="*/ 0 h 2149702"/>
              <a:gd name="connsiteX6" fmla="*/ 1553010 w 1892432"/>
              <a:gd name="connsiteY6" fmla="*/ 27242 h 2149702"/>
              <a:gd name="connsiteX7" fmla="*/ 1313981 w 1892432"/>
              <a:gd name="connsiteY7" fmla="*/ 70334 h 2149702"/>
              <a:gd name="connsiteX8" fmla="*/ 1109311 w 1892432"/>
              <a:gd name="connsiteY8" fmla="*/ 123053 h 2149702"/>
              <a:gd name="connsiteX9" fmla="*/ 867076 w 1892432"/>
              <a:gd name="connsiteY9" fmla="*/ 210122 h 2149702"/>
              <a:gd name="connsiteX10" fmla="*/ 629518 w 1892432"/>
              <a:gd name="connsiteY10" fmla="*/ 316001 h 2149702"/>
              <a:gd name="connsiteX11" fmla="*/ 357471 w 1892432"/>
              <a:gd name="connsiteY11" fmla="*/ 482586 h 2149702"/>
              <a:gd name="connsiteX12" fmla="*/ 210685 w 1892432"/>
              <a:gd name="connsiteY12" fmla="*/ 591734 h 2149702"/>
              <a:gd name="connsiteX13" fmla="*/ 111493 w 1892432"/>
              <a:gd name="connsiteY13" fmla="*/ 680436 h 2149702"/>
              <a:gd name="connsiteX14" fmla="*/ 0 w 1892432"/>
              <a:gd name="connsiteY14" fmla="*/ 784238 h 214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2432" h="2149702">
                <a:moveTo>
                  <a:pt x="0" y="784238"/>
                </a:moveTo>
                <a:lnTo>
                  <a:pt x="1374273" y="2149702"/>
                </a:lnTo>
                <a:cubicBezTo>
                  <a:pt x="1468520" y="2065652"/>
                  <a:pt x="1522128" y="2052066"/>
                  <a:pt x="1596055" y="2003248"/>
                </a:cubicBezTo>
                <a:cubicBezTo>
                  <a:pt x="1642886" y="1989544"/>
                  <a:pt x="1689718" y="1970808"/>
                  <a:pt x="1736549" y="1957104"/>
                </a:cubicBezTo>
                <a:lnTo>
                  <a:pt x="1884813" y="1935871"/>
                </a:lnTo>
                <a:cubicBezTo>
                  <a:pt x="1887353" y="1290581"/>
                  <a:pt x="1889892" y="645290"/>
                  <a:pt x="1892432" y="0"/>
                </a:cubicBezTo>
                <a:lnTo>
                  <a:pt x="1553010" y="27242"/>
                </a:lnTo>
                <a:lnTo>
                  <a:pt x="1313981" y="70334"/>
                </a:lnTo>
                <a:lnTo>
                  <a:pt x="1109311" y="123053"/>
                </a:lnTo>
                <a:lnTo>
                  <a:pt x="867076" y="210122"/>
                </a:lnTo>
                <a:lnTo>
                  <a:pt x="629518" y="316001"/>
                </a:lnTo>
                <a:lnTo>
                  <a:pt x="357471" y="482586"/>
                </a:lnTo>
                <a:lnTo>
                  <a:pt x="210685" y="591734"/>
                </a:lnTo>
                <a:lnTo>
                  <a:pt x="111493" y="680436"/>
                </a:lnTo>
                <a:lnTo>
                  <a:pt x="0" y="784238"/>
                </a:lnTo>
                <a:close/>
              </a:path>
            </a:pathLst>
          </a:custGeom>
          <a:solidFill>
            <a:srgbClr val="FFCC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Intimidation1">
            <a:hlinkClick r:id="" action="ppaction://noaction"/>
            <a:extLst>
              <a:ext uri="{FF2B5EF4-FFF2-40B4-BE49-F238E27FC236}">
                <a16:creationId xmlns:a16="http://schemas.microsoft.com/office/drawing/2014/main" id="{41FA2529-BF0C-46BC-B143-5ED568DCC7FF}"/>
              </a:ext>
            </a:extLst>
          </p:cNvPr>
          <p:cNvSpPr/>
          <p:nvPr/>
        </p:nvSpPr>
        <p:spPr>
          <a:xfrm rot="2671399">
            <a:off x="10841005" y="362319"/>
            <a:ext cx="513388" cy="583517"/>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74796 w 1963554"/>
              <a:gd name="connsiteY2" fmla="*/ 2030931 h 2184935"/>
              <a:gd name="connsiteX3" fmla="*/ 1931465 w 1963554"/>
              <a:gd name="connsiteY3" fmla="*/ 1934817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55353 w 1963554"/>
              <a:gd name="connsiteY2" fmla="*/ 1993399 h 2184935"/>
              <a:gd name="connsiteX3" fmla="*/ 1931465 w 1963554"/>
              <a:gd name="connsiteY3" fmla="*/ 1934817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55353 w 1963554"/>
              <a:gd name="connsiteY2" fmla="*/ 1993399 h 2184935"/>
              <a:gd name="connsiteX3" fmla="*/ 1759390 w 1963554"/>
              <a:gd name="connsiteY3" fmla="*/ 1962146 h 2184935"/>
              <a:gd name="connsiteX4" fmla="*/ 1931465 w 1963554"/>
              <a:gd name="connsiteY4" fmla="*/ 1934817 h 2184935"/>
              <a:gd name="connsiteX5" fmla="*/ 1963554 w 1963554"/>
              <a:gd name="connsiteY5" fmla="*/ 0 h 2184935"/>
              <a:gd name="connsiteX6" fmla="*/ 1626670 w 1963554"/>
              <a:gd name="connsiteY6" fmla="*/ 9626 h 2184935"/>
              <a:gd name="connsiteX7" fmla="*/ 1357163 w 1963554"/>
              <a:gd name="connsiteY7" fmla="*/ 57752 h 2184935"/>
              <a:gd name="connsiteX8" fmla="*/ 1155032 w 1963554"/>
              <a:gd name="connsiteY8" fmla="*/ 115504 h 2184935"/>
              <a:gd name="connsiteX9" fmla="*/ 943276 w 1963554"/>
              <a:gd name="connsiteY9" fmla="*/ 192506 h 2184935"/>
              <a:gd name="connsiteX10" fmla="*/ 693019 w 1963554"/>
              <a:gd name="connsiteY10" fmla="*/ 298384 h 2184935"/>
              <a:gd name="connsiteX11" fmla="*/ 423512 w 1963554"/>
              <a:gd name="connsiteY11" fmla="*/ 452388 h 2184935"/>
              <a:gd name="connsiteX12" fmla="*/ 231007 w 1963554"/>
              <a:gd name="connsiteY12" fmla="*/ 596767 h 2184935"/>
              <a:gd name="connsiteX13" fmla="*/ 96253 w 1963554"/>
              <a:gd name="connsiteY13" fmla="*/ 693019 h 2184935"/>
              <a:gd name="connsiteX14" fmla="*/ 0 w 1963554"/>
              <a:gd name="connsiteY14" fmla="*/ 789272 h 2184935"/>
              <a:gd name="connsiteX0" fmla="*/ 0 w 1963554"/>
              <a:gd name="connsiteY0" fmla="*/ 789272 h 2184935"/>
              <a:gd name="connsiteX1" fmla="*/ 1414914 w 1963554"/>
              <a:gd name="connsiteY1" fmla="*/ 2184935 h 2184935"/>
              <a:gd name="connsiteX2" fmla="*/ 1503403 w 1963554"/>
              <a:gd name="connsiteY2" fmla="*/ 2073928 h 2184935"/>
              <a:gd name="connsiteX3" fmla="*/ 1655353 w 1963554"/>
              <a:gd name="connsiteY3" fmla="*/ 1993399 h 2184935"/>
              <a:gd name="connsiteX4" fmla="*/ 1759390 w 1963554"/>
              <a:gd name="connsiteY4" fmla="*/ 1962146 h 2184935"/>
              <a:gd name="connsiteX5" fmla="*/ 1931465 w 1963554"/>
              <a:gd name="connsiteY5" fmla="*/ 1934817 h 2184935"/>
              <a:gd name="connsiteX6" fmla="*/ 1963554 w 1963554"/>
              <a:gd name="connsiteY6" fmla="*/ 0 h 2184935"/>
              <a:gd name="connsiteX7" fmla="*/ 1626670 w 1963554"/>
              <a:gd name="connsiteY7" fmla="*/ 9626 h 2184935"/>
              <a:gd name="connsiteX8" fmla="*/ 1357163 w 1963554"/>
              <a:gd name="connsiteY8" fmla="*/ 57752 h 2184935"/>
              <a:gd name="connsiteX9" fmla="*/ 1155032 w 1963554"/>
              <a:gd name="connsiteY9" fmla="*/ 115504 h 2184935"/>
              <a:gd name="connsiteX10" fmla="*/ 943276 w 1963554"/>
              <a:gd name="connsiteY10" fmla="*/ 192506 h 2184935"/>
              <a:gd name="connsiteX11" fmla="*/ 693019 w 1963554"/>
              <a:gd name="connsiteY11" fmla="*/ 298384 h 2184935"/>
              <a:gd name="connsiteX12" fmla="*/ 423512 w 1963554"/>
              <a:gd name="connsiteY12" fmla="*/ 452388 h 2184935"/>
              <a:gd name="connsiteX13" fmla="*/ 231007 w 1963554"/>
              <a:gd name="connsiteY13" fmla="*/ 596767 h 2184935"/>
              <a:gd name="connsiteX14" fmla="*/ 96253 w 1963554"/>
              <a:gd name="connsiteY14" fmla="*/ 693019 h 2184935"/>
              <a:gd name="connsiteX15" fmla="*/ 0 w 1963554"/>
              <a:gd name="connsiteY15" fmla="*/ 789272 h 2184935"/>
              <a:gd name="connsiteX0" fmla="*/ 0 w 1963554"/>
              <a:gd name="connsiteY0" fmla="*/ 789272 h 2136904"/>
              <a:gd name="connsiteX1" fmla="*/ 1417114 w 1963554"/>
              <a:gd name="connsiteY1" fmla="*/ 2136904 h 2136904"/>
              <a:gd name="connsiteX2" fmla="*/ 1503403 w 1963554"/>
              <a:gd name="connsiteY2" fmla="*/ 2073928 h 2136904"/>
              <a:gd name="connsiteX3" fmla="*/ 1655353 w 1963554"/>
              <a:gd name="connsiteY3" fmla="*/ 1993399 h 2136904"/>
              <a:gd name="connsiteX4" fmla="*/ 1759390 w 1963554"/>
              <a:gd name="connsiteY4" fmla="*/ 1962146 h 2136904"/>
              <a:gd name="connsiteX5" fmla="*/ 1931465 w 1963554"/>
              <a:gd name="connsiteY5" fmla="*/ 1934817 h 2136904"/>
              <a:gd name="connsiteX6" fmla="*/ 1963554 w 1963554"/>
              <a:gd name="connsiteY6" fmla="*/ 0 h 2136904"/>
              <a:gd name="connsiteX7" fmla="*/ 1626670 w 1963554"/>
              <a:gd name="connsiteY7" fmla="*/ 9626 h 2136904"/>
              <a:gd name="connsiteX8" fmla="*/ 1357163 w 1963554"/>
              <a:gd name="connsiteY8" fmla="*/ 57752 h 2136904"/>
              <a:gd name="connsiteX9" fmla="*/ 1155032 w 1963554"/>
              <a:gd name="connsiteY9" fmla="*/ 115504 h 2136904"/>
              <a:gd name="connsiteX10" fmla="*/ 943276 w 1963554"/>
              <a:gd name="connsiteY10" fmla="*/ 192506 h 2136904"/>
              <a:gd name="connsiteX11" fmla="*/ 693019 w 1963554"/>
              <a:gd name="connsiteY11" fmla="*/ 298384 h 2136904"/>
              <a:gd name="connsiteX12" fmla="*/ 423512 w 1963554"/>
              <a:gd name="connsiteY12" fmla="*/ 452388 h 2136904"/>
              <a:gd name="connsiteX13" fmla="*/ 231007 w 1963554"/>
              <a:gd name="connsiteY13" fmla="*/ 596767 h 2136904"/>
              <a:gd name="connsiteX14" fmla="*/ 96253 w 1963554"/>
              <a:gd name="connsiteY14" fmla="*/ 693019 h 2136904"/>
              <a:gd name="connsiteX15" fmla="*/ 0 w 1963554"/>
              <a:gd name="connsiteY15" fmla="*/ 789272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1397 w 1921932"/>
              <a:gd name="connsiteY11" fmla="*/ 298384 h 2136904"/>
              <a:gd name="connsiteX12" fmla="*/ 381890 w 1921932"/>
              <a:gd name="connsiteY12" fmla="*/ 452388 h 2136904"/>
              <a:gd name="connsiteX13" fmla="*/ 189385 w 1921932"/>
              <a:gd name="connsiteY13" fmla="*/ 596767 h 2136904"/>
              <a:gd name="connsiteX14" fmla="*/ 54631 w 1921932"/>
              <a:gd name="connsiteY14" fmla="*/ 693019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1397 w 1921932"/>
              <a:gd name="connsiteY11" fmla="*/ 298384 h 2136904"/>
              <a:gd name="connsiteX12" fmla="*/ 381890 w 1921932"/>
              <a:gd name="connsiteY12" fmla="*/ 452388 h 2136904"/>
              <a:gd name="connsiteX13" fmla="*/ 189385 w 1921932"/>
              <a:gd name="connsiteY13" fmla="*/ 596767 h 2136904"/>
              <a:gd name="connsiteX14" fmla="*/ 72562 w 1921932"/>
              <a:gd name="connsiteY14" fmla="*/ 696726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1397 w 1921932"/>
              <a:gd name="connsiteY11" fmla="*/ 298384 h 2136904"/>
              <a:gd name="connsiteX12" fmla="*/ 381890 w 1921932"/>
              <a:gd name="connsiteY12" fmla="*/ 452388 h 2136904"/>
              <a:gd name="connsiteX13" fmla="*/ 189385 w 1921932"/>
              <a:gd name="connsiteY13" fmla="*/ 596767 h 2136904"/>
              <a:gd name="connsiteX14" fmla="*/ 74463 w 1921932"/>
              <a:gd name="connsiteY14" fmla="*/ 684284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1397 w 1921932"/>
              <a:gd name="connsiteY11" fmla="*/ 298384 h 2136904"/>
              <a:gd name="connsiteX12" fmla="*/ 381890 w 1921932"/>
              <a:gd name="connsiteY12" fmla="*/ 452388 h 2136904"/>
              <a:gd name="connsiteX13" fmla="*/ 185882 w 1921932"/>
              <a:gd name="connsiteY13" fmla="*/ 586061 h 2136904"/>
              <a:gd name="connsiteX14" fmla="*/ 74463 w 1921932"/>
              <a:gd name="connsiteY14" fmla="*/ 684284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1397 w 1921932"/>
              <a:gd name="connsiteY11" fmla="*/ 298384 h 2136904"/>
              <a:gd name="connsiteX12" fmla="*/ 371114 w 1921932"/>
              <a:gd name="connsiteY12" fmla="*/ 452299 h 2136904"/>
              <a:gd name="connsiteX13" fmla="*/ 185882 w 1921932"/>
              <a:gd name="connsiteY13" fmla="*/ 586061 h 2136904"/>
              <a:gd name="connsiteX14" fmla="*/ 74463 w 1921932"/>
              <a:gd name="connsiteY14" fmla="*/ 684284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6860 w 1921932"/>
              <a:gd name="connsiteY11" fmla="*/ 289532 h 2136904"/>
              <a:gd name="connsiteX12" fmla="*/ 371114 w 1921932"/>
              <a:gd name="connsiteY12" fmla="*/ 452299 h 2136904"/>
              <a:gd name="connsiteX13" fmla="*/ 185882 w 1921932"/>
              <a:gd name="connsiteY13" fmla="*/ 586061 h 2136904"/>
              <a:gd name="connsiteX14" fmla="*/ 74463 w 1921932"/>
              <a:gd name="connsiteY14" fmla="*/ 684284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7176 w 1921932"/>
              <a:gd name="connsiteY10" fmla="*/ 176536 h 2136904"/>
              <a:gd name="connsiteX11" fmla="*/ 656860 w 1921932"/>
              <a:gd name="connsiteY11" fmla="*/ 289532 h 2136904"/>
              <a:gd name="connsiteX12" fmla="*/ 371114 w 1921932"/>
              <a:gd name="connsiteY12" fmla="*/ 452299 h 2136904"/>
              <a:gd name="connsiteX13" fmla="*/ 185882 w 1921932"/>
              <a:gd name="connsiteY13" fmla="*/ 586061 h 2136904"/>
              <a:gd name="connsiteX14" fmla="*/ 74463 w 1921932"/>
              <a:gd name="connsiteY14" fmla="*/ 684284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1688 w 1921932"/>
              <a:gd name="connsiteY9" fmla="*/ 106592 h 2136904"/>
              <a:gd name="connsiteX10" fmla="*/ 907176 w 1921932"/>
              <a:gd name="connsiteY10" fmla="*/ 176536 h 2136904"/>
              <a:gd name="connsiteX11" fmla="*/ 656860 w 1921932"/>
              <a:gd name="connsiteY11" fmla="*/ 289532 h 2136904"/>
              <a:gd name="connsiteX12" fmla="*/ 371114 w 1921932"/>
              <a:gd name="connsiteY12" fmla="*/ 452299 h 2136904"/>
              <a:gd name="connsiteX13" fmla="*/ 185882 w 1921932"/>
              <a:gd name="connsiteY13" fmla="*/ 586061 h 2136904"/>
              <a:gd name="connsiteX14" fmla="*/ 74463 w 1921932"/>
              <a:gd name="connsiteY14" fmla="*/ 684284 h 2136904"/>
              <a:gd name="connsiteX15" fmla="*/ 0 w 1921932"/>
              <a:gd name="connsiteY15" fmla="*/ 752243 h 2136904"/>
              <a:gd name="connsiteX0" fmla="*/ 0 w 1907714"/>
              <a:gd name="connsiteY0" fmla="*/ 770155 h 2154816"/>
              <a:gd name="connsiteX1" fmla="*/ 1375492 w 1907714"/>
              <a:gd name="connsiteY1" fmla="*/ 2154816 h 2154816"/>
              <a:gd name="connsiteX2" fmla="*/ 1461781 w 1907714"/>
              <a:gd name="connsiteY2" fmla="*/ 2091840 h 2154816"/>
              <a:gd name="connsiteX3" fmla="*/ 1613731 w 1907714"/>
              <a:gd name="connsiteY3" fmla="*/ 2011311 h 2154816"/>
              <a:gd name="connsiteX4" fmla="*/ 1717768 w 1907714"/>
              <a:gd name="connsiteY4" fmla="*/ 1980058 h 2154816"/>
              <a:gd name="connsiteX5" fmla="*/ 1889843 w 1907714"/>
              <a:gd name="connsiteY5" fmla="*/ 1952729 h 2154816"/>
              <a:gd name="connsiteX6" fmla="*/ 1907714 w 1907714"/>
              <a:gd name="connsiteY6" fmla="*/ 0 h 2154816"/>
              <a:gd name="connsiteX7" fmla="*/ 1585048 w 1907714"/>
              <a:gd name="connsiteY7" fmla="*/ 27538 h 2154816"/>
              <a:gd name="connsiteX8" fmla="*/ 1315541 w 1907714"/>
              <a:gd name="connsiteY8" fmla="*/ 75664 h 2154816"/>
              <a:gd name="connsiteX9" fmla="*/ 1111688 w 1907714"/>
              <a:gd name="connsiteY9" fmla="*/ 124504 h 2154816"/>
              <a:gd name="connsiteX10" fmla="*/ 907176 w 1907714"/>
              <a:gd name="connsiteY10" fmla="*/ 194448 h 2154816"/>
              <a:gd name="connsiteX11" fmla="*/ 656860 w 1907714"/>
              <a:gd name="connsiteY11" fmla="*/ 307444 h 2154816"/>
              <a:gd name="connsiteX12" fmla="*/ 371114 w 1907714"/>
              <a:gd name="connsiteY12" fmla="*/ 470211 h 2154816"/>
              <a:gd name="connsiteX13" fmla="*/ 185882 w 1907714"/>
              <a:gd name="connsiteY13" fmla="*/ 603973 h 2154816"/>
              <a:gd name="connsiteX14" fmla="*/ 74463 w 1907714"/>
              <a:gd name="connsiteY14" fmla="*/ 702196 h 2154816"/>
              <a:gd name="connsiteX15" fmla="*/ 0 w 1907714"/>
              <a:gd name="connsiteY15" fmla="*/ 770155 h 2154816"/>
              <a:gd name="connsiteX0" fmla="*/ 0 w 1916648"/>
              <a:gd name="connsiteY0" fmla="*/ 764743 h 2149404"/>
              <a:gd name="connsiteX1" fmla="*/ 1375492 w 1916648"/>
              <a:gd name="connsiteY1" fmla="*/ 2149404 h 2149404"/>
              <a:gd name="connsiteX2" fmla="*/ 1461781 w 1916648"/>
              <a:gd name="connsiteY2" fmla="*/ 2086428 h 2149404"/>
              <a:gd name="connsiteX3" fmla="*/ 1613731 w 1916648"/>
              <a:gd name="connsiteY3" fmla="*/ 2005899 h 2149404"/>
              <a:gd name="connsiteX4" fmla="*/ 1717768 w 1916648"/>
              <a:gd name="connsiteY4" fmla="*/ 1974646 h 2149404"/>
              <a:gd name="connsiteX5" fmla="*/ 1889843 w 1916648"/>
              <a:gd name="connsiteY5" fmla="*/ 1947317 h 2149404"/>
              <a:gd name="connsiteX6" fmla="*/ 1916648 w 1916648"/>
              <a:gd name="connsiteY6" fmla="*/ 0 h 2149404"/>
              <a:gd name="connsiteX7" fmla="*/ 1585048 w 1916648"/>
              <a:gd name="connsiteY7" fmla="*/ 22126 h 2149404"/>
              <a:gd name="connsiteX8" fmla="*/ 1315541 w 1916648"/>
              <a:gd name="connsiteY8" fmla="*/ 70252 h 2149404"/>
              <a:gd name="connsiteX9" fmla="*/ 1111688 w 1916648"/>
              <a:gd name="connsiteY9" fmla="*/ 119092 h 2149404"/>
              <a:gd name="connsiteX10" fmla="*/ 907176 w 1916648"/>
              <a:gd name="connsiteY10" fmla="*/ 189036 h 2149404"/>
              <a:gd name="connsiteX11" fmla="*/ 656860 w 1916648"/>
              <a:gd name="connsiteY11" fmla="*/ 302032 h 2149404"/>
              <a:gd name="connsiteX12" fmla="*/ 371114 w 1916648"/>
              <a:gd name="connsiteY12" fmla="*/ 464799 h 2149404"/>
              <a:gd name="connsiteX13" fmla="*/ 185882 w 1916648"/>
              <a:gd name="connsiteY13" fmla="*/ 598561 h 2149404"/>
              <a:gd name="connsiteX14" fmla="*/ 74463 w 1916648"/>
              <a:gd name="connsiteY14" fmla="*/ 696784 h 2149404"/>
              <a:gd name="connsiteX15" fmla="*/ 0 w 1916648"/>
              <a:gd name="connsiteY15" fmla="*/ 764743 h 2149404"/>
              <a:gd name="connsiteX0" fmla="*/ 0 w 1916648"/>
              <a:gd name="connsiteY0" fmla="*/ 764743 h 2149404"/>
              <a:gd name="connsiteX1" fmla="*/ 1375492 w 1916648"/>
              <a:gd name="connsiteY1" fmla="*/ 2149404 h 2149404"/>
              <a:gd name="connsiteX2" fmla="*/ 1461781 w 1916648"/>
              <a:gd name="connsiteY2" fmla="*/ 2086428 h 2149404"/>
              <a:gd name="connsiteX3" fmla="*/ 1613731 w 1916648"/>
              <a:gd name="connsiteY3" fmla="*/ 2005899 h 2149404"/>
              <a:gd name="connsiteX4" fmla="*/ 1717768 w 1916648"/>
              <a:gd name="connsiteY4" fmla="*/ 1974646 h 2149404"/>
              <a:gd name="connsiteX5" fmla="*/ 1897087 w 1916648"/>
              <a:gd name="connsiteY5" fmla="*/ 1940258 h 2149404"/>
              <a:gd name="connsiteX6" fmla="*/ 1916648 w 1916648"/>
              <a:gd name="connsiteY6" fmla="*/ 0 h 2149404"/>
              <a:gd name="connsiteX7" fmla="*/ 1585048 w 1916648"/>
              <a:gd name="connsiteY7" fmla="*/ 22126 h 2149404"/>
              <a:gd name="connsiteX8" fmla="*/ 1315541 w 1916648"/>
              <a:gd name="connsiteY8" fmla="*/ 70252 h 2149404"/>
              <a:gd name="connsiteX9" fmla="*/ 1111688 w 1916648"/>
              <a:gd name="connsiteY9" fmla="*/ 119092 h 2149404"/>
              <a:gd name="connsiteX10" fmla="*/ 907176 w 1916648"/>
              <a:gd name="connsiteY10" fmla="*/ 189036 h 2149404"/>
              <a:gd name="connsiteX11" fmla="*/ 656860 w 1916648"/>
              <a:gd name="connsiteY11" fmla="*/ 302032 h 2149404"/>
              <a:gd name="connsiteX12" fmla="*/ 371114 w 1916648"/>
              <a:gd name="connsiteY12" fmla="*/ 464799 h 2149404"/>
              <a:gd name="connsiteX13" fmla="*/ 185882 w 1916648"/>
              <a:gd name="connsiteY13" fmla="*/ 598561 h 2149404"/>
              <a:gd name="connsiteX14" fmla="*/ 74463 w 1916648"/>
              <a:gd name="connsiteY14" fmla="*/ 696784 h 2149404"/>
              <a:gd name="connsiteX15" fmla="*/ 0 w 1916648"/>
              <a:gd name="connsiteY15" fmla="*/ 764743 h 2149404"/>
              <a:gd name="connsiteX0" fmla="*/ 0 w 1916648"/>
              <a:gd name="connsiteY0" fmla="*/ 764743 h 2158404"/>
              <a:gd name="connsiteX1" fmla="*/ 1387990 w 1916648"/>
              <a:gd name="connsiteY1" fmla="*/ 2158404 h 2158404"/>
              <a:gd name="connsiteX2" fmla="*/ 1461781 w 1916648"/>
              <a:gd name="connsiteY2" fmla="*/ 2086428 h 2158404"/>
              <a:gd name="connsiteX3" fmla="*/ 1613731 w 1916648"/>
              <a:gd name="connsiteY3" fmla="*/ 2005899 h 2158404"/>
              <a:gd name="connsiteX4" fmla="*/ 1717768 w 1916648"/>
              <a:gd name="connsiteY4" fmla="*/ 1974646 h 2158404"/>
              <a:gd name="connsiteX5" fmla="*/ 1897087 w 1916648"/>
              <a:gd name="connsiteY5" fmla="*/ 1940258 h 2158404"/>
              <a:gd name="connsiteX6" fmla="*/ 1916648 w 1916648"/>
              <a:gd name="connsiteY6" fmla="*/ 0 h 2158404"/>
              <a:gd name="connsiteX7" fmla="*/ 1585048 w 1916648"/>
              <a:gd name="connsiteY7" fmla="*/ 22126 h 2158404"/>
              <a:gd name="connsiteX8" fmla="*/ 1315541 w 1916648"/>
              <a:gd name="connsiteY8" fmla="*/ 70252 h 2158404"/>
              <a:gd name="connsiteX9" fmla="*/ 1111688 w 1916648"/>
              <a:gd name="connsiteY9" fmla="*/ 119092 h 2158404"/>
              <a:gd name="connsiteX10" fmla="*/ 907176 w 1916648"/>
              <a:gd name="connsiteY10" fmla="*/ 189036 h 2158404"/>
              <a:gd name="connsiteX11" fmla="*/ 656860 w 1916648"/>
              <a:gd name="connsiteY11" fmla="*/ 302032 h 2158404"/>
              <a:gd name="connsiteX12" fmla="*/ 371114 w 1916648"/>
              <a:gd name="connsiteY12" fmla="*/ 464799 h 2158404"/>
              <a:gd name="connsiteX13" fmla="*/ 185882 w 1916648"/>
              <a:gd name="connsiteY13" fmla="*/ 598561 h 2158404"/>
              <a:gd name="connsiteX14" fmla="*/ 74463 w 1916648"/>
              <a:gd name="connsiteY14" fmla="*/ 696784 h 2158404"/>
              <a:gd name="connsiteX15" fmla="*/ 0 w 1916648"/>
              <a:gd name="connsiteY15" fmla="*/ 764743 h 2158404"/>
              <a:gd name="connsiteX0" fmla="*/ 0 w 1916648"/>
              <a:gd name="connsiteY0" fmla="*/ 764743 h 2158404"/>
              <a:gd name="connsiteX1" fmla="*/ 1387990 w 1916648"/>
              <a:gd name="connsiteY1" fmla="*/ 2158404 h 2158404"/>
              <a:gd name="connsiteX2" fmla="*/ 1468935 w 1916648"/>
              <a:gd name="connsiteY2" fmla="*/ 2090047 h 2158404"/>
              <a:gd name="connsiteX3" fmla="*/ 1613731 w 1916648"/>
              <a:gd name="connsiteY3" fmla="*/ 2005899 h 2158404"/>
              <a:gd name="connsiteX4" fmla="*/ 1717768 w 1916648"/>
              <a:gd name="connsiteY4" fmla="*/ 1974646 h 2158404"/>
              <a:gd name="connsiteX5" fmla="*/ 1897087 w 1916648"/>
              <a:gd name="connsiteY5" fmla="*/ 1940258 h 2158404"/>
              <a:gd name="connsiteX6" fmla="*/ 1916648 w 1916648"/>
              <a:gd name="connsiteY6" fmla="*/ 0 h 2158404"/>
              <a:gd name="connsiteX7" fmla="*/ 1585048 w 1916648"/>
              <a:gd name="connsiteY7" fmla="*/ 22126 h 2158404"/>
              <a:gd name="connsiteX8" fmla="*/ 1315541 w 1916648"/>
              <a:gd name="connsiteY8" fmla="*/ 70252 h 2158404"/>
              <a:gd name="connsiteX9" fmla="*/ 1111688 w 1916648"/>
              <a:gd name="connsiteY9" fmla="*/ 119092 h 2158404"/>
              <a:gd name="connsiteX10" fmla="*/ 907176 w 1916648"/>
              <a:gd name="connsiteY10" fmla="*/ 189036 h 2158404"/>
              <a:gd name="connsiteX11" fmla="*/ 656860 w 1916648"/>
              <a:gd name="connsiteY11" fmla="*/ 302032 h 2158404"/>
              <a:gd name="connsiteX12" fmla="*/ 371114 w 1916648"/>
              <a:gd name="connsiteY12" fmla="*/ 464799 h 2158404"/>
              <a:gd name="connsiteX13" fmla="*/ 185882 w 1916648"/>
              <a:gd name="connsiteY13" fmla="*/ 598561 h 2158404"/>
              <a:gd name="connsiteX14" fmla="*/ 74463 w 1916648"/>
              <a:gd name="connsiteY14" fmla="*/ 696784 h 2158404"/>
              <a:gd name="connsiteX15" fmla="*/ 0 w 1916648"/>
              <a:gd name="connsiteY15" fmla="*/ 764743 h 215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16648" h="2158404">
                <a:moveTo>
                  <a:pt x="0" y="764743"/>
                </a:moveTo>
                <a:lnTo>
                  <a:pt x="1387990" y="2158404"/>
                </a:lnTo>
                <a:cubicBezTo>
                  <a:pt x="1423997" y="2130353"/>
                  <a:pt x="1432928" y="2118098"/>
                  <a:pt x="1468935" y="2090047"/>
                </a:cubicBezTo>
                <a:lnTo>
                  <a:pt x="1613731" y="2005899"/>
                </a:lnTo>
                <a:cubicBezTo>
                  <a:pt x="1648370" y="2000226"/>
                  <a:pt x="1683129" y="1980319"/>
                  <a:pt x="1717768" y="1974646"/>
                </a:cubicBezTo>
                <a:lnTo>
                  <a:pt x="1897087" y="1940258"/>
                </a:lnTo>
                <a:lnTo>
                  <a:pt x="1916648" y="0"/>
                </a:lnTo>
                <a:lnTo>
                  <a:pt x="1585048" y="22126"/>
                </a:lnTo>
                <a:lnTo>
                  <a:pt x="1315541" y="70252"/>
                </a:lnTo>
                <a:lnTo>
                  <a:pt x="1111688" y="119092"/>
                </a:lnTo>
                <a:lnTo>
                  <a:pt x="907176" y="189036"/>
                </a:lnTo>
                <a:lnTo>
                  <a:pt x="656860" y="302032"/>
                </a:lnTo>
                <a:lnTo>
                  <a:pt x="371114" y="464799"/>
                </a:lnTo>
                <a:lnTo>
                  <a:pt x="185882" y="598561"/>
                </a:lnTo>
                <a:lnTo>
                  <a:pt x="74463" y="696784"/>
                </a:lnTo>
                <a:lnTo>
                  <a:pt x="0" y="764743"/>
                </a:lnTo>
                <a:close/>
              </a:path>
            </a:pathLst>
          </a:custGeom>
          <a:solidFill>
            <a:srgbClr val="9966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Emotional1" hidden="1">
            <a:hlinkClick r:id="rId4" action="ppaction://hlinksldjump"/>
            <a:extLst>
              <a:ext uri="{FF2B5EF4-FFF2-40B4-BE49-F238E27FC236}">
                <a16:creationId xmlns:a16="http://schemas.microsoft.com/office/drawing/2014/main" id="{28F5623A-7AD1-46B2-8D05-AB97F735D29F}"/>
              </a:ext>
            </a:extLst>
          </p:cNvPr>
          <p:cNvSpPr/>
          <p:nvPr/>
        </p:nvSpPr>
        <p:spPr>
          <a:xfrm rot="5400000">
            <a:off x="11162716" y="601744"/>
            <a:ext cx="506288" cy="582529"/>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8790"/>
              <a:gd name="connsiteY0" fmla="*/ 789272 h 2184935"/>
              <a:gd name="connsiteX1" fmla="*/ 1414914 w 1968790"/>
              <a:gd name="connsiteY1" fmla="*/ 2184935 h 2184935"/>
              <a:gd name="connsiteX2" fmla="*/ 1674796 w 1968790"/>
              <a:gd name="connsiteY2" fmla="*/ 2030931 h 2184935"/>
              <a:gd name="connsiteX3" fmla="*/ 1968790 w 1968790"/>
              <a:gd name="connsiteY3" fmla="*/ 1966095 h 2184935"/>
              <a:gd name="connsiteX4" fmla="*/ 1963554 w 1968790"/>
              <a:gd name="connsiteY4" fmla="*/ 0 h 2184935"/>
              <a:gd name="connsiteX5" fmla="*/ 1626670 w 1968790"/>
              <a:gd name="connsiteY5" fmla="*/ 9626 h 2184935"/>
              <a:gd name="connsiteX6" fmla="*/ 1357163 w 1968790"/>
              <a:gd name="connsiteY6" fmla="*/ 57752 h 2184935"/>
              <a:gd name="connsiteX7" fmla="*/ 1155032 w 1968790"/>
              <a:gd name="connsiteY7" fmla="*/ 115504 h 2184935"/>
              <a:gd name="connsiteX8" fmla="*/ 943276 w 1968790"/>
              <a:gd name="connsiteY8" fmla="*/ 192506 h 2184935"/>
              <a:gd name="connsiteX9" fmla="*/ 693019 w 1968790"/>
              <a:gd name="connsiteY9" fmla="*/ 298384 h 2184935"/>
              <a:gd name="connsiteX10" fmla="*/ 423512 w 1968790"/>
              <a:gd name="connsiteY10" fmla="*/ 452388 h 2184935"/>
              <a:gd name="connsiteX11" fmla="*/ 231007 w 1968790"/>
              <a:gd name="connsiteY11" fmla="*/ 596767 h 2184935"/>
              <a:gd name="connsiteX12" fmla="*/ 96253 w 1968790"/>
              <a:gd name="connsiteY12" fmla="*/ 693019 h 2184935"/>
              <a:gd name="connsiteX13" fmla="*/ 0 w 1968790"/>
              <a:gd name="connsiteY13" fmla="*/ 789272 h 2184935"/>
              <a:gd name="connsiteX0" fmla="*/ 0 w 1974259"/>
              <a:gd name="connsiteY0" fmla="*/ 789272 h 2184935"/>
              <a:gd name="connsiteX1" fmla="*/ 1414914 w 1974259"/>
              <a:gd name="connsiteY1" fmla="*/ 2184935 h 2184935"/>
              <a:gd name="connsiteX2" fmla="*/ 1674796 w 1974259"/>
              <a:gd name="connsiteY2" fmla="*/ 2030931 h 2184935"/>
              <a:gd name="connsiteX3" fmla="*/ 1968790 w 1974259"/>
              <a:gd name="connsiteY3" fmla="*/ 1966095 h 2184935"/>
              <a:gd name="connsiteX4" fmla="*/ 1974027 w 1974259"/>
              <a:gd name="connsiteY4" fmla="*/ 0 h 2184935"/>
              <a:gd name="connsiteX5" fmla="*/ 1626670 w 1974259"/>
              <a:gd name="connsiteY5" fmla="*/ 9626 h 2184935"/>
              <a:gd name="connsiteX6" fmla="*/ 1357163 w 1974259"/>
              <a:gd name="connsiteY6" fmla="*/ 57752 h 2184935"/>
              <a:gd name="connsiteX7" fmla="*/ 1155032 w 1974259"/>
              <a:gd name="connsiteY7" fmla="*/ 115504 h 2184935"/>
              <a:gd name="connsiteX8" fmla="*/ 943276 w 1974259"/>
              <a:gd name="connsiteY8" fmla="*/ 192506 h 2184935"/>
              <a:gd name="connsiteX9" fmla="*/ 693019 w 1974259"/>
              <a:gd name="connsiteY9" fmla="*/ 298384 h 2184935"/>
              <a:gd name="connsiteX10" fmla="*/ 423512 w 1974259"/>
              <a:gd name="connsiteY10" fmla="*/ 452388 h 2184935"/>
              <a:gd name="connsiteX11" fmla="*/ 231007 w 1974259"/>
              <a:gd name="connsiteY11" fmla="*/ 596767 h 2184935"/>
              <a:gd name="connsiteX12" fmla="*/ 96253 w 1974259"/>
              <a:gd name="connsiteY12" fmla="*/ 693019 h 2184935"/>
              <a:gd name="connsiteX13" fmla="*/ 0 w 1974259"/>
              <a:gd name="connsiteY13" fmla="*/ 789272 h 2184935"/>
              <a:gd name="connsiteX0" fmla="*/ 0 w 1974259"/>
              <a:gd name="connsiteY0" fmla="*/ 789272 h 2162075"/>
              <a:gd name="connsiteX1" fmla="*/ 1448950 w 1974259"/>
              <a:gd name="connsiteY1" fmla="*/ 2162075 h 2162075"/>
              <a:gd name="connsiteX2" fmla="*/ 1674796 w 1974259"/>
              <a:gd name="connsiteY2" fmla="*/ 2030931 h 2162075"/>
              <a:gd name="connsiteX3" fmla="*/ 1968790 w 1974259"/>
              <a:gd name="connsiteY3" fmla="*/ 1966095 h 2162075"/>
              <a:gd name="connsiteX4" fmla="*/ 1974027 w 1974259"/>
              <a:gd name="connsiteY4" fmla="*/ 0 h 2162075"/>
              <a:gd name="connsiteX5" fmla="*/ 1626670 w 1974259"/>
              <a:gd name="connsiteY5" fmla="*/ 9626 h 2162075"/>
              <a:gd name="connsiteX6" fmla="*/ 1357163 w 1974259"/>
              <a:gd name="connsiteY6" fmla="*/ 57752 h 2162075"/>
              <a:gd name="connsiteX7" fmla="*/ 1155032 w 1974259"/>
              <a:gd name="connsiteY7" fmla="*/ 115504 h 2162075"/>
              <a:gd name="connsiteX8" fmla="*/ 943276 w 1974259"/>
              <a:gd name="connsiteY8" fmla="*/ 192506 h 2162075"/>
              <a:gd name="connsiteX9" fmla="*/ 693019 w 1974259"/>
              <a:gd name="connsiteY9" fmla="*/ 298384 h 2162075"/>
              <a:gd name="connsiteX10" fmla="*/ 423512 w 1974259"/>
              <a:gd name="connsiteY10" fmla="*/ 452388 h 2162075"/>
              <a:gd name="connsiteX11" fmla="*/ 231007 w 1974259"/>
              <a:gd name="connsiteY11" fmla="*/ 596767 h 2162075"/>
              <a:gd name="connsiteX12" fmla="*/ 96253 w 1974259"/>
              <a:gd name="connsiteY12" fmla="*/ 693019 h 2162075"/>
              <a:gd name="connsiteX13" fmla="*/ 0 w 1974259"/>
              <a:gd name="connsiteY13" fmla="*/ 789272 h 2162075"/>
              <a:gd name="connsiteX0" fmla="*/ 0 w 1942838"/>
              <a:gd name="connsiteY0" fmla="*/ 791811 h 2162075"/>
              <a:gd name="connsiteX1" fmla="*/ 1417529 w 1942838"/>
              <a:gd name="connsiteY1" fmla="*/ 2162075 h 2162075"/>
              <a:gd name="connsiteX2" fmla="*/ 1643375 w 1942838"/>
              <a:gd name="connsiteY2" fmla="*/ 2030931 h 2162075"/>
              <a:gd name="connsiteX3" fmla="*/ 1937369 w 1942838"/>
              <a:gd name="connsiteY3" fmla="*/ 1966095 h 2162075"/>
              <a:gd name="connsiteX4" fmla="*/ 1942606 w 1942838"/>
              <a:gd name="connsiteY4" fmla="*/ 0 h 2162075"/>
              <a:gd name="connsiteX5" fmla="*/ 1595249 w 1942838"/>
              <a:gd name="connsiteY5" fmla="*/ 9626 h 2162075"/>
              <a:gd name="connsiteX6" fmla="*/ 1325742 w 1942838"/>
              <a:gd name="connsiteY6" fmla="*/ 57752 h 2162075"/>
              <a:gd name="connsiteX7" fmla="*/ 1123611 w 1942838"/>
              <a:gd name="connsiteY7" fmla="*/ 115504 h 2162075"/>
              <a:gd name="connsiteX8" fmla="*/ 911855 w 1942838"/>
              <a:gd name="connsiteY8" fmla="*/ 192506 h 2162075"/>
              <a:gd name="connsiteX9" fmla="*/ 661598 w 1942838"/>
              <a:gd name="connsiteY9" fmla="*/ 298384 h 2162075"/>
              <a:gd name="connsiteX10" fmla="*/ 392091 w 1942838"/>
              <a:gd name="connsiteY10" fmla="*/ 452388 h 2162075"/>
              <a:gd name="connsiteX11" fmla="*/ 199586 w 1942838"/>
              <a:gd name="connsiteY11" fmla="*/ 596767 h 2162075"/>
              <a:gd name="connsiteX12" fmla="*/ 64832 w 1942838"/>
              <a:gd name="connsiteY12" fmla="*/ 693019 h 2162075"/>
              <a:gd name="connsiteX13" fmla="*/ 0 w 1942838"/>
              <a:gd name="connsiteY13" fmla="*/ 791811 h 2162075"/>
              <a:gd name="connsiteX0" fmla="*/ 0 w 1942838"/>
              <a:gd name="connsiteY0" fmla="*/ 791811 h 2162075"/>
              <a:gd name="connsiteX1" fmla="*/ 1417529 w 1942838"/>
              <a:gd name="connsiteY1" fmla="*/ 2162075 h 2162075"/>
              <a:gd name="connsiteX2" fmla="*/ 1643375 w 1942838"/>
              <a:gd name="connsiteY2" fmla="*/ 2030931 h 2162075"/>
              <a:gd name="connsiteX3" fmla="*/ 1937369 w 1942838"/>
              <a:gd name="connsiteY3" fmla="*/ 1966095 h 2162075"/>
              <a:gd name="connsiteX4" fmla="*/ 1942606 w 1942838"/>
              <a:gd name="connsiteY4" fmla="*/ 0 h 2162075"/>
              <a:gd name="connsiteX5" fmla="*/ 1595249 w 1942838"/>
              <a:gd name="connsiteY5" fmla="*/ 9626 h 2162075"/>
              <a:gd name="connsiteX6" fmla="*/ 1325742 w 1942838"/>
              <a:gd name="connsiteY6" fmla="*/ 57752 h 2162075"/>
              <a:gd name="connsiteX7" fmla="*/ 1123611 w 1942838"/>
              <a:gd name="connsiteY7" fmla="*/ 115504 h 2162075"/>
              <a:gd name="connsiteX8" fmla="*/ 911855 w 1942838"/>
              <a:gd name="connsiteY8" fmla="*/ 192506 h 2162075"/>
              <a:gd name="connsiteX9" fmla="*/ 661598 w 1942838"/>
              <a:gd name="connsiteY9" fmla="*/ 298384 h 2162075"/>
              <a:gd name="connsiteX10" fmla="*/ 392091 w 1942838"/>
              <a:gd name="connsiteY10" fmla="*/ 452388 h 2162075"/>
              <a:gd name="connsiteX11" fmla="*/ 199586 w 1942838"/>
              <a:gd name="connsiteY11" fmla="*/ 596767 h 2162075"/>
              <a:gd name="connsiteX12" fmla="*/ 75305 w 1942838"/>
              <a:gd name="connsiteY12" fmla="*/ 698100 h 2162075"/>
              <a:gd name="connsiteX13" fmla="*/ 0 w 1942838"/>
              <a:gd name="connsiteY13" fmla="*/ 791811 h 2162075"/>
              <a:gd name="connsiteX0" fmla="*/ 0 w 1943108"/>
              <a:gd name="connsiteY0" fmla="*/ 791811 h 2162075"/>
              <a:gd name="connsiteX1" fmla="*/ 1417529 w 1943108"/>
              <a:gd name="connsiteY1" fmla="*/ 2162075 h 2162075"/>
              <a:gd name="connsiteX2" fmla="*/ 1643375 w 1943108"/>
              <a:gd name="connsiteY2" fmla="*/ 2030931 h 2162075"/>
              <a:gd name="connsiteX3" fmla="*/ 1942606 w 1943108"/>
              <a:gd name="connsiteY3" fmla="*/ 1953396 h 2162075"/>
              <a:gd name="connsiteX4" fmla="*/ 1942606 w 1943108"/>
              <a:gd name="connsiteY4" fmla="*/ 0 h 2162075"/>
              <a:gd name="connsiteX5" fmla="*/ 1595249 w 1943108"/>
              <a:gd name="connsiteY5" fmla="*/ 9626 h 2162075"/>
              <a:gd name="connsiteX6" fmla="*/ 1325742 w 1943108"/>
              <a:gd name="connsiteY6" fmla="*/ 57752 h 2162075"/>
              <a:gd name="connsiteX7" fmla="*/ 1123611 w 1943108"/>
              <a:gd name="connsiteY7" fmla="*/ 115504 h 2162075"/>
              <a:gd name="connsiteX8" fmla="*/ 911855 w 1943108"/>
              <a:gd name="connsiteY8" fmla="*/ 192506 h 2162075"/>
              <a:gd name="connsiteX9" fmla="*/ 661598 w 1943108"/>
              <a:gd name="connsiteY9" fmla="*/ 298384 h 2162075"/>
              <a:gd name="connsiteX10" fmla="*/ 392091 w 1943108"/>
              <a:gd name="connsiteY10" fmla="*/ 452388 h 2162075"/>
              <a:gd name="connsiteX11" fmla="*/ 199586 w 1943108"/>
              <a:gd name="connsiteY11" fmla="*/ 596767 h 2162075"/>
              <a:gd name="connsiteX12" fmla="*/ 75305 w 1943108"/>
              <a:gd name="connsiteY12" fmla="*/ 698100 h 2162075"/>
              <a:gd name="connsiteX13" fmla="*/ 0 w 1943108"/>
              <a:gd name="connsiteY13" fmla="*/ 791811 h 2162075"/>
              <a:gd name="connsiteX0" fmla="*/ 0 w 1943109"/>
              <a:gd name="connsiteY0" fmla="*/ 791811 h 2162075"/>
              <a:gd name="connsiteX1" fmla="*/ 1417529 w 1943109"/>
              <a:gd name="connsiteY1" fmla="*/ 2162075 h 2162075"/>
              <a:gd name="connsiteX2" fmla="*/ 1643375 w 1943109"/>
              <a:gd name="connsiteY2" fmla="*/ 2030931 h 2162075"/>
              <a:gd name="connsiteX3" fmla="*/ 1942606 w 1943109"/>
              <a:gd name="connsiteY3" fmla="*/ 1953396 h 2162075"/>
              <a:gd name="connsiteX4" fmla="*/ 1942606 w 1943109"/>
              <a:gd name="connsiteY4" fmla="*/ 0 h 2162075"/>
              <a:gd name="connsiteX5" fmla="*/ 1595249 w 1943109"/>
              <a:gd name="connsiteY5" fmla="*/ 9626 h 2162075"/>
              <a:gd name="connsiteX6" fmla="*/ 1325742 w 1943109"/>
              <a:gd name="connsiteY6" fmla="*/ 57752 h 2162075"/>
              <a:gd name="connsiteX7" fmla="*/ 1123611 w 1943109"/>
              <a:gd name="connsiteY7" fmla="*/ 115504 h 2162075"/>
              <a:gd name="connsiteX8" fmla="*/ 911855 w 1943109"/>
              <a:gd name="connsiteY8" fmla="*/ 192506 h 2162075"/>
              <a:gd name="connsiteX9" fmla="*/ 661598 w 1943109"/>
              <a:gd name="connsiteY9" fmla="*/ 298384 h 2162075"/>
              <a:gd name="connsiteX10" fmla="*/ 392091 w 1943109"/>
              <a:gd name="connsiteY10" fmla="*/ 452388 h 2162075"/>
              <a:gd name="connsiteX11" fmla="*/ 199586 w 1943109"/>
              <a:gd name="connsiteY11" fmla="*/ 596767 h 2162075"/>
              <a:gd name="connsiteX12" fmla="*/ 75305 w 1943109"/>
              <a:gd name="connsiteY12" fmla="*/ 698100 h 2162075"/>
              <a:gd name="connsiteX13" fmla="*/ 0 w 1943109"/>
              <a:gd name="connsiteY13" fmla="*/ 791811 h 2162075"/>
              <a:gd name="connsiteX0" fmla="*/ 0 w 1943109"/>
              <a:gd name="connsiteY0" fmla="*/ 791811 h 2162075"/>
              <a:gd name="connsiteX1" fmla="*/ 1417529 w 1943109"/>
              <a:gd name="connsiteY1" fmla="*/ 2162075 h 2162075"/>
              <a:gd name="connsiteX2" fmla="*/ 1643375 w 1943109"/>
              <a:gd name="connsiteY2" fmla="*/ 2030931 h 2162075"/>
              <a:gd name="connsiteX3" fmla="*/ 1801932 w 1943109"/>
              <a:gd name="connsiteY3" fmla="*/ 1973751 h 2162075"/>
              <a:gd name="connsiteX4" fmla="*/ 1942606 w 1943109"/>
              <a:gd name="connsiteY4" fmla="*/ 1953396 h 2162075"/>
              <a:gd name="connsiteX5" fmla="*/ 1942606 w 1943109"/>
              <a:gd name="connsiteY5" fmla="*/ 0 h 2162075"/>
              <a:gd name="connsiteX6" fmla="*/ 1595249 w 1943109"/>
              <a:gd name="connsiteY6" fmla="*/ 9626 h 2162075"/>
              <a:gd name="connsiteX7" fmla="*/ 1325742 w 1943109"/>
              <a:gd name="connsiteY7" fmla="*/ 57752 h 2162075"/>
              <a:gd name="connsiteX8" fmla="*/ 1123611 w 1943109"/>
              <a:gd name="connsiteY8" fmla="*/ 115504 h 2162075"/>
              <a:gd name="connsiteX9" fmla="*/ 911855 w 1943109"/>
              <a:gd name="connsiteY9" fmla="*/ 192506 h 2162075"/>
              <a:gd name="connsiteX10" fmla="*/ 661598 w 1943109"/>
              <a:gd name="connsiteY10" fmla="*/ 298384 h 2162075"/>
              <a:gd name="connsiteX11" fmla="*/ 392091 w 1943109"/>
              <a:gd name="connsiteY11" fmla="*/ 452388 h 2162075"/>
              <a:gd name="connsiteX12" fmla="*/ 199586 w 1943109"/>
              <a:gd name="connsiteY12" fmla="*/ 596767 h 2162075"/>
              <a:gd name="connsiteX13" fmla="*/ 75305 w 1943109"/>
              <a:gd name="connsiteY13" fmla="*/ 698100 h 2162075"/>
              <a:gd name="connsiteX14" fmla="*/ 0 w 1943109"/>
              <a:gd name="connsiteY14" fmla="*/ 791811 h 2162075"/>
              <a:gd name="connsiteX0" fmla="*/ 0 w 1943109"/>
              <a:gd name="connsiteY0" fmla="*/ 791811 h 2162075"/>
              <a:gd name="connsiteX1" fmla="*/ 1417529 w 1943109"/>
              <a:gd name="connsiteY1" fmla="*/ 2162075 h 2162075"/>
              <a:gd name="connsiteX2" fmla="*/ 1643375 w 1943109"/>
              <a:gd name="connsiteY2" fmla="*/ 2030931 h 2162075"/>
              <a:gd name="connsiteX3" fmla="*/ 1801932 w 1943109"/>
              <a:gd name="connsiteY3" fmla="*/ 1973751 h 2162075"/>
              <a:gd name="connsiteX4" fmla="*/ 1942606 w 1943109"/>
              <a:gd name="connsiteY4" fmla="*/ 1953396 h 2162075"/>
              <a:gd name="connsiteX5" fmla="*/ 1942606 w 1943109"/>
              <a:gd name="connsiteY5" fmla="*/ 0 h 2162075"/>
              <a:gd name="connsiteX6" fmla="*/ 1595249 w 1943109"/>
              <a:gd name="connsiteY6" fmla="*/ 9626 h 2162075"/>
              <a:gd name="connsiteX7" fmla="*/ 1325742 w 1943109"/>
              <a:gd name="connsiteY7" fmla="*/ 57752 h 2162075"/>
              <a:gd name="connsiteX8" fmla="*/ 1123611 w 1943109"/>
              <a:gd name="connsiteY8" fmla="*/ 115504 h 2162075"/>
              <a:gd name="connsiteX9" fmla="*/ 911855 w 1943109"/>
              <a:gd name="connsiteY9" fmla="*/ 192506 h 2162075"/>
              <a:gd name="connsiteX10" fmla="*/ 661598 w 1943109"/>
              <a:gd name="connsiteY10" fmla="*/ 298384 h 2162075"/>
              <a:gd name="connsiteX11" fmla="*/ 392091 w 1943109"/>
              <a:gd name="connsiteY11" fmla="*/ 452388 h 2162075"/>
              <a:gd name="connsiteX12" fmla="*/ 199586 w 1943109"/>
              <a:gd name="connsiteY12" fmla="*/ 596767 h 2162075"/>
              <a:gd name="connsiteX13" fmla="*/ 75305 w 1943109"/>
              <a:gd name="connsiteY13" fmla="*/ 698100 h 2162075"/>
              <a:gd name="connsiteX14" fmla="*/ 0 w 1943109"/>
              <a:gd name="connsiteY14" fmla="*/ 791811 h 2162075"/>
              <a:gd name="connsiteX0" fmla="*/ 0 w 1943109"/>
              <a:gd name="connsiteY0" fmla="*/ 791811 h 2162075"/>
              <a:gd name="connsiteX1" fmla="*/ 1417529 w 1943109"/>
              <a:gd name="connsiteY1" fmla="*/ 2162075 h 2162075"/>
              <a:gd name="connsiteX2" fmla="*/ 1630286 w 1943109"/>
              <a:gd name="connsiteY2" fmla="*/ 2025851 h 2162075"/>
              <a:gd name="connsiteX3" fmla="*/ 1801932 w 1943109"/>
              <a:gd name="connsiteY3" fmla="*/ 1973751 h 2162075"/>
              <a:gd name="connsiteX4" fmla="*/ 1942606 w 1943109"/>
              <a:gd name="connsiteY4" fmla="*/ 1953396 h 2162075"/>
              <a:gd name="connsiteX5" fmla="*/ 1942606 w 1943109"/>
              <a:gd name="connsiteY5" fmla="*/ 0 h 2162075"/>
              <a:gd name="connsiteX6" fmla="*/ 1595249 w 1943109"/>
              <a:gd name="connsiteY6" fmla="*/ 9626 h 2162075"/>
              <a:gd name="connsiteX7" fmla="*/ 1325742 w 1943109"/>
              <a:gd name="connsiteY7" fmla="*/ 57752 h 2162075"/>
              <a:gd name="connsiteX8" fmla="*/ 1123611 w 1943109"/>
              <a:gd name="connsiteY8" fmla="*/ 115504 h 2162075"/>
              <a:gd name="connsiteX9" fmla="*/ 911855 w 1943109"/>
              <a:gd name="connsiteY9" fmla="*/ 192506 h 2162075"/>
              <a:gd name="connsiteX10" fmla="*/ 661598 w 1943109"/>
              <a:gd name="connsiteY10" fmla="*/ 298384 h 2162075"/>
              <a:gd name="connsiteX11" fmla="*/ 392091 w 1943109"/>
              <a:gd name="connsiteY11" fmla="*/ 452388 h 2162075"/>
              <a:gd name="connsiteX12" fmla="*/ 199586 w 1943109"/>
              <a:gd name="connsiteY12" fmla="*/ 596767 h 2162075"/>
              <a:gd name="connsiteX13" fmla="*/ 75305 w 1943109"/>
              <a:gd name="connsiteY13" fmla="*/ 698100 h 2162075"/>
              <a:gd name="connsiteX14" fmla="*/ 0 w 1943109"/>
              <a:gd name="connsiteY14" fmla="*/ 791811 h 2162075"/>
              <a:gd name="connsiteX0" fmla="*/ 0 w 1943109"/>
              <a:gd name="connsiteY0" fmla="*/ 791811 h 2162074"/>
              <a:gd name="connsiteX1" fmla="*/ 1425387 w 1943109"/>
              <a:gd name="connsiteY1" fmla="*/ 2162074 h 2162074"/>
              <a:gd name="connsiteX2" fmla="*/ 1630286 w 1943109"/>
              <a:gd name="connsiteY2" fmla="*/ 2025851 h 2162074"/>
              <a:gd name="connsiteX3" fmla="*/ 1801932 w 1943109"/>
              <a:gd name="connsiteY3" fmla="*/ 1973751 h 2162074"/>
              <a:gd name="connsiteX4" fmla="*/ 1942606 w 1943109"/>
              <a:gd name="connsiteY4" fmla="*/ 1953396 h 2162074"/>
              <a:gd name="connsiteX5" fmla="*/ 1942606 w 1943109"/>
              <a:gd name="connsiteY5" fmla="*/ 0 h 2162074"/>
              <a:gd name="connsiteX6" fmla="*/ 1595249 w 1943109"/>
              <a:gd name="connsiteY6" fmla="*/ 9626 h 2162074"/>
              <a:gd name="connsiteX7" fmla="*/ 1325742 w 1943109"/>
              <a:gd name="connsiteY7" fmla="*/ 57752 h 2162074"/>
              <a:gd name="connsiteX8" fmla="*/ 1123611 w 1943109"/>
              <a:gd name="connsiteY8" fmla="*/ 115504 h 2162074"/>
              <a:gd name="connsiteX9" fmla="*/ 911855 w 1943109"/>
              <a:gd name="connsiteY9" fmla="*/ 192506 h 2162074"/>
              <a:gd name="connsiteX10" fmla="*/ 661598 w 1943109"/>
              <a:gd name="connsiteY10" fmla="*/ 298384 h 2162074"/>
              <a:gd name="connsiteX11" fmla="*/ 392091 w 1943109"/>
              <a:gd name="connsiteY11" fmla="*/ 452388 h 2162074"/>
              <a:gd name="connsiteX12" fmla="*/ 199586 w 1943109"/>
              <a:gd name="connsiteY12" fmla="*/ 596767 h 2162074"/>
              <a:gd name="connsiteX13" fmla="*/ 75305 w 1943109"/>
              <a:gd name="connsiteY13" fmla="*/ 698100 h 2162074"/>
              <a:gd name="connsiteX14" fmla="*/ 0 w 1943109"/>
              <a:gd name="connsiteY14" fmla="*/ 791811 h 2162074"/>
              <a:gd name="connsiteX0" fmla="*/ 0 w 1937873"/>
              <a:gd name="connsiteY0" fmla="*/ 781651 h 2162074"/>
              <a:gd name="connsiteX1" fmla="*/ 1420151 w 1937873"/>
              <a:gd name="connsiteY1" fmla="*/ 2162074 h 2162074"/>
              <a:gd name="connsiteX2" fmla="*/ 1625050 w 1937873"/>
              <a:gd name="connsiteY2" fmla="*/ 2025851 h 2162074"/>
              <a:gd name="connsiteX3" fmla="*/ 1796696 w 1937873"/>
              <a:gd name="connsiteY3" fmla="*/ 1973751 h 2162074"/>
              <a:gd name="connsiteX4" fmla="*/ 1937370 w 1937873"/>
              <a:gd name="connsiteY4" fmla="*/ 1953396 h 2162074"/>
              <a:gd name="connsiteX5" fmla="*/ 1937370 w 1937873"/>
              <a:gd name="connsiteY5" fmla="*/ 0 h 2162074"/>
              <a:gd name="connsiteX6" fmla="*/ 1590013 w 1937873"/>
              <a:gd name="connsiteY6" fmla="*/ 9626 h 2162074"/>
              <a:gd name="connsiteX7" fmla="*/ 1320506 w 1937873"/>
              <a:gd name="connsiteY7" fmla="*/ 57752 h 2162074"/>
              <a:gd name="connsiteX8" fmla="*/ 1118375 w 1937873"/>
              <a:gd name="connsiteY8" fmla="*/ 115504 h 2162074"/>
              <a:gd name="connsiteX9" fmla="*/ 906619 w 1937873"/>
              <a:gd name="connsiteY9" fmla="*/ 192506 h 2162074"/>
              <a:gd name="connsiteX10" fmla="*/ 656362 w 1937873"/>
              <a:gd name="connsiteY10" fmla="*/ 298384 h 2162074"/>
              <a:gd name="connsiteX11" fmla="*/ 386855 w 1937873"/>
              <a:gd name="connsiteY11" fmla="*/ 452388 h 2162074"/>
              <a:gd name="connsiteX12" fmla="*/ 194350 w 1937873"/>
              <a:gd name="connsiteY12" fmla="*/ 596767 h 2162074"/>
              <a:gd name="connsiteX13" fmla="*/ 70069 w 1937873"/>
              <a:gd name="connsiteY13" fmla="*/ 698100 h 2162074"/>
              <a:gd name="connsiteX14" fmla="*/ 0 w 1937873"/>
              <a:gd name="connsiteY14" fmla="*/ 781651 h 2162074"/>
              <a:gd name="connsiteX0" fmla="*/ 0 w 1942606"/>
              <a:gd name="connsiteY0" fmla="*/ 781651 h 2162074"/>
              <a:gd name="connsiteX1" fmla="*/ 1420151 w 1942606"/>
              <a:gd name="connsiteY1" fmla="*/ 2162074 h 2162074"/>
              <a:gd name="connsiteX2" fmla="*/ 1625050 w 1942606"/>
              <a:gd name="connsiteY2" fmla="*/ 2025851 h 2162074"/>
              <a:gd name="connsiteX3" fmla="*/ 1796696 w 1942606"/>
              <a:gd name="connsiteY3" fmla="*/ 1973751 h 2162074"/>
              <a:gd name="connsiteX4" fmla="*/ 1942606 w 1942606"/>
              <a:gd name="connsiteY4" fmla="*/ 1950856 h 2162074"/>
              <a:gd name="connsiteX5" fmla="*/ 1937370 w 1942606"/>
              <a:gd name="connsiteY5" fmla="*/ 0 h 2162074"/>
              <a:gd name="connsiteX6" fmla="*/ 1590013 w 1942606"/>
              <a:gd name="connsiteY6" fmla="*/ 9626 h 2162074"/>
              <a:gd name="connsiteX7" fmla="*/ 1320506 w 1942606"/>
              <a:gd name="connsiteY7" fmla="*/ 57752 h 2162074"/>
              <a:gd name="connsiteX8" fmla="*/ 1118375 w 1942606"/>
              <a:gd name="connsiteY8" fmla="*/ 115504 h 2162074"/>
              <a:gd name="connsiteX9" fmla="*/ 906619 w 1942606"/>
              <a:gd name="connsiteY9" fmla="*/ 192506 h 2162074"/>
              <a:gd name="connsiteX10" fmla="*/ 656362 w 1942606"/>
              <a:gd name="connsiteY10" fmla="*/ 298384 h 2162074"/>
              <a:gd name="connsiteX11" fmla="*/ 386855 w 1942606"/>
              <a:gd name="connsiteY11" fmla="*/ 452388 h 2162074"/>
              <a:gd name="connsiteX12" fmla="*/ 194350 w 1942606"/>
              <a:gd name="connsiteY12" fmla="*/ 596767 h 2162074"/>
              <a:gd name="connsiteX13" fmla="*/ 70069 w 1942606"/>
              <a:gd name="connsiteY13" fmla="*/ 698100 h 2162074"/>
              <a:gd name="connsiteX14" fmla="*/ 0 w 1942606"/>
              <a:gd name="connsiteY14" fmla="*/ 781651 h 2162074"/>
              <a:gd name="connsiteX0" fmla="*/ 0 w 1947846"/>
              <a:gd name="connsiteY0" fmla="*/ 781651 h 2162074"/>
              <a:gd name="connsiteX1" fmla="*/ 1420151 w 1947846"/>
              <a:gd name="connsiteY1" fmla="*/ 2162074 h 2162074"/>
              <a:gd name="connsiteX2" fmla="*/ 1625050 w 1947846"/>
              <a:gd name="connsiteY2" fmla="*/ 2025851 h 2162074"/>
              <a:gd name="connsiteX3" fmla="*/ 1796696 w 1947846"/>
              <a:gd name="connsiteY3" fmla="*/ 1973751 h 2162074"/>
              <a:gd name="connsiteX4" fmla="*/ 1947846 w 1947846"/>
              <a:gd name="connsiteY4" fmla="*/ 1950855 h 2162074"/>
              <a:gd name="connsiteX5" fmla="*/ 1937370 w 1947846"/>
              <a:gd name="connsiteY5" fmla="*/ 0 h 2162074"/>
              <a:gd name="connsiteX6" fmla="*/ 1590013 w 1947846"/>
              <a:gd name="connsiteY6" fmla="*/ 9626 h 2162074"/>
              <a:gd name="connsiteX7" fmla="*/ 1320506 w 1947846"/>
              <a:gd name="connsiteY7" fmla="*/ 57752 h 2162074"/>
              <a:gd name="connsiteX8" fmla="*/ 1118375 w 1947846"/>
              <a:gd name="connsiteY8" fmla="*/ 115504 h 2162074"/>
              <a:gd name="connsiteX9" fmla="*/ 906619 w 1947846"/>
              <a:gd name="connsiteY9" fmla="*/ 192506 h 2162074"/>
              <a:gd name="connsiteX10" fmla="*/ 656362 w 1947846"/>
              <a:gd name="connsiteY10" fmla="*/ 298384 h 2162074"/>
              <a:gd name="connsiteX11" fmla="*/ 386855 w 1947846"/>
              <a:gd name="connsiteY11" fmla="*/ 452388 h 2162074"/>
              <a:gd name="connsiteX12" fmla="*/ 194350 w 1947846"/>
              <a:gd name="connsiteY12" fmla="*/ 596767 h 2162074"/>
              <a:gd name="connsiteX13" fmla="*/ 70069 w 1947846"/>
              <a:gd name="connsiteY13" fmla="*/ 698100 h 2162074"/>
              <a:gd name="connsiteX14" fmla="*/ 0 w 1947846"/>
              <a:gd name="connsiteY14" fmla="*/ 781651 h 2162074"/>
              <a:gd name="connsiteX0" fmla="*/ 0 w 1948348"/>
              <a:gd name="connsiteY0" fmla="*/ 794351 h 2174774"/>
              <a:gd name="connsiteX1" fmla="*/ 1420151 w 1948348"/>
              <a:gd name="connsiteY1" fmla="*/ 2174774 h 2174774"/>
              <a:gd name="connsiteX2" fmla="*/ 1625050 w 1948348"/>
              <a:gd name="connsiteY2" fmla="*/ 2038551 h 2174774"/>
              <a:gd name="connsiteX3" fmla="*/ 1796696 w 1948348"/>
              <a:gd name="connsiteY3" fmla="*/ 1986451 h 2174774"/>
              <a:gd name="connsiteX4" fmla="*/ 1947846 w 1948348"/>
              <a:gd name="connsiteY4" fmla="*/ 1963555 h 2174774"/>
              <a:gd name="connsiteX5" fmla="*/ 1947845 w 1948348"/>
              <a:gd name="connsiteY5" fmla="*/ 0 h 2174774"/>
              <a:gd name="connsiteX6" fmla="*/ 1590013 w 1948348"/>
              <a:gd name="connsiteY6" fmla="*/ 22326 h 2174774"/>
              <a:gd name="connsiteX7" fmla="*/ 1320506 w 1948348"/>
              <a:gd name="connsiteY7" fmla="*/ 70452 h 2174774"/>
              <a:gd name="connsiteX8" fmla="*/ 1118375 w 1948348"/>
              <a:gd name="connsiteY8" fmla="*/ 128204 h 2174774"/>
              <a:gd name="connsiteX9" fmla="*/ 906619 w 1948348"/>
              <a:gd name="connsiteY9" fmla="*/ 205206 h 2174774"/>
              <a:gd name="connsiteX10" fmla="*/ 656362 w 1948348"/>
              <a:gd name="connsiteY10" fmla="*/ 311084 h 2174774"/>
              <a:gd name="connsiteX11" fmla="*/ 386855 w 1948348"/>
              <a:gd name="connsiteY11" fmla="*/ 465088 h 2174774"/>
              <a:gd name="connsiteX12" fmla="*/ 194350 w 1948348"/>
              <a:gd name="connsiteY12" fmla="*/ 609467 h 2174774"/>
              <a:gd name="connsiteX13" fmla="*/ 70069 w 1948348"/>
              <a:gd name="connsiteY13" fmla="*/ 710800 h 2174774"/>
              <a:gd name="connsiteX14" fmla="*/ 0 w 1948348"/>
              <a:gd name="connsiteY14" fmla="*/ 794351 h 2174774"/>
              <a:gd name="connsiteX0" fmla="*/ 0 w 1948348"/>
              <a:gd name="connsiteY0" fmla="*/ 794352 h 2174775"/>
              <a:gd name="connsiteX1" fmla="*/ 1420151 w 1948348"/>
              <a:gd name="connsiteY1" fmla="*/ 2174775 h 2174775"/>
              <a:gd name="connsiteX2" fmla="*/ 1625050 w 1948348"/>
              <a:gd name="connsiteY2" fmla="*/ 2038552 h 2174775"/>
              <a:gd name="connsiteX3" fmla="*/ 1796696 w 1948348"/>
              <a:gd name="connsiteY3" fmla="*/ 1986452 h 2174775"/>
              <a:gd name="connsiteX4" fmla="*/ 1947846 w 1948348"/>
              <a:gd name="connsiteY4" fmla="*/ 1963556 h 2174775"/>
              <a:gd name="connsiteX5" fmla="*/ 1947845 w 1948348"/>
              <a:gd name="connsiteY5" fmla="*/ 1 h 2174775"/>
              <a:gd name="connsiteX6" fmla="*/ 1590013 w 1948348"/>
              <a:gd name="connsiteY6" fmla="*/ 22327 h 2174775"/>
              <a:gd name="connsiteX7" fmla="*/ 1320506 w 1948348"/>
              <a:gd name="connsiteY7" fmla="*/ 70453 h 2174775"/>
              <a:gd name="connsiteX8" fmla="*/ 1118375 w 1948348"/>
              <a:gd name="connsiteY8" fmla="*/ 128205 h 2174775"/>
              <a:gd name="connsiteX9" fmla="*/ 906619 w 1948348"/>
              <a:gd name="connsiteY9" fmla="*/ 205207 h 2174775"/>
              <a:gd name="connsiteX10" fmla="*/ 656362 w 1948348"/>
              <a:gd name="connsiteY10" fmla="*/ 311085 h 2174775"/>
              <a:gd name="connsiteX11" fmla="*/ 386855 w 1948348"/>
              <a:gd name="connsiteY11" fmla="*/ 465089 h 2174775"/>
              <a:gd name="connsiteX12" fmla="*/ 194350 w 1948348"/>
              <a:gd name="connsiteY12" fmla="*/ 609468 h 2174775"/>
              <a:gd name="connsiteX13" fmla="*/ 70069 w 1948348"/>
              <a:gd name="connsiteY13" fmla="*/ 710801 h 2174775"/>
              <a:gd name="connsiteX14" fmla="*/ 0 w 1948348"/>
              <a:gd name="connsiteY14" fmla="*/ 794352 h 217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48348" h="2174775">
                <a:moveTo>
                  <a:pt x="0" y="794352"/>
                </a:moveTo>
                <a:lnTo>
                  <a:pt x="1420151" y="2174775"/>
                </a:lnTo>
                <a:lnTo>
                  <a:pt x="1625050" y="2038552"/>
                </a:lnTo>
                <a:cubicBezTo>
                  <a:pt x="1689117" y="2010975"/>
                  <a:pt x="1746824" y="1999374"/>
                  <a:pt x="1796696" y="1986452"/>
                </a:cubicBezTo>
                <a:cubicBezTo>
                  <a:pt x="1846568" y="1973530"/>
                  <a:pt x="1877276" y="1963585"/>
                  <a:pt x="1947846" y="1963556"/>
                </a:cubicBezTo>
                <a:cubicBezTo>
                  <a:pt x="1946101" y="1308191"/>
                  <a:pt x="1949590" y="655366"/>
                  <a:pt x="1947845" y="1"/>
                </a:cubicBezTo>
                <a:cubicBezTo>
                  <a:pt x="1828568" y="-176"/>
                  <a:pt x="1709290" y="14885"/>
                  <a:pt x="1590013" y="22327"/>
                </a:cubicBezTo>
                <a:lnTo>
                  <a:pt x="1320506" y="70453"/>
                </a:lnTo>
                <a:lnTo>
                  <a:pt x="1118375" y="128205"/>
                </a:lnTo>
                <a:lnTo>
                  <a:pt x="906619" y="205207"/>
                </a:lnTo>
                <a:lnTo>
                  <a:pt x="656362" y="311085"/>
                </a:lnTo>
                <a:lnTo>
                  <a:pt x="386855" y="465089"/>
                </a:lnTo>
                <a:lnTo>
                  <a:pt x="194350" y="609468"/>
                </a:lnTo>
                <a:lnTo>
                  <a:pt x="70069" y="710801"/>
                </a:lnTo>
                <a:lnTo>
                  <a:pt x="0" y="794352"/>
                </a:lnTo>
                <a:close/>
              </a:path>
            </a:pathLst>
          </a:custGeom>
          <a:solidFill>
            <a:srgbClr val="B2B2B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Isolation1" hidden="1">
            <a:hlinkClick r:id="rId5" action="ppaction://hlinksldjump"/>
            <a:extLst>
              <a:ext uri="{FF2B5EF4-FFF2-40B4-BE49-F238E27FC236}">
                <a16:creationId xmlns:a16="http://schemas.microsoft.com/office/drawing/2014/main" id="{176B68A2-5188-44D5-95A9-8A45E04AC8F8}"/>
              </a:ext>
            </a:extLst>
          </p:cNvPr>
          <p:cNvSpPr/>
          <p:nvPr/>
        </p:nvSpPr>
        <p:spPr>
          <a:xfrm rot="8016076">
            <a:off x="11206860" y="996413"/>
            <a:ext cx="512281" cy="580840"/>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66380 w 1963554"/>
              <a:gd name="connsiteY2" fmla="*/ 201096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57607"/>
              <a:gd name="connsiteX1" fmla="*/ 1399555 w 1963554"/>
              <a:gd name="connsiteY1" fmla="*/ 2157607 h 2157607"/>
              <a:gd name="connsiteX2" fmla="*/ 1666380 w 1963554"/>
              <a:gd name="connsiteY2" fmla="*/ 2010961 h 2157607"/>
              <a:gd name="connsiteX3" fmla="*/ 1963554 w 1963554"/>
              <a:gd name="connsiteY3" fmla="*/ 1963554 h 2157607"/>
              <a:gd name="connsiteX4" fmla="*/ 1963554 w 1963554"/>
              <a:gd name="connsiteY4" fmla="*/ 0 h 2157607"/>
              <a:gd name="connsiteX5" fmla="*/ 1626670 w 1963554"/>
              <a:gd name="connsiteY5" fmla="*/ 9626 h 2157607"/>
              <a:gd name="connsiteX6" fmla="*/ 1357163 w 1963554"/>
              <a:gd name="connsiteY6" fmla="*/ 57752 h 2157607"/>
              <a:gd name="connsiteX7" fmla="*/ 1155032 w 1963554"/>
              <a:gd name="connsiteY7" fmla="*/ 115504 h 2157607"/>
              <a:gd name="connsiteX8" fmla="*/ 943276 w 1963554"/>
              <a:gd name="connsiteY8" fmla="*/ 192506 h 2157607"/>
              <a:gd name="connsiteX9" fmla="*/ 693019 w 1963554"/>
              <a:gd name="connsiteY9" fmla="*/ 298384 h 2157607"/>
              <a:gd name="connsiteX10" fmla="*/ 423512 w 1963554"/>
              <a:gd name="connsiteY10" fmla="*/ 452388 h 2157607"/>
              <a:gd name="connsiteX11" fmla="*/ 231007 w 1963554"/>
              <a:gd name="connsiteY11" fmla="*/ 596767 h 2157607"/>
              <a:gd name="connsiteX12" fmla="*/ 96253 w 1963554"/>
              <a:gd name="connsiteY12" fmla="*/ 693019 h 2157607"/>
              <a:gd name="connsiteX13" fmla="*/ 0 w 1963554"/>
              <a:gd name="connsiteY13" fmla="*/ 789272 h 2157607"/>
              <a:gd name="connsiteX0" fmla="*/ 0 w 1963554"/>
              <a:gd name="connsiteY0" fmla="*/ 789272 h 2157607"/>
              <a:gd name="connsiteX1" fmla="*/ 1399555 w 1963554"/>
              <a:gd name="connsiteY1" fmla="*/ 2157607 h 2157607"/>
              <a:gd name="connsiteX2" fmla="*/ 1666380 w 1963554"/>
              <a:gd name="connsiteY2" fmla="*/ 2010961 h 2157607"/>
              <a:gd name="connsiteX3" fmla="*/ 1963554 w 1963554"/>
              <a:gd name="connsiteY3" fmla="*/ 1963554 h 2157607"/>
              <a:gd name="connsiteX4" fmla="*/ 1963554 w 1963554"/>
              <a:gd name="connsiteY4" fmla="*/ 0 h 2157607"/>
              <a:gd name="connsiteX5" fmla="*/ 1626670 w 1963554"/>
              <a:gd name="connsiteY5" fmla="*/ 9626 h 2157607"/>
              <a:gd name="connsiteX6" fmla="*/ 1357163 w 1963554"/>
              <a:gd name="connsiteY6" fmla="*/ 57752 h 2157607"/>
              <a:gd name="connsiteX7" fmla="*/ 1155032 w 1963554"/>
              <a:gd name="connsiteY7" fmla="*/ 115504 h 2157607"/>
              <a:gd name="connsiteX8" fmla="*/ 943276 w 1963554"/>
              <a:gd name="connsiteY8" fmla="*/ 192506 h 2157607"/>
              <a:gd name="connsiteX9" fmla="*/ 693019 w 1963554"/>
              <a:gd name="connsiteY9" fmla="*/ 298384 h 2157607"/>
              <a:gd name="connsiteX10" fmla="*/ 423512 w 1963554"/>
              <a:gd name="connsiteY10" fmla="*/ 452388 h 2157607"/>
              <a:gd name="connsiteX11" fmla="*/ 231007 w 1963554"/>
              <a:gd name="connsiteY11" fmla="*/ 596767 h 2157607"/>
              <a:gd name="connsiteX12" fmla="*/ 96253 w 1963554"/>
              <a:gd name="connsiteY12" fmla="*/ 693019 h 2157607"/>
              <a:gd name="connsiteX13" fmla="*/ 0 w 1963554"/>
              <a:gd name="connsiteY13" fmla="*/ 789272 h 2157607"/>
              <a:gd name="connsiteX0" fmla="*/ 0 w 1903934"/>
              <a:gd name="connsiteY0" fmla="*/ 753013 h 2157607"/>
              <a:gd name="connsiteX1" fmla="*/ 1339935 w 1903934"/>
              <a:gd name="connsiteY1" fmla="*/ 2157607 h 2157607"/>
              <a:gd name="connsiteX2" fmla="*/ 1606760 w 1903934"/>
              <a:gd name="connsiteY2" fmla="*/ 2010961 h 2157607"/>
              <a:gd name="connsiteX3" fmla="*/ 1903934 w 1903934"/>
              <a:gd name="connsiteY3" fmla="*/ 1963554 h 2157607"/>
              <a:gd name="connsiteX4" fmla="*/ 1903934 w 1903934"/>
              <a:gd name="connsiteY4" fmla="*/ 0 h 2157607"/>
              <a:gd name="connsiteX5" fmla="*/ 1567050 w 1903934"/>
              <a:gd name="connsiteY5" fmla="*/ 9626 h 2157607"/>
              <a:gd name="connsiteX6" fmla="*/ 1297543 w 1903934"/>
              <a:gd name="connsiteY6" fmla="*/ 57752 h 2157607"/>
              <a:gd name="connsiteX7" fmla="*/ 1095412 w 1903934"/>
              <a:gd name="connsiteY7" fmla="*/ 115504 h 2157607"/>
              <a:gd name="connsiteX8" fmla="*/ 883656 w 1903934"/>
              <a:gd name="connsiteY8" fmla="*/ 192506 h 2157607"/>
              <a:gd name="connsiteX9" fmla="*/ 633399 w 1903934"/>
              <a:gd name="connsiteY9" fmla="*/ 298384 h 2157607"/>
              <a:gd name="connsiteX10" fmla="*/ 363892 w 1903934"/>
              <a:gd name="connsiteY10" fmla="*/ 452388 h 2157607"/>
              <a:gd name="connsiteX11" fmla="*/ 171387 w 1903934"/>
              <a:gd name="connsiteY11" fmla="*/ 596767 h 2157607"/>
              <a:gd name="connsiteX12" fmla="*/ 36633 w 1903934"/>
              <a:gd name="connsiteY12" fmla="*/ 693019 h 2157607"/>
              <a:gd name="connsiteX13" fmla="*/ 0 w 1903934"/>
              <a:gd name="connsiteY13" fmla="*/ 753013 h 2157607"/>
              <a:gd name="connsiteX0" fmla="*/ 0 w 1896817"/>
              <a:gd name="connsiteY0" fmla="*/ 753189 h 2157607"/>
              <a:gd name="connsiteX1" fmla="*/ 1332818 w 1896817"/>
              <a:gd name="connsiteY1" fmla="*/ 2157607 h 2157607"/>
              <a:gd name="connsiteX2" fmla="*/ 1599643 w 1896817"/>
              <a:gd name="connsiteY2" fmla="*/ 2010961 h 2157607"/>
              <a:gd name="connsiteX3" fmla="*/ 1896817 w 1896817"/>
              <a:gd name="connsiteY3" fmla="*/ 1963554 h 2157607"/>
              <a:gd name="connsiteX4" fmla="*/ 1896817 w 1896817"/>
              <a:gd name="connsiteY4" fmla="*/ 0 h 2157607"/>
              <a:gd name="connsiteX5" fmla="*/ 1559933 w 1896817"/>
              <a:gd name="connsiteY5" fmla="*/ 9626 h 2157607"/>
              <a:gd name="connsiteX6" fmla="*/ 1290426 w 1896817"/>
              <a:gd name="connsiteY6" fmla="*/ 57752 h 2157607"/>
              <a:gd name="connsiteX7" fmla="*/ 1088295 w 1896817"/>
              <a:gd name="connsiteY7" fmla="*/ 115504 h 2157607"/>
              <a:gd name="connsiteX8" fmla="*/ 876539 w 1896817"/>
              <a:gd name="connsiteY8" fmla="*/ 192506 h 2157607"/>
              <a:gd name="connsiteX9" fmla="*/ 626282 w 1896817"/>
              <a:gd name="connsiteY9" fmla="*/ 298384 h 2157607"/>
              <a:gd name="connsiteX10" fmla="*/ 356775 w 1896817"/>
              <a:gd name="connsiteY10" fmla="*/ 452388 h 2157607"/>
              <a:gd name="connsiteX11" fmla="*/ 164270 w 1896817"/>
              <a:gd name="connsiteY11" fmla="*/ 596767 h 2157607"/>
              <a:gd name="connsiteX12" fmla="*/ 29516 w 1896817"/>
              <a:gd name="connsiteY12" fmla="*/ 693019 h 2157607"/>
              <a:gd name="connsiteX13" fmla="*/ 0 w 1896817"/>
              <a:gd name="connsiteY13" fmla="*/ 753189 h 2157607"/>
              <a:gd name="connsiteX0" fmla="*/ 0 w 1896817"/>
              <a:gd name="connsiteY0" fmla="*/ 753189 h 2157607"/>
              <a:gd name="connsiteX1" fmla="*/ 1332818 w 1896817"/>
              <a:gd name="connsiteY1" fmla="*/ 2157607 h 2157607"/>
              <a:gd name="connsiteX2" fmla="*/ 1599643 w 1896817"/>
              <a:gd name="connsiteY2" fmla="*/ 2010961 h 2157607"/>
              <a:gd name="connsiteX3" fmla="*/ 1896817 w 1896817"/>
              <a:gd name="connsiteY3" fmla="*/ 1963554 h 2157607"/>
              <a:gd name="connsiteX4" fmla="*/ 1896817 w 1896817"/>
              <a:gd name="connsiteY4" fmla="*/ 0 h 2157607"/>
              <a:gd name="connsiteX5" fmla="*/ 1559933 w 1896817"/>
              <a:gd name="connsiteY5" fmla="*/ 9626 h 2157607"/>
              <a:gd name="connsiteX6" fmla="*/ 1290426 w 1896817"/>
              <a:gd name="connsiteY6" fmla="*/ 57752 h 2157607"/>
              <a:gd name="connsiteX7" fmla="*/ 1088295 w 1896817"/>
              <a:gd name="connsiteY7" fmla="*/ 115504 h 2157607"/>
              <a:gd name="connsiteX8" fmla="*/ 876539 w 1896817"/>
              <a:gd name="connsiteY8" fmla="*/ 192506 h 2157607"/>
              <a:gd name="connsiteX9" fmla="*/ 626282 w 1896817"/>
              <a:gd name="connsiteY9" fmla="*/ 298384 h 2157607"/>
              <a:gd name="connsiteX10" fmla="*/ 356775 w 1896817"/>
              <a:gd name="connsiteY10" fmla="*/ 452388 h 2157607"/>
              <a:gd name="connsiteX11" fmla="*/ 164270 w 1896817"/>
              <a:gd name="connsiteY11" fmla="*/ 596767 h 2157607"/>
              <a:gd name="connsiteX12" fmla="*/ 94515 w 1896817"/>
              <a:gd name="connsiteY12" fmla="*/ 655095 h 2157607"/>
              <a:gd name="connsiteX13" fmla="*/ 0 w 1896817"/>
              <a:gd name="connsiteY13" fmla="*/ 753189 h 2157607"/>
              <a:gd name="connsiteX0" fmla="*/ 0 w 1908619"/>
              <a:gd name="connsiteY0" fmla="*/ 725950 h 2157607"/>
              <a:gd name="connsiteX1" fmla="*/ 1344620 w 1908619"/>
              <a:gd name="connsiteY1" fmla="*/ 2157607 h 2157607"/>
              <a:gd name="connsiteX2" fmla="*/ 1611445 w 1908619"/>
              <a:gd name="connsiteY2" fmla="*/ 2010961 h 2157607"/>
              <a:gd name="connsiteX3" fmla="*/ 1908619 w 1908619"/>
              <a:gd name="connsiteY3" fmla="*/ 1963554 h 2157607"/>
              <a:gd name="connsiteX4" fmla="*/ 1908619 w 1908619"/>
              <a:gd name="connsiteY4" fmla="*/ 0 h 2157607"/>
              <a:gd name="connsiteX5" fmla="*/ 1571735 w 1908619"/>
              <a:gd name="connsiteY5" fmla="*/ 9626 h 2157607"/>
              <a:gd name="connsiteX6" fmla="*/ 1302228 w 1908619"/>
              <a:gd name="connsiteY6" fmla="*/ 57752 h 2157607"/>
              <a:gd name="connsiteX7" fmla="*/ 1100097 w 1908619"/>
              <a:gd name="connsiteY7" fmla="*/ 115504 h 2157607"/>
              <a:gd name="connsiteX8" fmla="*/ 888341 w 1908619"/>
              <a:gd name="connsiteY8" fmla="*/ 192506 h 2157607"/>
              <a:gd name="connsiteX9" fmla="*/ 638084 w 1908619"/>
              <a:gd name="connsiteY9" fmla="*/ 298384 h 2157607"/>
              <a:gd name="connsiteX10" fmla="*/ 368577 w 1908619"/>
              <a:gd name="connsiteY10" fmla="*/ 452388 h 2157607"/>
              <a:gd name="connsiteX11" fmla="*/ 176072 w 1908619"/>
              <a:gd name="connsiteY11" fmla="*/ 596767 h 2157607"/>
              <a:gd name="connsiteX12" fmla="*/ 106317 w 1908619"/>
              <a:gd name="connsiteY12" fmla="*/ 655095 h 2157607"/>
              <a:gd name="connsiteX13" fmla="*/ 0 w 1908619"/>
              <a:gd name="connsiteY13" fmla="*/ 725950 h 2157607"/>
              <a:gd name="connsiteX0" fmla="*/ 0 w 1895170"/>
              <a:gd name="connsiteY0" fmla="*/ 758620 h 2157607"/>
              <a:gd name="connsiteX1" fmla="*/ 1331171 w 1895170"/>
              <a:gd name="connsiteY1" fmla="*/ 2157607 h 2157607"/>
              <a:gd name="connsiteX2" fmla="*/ 1597996 w 1895170"/>
              <a:gd name="connsiteY2" fmla="*/ 2010961 h 2157607"/>
              <a:gd name="connsiteX3" fmla="*/ 1895170 w 1895170"/>
              <a:gd name="connsiteY3" fmla="*/ 1963554 h 2157607"/>
              <a:gd name="connsiteX4" fmla="*/ 1895170 w 1895170"/>
              <a:gd name="connsiteY4" fmla="*/ 0 h 2157607"/>
              <a:gd name="connsiteX5" fmla="*/ 1558286 w 1895170"/>
              <a:gd name="connsiteY5" fmla="*/ 9626 h 2157607"/>
              <a:gd name="connsiteX6" fmla="*/ 1288779 w 1895170"/>
              <a:gd name="connsiteY6" fmla="*/ 57752 h 2157607"/>
              <a:gd name="connsiteX7" fmla="*/ 1086648 w 1895170"/>
              <a:gd name="connsiteY7" fmla="*/ 115504 h 2157607"/>
              <a:gd name="connsiteX8" fmla="*/ 874892 w 1895170"/>
              <a:gd name="connsiteY8" fmla="*/ 192506 h 2157607"/>
              <a:gd name="connsiteX9" fmla="*/ 624635 w 1895170"/>
              <a:gd name="connsiteY9" fmla="*/ 298384 h 2157607"/>
              <a:gd name="connsiteX10" fmla="*/ 355128 w 1895170"/>
              <a:gd name="connsiteY10" fmla="*/ 452388 h 2157607"/>
              <a:gd name="connsiteX11" fmla="*/ 162623 w 1895170"/>
              <a:gd name="connsiteY11" fmla="*/ 596767 h 2157607"/>
              <a:gd name="connsiteX12" fmla="*/ 92868 w 1895170"/>
              <a:gd name="connsiteY12" fmla="*/ 655095 h 2157607"/>
              <a:gd name="connsiteX13" fmla="*/ 0 w 1895170"/>
              <a:gd name="connsiteY13" fmla="*/ 758620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85132 w 1905410"/>
              <a:gd name="connsiteY8" fmla="*/ 192506 h 2157607"/>
              <a:gd name="connsiteX9" fmla="*/ 634875 w 1905410"/>
              <a:gd name="connsiteY9" fmla="*/ 298384 h 2157607"/>
              <a:gd name="connsiteX10" fmla="*/ 365368 w 1905410"/>
              <a:gd name="connsiteY10" fmla="*/ 452388 h 2157607"/>
              <a:gd name="connsiteX11" fmla="*/ 172863 w 1905410"/>
              <a:gd name="connsiteY11" fmla="*/ 596767 h 2157607"/>
              <a:gd name="connsiteX12" fmla="*/ 103108 w 1905410"/>
              <a:gd name="connsiteY12" fmla="*/ 655095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85132 w 1905410"/>
              <a:gd name="connsiteY8" fmla="*/ 192506 h 2157607"/>
              <a:gd name="connsiteX9" fmla="*/ 634875 w 1905410"/>
              <a:gd name="connsiteY9" fmla="*/ 298384 h 2157607"/>
              <a:gd name="connsiteX10" fmla="*/ 365368 w 1905410"/>
              <a:gd name="connsiteY10" fmla="*/ 452388 h 2157607"/>
              <a:gd name="connsiteX11" fmla="*/ 172863 w 1905410"/>
              <a:gd name="connsiteY11" fmla="*/ 596767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85132 w 1905410"/>
              <a:gd name="connsiteY8" fmla="*/ 192506 h 2157607"/>
              <a:gd name="connsiteX9" fmla="*/ 634875 w 1905410"/>
              <a:gd name="connsiteY9" fmla="*/ 298384 h 2157607"/>
              <a:gd name="connsiteX10" fmla="*/ 365368 w 1905410"/>
              <a:gd name="connsiteY10" fmla="*/ 452388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85132 w 1905410"/>
              <a:gd name="connsiteY8" fmla="*/ 192506 h 2157607"/>
              <a:gd name="connsiteX9" fmla="*/ 634875 w 1905410"/>
              <a:gd name="connsiteY9" fmla="*/ 298384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85132 w 1905410"/>
              <a:gd name="connsiteY8" fmla="*/ 192506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846748 w 1905410"/>
              <a:gd name="connsiteY3" fmla="*/ 1960311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596260 w 1905410"/>
              <a:gd name="connsiteY2" fmla="*/ 1990904 h 2157607"/>
              <a:gd name="connsiteX3" fmla="*/ 1846748 w 1905410"/>
              <a:gd name="connsiteY3" fmla="*/ 1960311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596260 w 1905410"/>
              <a:gd name="connsiteY2" fmla="*/ 1990904 h 2157607"/>
              <a:gd name="connsiteX3" fmla="*/ 1846748 w 1905410"/>
              <a:gd name="connsiteY3" fmla="*/ 1960311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596260 w 1905410"/>
              <a:gd name="connsiteY2" fmla="*/ 1990904 h 2157607"/>
              <a:gd name="connsiteX3" fmla="*/ 1850478 w 1905410"/>
              <a:gd name="connsiteY3" fmla="*/ 1953218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596260 w 1905410"/>
              <a:gd name="connsiteY2" fmla="*/ 1990904 h 2157607"/>
              <a:gd name="connsiteX3" fmla="*/ 1850478 w 1905410"/>
              <a:gd name="connsiteY3" fmla="*/ 1953218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2089"/>
              <a:gd name="connsiteX1" fmla="*/ 1336203 w 1905410"/>
              <a:gd name="connsiteY1" fmla="*/ 2152089 h 2152089"/>
              <a:gd name="connsiteX2" fmla="*/ 1596260 w 1905410"/>
              <a:gd name="connsiteY2" fmla="*/ 1990904 h 2152089"/>
              <a:gd name="connsiteX3" fmla="*/ 1850478 w 1905410"/>
              <a:gd name="connsiteY3" fmla="*/ 1953218 h 2152089"/>
              <a:gd name="connsiteX4" fmla="*/ 1905410 w 1905410"/>
              <a:gd name="connsiteY4" fmla="*/ 0 h 2152089"/>
              <a:gd name="connsiteX5" fmla="*/ 1568526 w 1905410"/>
              <a:gd name="connsiteY5" fmla="*/ 9626 h 2152089"/>
              <a:gd name="connsiteX6" fmla="*/ 1295286 w 1905410"/>
              <a:gd name="connsiteY6" fmla="*/ 64847 h 2152089"/>
              <a:gd name="connsiteX7" fmla="*/ 1095327 w 1905410"/>
              <a:gd name="connsiteY7" fmla="*/ 106482 h 2152089"/>
              <a:gd name="connsiteX8" fmla="*/ 899799 w 1905410"/>
              <a:gd name="connsiteY8" fmla="*/ 174903 h 2152089"/>
              <a:gd name="connsiteX9" fmla="*/ 635048 w 1905410"/>
              <a:gd name="connsiteY9" fmla="*/ 291203 h 2152089"/>
              <a:gd name="connsiteX10" fmla="*/ 421256 w 1905410"/>
              <a:gd name="connsiteY10" fmla="*/ 423223 h 2152089"/>
              <a:gd name="connsiteX11" fmla="*/ 204018 w 1905410"/>
              <a:gd name="connsiteY11" fmla="*/ 559804 h 2152089"/>
              <a:gd name="connsiteX12" fmla="*/ 101546 w 1905410"/>
              <a:gd name="connsiteY12" fmla="*/ 646073 h 2152089"/>
              <a:gd name="connsiteX13" fmla="*/ 0 w 1905410"/>
              <a:gd name="connsiteY13" fmla="*/ 740403 h 2152089"/>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68526 w 1896906"/>
              <a:gd name="connsiteY5" fmla="*/ 26005 h 2168468"/>
              <a:gd name="connsiteX6" fmla="*/ 1295286 w 1896906"/>
              <a:gd name="connsiteY6" fmla="*/ 81226 h 2168468"/>
              <a:gd name="connsiteX7" fmla="*/ 1095327 w 1896906"/>
              <a:gd name="connsiteY7" fmla="*/ 122861 h 2168468"/>
              <a:gd name="connsiteX8" fmla="*/ 899799 w 1896906"/>
              <a:gd name="connsiteY8" fmla="*/ 191282 h 2168468"/>
              <a:gd name="connsiteX9" fmla="*/ 635048 w 1896906"/>
              <a:gd name="connsiteY9" fmla="*/ 307582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95286 w 1896906"/>
              <a:gd name="connsiteY6" fmla="*/ 81226 h 2168468"/>
              <a:gd name="connsiteX7" fmla="*/ 1095327 w 1896906"/>
              <a:gd name="connsiteY7" fmla="*/ 122861 h 2168468"/>
              <a:gd name="connsiteX8" fmla="*/ 899799 w 1896906"/>
              <a:gd name="connsiteY8" fmla="*/ 191282 h 2168468"/>
              <a:gd name="connsiteX9" fmla="*/ 635048 w 1896906"/>
              <a:gd name="connsiteY9" fmla="*/ 307582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95327 w 1896906"/>
              <a:gd name="connsiteY7" fmla="*/ 122861 h 2168468"/>
              <a:gd name="connsiteX8" fmla="*/ 899799 w 1896906"/>
              <a:gd name="connsiteY8" fmla="*/ 191282 h 2168468"/>
              <a:gd name="connsiteX9" fmla="*/ 635048 w 1896906"/>
              <a:gd name="connsiteY9" fmla="*/ 307582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9799 w 1896906"/>
              <a:gd name="connsiteY8" fmla="*/ 191282 h 2168468"/>
              <a:gd name="connsiteX9" fmla="*/ 635048 w 1896906"/>
              <a:gd name="connsiteY9" fmla="*/ 307582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2858 w 1896906"/>
              <a:gd name="connsiteY8" fmla="*/ 183925 h 2168468"/>
              <a:gd name="connsiteX9" fmla="*/ 635048 w 1896906"/>
              <a:gd name="connsiteY9" fmla="*/ 307582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2858 w 1896906"/>
              <a:gd name="connsiteY8" fmla="*/ 183925 h 2168468"/>
              <a:gd name="connsiteX9" fmla="*/ 629841 w 1896906"/>
              <a:gd name="connsiteY9" fmla="*/ 302064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2858 w 1896906"/>
              <a:gd name="connsiteY8" fmla="*/ 183925 h 2168468"/>
              <a:gd name="connsiteX9" fmla="*/ 629841 w 1896906"/>
              <a:gd name="connsiteY9" fmla="*/ 302064 h 2168468"/>
              <a:gd name="connsiteX10" fmla="*/ 407544 w 1896906"/>
              <a:gd name="connsiteY10" fmla="*/ 417704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2858 w 1896906"/>
              <a:gd name="connsiteY8" fmla="*/ 183925 h 2168468"/>
              <a:gd name="connsiteX9" fmla="*/ 629841 w 1896906"/>
              <a:gd name="connsiteY9" fmla="*/ 302064 h 2168468"/>
              <a:gd name="connsiteX10" fmla="*/ 407544 w 1896906"/>
              <a:gd name="connsiteY10" fmla="*/ 417704 h 2168468"/>
              <a:gd name="connsiteX11" fmla="*/ 191695 w 1896906"/>
              <a:gd name="connsiteY11" fmla="*/ 570490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2858 w 1896906"/>
              <a:gd name="connsiteY8" fmla="*/ 183925 h 2168468"/>
              <a:gd name="connsiteX9" fmla="*/ 629841 w 1896906"/>
              <a:gd name="connsiteY9" fmla="*/ 302064 h 2168468"/>
              <a:gd name="connsiteX10" fmla="*/ 407544 w 1896906"/>
              <a:gd name="connsiteY10" fmla="*/ 417704 h 2168468"/>
              <a:gd name="connsiteX11" fmla="*/ 191695 w 1896906"/>
              <a:gd name="connsiteY11" fmla="*/ 570490 h 2168468"/>
              <a:gd name="connsiteX12" fmla="*/ 94603 w 1896906"/>
              <a:gd name="connsiteY12" fmla="*/ 655095 h 2168468"/>
              <a:gd name="connsiteX13" fmla="*/ 0 w 1896906"/>
              <a:gd name="connsiteY13" fmla="*/ 756782 h 2168468"/>
              <a:gd name="connsiteX0" fmla="*/ 0 w 1900377"/>
              <a:gd name="connsiteY0" fmla="*/ 753104 h 2168468"/>
              <a:gd name="connsiteX1" fmla="*/ 1339674 w 1900377"/>
              <a:gd name="connsiteY1" fmla="*/ 2168468 h 2168468"/>
              <a:gd name="connsiteX2" fmla="*/ 1599731 w 1900377"/>
              <a:gd name="connsiteY2" fmla="*/ 2007283 h 2168468"/>
              <a:gd name="connsiteX3" fmla="*/ 1853949 w 1900377"/>
              <a:gd name="connsiteY3" fmla="*/ 1969597 h 2168468"/>
              <a:gd name="connsiteX4" fmla="*/ 1900377 w 1900377"/>
              <a:gd name="connsiteY4" fmla="*/ 0 h 2168468"/>
              <a:gd name="connsiteX5" fmla="*/ 1575728 w 1900377"/>
              <a:gd name="connsiteY5" fmla="*/ 18910 h 2168468"/>
              <a:gd name="connsiteX6" fmla="*/ 1292163 w 1900377"/>
              <a:gd name="connsiteY6" fmla="*/ 59504 h 2168468"/>
              <a:gd name="connsiteX7" fmla="*/ 1091855 w 1900377"/>
              <a:gd name="connsiteY7" fmla="*/ 115504 h 2168468"/>
              <a:gd name="connsiteX8" fmla="*/ 896329 w 1900377"/>
              <a:gd name="connsiteY8" fmla="*/ 183925 h 2168468"/>
              <a:gd name="connsiteX9" fmla="*/ 633312 w 1900377"/>
              <a:gd name="connsiteY9" fmla="*/ 302064 h 2168468"/>
              <a:gd name="connsiteX10" fmla="*/ 411015 w 1900377"/>
              <a:gd name="connsiteY10" fmla="*/ 417704 h 2168468"/>
              <a:gd name="connsiteX11" fmla="*/ 195166 w 1900377"/>
              <a:gd name="connsiteY11" fmla="*/ 570490 h 2168468"/>
              <a:gd name="connsiteX12" fmla="*/ 98074 w 1900377"/>
              <a:gd name="connsiteY12" fmla="*/ 655095 h 2168468"/>
              <a:gd name="connsiteX13" fmla="*/ 0 w 1900377"/>
              <a:gd name="connsiteY13" fmla="*/ 753104 h 2168468"/>
              <a:gd name="connsiteX0" fmla="*/ 0 w 1894909"/>
              <a:gd name="connsiteY0" fmla="*/ 747848 h 2168468"/>
              <a:gd name="connsiteX1" fmla="*/ 1334206 w 1894909"/>
              <a:gd name="connsiteY1" fmla="*/ 2168468 h 2168468"/>
              <a:gd name="connsiteX2" fmla="*/ 1594263 w 1894909"/>
              <a:gd name="connsiteY2" fmla="*/ 2007283 h 2168468"/>
              <a:gd name="connsiteX3" fmla="*/ 1848481 w 1894909"/>
              <a:gd name="connsiteY3" fmla="*/ 1969597 h 2168468"/>
              <a:gd name="connsiteX4" fmla="*/ 1894909 w 1894909"/>
              <a:gd name="connsiteY4" fmla="*/ 0 h 2168468"/>
              <a:gd name="connsiteX5" fmla="*/ 1570260 w 1894909"/>
              <a:gd name="connsiteY5" fmla="*/ 18910 h 2168468"/>
              <a:gd name="connsiteX6" fmla="*/ 1286695 w 1894909"/>
              <a:gd name="connsiteY6" fmla="*/ 59504 h 2168468"/>
              <a:gd name="connsiteX7" fmla="*/ 1086387 w 1894909"/>
              <a:gd name="connsiteY7" fmla="*/ 115504 h 2168468"/>
              <a:gd name="connsiteX8" fmla="*/ 890861 w 1894909"/>
              <a:gd name="connsiteY8" fmla="*/ 183925 h 2168468"/>
              <a:gd name="connsiteX9" fmla="*/ 627844 w 1894909"/>
              <a:gd name="connsiteY9" fmla="*/ 302064 h 2168468"/>
              <a:gd name="connsiteX10" fmla="*/ 405547 w 1894909"/>
              <a:gd name="connsiteY10" fmla="*/ 417704 h 2168468"/>
              <a:gd name="connsiteX11" fmla="*/ 189698 w 1894909"/>
              <a:gd name="connsiteY11" fmla="*/ 570490 h 2168468"/>
              <a:gd name="connsiteX12" fmla="*/ 92606 w 1894909"/>
              <a:gd name="connsiteY12" fmla="*/ 655095 h 2168468"/>
              <a:gd name="connsiteX13" fmla="*/ 0 w 1894909"/>
              <a:gd name="connsiteY13" fmla="*/ 747848 h 216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4909" h="2168468">
                <a:moveTo>
                  <a:pt x="0" y="747848"/>
                </a:moveTo>
                <a:lnTo>
                  <a:pt x="1334206" y="2168468"/>
                </a:lnTo>
                <a:cubicBezTo>
                  <a:pt x="1463675" y="2063093"/>
                  <a:pt x="1447699" y="2083490"/>
                  <a:pt x="1594263" y="2007283"/>
                </a:cubicBezTo>
                <a:cubicBezTo>
                  <a:pt x="1726270" y="1978517"/>
                  <a:pt x="1764985" y="1979795"/>
                  <a:pt x="1848481" y="1969597"/>
                </a:cubicBezTo>
                <a:lnTo>
                  <a:pt x="1894909" y="0"/>
                </a:lnTo>
                <a:lnTo>
                  <a:pt x="1570260" y="18910"/>
                </a:lnTo>
                <a:lnTo>
                  <a:pt x="1286695" y="59504"/>
                </a:lnTo>
                <a:lnTo>
                  <a:pt x="1086387" y="115504"/>
                </a:lnTo>
                <a:lnTo>
                  <a:pt x="890861" y="183925"/>
                </a:lnTo>
                <a:lnTo>
                  <a:pt x="627844" y="302064"/>
                </a:lnTo>
                <a:lnTo>
                  <a:pt x="405547" y="417704"/>
                </a:lnTo>
                <a:lnTo>
                  <a:pt x="189698" y="570490"/>
                </a:lnTo>
                <a:lnTo>
                  <a:pt x="92606" y="655095"/>
                </a:lnTo>
                <a:lnTo>
                  <a:pt x="0" y="747848"/>
                </a:lnTo>
                <a:close/>
              </a:path>
            </a:pathLst>
          </a:custGeom>
          <a:solidFill>
            <a:srgbClr val="FAFBB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inimizing1" hidden="1">
            <a:hlinkClick r:id="" action="ppaction://noaction"/>
            <a:extLst>
              <a:ext uri="{FF2B5EF4-FFF2-40B4-BE49-F238E27FC236}">
                <a16:creationId xmlns:a16="http://schemas.microsoft.com/office/drawing/2014/main" id="{205DFFDD-1AB5-4EEB-B91B-CF55AE810323}"/>
              </a:ext>
            </a:extLst>
          </p:cNvPr>
          <p:cNvSpPr/>
          <p:nvPr/>
        </p:nvSpPr>
        <p:spPr>
          <a:xfrm rot="10800000">
            <a:off x="10973327" y="1312942"/>
            <a:ext cx="511665" cy="580484"/>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94306 h 2189969"/>
              <a:gd name="connsiteX1" fmla="*/ 1414914 w 1963554"/>
              <a:gd name="connsiteY1" fmla="*/ 2189969 h 2189969"/>
              <a:gd name="connsiteX2" fmla="*/ 1674796 w 1963554"/>
              <a:gd name="connsiteY2" fmla="*/ 2035965 h 2189969"/>
              <a:gd name="connsiteX3" fmla="*/ 1963554 w 1963554"/>
              <a:gd name="connsiteY3" fmla="*/ 1968588 h 2189969"/>
              <a:gd name="connsiteX4" fmla="*/ 1925455 w 1963554"/>
              <a:gd name="connsiteY4" fmla="*/ 0 h 2189969"/>
              <a:gd name="connsiteX5" fmla="*/ 1626670 w 1963554"/>
              <a:gd name="connsiteY5" fmla="*/ 14660 h 2189969"/>
              <a:gd name="connsiteX6" fmla="*/ 1357163 w 1963554"/>
              <a:gd name="connsiteY6" fmla="*/ 62786 h 2189969"/>
              <a:gd name="connsiteX7" fmla="*/ 1155032 w 1963554"/>
              <a:gd name="connsiteY7" fmla="*/ 120538 h 2189969"/>
              <a:gd name="connsiteX8" fmla="*/ 943276 w 1963554"/>
              <a:gd name="connsiteY8" fmla="*/ 197540 h 2189969"/>
              <a:gd name="connsiteX9" fmla="*/ 693019 w 1963554"/>
              <a:gd name="connsiteY9" fmla="*/ 303418 h 2189969"/>
              <a:gd name="connsiteX10" fmla="*/ 423512 w 1963554"/>
              <a:gd name="connsiteY10" fmla="*/ 457422 h 2189969"/>
              <a:gd name="connsiteX11" fmla="*/ 231007 w 1963554"/>
              <a:gd name="connsiteY11" fmla="*/ 601801 h 2189969"/>
              <a:gd name="connsiteX12" fmla="*/ 96253 w 1963554"/>
              <a:gd name="connsiteY12" fmla="*/ 698053 h 2189969"/>
              <a:gd name="connsiteX13" fmla="*/ 0 w 1963554"/>
              <a:gd name="connsiteY13" fmla="*/ 794306 h 2189969"/>
              <a:gd name="connsiteX0" fmla="*/ 0 w 1963554"/>
              <a:gd name="connsiteY0" fmla="*/ 791790 h 2187453"/>
              <a:gd name="connsiteX1" fmla="*/ 1414914 w 1963554"/>
              <a:gd name="connsiteY1" fmla="*/ 2187453 h 2187453"/>
              <a:gd name="connsiteX2" fmla="*/ 1674796 w 1963554"/>
              <a:gd name="connsiteY2" fmla="*/ 2033449 h 2187453"/>
              <a:gd name="connsiteX3" fmla="*/ 1963554 w 1963554"/>
              <a:gd name="connsiteY3" fmla="*/ 1966072 h 2187453"/>
              <a:gd name="connsiteX4" fmla="*/ 1907675 w 1963554"/>
              <a:gd name="connsiteY4" fmla="*/ 0 h 2187453"/>
              <a:gd name="connsiteX5" fmla="*/ 1626670 w 1963554"/>
              <a:gd name="connsiteY5" fmla="*/ 12144 h 2187453"/>
              <a:gd name="connsiteX6" fmla="*/ 1357163 w 1963554"/>
              <a:gd name="connsiteY6" fmla="*/ 60270 h 2187453"/>
              <a:gd name="connsiteX7" fmla="*/ 1155032 w 1963554"/>
              <a:gd name="connsiteY7" fmla="*/ 118022 h 2187453"/>
              <a:gd name="connsiteX8" fmla="*/ 943276 w 1963554"/>
              <a:gd name="connsiteY8" fmla="*/ 195024 h 2187453"/>
              <a:gd name="connsiteX9" fmla="*/ 693019 w 1963554"/>
              <a:gd name="connsiteY9" fmla="*/ 300902 h 2187453"/>
              <a:gd name="connsiteX10" fmla="*/ 423512 w 1963554"/>
              <a:gd name="connsiteY10" fmla="*/ 454906 h 2187453"/>
              <a:gd name="connsiteX11" fmla="*/ 231007 w 1963554"/>
              <a:gd name="connsiteY11" fmla="*/ 599285 h 2187453"/>
              <a:gd name="connsiteX12" fmla="*/ 96253 w 1963554"/>
              <a:gd name="connsiteY12" fmla="*/ 695537 h 2187453"/>
              <a:gd name="connsiteX13" fmla="*/ 0 w 1963554"/>
              <a:gd name="connsiteY13" fmla="*/ 791790 h 2187453"/>
              <a:gd name="connsiteX0" fmla="*/ 0 w 1963554"/>
              <a:gd name="connsiteY0" fmla="*/ 794306 h 2189969"/>
              <a:gd name="connsiteX1" fmla="*/ 1414914 w 1963554"/>
              <a:gd name="connsiteY1" fmla="*/ 2189969 h 2189969"/>
              <a:gd name="connsiteX2" fmla="*/ 1674796 w 1963554"/>
              <a:gd name="connsiteY2" fmla="*/ 2035965 h 2189969"/>
              <a:gd name="connsiteX3" fmla="*/ 1963554 w 1963554"/>
              <a:gd name="connsiteY3" fmla="*/ 1968588 h 2189969"/>
              <a:gd name="connsiteX4" fmla="*/ 1915294 w 1963554"/>
              <a:gd name="connsiteY4" fmla="*/ 0 h 2189969"/>
              <a:gd name="connsiteX5" fmla="*/ 1626670 w 1963554"/>
              <a:gd name="connsiteY5" fmla="*/ 14660 h 2189969"/>
              <a:gd name="connsiteX6" fmla="*/ 1357163 w 1963554"/>
              <a:gd name="connsiteY6" fmla="*/ 62786 h 2189969"/>
              <a:gd name="connsiteX7" fmla="*/ 1155032 w 1963554"/>
              <a:gd name="connsiteY7" fmla="*/ 120538 h 2189969"/>
              <a:gd name="connsiteX8" fmla="*/ 943276 w 1963554"/>
              <a:gd name="connsiteY8" fmla="*/ 197540 h 2189969"/>
              <a:gd name="connsiteX9" fmla="*/ 693019 w 1963554"/>
              <a:gd name="connsiteY9" fmla="*/ 303418 h 2189969"/>
              <a:gd name="connsiteX10" fmla="*/ 423512 w 1963554"/>
              <a:gd name="connsiteY10" fmla="*/ 457422 h 2189969"/>
              <a:gd name="connsiteX11" fmla="*/ 231007 w 1963554"/>
              <a:gd name="connsiteY11" fmla="*/ 601801 h 2189969"/>
              <a:gd name="connsiteX12" fmla="*/ 96253 w 1963554"/>
              <a:gd name="connsiteY12" fmla="*/ 698053 h 2189969"/>
              <a:gd name="connsiteX13" fmla="*/ 0 w 1963554"/>
              <a:gd name="connsiteY13" fmla="*/ 794306 h 2189969"/>
              <a:gd name="connsiteX0" fmla="*/ 0 w 1925454"/>
              <a:gd name="connsiteY0" fmla="*/ 794306 h 2189969"/>
              <a:gd name="connsiteX1" fmla="*/ 1414914 w 1925454"/>
              <a:gd name="connsiteY1" fmla="*/ 2189969 h 2189969"/>
              <a:gd name="connsiteX2" fmla="*/ 1674796 w 1925454"/>
              <a:gd name="connsiteY2" fmla="*/ 2035965 h 2189969"/>
              <a:gd name="connsiteX3" fmla="*/ 1925454 w 1925454"/>
              <a:gd name="connsiteY3" fmla="*/ 1961038 h 2189969"/>
              <a:gd name="connsiteX4" fmla="*/ 1915294 w 1925454"/>
              <a:gd name="connsiteY4" fmla="*/ 0 h 2189969"/>
              <a:gd name="connsiteX5" fmla="*/ 1626670 w 1925454"/>
              <a:gd name="connsiteY5" fmla="*/ 14660 h 2189969"/>
              <a:gd name="connsiteX6" fmla="*/ 1357163 w 1925454"/>
              <a:gd name="connsiteY6" fmla="*/ 62786 h 2189969"/>
              <a:gd name="connsiteX7" fmla="*/ 1155032 w 1925454"/>
              <a:gd name="connsiteY7" fmla="*/ 120538 h 2189969"/>
              <a:gd name="connsiteX8" fmla="*/ 943276 w 1925454"/>
              <a:gd name="connsiteY8" fmla="*/ 197540 h 2189969"/>
              <a:gd name="connsiteX9" fmla="*/ 693019 w 1925454"/>
              <a:gd name="connsiteY9" fmla="*/ 303418 h 2189969"/>
              <a:gd name="connsiteX10" fmla="*/ 423512 w 1925454"/>
              <a:gd name="connsiteY10" fmla="*/ 457422 h 2189969"/>
              <a:gd name="connsiteX11" fmla="*/ 231007 w 1925454"/>
              <a:gd name="connsiteY11" fmla="*/ 601801 h 2189969"/>
              <a:gd name="connsiteX12" fmla="*/ 96253 w 1925454"/>
              <a:gd name="connsiteY12" fmla="*/ 698053 h 2189969"/>
              <a:gd name="connsiteX13" fmla="*/ 0 w 1925454"/>
              <a:gd name="connsiteY13" fmla="*/ 794306 h 2189969"/>
              <a:gd name="connsiteX0" fmla="*/ 0 w 1917835"/>
              <a:gd name="connsiteY0" fmla="*/ 794306 h 2189969"/>
              <a:gd name="connsiteX1" fmla="*/ 1414914 w 1917835"/>
              <a:gd name="connsiteY1" fmla="*/ 2189969 h 2189969"/>
              <a:gd name="connsiteX2" fmla="*/ 1674796 w 1917835"/>
              <a:gd name="connsiteY2" fmla="*/ 2035965 h 2189969"/>
              <a:gd name="connsiteX3" fmla="*/ 1917835 w 1917835"/>
              <a:gd name="connsiteY3" fmla="*/ 1961038 h 2189969"/>
              <a:gd name="connsiteX4" fmla="*/ 1915294 w 1917835"/>
              <a:gd name="connsiteY4" fmla="*/ 0 h 2189969"/>
              <a:gd name="connsiteX5" fmla="*/ 1626670 w 1917835"/>
              <a:gd name="connsiteY5" fmla="*/ 14660 h 2189969"/>
              <a:gd name="connsiteX6" fmla="*/ 1357163 w 1917835"/>
              <a:gd name="connsiteY6" fmla="*/ 62786 h 2189969"/>
              <a:gd name="connsiteX7" fmla="*/ 1155032 w 1917835"/>
              <a:gd name="connsiteY7" fmla="*/ 120538 h 2189969"/>
              <a:gd name="connsiteX8" fmla="*/ 943276 w 1917835"/>
              <a:gd name="connsiteY8" fmla="*/ 197540 h 2189969"/>
              <a:gd name="connsiteX9" fmla="*/ 693019 w 1917835"/>
              <a:gd name="connsiteY9" fmla="*/ 303418 h 2189969"/>
              <a:gd name="connsiteX10" fmla="*/ 423512 w 1917835"/>
              <a:gd name="connsiteY10" fmla="*/ 457422 h 2189969"/>
              <a:gd name="connsiteX11" fmla="*/ 231007 w 1917835"/>
              <a:gd name="connsiteY11" fmla="*/ 601801 h 2189969"/>
              <a:gd name="connsiteX12" fmla="*/ 96253 w 1917835"/>
              <a:gd name="connsiteY12" fmla="*/ 698053 h 2189969"/>
              <a:gd name="connsiteX13" fmla="*/ 0 w 1917835"/>
              <a:gd name="connsiteY13" fmla="*/ 794306 h 2189969"/>
              <a:gd name="connsiteX0" fmla="*/ 0 w 1917835"/>
              <a:gd name="connsiteY0" fmla="*/ 794306 h 2189969"/>
              <a:gd name="connsiteX1" fmla="*/ 1414914 w 1917835"/>
              <a:gd name="connsiteY1" fmla="*/ 2189969 h 2189969"/>
              <a:gd name="connsiteX2" fmla="*/ 1621455 w 1917835"/>
              <a:gd name="connsiteY2" fmla="*/ 1995700 h 2189969"/>
              <a:gd name="connsiteX3" fmla="*/ 1917835 w 1917835"/>
              <a:gd name="connsiteY3" fmla="*/ 1961038 h 2189969"/>
              <a:gd name="connsiteX4" fmla="*/ 1915294 w 1917835"/>
              <a:gd name="connsiteY4" fmla="*/ 0 h 2189969"/>
              <a:gd name="connsiteX5" fmla="*/ 1626670 w 1917835"/>
              <a:gd name="connsiteY5" fmla="*/ 14660 h 2189969"/>
              <a:gd name="connsiteX6" fmla="*/ 1357163 w 1917835"/>
              <a:gd name="connsiteY6" fmla="*/ 62786 h 2189969"/>
              <a:gd name="connsiteX7" fmla="*/ 1155032 w 1917835"/>
              <a:gd name="connsiteY7" fmla="*/ 120538 h 2189969"/>
              <a:gd name="connsiteX8" fmla="*/ 943276 w 1917835"/>
              <a:gd name="connsiteY8" fmla="*/ 197540 h 2189969"/>
              <a:gd name="connsiteX9" fmla="*/ 693019 w 1917835"/>
              <a:gd name="connsiteY9" fmla="*/ 303418 h 2189969"/>
              <a:gd name="connsiteX10" fmla="*/ 423512 w 1917835"/>
              <a:gd name="connsiteY10" fmla="*/ 457422 h 2189969"/>
              <a:gd name="connsiteX11" fmla="*/ 231007 w 1917835"/>
              <a:gd name="connsiteY11" fmla="*/ 601801 h 2189969"/>
              <a:gd name="connsiteX12" fmla="*/ 96253 w 1917835"/>
              <a:gd name="connsiteY12" fmla="*/ 698053 h 2189969"/>
              <a:gd name="connsiteX13" fmla="*/ 0 w 1917835"/>
              <a:gd name="connsiteY13" fmla="*/ 794306 h 2189969"/>
              <a:gd name="connsiteX0" fmla="*/ 0 w 1915814"/>
              <a:gd name="connsiteY0" fmla="*/ 794306 h 2189969"/>
              <a:gd name="connsiteX1" fmla="*/ 1414914 w 1915814"/>
              <a:gd name="connsiteY1" fmla="*/ 2189969 h 2189969"/>
              <a:gd name="connsiteX2" fmla="*/ 1621455 w 1915814"/>
              <a:gd name="connsiteY2" fmla="*/ 1995700 h 2189969"/>
              <a:gd name="connsiteX3" fmla="*/ 1907675 w 1915814"/>
              <a:gd name="connsiteY3" fmla="*/ 1953489 h 2189969"/>
              <a:gd name="connsiteX4" fmla="*/ 1915294 w 1915814"/>
              <a:gd name="connsiteY4" fmla="*/ 0 h 2189969"/>
              <a:gd name="connsiteX5" fmla="*/ 1626670 w 1915814"/>
              <a:gd name="connsiteY5" fmla="*/ 14660 h 2189969"/>
              <a:gd name="connsiteX6" fmla="*/ 1357163 w 1915814"/>
              <a:gd name="connsiteY6" fmla="*/ 62786 h 2189969"/>
              <a:gd name="connsiteX7" fmla="*/ 1155032 w 1915814"/>
              <a:gd name="connsiteY7" fmla="*/ 120538 h 2189969"/>
              <a:gd name="connsiteX8" fmla="*/ 943276 w 1915814"/>
              <a:gd name="connsiteY8" fmla="*/ 197540 h 2189969"/>
              <a:gd name="connsiteX9" fmla="*/ 693019 w 1915814"/>
              <a:gd name="connsiteY9" fmla="*/ 303418 h 2189969"/>
              <a:gd name="connsiteX10" fmla="*/ 423512 w 1915814"/>
              <a:gd name="connsiteY10" fmla="*/ 457422 h 2189969"/>
              <a:gd name="connsiteX11" fmla="*/ 231007 w 1915814"/>
              <a:gd name="connsiteY11" fmla="*/ 601801 h 2189969"/>
              <a:gd name="connsiteX12" fmla="*/ 96253 w 1915814"/>
              <a:gd name="connsiteY12" fmla="*/ 698053 h 2189969"/>
              <a:gd name="connsiteX13" fmla="*/ 0 w 1915814"/>
              <a:gd name="connsiteY13" fmla="*/ 794306 h 2189969"/>
              <a:gd name="connsiteX0" fmla="*/ 0 w 1915814"/>
              <a:gd name="connsiteY0" fmla="*/ 794306 h 2189969"/>
              <a:gd name="connsiteX1" fmla="*/ 1414914 w 1915814"/>
              <a:gd name="connsiteY1" fmla="*/ 2189969 h 2189969"/>
              <a:gd name="connsiteX2" fmla="*/ 1621455 w 1915814"/>
              <a:gd name="connsiteY2" fmla="*/ 1995700 h 2189969"/>
              <a:gd name="connsiteX3" fmla="*/ 1907675 w 1915814"/>
              <a:gd name="connsiteY3" fmla="*/ 1953489 h 2189969"/>
              <a:gd name="connsiteX4" fmla="*/ 1915294 w 1915814"/>
              <a:gd name="connsiteY4" fmla="*/ 0 h 2189969"/>
              <a:gd name="connsiteX5" fmla="*/ 1626670 w 1915814"/>
              <a:gd name="connsiteY5" fmla="*/ 14660 h 2189969"/>
              <a:gd name="connsiteX6" fmla="*/ 1357163 w 1915814"/>
              <a:gd name="connsiteY6" fmla="*/ 62786 h 2189969"/>
              <a:gd name="connsiteX7" fmla="*/ 1155032 w 1915814"/>
              <a:gd name="connsiteY7" fmla="*/ 120538 h 2189969"/>
              <a:gd name="connsiteX8" fmla="*/ 943276 w 1915814"/>
              <a:gd name="connsiteY8" fmla="*/ 197540 h 2189969"/>
              <a:gd name="connsiteX9" fmla="*/ 693019 w 1915814"/>
              <a:gd name="connsiteY9" fmla="*/ 303418 h 2189969"/>
              <a:gd name="connsiteX10" fmla="*/ 423512 w 1915814"/>
              <a:gd name="connsiteY10" fmla="*/ 457422 h 2189969"/>
              <a:gd name="connsiteX11" fmla="*/ 231007 w 1915814"/>
              <a:gd name="connsiteY11" fmla="*/ 601801 h 2189969"/>
              <a:gd name="connsiteX12" fmla="*/ 96253 w 1915814"/>
              <a:gd name="connsiteY12" fmla="*/ 698053 h 2189969"/>
              <a:gd name="connsiteX13" fmla="*/ 0 w 1915814"/>
              <a:gd name="connsiteY13" fmla="*/ 794306 h 2189969"/>
              <a:gd name="connsiteX0" fmla="*/ 0 w 1915814"/>
              <a:gd name="connsiteY0" fmla="*/ 794306 h 2189969"/>
              <a:gd name="connsiteX1" fmla="*/ 1414914 w 1915814"/>
              <a:gd name="connsiteY1" fmla="*/ 2189969 h 2189969"/>
              <a:gd name="connsiteX2" fmla="*/ 1505138 w 1915814"/>
              <a:gd name="connsiteY2" fmla="*/ 2066839 h 2189969"/>
              <a:gd name="connsiteX3" fmla="*/ 1621455 w 1915814"/>
              <a:gd name="connsiteY3" fmla="*/ 1995700 h 2189969"/>
              <a:gd name="connsiteX4" fmla="*/ 1907675 w 1915814"/>
              <a:gd name="connsiteY4" fmla="*/ 1953489 h 2189969"/>
              <a:gd name="connsiteX5" fmla="*/ 1915294 w 1915814"/>
              <a:gd name="connsiteY5" fmla="*/ 0 h 2189969"/>
              <a:gd name="connsiteX6" fmla="*/ 1626670 w 1915814"/>
              <a:gd name="connsiteY6" fmla="*/ 14660 h 2189969"/>
              <a:gd name="connsiteX7" fmla="*/ 1357163 w 1915814"/>
              <a:gd name="connsiteY7" fmla="*/ 62786 h 2189969"/>
              <a:gd name="connsiteX8" fmla="*/ 1155032 w 1915814"/>
              <a:gd name="connsiteY8" fmla="*/ 120538 h 2189969"/>
              <a:gd name="connsiteX9" fmla="*/ 943276 w 1915814"/>
              <a:gd name="connsiteY9" fmla="*/ 197540 h 2189969"/>
              <a:gd name="connsiteX10" fmla="*/ 693019 w 1915814"/>
              <a:gd name="connsiteY10" fmla="*/ 303418 h 2189969"/>
              <a:gd name="connsiteX11" fmla="*/ 423512 w 1915814"/>
              <a:gd name="connsiteY11" fmla="*/ 457422 h 2189969"/>
              <a:gd name="connsiteX12" fmla="*/ 231007 w 1915814"/>
              <a:gd name="connsiteY12" fmla="*/ 601801 h 2189969"/>
              <a:gd name="connsiteX13" fmla="*/ 96253 w 1915814"/>
              <a:gd name="connsiteY13" fmla="*/ 698053 h 2189969"/>
              <a:gd name="connsiteX14" fmla="*/ 0 w 1915814"/>
              <a:gd name="connsiteY14" fmla="*/ 794306 h 2189969"/>
              <a:gd name="connsiteX0" fmla="*/ 0 w 1915814"/>
              <a:gd name="connsiteY0" fmla="*/ 794306 h 2152220"/>
              <a:gd name="connsiteX1" fmla="*/ 1419994 w 1915814"/>
              <a:gd name="connsiteY1" fmla="*/ 2152220 h 2152220"/>
              <a:gd name="connsiteX2" fmla="*/ 1505138 w 1915814"/>
              <a:gd name="connsiteY2" fmla="*/ 2066839 h 2152220"/>
              <a:gd name="connsiteX3" fmla="*/ 1621455 w 1915814"/>
              <a:gd name="connsiteY3" fmla="*/ 1995700 h 2152220"/>
              <a:gd name="connsiteX4" fmla="*/ 1907675 w 1915814"/>
              <a:gd name="connsiteY4" fmla="*/ 1953489 h 2152220"/>
              <a:gd name="connsiteX5" fmla="*/ 1915294 w 1915814"/>
              <a:gd name="connsiteY5" fmla="*/ 0 h 2152220"/>
              <a:gd name="connsiteX6" fmla="*/ 1626670 w 1915814"/>
              <a:gd name="connsiteY6" fmla="*/ 14660 h 2152220"/>
              <a:gd name="connsiteX7" fmla="*/ 1357163 w 1915814"/>
              <a:gd name="connsiteY7" fmla="*/ 62786 h 2152220"/>
              <a:gd name="connsiteX8" fmla="*/ 1155032 w 1915814"/>
              <a:gd name="connsiteY8" fmla="*/ 120538 h 2152220"/>
              <a:gd name="connsiteX9" fmla="*/ 943276 w 1915814"/>
              <a:gd name="connsiteY9" fmla="*/ 197540 h 2152220"/>
              <a:gd name="connsiteX10" fmla="*/ 693019 w 1915814"/>
              <a:gd name="connsiteY10" fmla="*/ 303418 h 2152220"/>
              <a:gd name="connsiteX11" fmla="*/ 423512 w 1915814"/>
              <a:gd name="connsiteY11" fmla="*/ 457422 h 2152220"/>
              <a:gd name="connsiteX12" fmla="*/ 231007 w 1915814"/>
              <a:gd name="connsiteY12" fmla="*/ 601801 h 2152220"/>
              <a:gd name="connsiteX13" fmla="*/ 96253 w 1915814"/>
              <a:gd name="connsiteY13" fmla="*/ 698053 h 2152220"/>
              <a:gd name="connsiteX14" fmla="*/ 0 w 1915814"/>
              <a:gd name="connsiteY14" fmla="*/ 794306 h 2152220"/>
              <a:gd name="connsiteX0" fmla="*/ 0 w 1915814"/>
              <a:gd name="connsiteY0" fmla="*/ 794306 h 2152220"/>
              <a:gd name="connsiteX1" fmla="*/ 1419994 w 1915814"/>
              <a:gd name="connsiteY1" fmla="*/ 2152220 h 2152220"/>
              <a:gd name="connsiteX2" fmla="*/ 1505138 w 1915814"/>
              <a:gd name="connsiteY2" fmla="*/ 2066839 h 2152220"/>
              <a:gd name="connsiteX3" fmla="*/ 1626536 w 1915814"/>
              <a:gd name="connsiteY3" fmla="*/ 2003250 h 2152220"/>
              <a:gd name="connsiteX4" fmla="*/ 1907675 w 1915814"/>
              <a:gd name="connsiteY4" fmla="*/ 1953489 h 2152220"/>
              <a:gd name="connsiteX5" fmla="*/ 1915294 w 1915814"/>
              <a:gd name="connsiteY5" fmla="*/ 0 h 2152220"/>
              <a:gd name="connsiteX6" fmla="*/ 1626670 w 1915814"/>
              <a:gd name="connsiteY6" fmla="*/ 14660 h 2152220"/>
              <a:gd name="connsiteX7" fmla="*/ 1357163 w 1915814"/>
              <a:gd name="connsiteY7" fmla="*/ 62786 h 2152220"/>
              <a:gd name="connsiteX8" fmla="*/ 1155032 w 1915814"/>
              <a:gd name="connsiteY8" fmla="*/ 120538 h 2152220"/>
              <a:gd name="connsiteX9" fmla="*/ 943276 w 1915814"/>
              <a:gd name="connsiteY9" fmla="*/ 197540 h 2152220"/>
              <a:gd name="connsiteX10" fmla="*/ 693019 w 1915814"/>
              <a:gd name="connsiteY10" fmla="*/ 303418 h 2152220"/>
              <a:gd name="connsiteX11" fmla="*/ 423512 w 1915814"/>
              <a:gd name="connsiteY11" fmla="*/ 457422 h 2152220"/>
              <a:gd name="connsiteX12" fmla="*/ 231007 w 1915814"/>
              <a:gd name="connsiteY12" fmla="*/ 601801 h 2152220"/>
              <a:gd name="connsiteX13" fmla="*/ 96253 w 1915814"/>
              <a:gd name="connsiteY13" fmla="*/ 698053 h 2152220"/>
              <a:gd name="connsiteX14" fmla="*/ 0 w 1915814"/>
              <a:gd name="connsiteY14" fmla="*/ 794306 h 2152220"/>
              <a:gd name="connsiteX0" fmla="*/ 0 w 1922916"/>
              <a:gd name="connsiteY0" fmla="*/ 794306 h 2152220"/>
              <a:gd name="connsiteX1" fmla="*/ 1419994 w 1922916"/>
              <a:gd name="connsiteY1" fmla="*/ 2152220 h 2152220"/>
              <a:gd name="connsiteX2" fmla="*/ 1505138 w 1922916"/>
              <a:gd name="connsiteY2" fmla="*/ 2066839 h 2152220"/>
              <a:gd name="connsiteX3" fmla="*/ 1626536 w 1922916"/>
              <a:gd name="connsiteY3" fmla="*/ 2003250 h 2152220"/>
              <a:gd name="connsiteX4" fmla="*/ 1922916 w 1922916"/>
              <a:gd name="connsiteY4" fmla="*/ 1945939 h 2152220"/>
              <a:gd name="connsiteX5" fmla="*/ 1915294 w 1922916"/>
              <a:gd name="connsiteY5" fmla="*/ 0 h 2152220"/>
              <a:gd name="connsiteX6" fmla="*/ 1626670 w 1922916"/>
              <a:gd name="connsiteY6" fmla="*/ 14660 h 2152220"/>
              <a:gd name="connsiteX7" fmla="*/ 1357163 w 1922916"/>
              <a:gd name="connsiteY7" fmla="*/ 62786 h 2152220"/>
              <a:gd name="connsiteX8" fmla="*/ 1155032 w 1922916"/>
              <a:gd name="connsiteY8" fmla="*/ 120538 h 2152220"/>
              <a:gd name="connsiteX9" fmla="*/ 943276 w 1922916"/>
              <a:gd name="connsiteY9" fmla="*/ 197540 h 2152220"/>
              <a:gd name="connsiteX10" fmla="*/ 693019 w 1922916"/>
              <a:gd name="connsiteY10" fmla="*/ 303418 h 2152220"/>
              <a:gd name="connsiteX11" fmla="*/ 423512 w 1922916"/>
              <a:gd name="connsiteY11" fmla="*/ 457422 h 2152220"/>
              <a:gd name="connsiteX12" fmla="*/ 231007 w 1922916"/>
              <a:gd name="connsiteY12" fmla="*/ 601801 h 2152220"/>
              <a:gd name="connsiteX13" fmla="*/ 96253 w 1922916"/>
              <a:gd name="connsiteY13" fmla="*/ 698053 h 2152220"/>
              <a:gd name="connsiteX14" fmla="*/ 0 w 1922916"/>
              <a:gd name="connsiteY14" fmla="*/ 794306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596056 w 1892436"/>
              <a:gd name="connsiteY3" fmla="*/ 2003250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4552 w 1892436"/>
              <a:gd name="connsiteY8" fmla="*/ 120538 h 2152220"/>
              <a:gd name="connsiteX9" fmla="*/ 912796 w 1892436"/>
              <a:gd name="connsiteY9" fmla="*/ 197540 h 2152220"/>
              <a:gd name="connsiteX10" fmla="*/ 662539 w 1892436"/>
              <a:gd name="connsiteY10" fmla="*/ 303418 h 2152220"/>
              <a:gd name="connsiteX11" fmla="*/ 393032 w 1892436"/>
              <a:gd name="connsiteY11" fmla="*/ 457422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596056 w 1892436"/>
              <a:gd name="connsiteY3" fmla="*/ 2003250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4552 w 1892436"/>
              <a:gd name="connsiteY8" fmla="*/ 120538 h 2152220"/>
              <a:gd name="connsiteX9" fmla="*/ 912796 w 1892436"/>
              <a:gd name="connsiteY9" fmla="*/ 182440 h 2152220"/>
              <a:gd name="connsiteX10" fmla="*/ 662539 w 1892436"/>
              <a:gd name="connsiteY10" fmla="*/ 303418 h 2152220"/>
              <a:gd name="connsiteX11" fmla="*/ 393032 w 1892436"/>
              <a:gd name="connsiteY11" fmla="*/ 457422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596056 w 1892436"/>
              <a:gd name="connsiteY3" fmla="*/ 2003250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4552 w 1892436"/>
              <a:gd name="connsiteY8" fmla="*/ 120538 h 2152220"/>
              <a:gd name="connsiteX9" fmla="*/ 912796 w 1892436"/>
              <a:gd name="connsiteY9" fmla="*/ 182440 h 2152220"/>
              <a:gd name="connsiteX10" fmla="*/ 654919 w 1892436"/>
              <a:gd name="connsiteY10" fmla="*/ 295868 h 2152220"/>
              <a:gd name="connsiteX11" fmla="*/ 393032 w 1892436"/>
              <a:gd name="connsiteY11" fmla="*/ 457422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596056 w 1892436"/>
              <a:gd name="connsiteY3" fmla="*/ 2003250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4552 w 1892436"/>
              <a:gd name="connsiteY8" fmla="*/ 120538 h 2152220"/>
              <a:gd name="connsiteX9" fmla="*/ 912796 w 1892436"/>
              <a:gd name="connsiteY9" fmla="*/ 182440 h 2152220"/>
              <a:gd name="connsiteX10" fmla="*/ 654919 w 1892436"/>
              <a:gd name="connsiteY10" fmla="*/ 295868 h 2152220"/>
              <a:gd name="connsiteX11" fmla="*/ 380332 w 1892436"/>
              <a:gd name="connsiteY11" fmla="*/ 462454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596056 w 1892436"/>
              <a:gd name="connsiteY3" fmla="*/ 2003250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2012 w 1892436"/>
              <a:gd name="connsiteY8" fmla="*/ 110472 h 2152220"/>
              <a:gd name="connsiteX9" fmla="*/ 912796 w 1892436"/>
              <a:gd name="connsiteY9" fmla="*/ 182440 h 2152220"/>
              <a:gd name="connsiteX10" fmla="*/ 654919 w 1892436"/>
              <a:gd name="connsiteY10" fmla="*/ 295868 h 2152220"/>
              <a:gd name="connsiteX11" fmla="*/ 380332 w 1892436"/>
              <a:gd name="connsiteY11" fmla="*/ 462454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616376 w 1892436"/>
              <a:gd name="connsiteY3" fmla="*/ 1978084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2012 w 1892436"/>
              <a:gd name="connsiteY8" fmla="*/ 110472 h 2152220"/>
              <a:gd name="connsiteX9" fmla="*/ 912796 w 1892436"/>
              <a:gd name="connsiteY9" fmla="*/ 182440 h 2152220"/>
              <a:gd name="connsiteX10" fmla="*/ 654919 w 1892436"/>
              <a:gd name="connsiteY10" fmla="*/ 295868 h 2152220"/>
              <a:gd name="connsiteX11" fmla="*/ 380332 w 1892436"/>
              <a:gd name="connsiteY11" fmla="*/ 462454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616376 w 1892436"/>
              <a:gd name="connsiteY3" fmla="*/ 1978084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2012 w 1892436"/>
              <a:gd name="connsiteY8" fmla="*/ 110472 h 2152220"/>
              <a:gd name="connsiteX9" fmla="*/ 912796 w 1892436"/>
              <a:gd name="connsiteY9" fmla="*/ 182440 h 2152220"/>
              <a:gd name="connsiteX10" fmla="*/ 654919 w 1892436"/>
              <a:gd name="connsiteY10" fmla="*/ 295868 h 2152220"/>
              <a:gd name="connsiteX11" fmla="*/ 380332 w 1892436"/>
              <a:gd name="connsiteY11" fmla="*/ 462454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89896"/>
              <a:gd name="connsiteY0" fmla="*/ 789272 h 2152220"/>
              <a:gd name="connsiteX1" fmla="*/ 1389514 w 1889896"/>
              <a:gd name="connsiteY1" fmla="*/ 2152220 h 2152220"/>
              <a:gd name="connsiteX2" fmla="*/ 1474658 w 1889896"/>
              <a:gd name="connsiteY2" fmla="*/ 2066839 h 2152220"/>
              <a:gd name="connsiteX3" fmla="*/ 1616376 w 1889896"/>
              <a:gd name="connsiteY3" fmla="*/ 1978084 h 2152220"/>
              <a:gd name="connsiteX4" fmla="*/ 1889896 w 1889896"/>
              <a:gd name="connsiteY4" fmla="*/ 1933355 h 2152220"/>
              <a:gd name="connsiteX5" fmla="*/ 1884814 w 1889896"/>
              <a:gd name="connsiteY5" fmla="*/ 0 h 2152220"/>
              <a:gd name="connsiteX6" fmla="*/ 1596190 w 1889896"/>
              <a:gd name="connsiteY6" fmla="*/ 14660 h 2152220"/>
              <a:gd name="connsiteX7" fmla="*/ 1326683 w 1889896"/>
              <a:gd name="connsiteY7" fmla="*/ 62786 h 2152220"/>
              <a:gd name="connsiteX8" fmla="*/ 1122012 w 1889896"/>
              <a:gd name="connsiteY8" fmla="*/ 110472 h 2152220"/>
              <a:gd name="connsiteX9" fmla="*/ 912796 w 1889896"/>
              <a:gd name="connsiteY9" fmla="*/ 182440 h 2152220"/>
              <a:gd name="connsiteX10" fmla="*/ 654919 w 1889896"/>
              <a:gd name="connsiteY10" fmla="*/ 295868 h 2152220"/>
              <a:gd name="connsiteX11" fmla="*/ 380332 w 1889896"/>
              <a:gd name="connsiteY11" fmla="*/ 462454 h 2152220"/>
              <a:gd name="connsiteX12" fmla="*/ 200527 w 1889896"/>
              <a:gd name="connsiteY12" fmla="*/ 601801 h 2152220"/>
              <a:gd name="connsiteX13" fmla="*/ 65773 w 1889896"/>
              <a:gd name="connsiteY13" fmla="*/ 698053 h 2152220"/>
              <a:gd name="connsiteX14" fmla="*/ 0 w 1889896"/>
              <a:gd name="connsiteY14" fmla="*/ 789272 h 2152220"/>
              <a:gd name="connsiteX0" fmla="*/ 0 w 1889896"/>
              <a:gd name="connsiteY0" fmla="*/ 789272 h 2134603"/>
              <a:gd name="connsiteX1" fmla="*/ 1371735 w 1889896"/>
              <a:gd name="connsiteY1" fmla="*/ 2134603 h 2134603"/>
              <a:gd name="connsiteX2" fmla="*/ 1474658 w 1889896"/>
              <a:gd name="connsiteY2" fmla="*/ 2066839 h 2134603"/>
              <a:gd name="connsiteX3" fmla="*/ 1616376 w 1889896"/>
              <a:gd name="connsiteY3" fmla="*/ 1978084 h 2134603"/>
              <a:gd name="connsiteX4" fmla="*/ 1889896 w 1889896"/>
              <a:gd name="connsiteY4" fmla="*/ 1933355 h 2134603"/>
              <a:gd name="connsiteX5" fmla="*/ 1884814 w 1889896"/>
              <a:gd name="connsiteY5" fmla="*/ 0 h 2134603"/>
              <a:gd name="connsiteX6" fmla="*/ 1596190 w 1889896"/>
              <a:gd name="connsiteY6" fmla="*/ 14660 h 2134603"/>
              <a:gd name="connsiteX7" fmla="*/ 1326683 w 1889896"/>
              <a:gd name="connsiteY7" fmla="*/ 62786 h 2134603"/>
              <a:gd name="connsiteX8" fmla="*/ 1122012 w 1889896"/>
              <a:gd name="connsiteY8" fmla="*/ 110472 h 2134603"/>
              <a:gd name="connsiteX9" fmla="*/ 912796 w 1889896"/>
              <a:gd name="connsiteY9" fmla="*/ 182440 h 2134603"/>
              <a:gd name="connsiteX10" fmla="*/ 654919 w 1889896"/>
              <a:gd name="connsiteY10" fmla="*/ 295868 h 2134603"/>
              <a:gd name="connsiteX11" fmla="*/ 380332 w 1889896"/>
              <a:gd name="connsiteY11" fmla="*/ 462454 h 2134603"/>
              <a:gd name="connsiteX12" fmla="*/ 200527 w 1889896"/>
              <a:gd name="connsiteY12" fmla="*/ 601801 h 2134603"/>
              <a:gd name="connsiteX13" fmla="*/ 65773 w 1889896"/>
              <a:gd name="connsiteY13" fmla="*/ 698053 h 2134603"/>
              <a:gd name="connsiteX14" fmla="*/ 0 w 1889896"/>
              <a:gd name="connsiteY14" fmla="*/ 789272 h 2134603"/>
              <a:gd name="connsiteX0" fmla="*/ 0 w 1889896"/>
              <a:gd name="connsiteY0" fmla="*/ 789272 h 2134603"/>
              <a:gd name="connsiteX1" fmla="*/ 1371735 w 1889896"/>
              <a:gd name="connsiteY1" fmla="*/ 2134603 h 2134603"/>
              <a:gd name="connsiteX2" fmla="*/ 1469578 w 1889896"/>
              <a:gd name="connsiteY2" fmla="*/ 2049223 h 2134603"/>
              <a:gd name="connsiteX3" fmla="*/ 1616376 w 1889896"/>
              <a:gd name="connsiteY3" fmla="*/ 1978084 h 2134603"/>
              <a:gd name="connsiteX4" fmla="*/ 1889896 w 1889896"/>
              <a:gd name="connsiteY4" fmla="*/ 1933355 h 2134603"/>
              <a:gd name="connsiteX5" fmla="*/ 1884814 w 1889896"/>
              <a:gd name="connsiteY5" fmla="*/ 0 h 2134603"/>
              <a:gd name="connsiteX6" fmla="*/ 1596190 w 1889896"/>
              <a:gd name="connsiteY6" fmla="*/ 14660 h 2134603"/>
              <a:gd name="connsiteX7" fmla="*/ 1326683 w 1889896"/>
              <a:gd name="connsiteY7" fmla="*/ 62786 h 2134603"/>
              <a:gd name="connsiteX8" fmla="*/ 1122012 w 1889896"/>
              <a:gd name="connsiteY8" fmla="*/ 110472 h 2134603"/>
              <a:gd name="connsiteX9" fmla="*/ 912796 w 1889896"/>
              <a:gd name="connsiteY9" fmla="*/ 182440 h 2134603"/>
              <a:gd name="connsiteX10" fmla="*/ 654919 w 1889896"/>
              <a:gd name="connsiteY10" fmla="*/ 295868 h 2134603"/>
              <a:gd name="connsiteX11" fmla="*/ 380332 w 1889896"/>
              <a:gd name="connsiteY11" fmla="*/ 462454 h 2134603"/>
              <a:gd name="connsiteX12" fmla="*/ 200527 w 1889896"/>
              <a:gd name="connsiteY12" fmla="*/ 601801 h 2134603"/>
              <a:gd name="connsiteX13" fmla="*/ 65773 w 1889896"/>
              <a:gd name="connsiteY13" fmla="*/ 698053 h 2134603"/>
              <a:gd name="connsiteX14" fmla="*/ 0 w 1889896"/>
              <a:gd name="connsiteY14" fmla="*/ 789272 h 2134603"/>
              <a:gd name="connsiteX0" fmla="*/ 0 w 1889896"/>
              <a:gd name="connsiteY0" fmla="*/ 789272 h 2134603"/>
              <a:gd name="connsiteX1" fmla="*/ 1371735 w 1889896"/>
              <a:gd name="connsiteY1" fmla="*/ 2134603 h 2134603"/>
              <a:gd name="connsiteX2" fmla="*/ 1472118 w 1889896"/>
              <a:gd name="connsiteY2" fmla="*/ 2056773 h 2134603"/>
              <a:gd name="connsiteX3" fmla="*/ 1616376 w 1889896"/>
              <a:gd name="connsiteY3" fmla="*/ 1978084 h 2134603"/>
              <a:gd name="connsiteX4" fmla="*/ 1889896 w 1889896"/>
              <a:gd name="connsiteY4" fmla="*/ 1933355 h 2134603"/>
              <a:gd name="connsiteX5" fmla="*/ 1884814 w 1889896"/>
              <a:gd name="connsiteY5" fmla="*/ 0 h 2134603"/>
              <a:gd name="connsiteX6" fmla="*/ 1596190 w 1889896"/>
              <a:gd name="connsiteY6" fmla="*/ 14660 h 2134603"/>
              <a:gd name="connsiteX7" fmla="*/ 1326683 w 1889896"/>
              <a:gd name="connsiteY7" fmla="*/ 62786 h 2134603"/>
              <a:gd name="connsiteX8" fmla="*/ 1122012 w 1889896"/>
              <a:gd name="connsiteY8" fmla="*/ 110472 h 2134603"/>
              <a:gd name="connsiteX9" fmla="*/ 912796 w 1889896"/>
              <a:gd name="connsiteY9" fmla="*/ 182440 h 2134603"/>
              <a:gd name="connsiteX10" fmla="*/ 654919 w 1889896"/>
              <a:gd name="connsiteY10" fmla="*/ 295868 h 2134603"/>
              <a:gd name="connsiteX11" fmla="*/ 380332 w 1889896"/>
              <a:gd name="connsiteY11" fmla="*/ 462454 h 2134603"/>
              <a:gd name="connsiteX12" fmla="*/ 200527 w 1889896"/>
              <a:gd name="connsiteY12" fmla="*/ 601801 h 2134603"/>
              <a:gd name="connsiteX13" fmla="*/ 65773 w 1889896"/>
              <a:gd name="connsiteY13" fmla="*/ 698053 h 2134603"/>
              <a:gd name="connsiteX14" fmla="*/ 0 w 1889896"/>
              <a:gd name="connsiteY14" fmla="*/ 789272 h 2134603"/>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96190 w 1889896"/>
              <a:gd name="connsiteY6" fmla="*/ 27243 h 2147186"/>
              <a:gd name="connsiteX7" fmla="*/ 1326683 w 1889896"/>
              <a:gd name="connsiteY7" fmla="*/ 75369 h 2147186"/>
              <a:gd name="connsiteX8" fmla="*/ 1122012 w 1889896"/>
              <a:gd name="connsiteY8" fmla="*/ 123055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6683 w 1889896"/>
              <a:gd name="connsiteY7" fmla="*/ 75369 h 2147186"/>
              <a:gd name="connsiteX8" fmla="*/ 1122012 w 1889896"/>
              <a:gd name="connsiteY8" fmla="*/ 123055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7819 h 2147186"/>
              <a:gd name="connsiteX8" fmla="*/ 1122012 w 1889896"/>
              <a:gd name="connsiteY8" fmla="*/ 123055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7819 h 2147186"/>
              <a:gd name="connsiteX8" fmla="*/ 1122012 w 1889896"/>
              <a:gd name="connsiteY8" fmla="*/ 123055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7819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7819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7819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0256 w 1889896"/>
              <a:gd name="connsiteY9" fmla="*/ 184956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0256 w 1889896"/>
              <a:gd name="connsiteY9" fmla="*/ 184956 h 2147186"/>
              <a:gd name="connsiteX10" fmla="*/ 652379 w 1889896"/>
              <a:gd name="connsiteY10" fmla="*/ 303417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0256 w 1889896"/>
              <a:gd name="connsiteY9" fmla="*/ 184956 h 2147186"/>
              <a:gd name="connsiteX10" fmla="*/ 652379 w 1889896"/>
              <a:gd name="connsiteY10" fmla="*/ 303417 h 2147186"/>
              <a:gd name="connsiteX11" fmla="*/ 372712 w 1889896"/>
              <a:gd name="connsiteY11" fmla="*/ 464971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0256 w 1889896"/>
              <a:gd name="connsiteY9" fmla="*/ 184956 h 2147186"/>
              <a:gd name="connsiteX10" fmla="*/ 652379 w 1889896"/>
              <a:gd name="connsiteY10" fmla="*/ 303417 h 2147186"/>
              <a:gd name="connsiteX11" fmla="*/ 372712 w 1889896"/>
              <a:gd name="connsiteY11" fmla="*/ 464971 h 2147186"/>
              <a:gd name="connsiteX12" fmla="*/ 182747 w 1889896"/>
              <a:gd name="connsiteY12" fmla="*/ 596768 h 2147186"/>
              <a:gd name="connsiteX13" fmla="*/ 65773 w 1889896"/>
              <a:gd name="connsiteY13" fmla="*/ 710636 h 2147186"/>
              <a:gd name="connsiteX14" fmla="*/ 0 w 1889896"/>
              <a:gd name="connsiteY14" fmla="*/ 801855 h 2147186"/>
              <a:gd name="connsiteX0" fmla="*/ 0 w 1905137"/>
              <a:gd name="connsiteY0" fmla="*/ 784239 h 2147186"/>
              <a:gd name="connsiteX1" fmla="*/ 1386976 w 1905137"/>
              <a:gd name="connsiteY1" fmla="*/ 2147186 h 2147186"/>
              <a:gd name="connsiteX2" fmla="*/ 1487359 w 1905137"/>
              <a:gd name="connsiteY2" fmla="*/ 2069356 h 2147186"/>
              <a:gd name="connsiteX3" fmla="*/ 1631617 w 1905137"/>
              <a:gd name="connsiteY3" fmla="*/ 1990667 h 2147186"/>
              <a:gd name="connsiteX4" fmla="*/ 1905137 w 1905137"/>
              <a:gd name="connsiteY4" fmla="*/ 1945938 h 2147186"/>
              <a:gd name="connsiteX5" fmla="*/ 1902595 w 1905137"/>
              <a:gd name="connsiteY5" fmla="*/ 0 h 2147186"/>
              <a:gd name="connsiteX6" fmla="*/ 1603811 w 1905137"/>
              <a:gd name="connsiteY6" fmla="*/ 17177 h 2147186"/>
              <a:gd name="connsiteX7" fmla="*/ 1336845 w 1905137"/>
              <a:gd name="connsiteY7" fmla="*/ 62785 h 2147186"/>
              <a:gd name="connsiteX8" fmla="*/ 1124553 w 1905137"/>
              <a:gd name="connsiteY8" fmla="*/ 120538 h 2147186"/>
              <a:gd name="connsiteX9" fmla="*/ 925497 w 1905137"/>
              <a:gd name="connsiteY9" fmla="*/ 184956 h 2147186"/>
              <a:gd name="connsiteX10" fmla="*/ 667620 w 1905137"/>
              <a:gd name="connsiteY10" fmla="*/ 303417 h 2147186"/>
              <a:gd name="connsiteX11" fmla="*/ 387953 w 1905137"/>
              <a:gd name="connsiteY11" fmla="*/ 464971 h 2147186"/>
              <a:gd name="connsiteX12" fmla="*/ 197988 w 1905137"/>
              <a:gd name="connsiteY12" fmla="*/ 596768 h 2147186"/>
              <a:gd name="connsiteX13" fmla="*/ 81014 w 1905137"/>
              <a:gd name="connsiteY13" fmla="*/ 710636 h 2147186"/>
              <a:gd name="connsiteX14" fmla="*/ 0 w 1905137"/>
              <a:gd name="connsiteY14" fmla="*/ 784239 h 2147186"/>
              <a:gd name="connsiteX0" fmla="*/ 0 w 1905137"/>
              <a:gd name="connsiteY0" fmla="*/ 784239 h 2147186"/>
              <a:gd name="connsiteX1" fmla="*/ 1386976 w 1905137"/>
              <a:gd name="connsiteY1" fmla="*/ 2147186 h 2147186"/>
              <a:gd name="connsiteX2" fmla="*/ 1487359 w 1905137"/>
              <a:gd name="connsiteY2" fmla="*/ 2069356 h 2147186"/>
              <a:gd name="connsiteX3" fmla="*/ 1631617 w 1905137"/>
              <a:gd name="connsiteY3" fmla="*/ 1990667 h 2147186"/>
              <a:gd name="connsiteX4" fmla="*/ 1905137 w 1905137"/>
              <a:gd name="connsiteY4" fmla="*/ 1945938 h 2147186"/>
              <a:gd name="connsiteX5" fmla="*/ 1902595 w 1905137"/>
              <a:gd name="connsiteY5" fmla="*/ 0 h 2147186"/>
              <a:gd name="connsiteX6" fmla="*/ 1603811 w 1905137"/>
              <a:gd name="connsiteY6" fmla="*/ 17177 h 2147186"/>
              <a:gd name="connsiteX7" fmla="*/ 1336845 w 1905137"/>
              <a:gd name="connsiteY7" fmla="*/ 62785 h 2147186"/>
              <a:gd name="connsiteX8" fmla="*/ 1124553 w 1905137"/>
              <a:gd name="connsiteY8" fmla="*/ 120538 h 2147186"/>
              <a:gd name="connsiteX9" fmla="*/ 925497 w 1905137"/>
              <a:gd name="connsiteY9" fmla="*/ 184956 h 2147186"/>
              <a:gd name="connsiteX10" fmla="*/ 667620 w 1905137"/>
              <a:gd name="connsiteY10" fmla="*/ 303417 h 2147186"/>
              <a:gd name="connsiteX11" fmla="*/ 387953 w 1905137"/>
              <a:gd name="connsiteY11" fmla="*/ 464971 h 2147186"/>
              <a:gd name="connsiteX12" fmla="*/ 197988 w 1905137"/>
              <a:gd name="connsiteY12" fmla="*/ 596768 h 2147186"/>
              <a:gd name="connsiteX13" fmla="*/ 75934 w 1905137"/>
              <a:gd name="connsiteY13" fmla="*/ 710636 h 2147186"/>
              <a:gd name="connsiteX14" fmla="*/ 0 w 1905137"/>
              <a:gd name="connsiteY14" fmla="*/ 784239 h 2147186"/>
              <a:gd name="connsiteX0" fmla="*/ 0 w 1905137"/>
              <a:gd name="connsiteY0" fmla="*/ 784239 h 2147186"/>
              <a:gd name="connsiteX1" fmla="*/ 1386976 w 1905137"/>
              <a:gd name="connsiteY1" fmla="*/ 2147186 h 2147186"/>
              <a:gd name="connsiteX2" fmla="*/ 1487359 w 1905137"/>
              <a:gd name="connsiteY2" fmla="*/ 2069356 h 2147186"/>
              <a:gd name="connsiteX3" fmla="*/ 1631617 w 1905137"/>
              <a:gd name="connsiteY3" fmla="*/ 1990667 h 2147186"/>
              <a:gd name="connsiteX4" fmla="*/ 1905137 w 1905137"/>
              <a:gd name="connsiteY4" fmla="*/ 1945938 h 2147186"/>
              <a:gd name="connsiteX5" fmla="*/ 1902595 w 1905137"/>
              <a:gd name="connsiteY5" fmla="*/ 0 h 2147186"/>
              <a:gd name="connsiteX6" fmla="*/ 1603811 w 1905137"/>
              <a:gd name="connsiteY6" fmla="*/ 17177 h 2147186"/>
              <a:gd name="connsiteX7" fmla="*/ 1336845 w 1905137"/>
              <a:gd name="connsiteY7" fmla="*/ 62785 h 2147186"/>
              <a:gd name="connsiteX8" fmla="*/ 1124553 w 1905137"/>
              <a:gd name="connsiteY8" fmla="*/ 120538 h 2147186"/>
              <a:gd name="connsiteX9" fmla="*/ 925497 w 1905137"/>
              <a:gd name="connsiteY9" fmla="*/ 184956 h 2147186"/>
              <a:gd name="connsiteX10" fmla="*/ 667620 w 1905137"/>
              <a:gd name="connsiteY10" fmla="*/ 303417 h 2147186"/>
              <a:gd name="connsiteX11" fmla="*/ 387953 w 1905137"/>
              <a:gd name="connsiteY11" fmla="*/ 464971 h 2147186"/>
              <a:gd name="connsiteX12" fmla="*/ 197988 w 1905137"/>
              <a:gd name="connsiteY12" fmla="*/ 596768 h 2147186"/>
              <a:gd name="connsiteX13" fmla="*/ 75934 w 1905137"/>
              <a:gd name="connsiteY13" fmla="*/ 710636 h 2147186"/>
              <a:gd name="connsiteX14" fmla="*/ 0 w 1905137"/>
              <a:gd name="connsiteY14" fmla="*/ 784239 h 2147186"/>
              <a:gd name="connsiteX0" fmla="*/ 0 w 1910216"/>
              <a:gd name="connsiteY0" fmla="*/ 776689 h 2147186"/>
              <a:gd name="connsiteX1" fmla="*/ 1392055 w 1910216"/>
              <a:gd name="connsiteY1" fmla="*/ 2147186 h 2147186"/>
              <a:gd name="connsiteX2" fmla="*/ 1492438 w 1910216"/>
              <a:gd name="connsiteY2" fmla="*/ 2069356 h 2147186"/>
              <a:gd name="connsiteX3" fmla="*/ 1636696 w 1910216"/>
              <a:gd name="connsiteY3" fmla="*/ 1990667 h 2147186"/>
              <a:gd name="connsiteX4" fmla="*/ 1910216 w 1910216"/>
              <a:gd name="connsiteY4" fmla="*/ 1945938 h 2147186"/>
              <a:gd name="connsiteX5" fmla="*/ 1907674 w 1910216"/>
              <a:gd name="connsiteY5" fmla="*/ 0 h 2147186"/>
              <a:gd name="connsiteX6" fmla="*/ 1608890 w 1910216"/>
              <a:gd name="connsiteY6" fmla="*/ 17177 h 2147186"/>
              <a:gd name="connsiteX7" fmla="*/ 1341924 w 1910216"/>
              <a:gd name="connsiteY7" fmla="*/ 62785 h 2147186"/>
              <a:gd name="connsiteX8" fmla="*/ 1129632 w 1910216"/>
              <a:gd name="connsiteY8" fmla="*/ 120538 h 2147186"/>
              <a:gd name="connsiteX9" fmla="*/ 930576 w 1910216"/>
              <a:gd name="connsiteY9" fmla="*/ 184956 h 2147186"/>
              <a:gd name="connsiteX10" fmla="*/ 672699 w 1910216"/>
              <a:gd name="connsiteY10" fmla="*/ 303417 h 2147186"/>
              <a:gd name="connsiteX11" fmla="*/ 393032 w 1910216"/>
              <a:gd name="connsiteY11" fmla="*/ 464971 h 2147186"/>
              <a:gd name="connsiteX12" fmla="*/ 203067 w 1910216"/>
              <a:gd name="connsiteY12" fmla="*/ 596768 h 2147186"/>
              <a:gd name="connsiteX13" fmla="*/ 81013 w 1910216"/>
              <a:gd name="connsiteY13" fmla="*/ 710636 h 2147186"/>
              <a:gd name="connsiteX14" fmla="*/ 0 w 1910216"/>
              <a:gd name="connsiteY14" fmla="*/ 776689 h 2147186"/>
              <a:gd name="connsiteX0" fmla="*/ 0 w 1910216"/>
              <a:gd name="connsiteY0" fmla="*/ 776689 h 2147186"/>
              <a:gd name="connsiteX1" fmla="*/ 1392055 w 1910216"/>
              <a:gd name="connsiteY1" fmla="*/ 2147186 h 2147186"/>
              <a:gd name="connsiteX2" fmla="*/ 1492438 w 1910216"/>
              <a:gd name="connsiteY2" fmla="*/ 2069356 h 2147186"/>
              <a:gd name="connsiteX3" fmla="*/ 1636696 w 1910216"/>
              <a:gd name="connsiteY3" fmla="*/ 1990667 h 2147186"/>
              <a:gd name="connsiteX4" fmla="*/ 1910216 w 1910216"/>
              <a:gd name="connsiteY4" fmla="*/ 1945938 h 2147186"/>
              <a:gd name="connsiteX5" fmla="*/ 1907674 w 1910216"/>
              <a:gd name="connsiteY5" fmla="*/ 0 h 2147186"/>
              <a:gd name="connsiteX6" fmla="*/ 1608890 w 1910216"/>
              <a:gd name="connsiteY6" fmla="*/ 17177 h 2147186"/>
              <a:gd name="connsiteX7" fmla="*/ 1341924 w 1910216"/>
              <a:gd name="connsiteY7" fmla="*/ 62785 h 2147186"/>
              <a:gd name="connsiteX8" fmla="*/ 1129632 w 1910216"/>
              <a:gd name="connsiteY8" fmla="*/ 120538 h 2147186"/>
              <a:gd name="connsiteX9" fmla="*/ 930576 w 1910216"/>
              <a:gd name="connsiteY9" fmla="*/ 184956 h 2147186"/>
              <a:gd name="connsiteX10" fmla="*/ 672699 w 1910216"/>
              <a:gd name="connsiteY10" fmla="*/ 303417 h 2147186"/>
              <a:gd name="connsiteX11" fmla="*/ 393032 w 1910216"/>
              <a:gd name="connsiteY11" fmla="*/ 464971 h 2147186"/>
              <a:gd name="connsiteX12" fmla="*/ 203067 w 1910216"/>
              <a:gd name="connsiteY12" fmla="*/ 596768 h 2147186"/>
              <a:gd name="connsiteX13" fmla="*/ 81013 w 1910216"/>
              <a:gd name="connsiteY13" fmla="*/ 710636 h 2147186"/>
              <a:gd name="connsiteX14" fmla="*/ 0 w 1910216"/>
              <a:gd name="connsiteY14" fmla="*/ 776689 h 2147186"/>
              <a:gd name="connsiteX0" fmla="*/ 0 w 1910216"/>
              <a:gd name="connsiteY0" fmla="*/ 776689 h 2147186"/>
              <a:gd name="connsiteX1" fmla="*/ 1392055 w 1910216"/>
              <a:gd name="connsiteY1" fmla="*/ 2147186 h 2147186"/>
              <a:gd name="connsiteX2" fmla="*/ 1492438 w 1910216"/>
              <a:gd name="connsiteY2" fmla="*/ 2069356 h 2147186"/>
              <a:gd name="connsiteX3" fmla="*/ 1636696 w 1910216"/>
              <a:gd name="connsiteY3" fmla="*/ 1990667 h 2147186"/>
              <a:gd name="connsiteX4" fmla="*/ 1910216 w 1910216"/>
              <a:gd name="connsiteY4" fmla="*/ 1945938 h 2147186"/>
              <a:gd name="connsiteX5" fmla="*/ 1907674 w 1910216"/>
              <a:gd name="connsiteY5" fmla="*/ 0 h 2147186"/>
              <a:gd name="connsiteX6" fmla="*/ 1608890 w 1910216"/>
              <a:gd name="connsiteY6" fmla="*/ 17177 h 2147186"/>
              <a:gd name="connsiteX7" fmla="*/ 1341924 w 1910216"/>
              <a:gd name="connsiteY7" fmla="*/ 62785 h 2147186"/>
              <a:gd name="connsiteX8" fmla="*/ 1129632 w 1910216"/>
              <a:gd name="connsiteY8" fmla="*/ 120538 h 2147186"/>
              <a:gd name="connsiteX9" fmla="*/ 930576 w 1910216"/>
              <a:gd name="connsiteY9" fmla="*/ 184956 h 2147186"/>
              <a:gd name="connsiteX10" fmla="*/ 672699 w 1910216"/>
              <a:gd name="connsiteY10" fmla="*/ 303417 h 2147186"/>
              <a:gd name="connsiteX11" fmla="*/ 393032 w 1910216"/>
              <a:gd name="connsiteY11" fmla="*/ 464971 h 2147186"/>
              <a:gd name="connsiteX12" fmla="*/ 203067 w 1910216"/>
              <a:gd name="connsiteY12" fmla="*/ 596768 h 2147186"/>
              <a:gd name="connsiteX13" fmla="*/ 81013 w 1910216"/>
              <a:gd name="connsiteY13" fmla="*/ 708119 h 2147186"/>
              <a:gd name="connsiteX14" fmla="*/ 0 w 1910216"/>
              <a:gd name="connsiteY14" fmla="*/ 776689 h 214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0216" h="2147186">
                <a:moveTo>
                  <a:pt x="0" y="776689"/>
                </a:moveTo>
                <a:lnTo>
                  <a:pt x="1392055" y="2147186"/>
                </a:lnTo>
                <a:cubicBezTo>
                  <a:pt x="1430596" y="2109498"/>
                  <a:pt x="1453897" y="2107044"/>
                  <a:pt x="1492438" y="2069356"/>
                </a:cubicBezTo>
                <a:cubicBezTo>
                  <a:pt x="1532904" y="2048160"/>
                  <a:pt x="1596230" y="2011863"/>
                  <a:pt x="1636696" y="1990667"/>
                </a:cubicBezTo>
                <a:cubicBezTo>
                  <a:pt x="1772743" y="1958981"/>
                  <a:pt x="1766549" y="1949942"/>
                  <a:pt x="1910216" y="1945938"/>
                </a:cubicBezTo>
                <a:cubicBezTo>
                  <a:pt x="1906829" y="1292259"/>
                  <a:pt x="1911061" y="653679"/>
                  <a:pt x="1907674" y="0"/>
                </a:cubicBezTo>
                <a:lnTo>
                  <a:pt x="1608890" y="17177"/>
                </a:lnTo>
                <a:cubicBezTo>
                  <a:pt x="1519901" y="34058"/>
                  <a:pt x="1466474" y="35837"/>
                  <a:pt x="1341924" y="62785"/>
                </a:cubicBezTo>
                <a:cubicBezTo>
                  <a:pt x="1230520" y="82875"/>
                  <a:pt x="1200396" y="102965"/>
                  <a:pt x="1129632" y="120538"/>
                </a:cubicBezTo>
                <a:lnTo>
                  <a:pt x="930576" y="184956"/>
                </a:lnTo>
                <a:lnTo>
                  <a:pt x="672699" y="303417"/>
                </a:lnTo>
                <a:lnTo>
                  <a:pt x="393032" y="464971"/>
                </a:lnTo>
                <a:lnTo>
                  <a:pt x="203067" y="596768"/>
                </a:lnTo>
                <a:lnTo>
                  <a:pt x="81013" y="708119"/>
                </a:lnTo>
                <a:cubicBezTo>
                  <a:pt x="53162" y="727619"/>
                  <a:pt x="32931" y="744604"/>
                  <a:pt x="0" y="776689"/>
                </a:cubicBezTo>
                <a:close/>
              </a:path>
            </a:pathLst>
          </a:custGeom>
          <a:solidFill>
            <a:srgbClr val="9CD59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hildren1" hidden="1">
            <a:hlinkClick r:id="" action="ppaction://noaction"/>
            <a:extLst>
              <a:ext uri="{FF2B5EF4-FFF2-40B4-BE49-F238E27FC236}">
                <a16:creationId xmlns:a16="http://schemas.microsoft.com/office/drawing/2014/main" id="{B09074F9-B666-47B5-93EE-1D16CBE0523E}"/>
              </a:ext>
            </a:extLst>
          </p:cNvPr>
          <p:cNvSpPr/>
          <p:nvPr/>
        </p:nvSpPr>
        <p:spPr>
          <a:xfrm rot="13509884">
            <a:off x="10581451" y="1364588"/>
            <a:ext cx="508648" cy="584744"/>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74796 w 1963554"/>
              <a:gd name="connsiteY2" fmla="*/ 2030931 h 2184935"/>
              <a:gd name="connsiteX3" fmla="*/ 1956179 w 1963554"/>
              <a:gd name="connsiteY3" fmla="*/ 1956390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700448 w 1963554"/>
              <a:gd name="connsiteY2" fmla="*/ 2002123 h 2184935"/>
              <a:gd name="connsiteX3" fmla="*/ 1956179 w 1963554"/>
              <a:gd name="connsiteY3" fmla="*/ 1956390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700448 w 1963554"/>
              <a:gd name="connsiteY2" fmla="*/ 2002123 h 2184935"/>
              <a:gd name="connsiteX3" fmla="*/ 1956179 w 1963554"/>
              <a:gd name="connsiteY3" fmla="*/ 1956390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700448 w 1963554"/>
              <a:gd name="connsiteY2" fmla="*/ 2002123 h 2184935"/>
              <a:gd name="connsiteX3" fmla="*/ 1956179 w 1963554"/>
              <a:gd name="connsiteY3" fmla="*/ 1956390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700448 w 1963554"/>
              <a:gd name="connsiteY2" fmla="*/ 2002123 h 2184935"/>
              <a:gd name="connsiteX3" fmla="*/ 1956179 w 1963554"/>
              <a:gd name="connsiteY3" fmla="*/ 1956390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700426 w 1963554"/>
              <a:gd name="connsiteY2" fmla="*/ 1994940 h 2184935"/>
              <a:gd name="connsiteX3" fmla="*/ 1956179 w 1963554"/>
              <a:gd name="connsiteY3" fmla="*/ 1956390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56116"/>
              <a:gd name="connsiteX1" fmla="*/ 1444242 w 1963554"/>
              <a:gd name="connsiteY1" fmla="*/ 2156116 h 2156116"/>
              <a:gd name="connsiteX2" fmla="*/ 1700426 w 1963554"/>
              <a:gd name="connsiteY2" fmla="*/ 1994940 h 2156116"/>
              <a:gd name="connsiteX3" fmla="*/ 1956179 w 1963554"/>
              <a:gd name="connsiteY3" fmla="*/ 1956390 h 2156116"/>
              <a:gd name="connsiteX4" fmla="*/ 1963554 w 1963554"/>
              <a:gd name="connsiteY4" fmla="*/ 0 h 2156116"/>
              <a:gd name="connsiteX5" fmla="*/ 1626670 w 1963554"/>
              <a:gd name="connsiteY5" fmla="*/ 9626 h 2156116"/>
              <a:gd name="connsiteX6" fmla="*/ 1357163 w 1963554"/>
              <a:gd name="connsiteY6" fmla="*/ 57752 h 2156116"/>
              <a:gd name="connsiteX7" fmla="*/ 1155032 w 1963554"/>
              <a:gd name="connsiteY7" fmla="*/ 115504 h 2156116"/>
              <a:gd name="connsiteX8" fmla="*/ 943276 w 1963554"/>
              <a:gd name="connsiteY8" fmla="*/ 192506 h 2156116"/>
              <a:gd name="connsiteX9" fmla="*/ 693019 w 1963554"/>
              <a:gd name="connsiteY9" fmla="*/ 298384 h 2156116"/>
              <a:gd name="connsiteX10" fmla="*/ 423512 w 1963554"/>
              <a:gd name="connsiteY10" fmla="*/ 452388 h 2156116"/>
              <a:gd name="connsiteX11" fmla="*/ 231007 w 1963554"/>
              <a:gd name="connsiteY11" fmla="*/ 596767 h 2156116"/>
              <a:gd name="connsiteX12" fmla="*/ 96253 w 1963554"/>
              <a:gd name="connsiteY12" fmla="*/ 693019 h 2156116"/>
              <a:gd name="connsiteX13" fmla="*/ 0 w 1963554"/>
              <a:gd name="connsiteY13" fmla="*/ 789272 h 2156116"/>
              <a:gd name="connsiteX0" fmla="*/ 0 w 1963554"/>
              <a:gd name="connsiteY0" fmla="*/ 789272 h 2156116"/>
              <a:gd name="connsiteX1" fmla="*/ 1444242 w 1963554"/>
              <a:gd name="connsiteY1" fmla="*/ 2156116 h 2156116"/>
              <a:gd name="connsiteX2" fmla="*/ 1689332 w 1963554"/>
              <a:gd name="connsiteY2" fmla="*/ 1973418 h 2156116"/>
              <a:gd name="connsiteX3" fmla="*/ 1956179 w 1963554"/>
              <a:gd name="connsiteY3" fmla="*/ 1956390 h 2156116"/>
              <a:gd name="connsiteX4" fmla="*/ 1963554 w 1963554"/>
              <a:gd name="connsiteY4" fmla="*/ 0 h 2156116"/>
              <a:gd name="connsiteX5" fmla="*/ 1626670 w 1963554"/>
              <a:gd name="connsiteY5" fmla="*/ 9626 h 2156116"/>
              <a:gd name="connsiteX6" fmla="*/ 1357163 w 1963554"/>
              <a:gd name="connsiteY6" fmla="*/ 57752 h 2156116"/>
              <a:gd name="connsiteX7" fmla="*/ 1155032 w 1963554"/>
              <a:gd name="connsiteY7" fmla="*/ 115504 h 2156116"/>
              <a:gd name="connsiteX8" fmla="*/ 943276 w 1963554"/>
              <a:gd name="connsiteY8" fmla="*/ 192506 h 2156116"/>
              <a:gd name="connsiteX9" fmla="*/ 693019 w 1963554"/>
              <a:gd name="connsiteY9" fmla="*/ 298384 h 2156116"/>
              <a:gd name="connsiteX10" fmla="*/ 423512 w 1963554"/>
              <a:gd name="connsiteY10" fmla="*/ 452388 h 2156116"/>
              <a:gd name="connsiteX11" fmla="*/ 231007 w 1963554"/>
              <a:gd name="connsiteY11" fmla="*/ 596767 h 2156116"/>
              <a:gd name="connsiteX12" fmla="*/ 96253 w 1963554"/>
              <a:gd name="connsiteY12" fmla="*/ 693019 h 2156116"/>
              <a:gd name="connsiteX13" fmla="*/ 0 w 1963554"/>
              <a:gd name="connsiteY13" fmla="*/ 789272 h 2156116"/>
              <a:gd name="connsiteX0" fmla="*/ 0 w 1963554"/>
              <a:gd name="connsiteY0" fmla="*/ 789272 h 2156116"/>
              <a:gd name="connsiteX1" fmla="*/ 1444242 w 1963554"/>
              <a:gd name="connsiteY1" fmla="*/ 2156116 h 2156116"/>
              <a:gd name="connsiteX2" fmla="*/ 1693092 w 1963554"/>
              <a:gd name="connsiteY2" fmla="*/ 2002144 h 2156116"/>
              <a:gd name="connsiteX3" fmla="*/ 1956179 w 1963554"/>
              <a:gd name="connsiteY3" fmla="*/ 1956390 h 2156116"/>
              <a:gd name="connsiteX4" fmla="*/ 1963554 w 1963554"/>
              <a:gd name="connsiteY4" fmla="*/ 0 h 2156116"/>
              <a:gd name="connsiteX5" fmla="*/ 1626670 w 1963554"/>
              <a:gd name="connsiteY5" fmla="*/ 9626 h 2156116"/>
              <a:gd name="connsiteX6" fmla="*/ 1357163 w 1963554"/>
              <a:gd name="connsiteY6" fmla="*/ 57752 h 2156116"/>
              <a:gd name="connsiteX7" fmla="*/ 1155032 w 1963554"/>
              <a:gd name="connsiteY7" fmla="*/ 115504 h 2156116"/>
              <a:gd name="connsiteX8" fmla="*/ 943276 w 1963554"/>
              <a:gd name="connsiteY8" fmla="*/ 192506 h 2156116"/>
              <a:gd name="connsiteX9" fmla="*/ 693019 w 1963554"/>
              <a:gd name="connsiteY9" fmla="*/ 298384 h 2156116"/>
              <a:gd name="connsiteX10" fmla="*/ 423512 w 1963554"/>
              <a:gd name="connsiteY10" fmla="*/ 452388 h 2156116"/>
              <a:gd name="connsiteX11" fmla="*/ 231007 w 1963554"/>
              <a:gd name="connsiteY11" fmla="*/ 596767 h 2156116"/>
              <a:gd name="connsiteX12" fmla="*/ 96253 w 1963554"/>
              <a:gd name="connsiteY12" fmla="*/ 693019 h 2156116"/>
              <a:gd name="connsiteX13" fmla="*/ 0 w 1963554"/>
              <a:gd name="connsiteY13" fmla="*/ 789272 h 2156116"/>
              <a:gd name="connsiteX0" fmla="*/ 0 w 1954357"/>
              <a:gd name="connsiteY0" fmla="*/ 791043 h 2156116"/>
              <a:gd name="connsiteX1" fmla="*/ 1435045 w 1954357"/>
              <a:gd name="connsiteY1" fmla="*/ 2156116 h 2156116"/>
              <a:gd name="connsiteX2" fmla="*/ 1683895 w 1954357"/>
              <a:gd name="connsiteY2" fmla="*/ 2002144 h 2156116"/>
              <a:gd name="connsiteX3" fmla="*/ 1946982 w 1954357"/>
              <a:gd name="connsiteY3" fmla="*/ 1956390 h 2156116"/>
              <a:gd name="connsiteX4" fmla="*/ 1954357 w 1954357"/>
              <a:gd name="connsiteY4" fmla="*/ 0 h 2156116"/>
              <a:gd name="connsiteX5" fmla="*/ 1617473 w 1954357"/>
              <a:gd name="connsiteY5" fmla="*/ 9626 h 2156116"/>
              <a:gd name="connsiteX6" fmla="*/ 1347966 w 1954357"/>
              <a:gd name="connsiteY6" fmla="*/ 57752 h 2156116"/>
              <a:gd name="connsiteX7" fmla="*/ 1145835 w 1954357"/>
              <a:gd name="connsiteY7" fmla="*/ 115504 h 2156116"/>
              <a:gd name="connsiteX8" fmla="*/ 934079 w 1954357"/>
              <a:gd name="connsiteY8" fmla="*/ 192506 h 2156116"/>
              <a:gd name="connsiteX9" fmla="*/ 683822 w 1954357"/>
              <a:gd name="connsiteY9" fmla="*/ 298384 h 2156116"/>
              <a:gd name="connsiteX10" fmla="*/ 414315 w 1954357"/>
              <a:gd name="connsiteY10" fmla="*/ 452388 h 2156116"/>
              <a:gd name="connsiteX11" fmla="*/ 221810 w 1954357"/>
              <a:gd name="connsiteY11" fmla="*/ 596767 h 2156116"/>
              <a:gd name="connsiteX12" fmla="*/ 87056 w 1954357"/>
              <a:gd name="connsiteY12" fmla="*/ 693019 h 2156116"/>
              <a:gd name="connsiteX13" fmla="*/ 0 w 1954357"/>
              <a:gd name="connsiteY13" fmla="*/ 791043 h 2156116"/>
              <a:gd name="connsiteX0" fmla="*/ 0 w 1954357"/>
              <a:gd name="connsiteY0" fmla="*/ 791043 h 2170485"/>
              <a:gd name="connsiteX1" fmla="*/ 1435087 w 1954357"/>
              <a:gd name="connsiteY1" fmla="*/ 2170485 h 2170485"/>
              <a:gd name="connsiteX2" fmla="*/ 1683895 w 1954357"/>
              <a:gd name="connsiteY2" fmla="*/ 2002144 h 2170485"/>
              <a:gd name="connsiteX3" fmla="*/ 1946982 w 1954357"/>
              <a:gd name="connsiteY3" fmla="*/ 1956390 h 2170485"/>
              <a:gd name="connsiteX4" fmla="*/ 1954357 w 1954357"/>
              <a:gd name="connsiteY4" fmla="*/ 0 h 2170485"/>
              <a:gd name="connsiteX5" fmla="*/ 1617473 w 1954357"/>
              <a:gd name="connsiteY5" fmla="*/ 9626 h 2170485"/>
              <a:gd name="connsiteX6" fmla="*/ 1347966 w 1954357"/>
              <a:gd name="connsiteY6" fmla="*/ 57752 h 2170485"/>
              <a:gd name="connsiteX7" fmla="*/ 1145835 w 1954357"/>
              <a:gd name="connsiteY7" fmla="*/ 115504 h 2170485"/>
              <a:gd name="connsiteX8" fmla="*/ 934079 w 1954357"/>
              <a:gd name="connsiteY8" fmla="*/ 192506 h 2170485"/>
              <a:gd name="connsiteX9" fmla="*/ 683822 w 1954357"/>
              <a:gd name="connsiteY9" fmla="*/ 298384 h 2170485"/>
              <a:gd name="connsiteX10" fmla="*/ 414315 w 1954357"/>
              <a:gd name="connsiteY10" fmla="*/ 452388 h 2170485"/>
              <a:gd name="connsiteX11" fmla="*/ 221810 w 1954357"/>
              <a:gd name="connsiteY11" fmla="*/ 596767 h 2170485"/>
              <a:gd name="connsiteX12" fmla="*/ 87056 w 1954357"/>
              <a:gd name="connsiteY12" fmla="*/ 693019 h 2170485"/>
              <a:gd name="connsiteX13" fmla="*/ 0 w 1954357"/>
              <a:gd name="connsiteY13" fmla="*/ 791043 h 2170485"/>
              <a:gd name="connsiteX0" fmla="*/ 0 w 1954357"/>
              <a:gd name="connsiteY0" fmla="*/ 791043 h 2170485"/>
              <a:gd name="connsiteX1" fmla="*/ 1435087 w 1954357"/>
              <a:gd name="connsiteY1" fmla="*/ 2170485 h 2170485"/>
              <a:gd name="connsiteX2" fmla="*/ 1680249 w 1954357"/>
              <a:gd name="connsiteY2" fmla="*/ 2012930 h 2170485"/>
              <a:gd name="connsiteX3" fmla="*/ 1946982 w 1954357"/>
              <a:gd name="connsiteY3" fmla="*/ 1956390 h 2170485"/>
              <a:gd name="connsiteX4" fmla="*/ 1954357 w 1954357"/>
              <a:gd name="connsiteY4" fmla="*/ 0 h 2170485"/>
              <a:gd name="connsiteX5" fmla="*/ 1617473 w 1954357"/>
              <a:gd name="connsiteY5" fmla="*/ 9626 h 2170485"/>
              <a:gd name="connsiteX6" fmla="*/ 1347966 w 1954357"/>
              <a:gd name="connsiteY6" fmla="*/ 57752 h 2170485"/>
              <a:gd name="connsiteX7" fmla="*/ 1145835 w 1954357"/>
              <a:gd name="connsiteY7" fmla="*/ 115504 h 2170485"/>
              <a:gd name="connsiteX8" fmla="*/ 934079 w 1954357"/>
              <a:gd name="connsiteY8" fmla="*/ 192506 h 2170485"/>
              <a:gd name="connsiteX9" fmla="*/ 683822 w 1954357"/>
              <a:gd name="connsiteY9" fmla="*/ 298384 h 2170485"/>
              <a:gd name="connsiteX10" fmla="*/ 414315 w 1954357"/>
              <a:gd name="connsiteY10" fmla="*/ 452388 h 2170485"/>
              <a:gd name="connsiteX11" fmla="*/ 221810 w 1954357"/>
              <a:gd name="connsiteY11" fmla="*/ 596767 h 2170485"/>
              <a:gd name="connsiteX12" fmla="*/ 87056 w 1954357"/>
              <a:gd name="connsiteY12" fmla="*/ 693019 h 2170485"/>
              <a:gd name="connsiteX13" fmla="*/ 0 w 1954357"/>
              <a:gd name="connsiteY13" fmla="*/ 791043 h 2170485"/>
              <a:gd name="connsiteX0" fmla="*/ 0 w 1947240"/>
              <a:gd name="connsiteY0" fmla="*/ 798176 h 2177618"/>
              <a:gd name="connsiteX1" fmla="*/ 1435087 w 1947240"/>
              <a:gd name="connsiteY1" fmla="*/ 2177618 h 2177618"/>
              <a:gd name="connsiteX2" fmla="*/ 1680249 w 1947240"/>
              <a:gd name="connsiteY2" fmla="*/ 2020063 h 2177618"/>
              <a:gd name="connsiteX3" fmla="*/ 1946982 w 1947240"/>
              <a:gd name="connsiteY3" fmla="*/ 1963523 h 2177618"/>
              <a:gd name="connsiteX4" fmla="*/ 1935954 w 1947240"/>
              <a:gd name="connsiteY4" fmla="*/ 0 h 2177618"/>
              <a:gd name="connsiteX5" fmla="*/ 1617473 w 1947240"/>
              <a:gd name="connsiteY5" fmla="*/ 16759 h 2177618"/>
              <a:gd name="connsiteX6" fmla="*/ 1347966 w 1947240"/>
              <a:gd name="connsiteY6" fmla="*/ 64885 h 2177618"/>
              <a:gd name="connsiteX7" fmla="*/ 1145835 w 1947240"/>
              <a:gd name="connsiteY7" fmla="*/ 122637 h 2177618"/>
              <a:gd name="connsiteX8" fmla="*/ 934079 w 1947240"/>
              <a:gd name="connsiteY8" fmla="*/ 199639 h 2177618"/>
              <a:gd name="connsiteX9" fmla="*/ 683822 w 1947240"/>
              <a:gd name="connsiteY9" fmla="*/ 305517 h 2177618"/>
              <a:gd name="connsiteX10" fmla="*/ 414315 w 1947240"/>
              <a:gd name="connsiteY10" fmla="*/ 459521 h 2177618"/>
              <a:gd name="connsiteX11" fmla="*/ 221810 w 1947240"/>
              <a:gd name="connsiteY11" fmla="*/ 603900 h 2177618"/>
              <a:gd name="connsiteX12" fmla="*/ 87056 w 1947240"/>
              <a:gd name="connsiteY12" fmla="*/ 700152 h 2177618"/>
              <a:gd name="connsiteX13" fmla="*/ 0 w 1947240"/>
              <a:gd name="connsiteY13" fmla="*/ 798176 h 2177618"/>
              <a:gd name="connsiteX0" fmla="*/ 0 w 1943623"/>
              <a:gd name="connsiteY0" fmla="*/ 798176 h 2177618"/>
              <a:gd name="connsiteX1" fmla="*/ 1435087 w 1943623"/>
              <a:gd name="connsiteY1" fmla="*/ 2177618 h 2177618"/>
              <a:gd name="connsiteX2" fmla="*/ 1680249 w 1943623"/>
              <a:gd name="connsiteY2" fmla="*/ 2020063 h 2177618"/>
              <a:gd name="connsiteX3" fmla="*/ 1943296 w 1943623"/>
              <a:gd name="connsiteY3" fmla="*/ 1959941 h 2177618"/>
              <a:gd name="connsiteX4" fmla="*/ 1935954 w 1943623"/>
              <a:gd name="connsiteY4" fmla="*/ 0 h 2177618"/>
              <a:gd name="connsiteX5" fmla="*/ 1617473 w 1943623"/>
              <a:gd name="connsiteY5" fmla="*/ 16759 h 2177618"/>
              <a:gd name="connsiteX6" fmla="*/ 1347966 w 1943623"/>
              <a:gd name="connsiteY6" fmla="*/ 64885 h 2177618"/>
              <a:gd name="connsiteX7" fmla="*/ 1145835 w 1943623"/>
              <a:gd name="connsiteY7" fmla="*/ 122637 h 2177618"/>
              <a:gd name="connsiteX8" fmla="*/ 934079 w 1943623"/>
              <a:gd name="connsiteY8" fmla="*/ 199639 h 2177618"/>
              <a:gd name="connsiteX9" fmla="*/ 683822 w 1943623"/>
              <a:gd name="connsiteY9" fmla="*/ 305517 h 2177618"/>
              <a:gd name="connsiteX10" fmla="*/ 414315 w 1943623"/>
              <a:gd name="connsiteY10" fmla="*/ 459521 h 2177618"/>
              <a:gd name="connsiteX11" fmla="*/ 221810 w 1943623"/>
              <a:gd name="connsiteY11" fmla="*/ 603900 h 2177618"/>
              <a:gd name="connsiteX12" fmla="*/ 87056 w 1943623"/>
              <a:gd name="connsiteY12" fmla="*/ 700152 h 2177618"/>
              <a:gd name="connsiteX13" fmla="*/ 0 w 1943623"/>
              <a:gd name="connsiteY13" fmla="*/ 798176 h 2177618"/>
              <a:gd name="connsiteX0" fmla="*/ 0 w 1943623"/>
              <a:gd name="connsiteY0" fmla="*/ 798176 h 2183044"/>
              <a:gd name="connsiteX1" fmla="*/ 1422235 w 1943623"/>
              <a:gd name="connsiteY1" fmla="*/ 2183044 h 2183044"/>
              <a:gd name="connsiteX2" fmla="*/ 1680249 w 1943623"/>
              <a:gd name="connsiteY2" fmla="*/ 2020063 h 2183044"/>
              <a:gd name="connsiteX3" fmla="*/ 1943296 w 1943623"/>
              <a:gd name="connsiteY3" fmla="*/ 1959941 h 2183044"/>
              <a:gd name="connsiteX4" fmla="*/ 1935954 w 1943623"/>
              <a:gd name="connsiteY4" fmla="*/ 0 h 2183044"/>
              <a:gd name="connsiteX5" fmla="*/ 1617473 w 1943623"/>
              <a:gd name="connsiteY5" fmla="*/ 16759 h 2183044"/>
              <a:gd name="connsiteX6" fmla="*/ 1347966 w 1943623"/>
              <a:gd name="connsiteY6" fmla="*/ 64885 h 2183044"/>
              <a:gd name="connsiteX7" fmla="*/ 1145835 w 1943623"/>
              <a:gd name="connsiteY7" fmla="*/ 122637 h 2183044"/>
              <a:gd name="connsiteX8" fmla="*/ 934079 w 1943623"/>
              <a:gd name="connsiteY8" fmla="*/ 199639 h 2183044"/>
              <a:gd name="connsiteX9" fmla="*/ 683822 w 1943623"/>
              <a:gd name="connsiteY9" fmla="*/ 305517 h 2183044"/>
              <a:gd name="connsiteX10" fmla="*/ 414315 w 1943623"/>
              <a:gd name="connsiteY10" fmla="*/ 459521 h 2183044"/>
              <a:gd name="connsiteX11" fmla="*/ 221810 w 1943623"/>
              <a:gd name="connsiteY11" fmla="*/ 603900 h 2183044"/>
              <a:gd name="connsiteX12" fmla="*/ 87056 w 1943623"/>
              <a:gd name="connsiteY12" fmla="*/ 700152 h 2183044"/>
              <a:gd name="connsiteX13" fmla="*/ 0 w 1943623"/>
              <a:gd name="connsiteY13" fmla="*/ 798176 h 2183044"/>
              <a:gd name="connsiteX0" fmla="*/ 0 w 1943623"/>
              <a:gd name="connsiteY0" fmla="*/ 798176 h 2183044"/>
              <a:gd name="connsiteX1" fmla="*/ 1422235 w 1943623"/>
              <a:gd name="connsiteY1" fmla="*/ 2183044 h 2183044"/>
              <a:gd name="connsiteX2" fmla="*/ 1680249 w 1943623"/>
              <a:gd name="connsiteY2" fmla="*/ 2020063 h 2183044"/>
              <a:gd name="connsiteX3" fmla="*/ 1943296 w 1943623"/>
              <a:gd name="connsiteY3" fmla="*/ 1959941 h 2183044"/>
              <a:gd name="connsiteX4" fmla="*/ 1935954 w 1943623"/>
              <a:gd name="connsiteY4" fmla="*/ 0 h 2183044"/>
              <a:gd name="connsiteX5" fmla="*/ 1617473 w 1943623"/>
              <a:gd name="connsiteY5" fmla="*/ 16759 h 2183044"/>
              <a:gd name="connsiteX6" fmla="*/ 1347966 w 1943623"/>
              <a:gd name="connsiteY6" fmla="*/ 64885 h 2183044"/>
              <a:gd name="connsiteX7" fmla="*/ 1145835 w 1943623"/>
              <a:gd name="connsiteY7" fmla="*/ 122637 h 2183044"/>
              <a:gd name="connsiteX8" fmla="*/ 934079 w 1943623"/>
              <a:gd name="connsiteY8" fmla="*/ 199639 h 2183044"/>
              <a:gd name="connsiteX9" fmla="*/ 683822 w 1943623"/>
              <a:gd name="connsiteY9" fmla="*/ 305517 h 2183044"/>
              <a:gd name="connsiteX10" fmla="*/ 414315 w 1943623"/>
              <a:gd name="connsiteY10" fmla="*/ 459521 h 2183044"/>
              <a:gd name="connsiteX11" fmla="*/ 221810 w 1943623"/>
              <a:gd name="connsiteY11" fmla="*/ 603900 h 2183044"/>
              <a:gd name="connsiteX12" fmla="*/ 87056 w 1943623"/>
              <a:gd name="connsiteY12" fmla="*/ 700152 h 2183044"/>
              <a:gd name="connsiteX13" fmla="*/ 0 w 1943623"/>
              <a:gd name="connsiteY13" fmla="*/ 798176 h 2183044"/>
              <a:gd name="connsiteX0" fmla="*/ 0 w 1943623"/>
              <a:gd name="connsiteY0" fmla="*/ 798176 h 2183044"/>
              <a:gd name="connsiteX1" fmla="*/ 1422235 w 1943623"/>
              <a:gd name="connsiteY1" fmla="*/ 2183044 h 2183044"/>
              <a:gd name="connsiteX2" fmla="*/ 1680249 w 1943623"/>
              <a:gd name="connsiteY2" fmla="*/ 2020063 h 2183044"/>
              <a:gd name="connsiteX3" fmla="*/ 1943296 w 1943623"/>
              <a:gd name="connsiteY3" fmla="*/ 1959941 h 2183044"/>
              <a:gd name="connsiteX4" fmla="*/ 1935954 w 1943623"/>
              <a:gd name="connsiteY4" fmla="*/ 0 h 2183044"/>
              <a:gd name="connsiteX5" fmla="*/ 1617473 w 1943623"/>
              <a:gd name="connsiteY5" fmla="*/ 16759 h 2183044"/>
              <a:gd name="connsiteX6" fmla="*/ 1347966 w 1943623"/>
              <a:gd name="connsiteY6" fmla="*/ 64885 h 2183044"/>
              <a:gd name="connsiteX7" fmla="*/ 1145835 w 1943623"/>
              <a:gd name="connsiteY7" fmla="*/ 122637 h 2183044"/>
              <a:gd name="connsiteX8" fmla="*/ 934079 w 1943623"/>
              <a:gd name="connsiteY8" fmla="*/ 199639 h 2183044"/>
              <a:gd name="connsiteX9" fmla="*/ 683822 w 1943623"/>
              <a:gd name="connsiteY9" fmla="*/ 305517 h 2183044"/>
              <a:gd name="connsiteX10" fmla="*/ 414315 w 1943623"/>
              <a:gd name="connsiteY10" fmla="*/ 459521 h 2183044"/>
              <a:gd name="connsiteX11" fmla="*/ 221810 w 1943623"/>
              <a:gd name="connsiteY11" fmla="*/ 603900 h 2183044"/>
              <a:gd name="connsiteX12" fmla="*/ 94431 w 1943623"/>
              <a:gd name="connsiteY12" fmla="*/ 707316 h 2183044"/>
              <a:gd name="connsiteX13" fmla="*/ 0 w 1943623"/>
              <a:gd name="connsiteY13" fmla="*/ 798176 h 21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43623" h="2183044">
                <a:moveTo>
                  <a:pt x="0" y="798176"/>
                </a:moveTo>
                <a:lnTo>
                  <a:pt x="1422235" y="2183044"/>
                </a:lnTo>
                <a:cubicBezTo>
                  <a:pt x="1510007" y="2104168"/>
                  <a:pt x="1581353" y="2066641"/>
                  <a:pt x="1680249" y="2020063"/>
                </a:cubicBezTo>
                <a:cubicBezTo>
                  <a:pt x="1789323" y="1981404"/>
                  <a:pt x="1858052" y="1975185"/>
                  <a:pt x="1943296" y="1959941"/>
                </a:cubicBezTo>
                <a:cubicBezTo>
                  <a:pt x="1945754" y="1307811"/>
                  <a:pt x="1933496" y="652130"/>
                  <a:pt x="1935954" y="0"/>
                </a:cubicBezTo>
                <a:lnTo>
                  <a:pt x="1617473" y="16759"/>
                </a:lnTo>
                <a:lnTo>
                  <a:pt x="1347966" y="64885"/>
                </a:lnTo>
                <a:lnTo>
                  <a:pt x="1145835" y="122637"/>
                </a:lnTo>
                <a:lnTo>
                  <a:pt x="934079" y="199639"/>
                </a:lnTo>
                <a:lnTo>
                  <a:pt x="683822" y="305517"/>
                </a:lnTo>
                <a:lnTo>
                  <a:pt x="414315" y="459521"/>
                </a:lnTo>
                <a:lnTo>
                  <a:pt x="221810" y="603900"/>
                </a:lnTo>
                <a:lnTo>
                  <a:pt x="94431" y="707316"/>
                </a:lnTo>
                <a:lnTo>
                  <a:pt x="0" y="798176"/>
                </a:lnTo>
                <a:close/>
              </a:path>
            </a:pathLst>
          </a:custGeom>
          <a:solidFill>
            <a:srgbClr val="EFB9B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Privilege1" hidden="1">
            <a:hlinkClick r:id="" action="ppaction://noaction"/>
            <a:extLst>
              <a:ext uri="{FF2B5EF4-FFF2-40B4-BE49-F238E27FC236}">
                <a16:creationId xmlns:a16="http://schemas.microsoft.com/office/drawing/2014/main" id="{FC0751CE-BC8F-4D96-98E9-4F7E60F3A864}"/>
              </a:ext>
            </a:extLst>
          </p:cNvPr>
          <p:cNvSpPr/>
          <p:nvPr/>
        </p:nvSpPr>
        <p:spPr>
          <a:xfrm rot="16200000">
            <a:off x="10264704" y="1123222"/>
            <a:ext cx="508388" cy="583152"/>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74796 w 1963554"/>
              <a:gd name="connsiteY2" fmla="*/ 2030931 h 2184935"/>
              <a:gd name="connsiteX3" fmla="*/ 1805421 w 1963554"/>
              <a:gd name="connsiteY3" fmla="*/ 1973299 h 2184935"/>
              <a:gd name="connsiteX4" fmla="*/ 1963554 w 1963554"/>
              <a:gd name="connsiteY4" fmla="*/ 1963554 h 2184935"/>
              <a:gd name="connsiteX5" fmla="*/ 1963554 w 1963554"/>
              <a:gd name="connsiteY5" fmla="*/ 0 h 2184935"/>
              <a:gd name="connsiteX6" fmla="*/ 1626670 w 1963554"/>
              <a:gd name="connsiteY6" fmla="*/ 9626 h 2184935"/>
              <a:gd name="connsiteX7" fmla="*/ 1357163 w 1963554"/>
              <a:gd name="connsiteY7" fmla="*/ 57752 h 2184935"/>
              <a:gd name="connsiteX8" fmla="*/ 1155032 w 1963554"/>
              <a:gd name="connsiteY8" fmla="*/ 115504 h 2184935"/>
              <a:gd name="connsiteX9" fmla="*/ 943276 w 1963554"/>
              <a:gd name="connsiteY9" fmla="*/ 192506 h 2184935"/>
              <a:gd name="connsiteX10" fmla="*/ 693019 w 1963554"/>
              <a:gd name="connsiteY10" fmla="*/ 298384 h 2184935"/>
              <a:gd name="connsiteX11" fmla="*/ 423512 w 1963554"/>
              <a:gd name="connsiteY11" fmla="*/ 452388 h 2184935"/>
              <a:gd name="connsiteX12" fmla="*/ 231007 w 1963554"/>
              <a:gd name="connsiteY12" fmla="*/ 596767 h 2184935"/>
              <a:gd name="connsiteX13" fmla="*/ 96253 w 1963554"/>
              <a:gd name="connsiteY13" fmla="*/ 693019 h 2184935"/>
              <a:gd name="connsiteX14" fmla="*/ 0 w 1963554"/>
              <a:gd name="connsiteY14" fmla="*/ 789272 h 2184935"/>
              <a:gd name="connsiteX0" fmla="*/ 0 w 1963554"/>
              <a:gd name="connsiteY0" fmla="*/ 789272 h 2184935"/>
              <a:gd name="connsiteX1" fmla="*/ 1414914 w 1963554"/>
              <a:gd name="connsiteY1" fmla="*/ 2184935 h 2184935"/>
              <a:gd name="connsiteX2" fmla="*/ 1588996 w 1963554"/>
              <a:gd name="connsiteY2" fmla="*/ 2062772 h 2184935"/>
              <a:gd name="connsiteX3" fmla="*/ 1674796 w 1963554"/>
              <a:gd name="connsiteY3" fmla="*/ 2030931 h 2184935"/>
              <a:gd name="connsiteX4" fmla="*/ 1805421 w 1963554"/>
              <a:gd name="connsiteY4" fmla="*/ 1973299 h 2184935"/>
              <a:gd name="connsiteX5" fmla="*/ 1963554 w 1963554"/>
              <a:gd name="connsiteY5" fmla="*/ 1963554 h 2184935"/>
              <a:gd name="connsiteX6" fmla="*/ 1963554 w 1963554"/>
              <a:gd name="connsiteY6" fmla="*/ 0 h 2184935"/>
              <a:gd name="connsiteX7" fmla="*/ 1626670 w 1963554"/>
              <a:gd name="connsiteY7" fmla="*/ 9626 h 2184935"/>
              <a:gd name="connsiteX8" fmla="*/ 1357163 w 1963554"/>
              <a:gd name="connsiteY8" fmla="*/ 57752 h 2184935"/>
              <a:gd name="connsiteX9" fmla="*/ 1155032 w 1963554"/>
              <a:gd name="connsiteY9" fmla="*/ 115504 h 2184935"/>
              <a:gd name="connsiteX10" fmla="*/ 943276 w 1963554"/>
              <a:gd name="connsiteY10" fmla="*/ 192506 h 2184935"/>
              <a:gd name="connsiteX11" fmla="*/ 693019 w 1963554"/>
              <a:gd name="connsiteY11" fmla="*/ 298384 h 2184935"/>
              <a:gd name="connsiteX12" fmla="*/ 423512 w 1963554"/>
              <a:gd name="connsiteY12" fmla="*/ 452388 h 2184935"/>
              <a:gd name="connsiteX13" fmla="*/ 231007 w 1963554"/>
              <a:gd name="connsiteY13" fmla="*/ 596767 h 2184935"/>
              <a:gd name="connsiteX14" fmla="*/ 96253 w 1963554"/>
              <a:gd name="connsiteY14" fmla="*/ 693019 h 2184935"/>
              <a:gd name="connsiteX15" fmla="*/ 0 w 1963554"/>
              <a:gd name="connsiteY15" fmla="*/ 789272 h 2184935"/>
              <a:gd name="connsiteX0" fmla="*/ 0 w 1963554"/>
              <a:gd name="connsiteY0" fmla="*/ 789272 h 2152628"/>
              <a:gd name="connsiteX1" fmla="*/ 1450150 w 1963554"/>
              <a:gd name="connsiteY1" fmla="*/ 2152628 h 2152628"/>
              <a:gd name="connsiteX2" fmla="*/ 1588996 w 1963554"/>
              <a:gd name="connsiteY2" fmla="*/ 2062772 h 2152628"/>
              <a:gd name="connsiteX3" fmla="*/ 1674796 w 1963554"/>
              <a:gd name="connsiteY3" fmla="*/ 2030931 h 2152628"/>
              <a:gd name="connsiteX4" fmla="*/ 1805421 w 1963554"/>
              <a:gd name="connsiteY4" fmla="*/ 1973299 h 2152628"/>
              <a:gd name="connsiteX5" fmla="*/ 1963554 w 1963554"/>
              <a:gd name="connsiteY5" fmla="*/ 1963554 h 2152628"/>
              <a:gd name="connsiteX6" fmla="*/ 1963554 w 1963554"/>
              <a:gd name="connsiteY6" fmla="*/ 0 h 2152628"/>
              <a:gd name="connsiteX7" fmla="*/ 1626670 w 1963554"/>
              <a:gd name="connsiteY7" fmla="*/ 9626 h 2152628"/>
              <a:gd name="connsiteX8" fmla="*/ 1357163 w 1963554"/>
              <a:gd name="connsiteY8" fmla="*/ 57752 h 2152628"/>
              <a:gd name="connsiteX9" fmla="*/ 1155032 w 1963554"/>
              <a:gd name="connsiteY9" fmla="*/ 115504 h 2152628"/>
              <a:gd name="connsiteX10" fmla="*/ 943276 w 1963554"/>
              <a:gd name="connsiteY10" fmla="*/ 192506 h 2152628"/>
              <a:gd name="connsiteX11" fmla="*/ 693019 w 1963554"/>
              <a:gd name="connsiteY11" fmla="*/ 298384 h 2152628"/>
              <a:gd name="connsiteX12" fmla="*/ 423512 w 1963554"/>
              <a:gd name="connsiteY12" fmla="*/ 452388 h 2152628"/>
              <a:gd name="connsiteX13" fmla="*/ 231007 w 1963554"/>
              <a:gd name="connsiteY13" fmla="*/ 596767 h 2152628"/>
              <a:gd name="connsiteX14" fmla="*/ 96253 w 1963554"/>
              <a:gd name="connsiteY14" fmla="*/ 693019 h 2152628"/>
              <a:gd name="connsiteX15" fmla="*/ 0 w 1963554"/>
              <a:gd name="connsiteY15" fmla="*/ 789272 h 2152628"/>
              <a:gd name="connsiteX0" fmla="*/ 0 w 1963554"/>
              <a:gd name="connsiteY0" fmla="*/ 779646 h 2143002"/>
              <a:gd name="connsiteX1" fmla="*/ 1450150 w 1963554"/>
              <a:gd name="connsiteY1" fmla="*/ 2143002 h 2143002"/>
              <a:gd name="connsiteX2" fmla="*/ 1588996 w 1963554"/>
              <a:gd name="connsiteY2" fmla="*/ 2053146 h 2143002"/>
              <a:gd name="connsiteX3" fmla="*/ 1674796 w 1963554"/>
              <a:gd name="connsiteY3" fmla="*/ 2021305 h 2143002"/>
              <a:gd name="connsiteX4" fmla="*/ 1805421 w 1963554"/>
              <a:gd name="connsiteY4" fmla="*/ 1963673 h 2143002"/>
              <a:gd name="connsiteX5" fmla="*/ 1963554 w 1963554"/>
              <a:gd name="connsiteY5" fmla="*/ 1953928 h 2143002"/>
              <a:gd name="connsiteX6" fmla="*/ 1958520 w 1963554"/>
              <a:gd name="connsiteY6" fmla="*/ 27654 h 2143002"/>
              <a:gd name="connsiteX7" fmla="*/ 1626670 w 1963554"/>
              <a:gd name="connsiteY7" fmla="*/ 0 h 2143002"/>
              <a:gd name="connsiteX8" fmla="*/ 1357163 w 1963554"/>
              <a:gd name="connsiteY8" fmla="*/ 48126 h 2143002"/>
              <a:gd name="connsiteX9" fmla="*/ 1155032 w 1963554"/>
              <a:gd name="connsiteY9" fmla="*/ 105878 h 2143002"/>
              <a:gd name="connsiteX10" fmla="*/ 943276 w 1963554"/>
              <a:gd name="connsiteY10" fmla="*/ 182880 h 2143002"/>
              <a:gd name="connsiteX11" fmla="*/ 693019 w 1963554"/>
              <a:gd name="connsiteY11" fmla="*/ 288758 h 2143002"/>
              <a:gd name="connsiteX12" fmla="*/ 423512 w 1963554"/>
              <a:gd name="connsiteY12" fmla="*/ 442762 h 2143002"/>
              <a:gd name="connsiteX13" fmla="*/ 231007 w 1963554"/>
              <a:gd name="connsiteY13" fmla="*/ 587141 h 2143002"/>
              <a:gd name="connsiteX14" fmla="*/ 96253 w 1963554"/>
              <a:gd name="connsiteY14" fmla="*/ 683393 h 2143002"/>
              <a:gd name="connsiteX15" fmla="*/ 0 w 1963554"/>
              <a:gd name="connsiteY15" fmla="*/ 779646 h 2143002"/>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57163 w 1963554"/>
              <a:gd name="connsiteY8" fmla="*/ 20472 h 2115348"/>
              <a:gd name="connsiteX9" fmla="*/ 1155032 w 1963554"/>
              <a:gd name="connsiteY9" fmla="*/ 78224 h 2115348"/>
              <a:gd name="connsiteX10" fmla="*/ 943276 w 1963554"/>
              <a:gd name="connsiteY10" fmla="*/ 155226 h 2115348"/>
              <a:gd name="connsiteX11" fmla="*/ 693019 w 1963554"/>
              <a:gd name="connsiteY11" fmla="*/ 261104 h 2115348"/>
              <a:gd name="connsiteX12" fmla="*/ 423512 w 1963554"/>
              <a:gd name="connsiteY12" fmla="*/ 415108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55032 w 1963554"/>
              <a:gd name="connsiteY9" fmla="*/ 78224 h 2115348"/>
              <a:gd name="connsiteX10" fmla="*/ 943276 w 1963554"/>
              <a:gd name="connsiteY10" fmla="*/ 155226 h 2115348"/>
              <a:gd name="connsiteX11" fmla="*/ 693019 w 1963554"/>
              <a:gd name="connsiteY11" fmla="*/ 261104 h 2115348"/>
              <a:gd name="connsiteX12" fmla="*/ 423512 w 1963554"/>
              <a:gd name="connsiteY12" fmla="*/ 415108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55032 w 1963554"/>
              <a:gd name="connsiteY9" fmla="*/ 78224 h 2115348"/>
              <a:gd name="connsiteX10" fmla="*/ 943276 w 1963554"/>
              <a:gd name="connsiteY10" fmla="*/ 155226 h 2115348"/>
              <a:gd name="connsiteX11" fmla="*/ 693019 w 1963554"/>
              <a:gd name="connsiteY11" fmla="*/ 261104 h 2115348"/>
              <a:gd name="connsiteX12" fmla="*/ 423512 w 1963554"/>
              <a:gd name="connsiteY12" fmla="*/ 415108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42449 w 1963554"/>
              <a:gd name="connsiteY9" fmla="*/ 125446 h 2115348"/>
              <a:gd name="connsiteX10" fmla="*/ 943276 w 1963554"/>
              <a:gd name="connsiteY10" fmla="*/ 155226 h 2115348"/>
              <a:gd name="connsiteX11" fmla="*/ 693019 w 1963554"/>
              <a:gd name="connsiteY11" fmla="*/ 261104 h 2115348"/>
              <a:gd name="connsiteX12" fmla="*/ 423512 w 1963554"/>
              <a:gd name="connsiteY12" fmla="*/ 415108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42449 w 1963554"/>
              <a:gd name="connsiteY9" fmla="*/ 125446 h 2115348"/>
              <a:gd name="connsiteX10" fmla="*/ 943276 w 1963554"/>
              <a:gd name="connsiteY10" fmla="*/ 155226 h 2115348"/>
              <a:gd name="connsiteX11" fmla="*/ 693019 w 1963554"/>
              <a:gd name="connsiteY11" fmla="*/ 261104 h 2115348"/>
              <a:gd name="connsiteX12" fmla="*/ 423512 w 1963554"/>
              <a:gd name="connsiteY12" fmla="*/ 415108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42449 w 1963554"/>
              <a:gd name="connsiteY9" fmla="*/ 125446 h 2115348"/>
              <a:gd name="connsiteX10" fmla="*/ 940759 w 1963554"/>
              <a:gd name="connsiteY10" fmla="*/ 202448 h 2115348"/>
              <a:gd name="connsiteX11" fmla="*/ 693019 w 1963554"/>
              <a:gd name="connsiteY11" fmla="*/ 261104 h 2115348"/>
              <a:gd name="connsiteX12" fmla="*/ 423512 w 1963554"/>
              <a:gd name="connsiteY12" fmla="*/ 415108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42449 w 1963554"/>
              <a:gd name="connsiteY9" fmla="*/ 125446 h 2115348"/>
              <a:gd name="connsiteX10" fmla="*/ 940759 w 1963554"/>
              <a:gd name="connsiteY10" fmla="*/ 202448 h 2115348"/>
              <a:gd name="connsiteX11" fmla="*/ 698053 w 1963554"/>
              <a:gd name="connsiteY11" fmla="*/ 308325 h 2115348"/>
              <a:gd name="connsiteX12" fmla="*/ 423512 w 1963554"/>
              <a:gd name="connsiteY12" fmla="*/ 415108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42449 w 1963554"/>
              <a:gd name="connsiteY9" fmla="*/ 125446 h 2115348"/>
              <a:gd name="connsiteX10" fmla="*/ 940759 w 1963554"/>
              <a:gd name="connsiteY10" fmla="*/ 202448 h 2115348"/>
              <a:gd name="connsiteX11" fmla="*/ 698053 w 1963554"/>
              <a:gd name="connsiteY11" fmla="*/ 308325 h 2115348"/>
              <a:gd name="connsiteX12" fmla="*/ 441128 w 1963554"/>
              <a:gd name="connsiteY12" fmla="*/ 474757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42449 w 1963554"/>
              <a:gd name="connsiteY9" fmla="*/ 125446 h 2115348"/>
              <a:gd name="connsiteX10" fmla="*/ 940759 w 1963554"/>
              <a:gd name="connsiteY10" fmla="*/ 202448 h 2115348"/>
              <a:gd name="connsiteX11" fmla="*/ 698053 w 1963554"/>
              <a:gd name="connsiteY11" fmla="*/ 308325 h 2115348"/>
              <a:gd name="connsiteX12" fmla="*/ 441128 w 1963554"/>
              <a:gd name="connsiteY12" fmla="*/ 474757 h 2115348"/>
              <a:gd name="connsiteX13" fmla="*/ 258689 w 1963554"/>
              <a:gd name="connsiteY13" fmla="*/ 601738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42449 w 1963554"/>
              <a:gd name="connsiteY9" fmla="*/ 125446 h 2115348"/>
              <a:gd name="connsiteX10" fmla="*/ 940759 w 1963554"/>
              <a:gd name="connsiteY10" fmla="*/ 202448 h 2115348"/>
              <a:gd name="connsiteX11" fmla="*/ 698053 w 1963554"/>
              <a:gd name="connsiteY11" fmla="*/ 308325 h 2115348"/>
              <a:gd name="connsiteX12" fmla="*/ 441128 w 1963554"/>
              <a:gd name="connsiteY12" fmla="*/ 474757 h 2115348"/>
              <a:gd name="connsiteX13" fmla="*/ 258689 w 1963554"/>
              <a:gd name="connsiteY13" fmla="*/ 601738 h 2115348"/>
              <a:gd name="connsiteX14" fmla="*/ 166718 w 1963554"/>
              <a:gd name="connsiteY14" fmla="*/ 690533 h 2115348"/>
              <a:gd name="connsiteX15" fmla="*/ 0 w 1963554"/>
              <a:gd name="connsiteY15" fmla="*/ 751992 h 2115348"/>
              <a:gd name="connsiteX0" fmla="*/ 0 w 1880506"/>
              <a:gd name="connsiteY0" fmla="*/ 766904 h 2115348"/>
              <a:gd name="connsiteX1" fmla="*/ 1367102 w 1880506"/>
              <a:gd name="connsiteY1" fmla="*/ 2115348 h 2115348"/>
              <a:gd name="connsiteX2" fmla="*/ 1505948 w 1880506"/>
              <a:gd name="connsiteY2" fmla="*/ 2025492 h 2115348"/>
              <a:gd name="connsiteX3" fmla="*/ 1591748 w 1880506"/>
              <a:gd name="connsiteY3" fmla="*/ 1993651 h 2115348"/>
              <a:gd name="connsiteX4" fmla="*/ 1722373 w 1880506"/>
              <a:gd name="connsiteY4" fmla="*/ 1936019 h 2115348"/>
              <a:gd name="connsiteX5" fmla="*/ 1880506 w 1880506"/>
              <a:gd name="connsiteY5" fmla="*/ 1926274 h 2115348"/>
              <a:gd name="connsiteX6" fmla="*/ 1875472 w 1880506"/>
              <a:gd name="connsiteY6" fmla="*/ 0 h 2115348"/>
              <a:gd name="connsiteX7" fmla="*/ 1541104 w 1880506"/>
              <a:gd name="connsiteY7" fmla="*/ 17082 h 2115348"/>
              <a:gd name="connsiteX8" fmla="*/ 1284181 w 1880506"/>
              <a:gd name="connsiteY8" fmla="*/ 60237 h 2115348"/>
              <a:gd name="connsiteX9" fmla="*/ 1059401 w 1880506"/>
              <a:gd name="connsiteY9" fmla="*/ 125446 h 2115348"/>
              <a:gd name="connsiteX10" fmla="*/ 857711 w 1880506"/>
              <a:gd name="connsiteY10" fmla="*/ 202448 h 2115348"/>
              <a:gd name="connsiteX11" fmla="*/ 615005 w 1880506"/>
              <a:gd name="connsiteY11" fmla="*/ 308325 h 2115348"/>
              <a:gd name="connsiteX12" fmla="*/ 358080 w 1880506"/>
              <a:gd name="connsiteY12" fmla="*/ 474757 h 2115348"/>
              <a:gd name="connsiteX13" fmla="*/ 175641 w 1880506"/>
              <a:gd name="connsiteY13" fmla="*/ 601738 h 2115348"/>
              <a:gd name="connsiteX14" fmla="*/ 83670 w 1880506"/>
              <a:gd name="connsiteY14" fmla="*/ 690533 h 2115348"/>
              <a:gd name="connsiteX15" fmla="*/ 0 w 1880506"/>
              <a:gd name="connsiteY15" fmla="*/ 766904 h 2115348"/>
              <a:gd name="connsiteX0" fmla="*/ 0 w 1880506"/>
              <a:gd name="connsiteY0" fmla="*/ 766904 h 2127777"/>
              <a:gd name="connsiteX1" fmla="*/ 1377171 w 1880506"/>
              <a:gd name="connsiteY1" fmla="*/ 2127777 h 2127777"/>
              <a:gd name="connsiteX2" fmla="*/ 1505948 w 1880506"/>
              <a:gd name="connsiteY2" fmla="*/ 2025492 h 2127777"/>
              <a:gd name="connsiteX3" fmla="*/ 1591748 w 1880506"/>
              <a:gd name="connsiteY3" fmla="*/ 1993651 h 2127777"/>
              <a:gd name="connsiteX4" fmla="*/ 1722373 w 1880506"/>
              <a:gd name="connsiteY4" fmla="*/ 1936019 h 2127777"/>
              <a:gd name="connsiteX5" fmla="*/ 1880506 w 1880506"/>
              <a:gd name="connsiteY5" fmla="*/ 1926274 h 2127777"/>
              <a:gd name="connsiteX6" fmla="*/ 1875472 w 1880506"/>
              <a:gd name="connsiteY6" fmla="*/ 0 h 2127777"/>
              <a:gd name="connsiteX7" fmla="*/ 1541104 w 1880506"/>
              <a:gd name="connsiteY7" fmla="*/ 17082 h 2127777"/>
              <a:gd name="connsiteX8" fmla="*/ 1284181 w 1880506"/>
              <a:gd name="connsiteY8" fmla="*/ 60237 h 2127777"/>
              <a:gd name="connsiteX9" fmla="*/ 1059401 w 1880506"/>
              <a:gd name="connsiteY9" fmla="*/ 125446 h 2127777"/>
              <a:gd name="connsiteX10" fmla="*/ 857711 w 1880506"/>
              <a:gd name="connsiteY10" fmla="*/ 202448 h 2127777"/>
              <a:gd name="connsiteX11" fmla="*/ 615005 w 1880506"/>
              <a:gd name="connsiteY11" fmla="*/ 308325 h 2127777"/>
              <a:gd name="connsiteX12" fmla="*/ 358080 w 1880506"/>
              <a:gd name="connsiteY12" fmla="*/ 474757 h 2127777"/>
              <a:gd name="connsiteX13" fmla="*/ 175641 w 1880506"/>
              <a:gd name="connsiteY13" fmla="*/ 601738 h 2127777"/>
              <a:gd name="connsiteX14" fmla="*/ 83670 w 1880506"/>
              <a:gd name="connsiteY14" fmla="*/ 690533 h 2127777"/>
              <a:gd name="connsiteX15" fmla="*/ 0 w 1880506"/>
              <a:gd name="connsiteY15" fmla="*/ 766904 h 2127777"/>
              <a:gd name="connsiteX0" fmla="*/ 0 w 1880506"/>
              <a:gd name="connsiteY0" fmla="*/ 766904 h 2127777"/>
              <a:gd name="connsiteX1" fmla="*/ 1377171 w 1880506"/>
              <a:gd name="connsiteY1" fmla="*/ 2127777 h 2127777"/>
              <a:gd name="connsiteX2" fmla="*/ 1505948 w 1880506"/>
              <a:gd name="connsiteY2" fmla="*/ 2025492 h 2127777"/>
              <a:gd name="connsiteX3" fmla="*/ 1589234 w 1880506"/>
              <a:gd name="connsiteY3" fmla="*/ 1986198 h 2127777"/>
              <a:gd name="connsiteX4" fmla="*/ 1722373 w 1880506"/>
              <a:gd name="connsiteY4" fmla="*/ 1936019 h 2127777"/>
              <a:gd name="connsiteX5" fmla="*/ 1880506 w 1880506"/>
              <a:gd name="connsiteY5" fmla="*/ 1926274 h 2127777"/>
              <a:gd name="connsiteX6" fmla="*/ 1875472 w 1880506"/>
              <a:gd name="connsiteY6" fmla="*/ 0 h 2127777"/>
              <a:gd name="connsiteX7" fmla="*/ 1541104 w 1880506"/>
              <a:gd name="connsiteY7" fmla="*/ 17082 h 2127777"/>
              <a:gd name="connsiteX8" fmla="*/ 1284181 w 1880506"/>
              <a:gd name="connsiteY8" fmla="*/ 60237 h 2127777"/>
              <a:gd name="connsiteX9" fmla="*/ 1059401 w 1880506"/>
              <a:gd name="connsiteY9" fmla="*/ 125446 h 2127777"/>
              <a:gd name="connsiteX10" fmla="*/ 857711 w 1880506"/>
              <a:gd name="connsiteY10" fmla="*/ 202448 h 2127777"/>
              <a:gd name="connsiteX11" fmla="*/ 615005 w 1880506"/>
              <a:gd name="connsiteY11" fmla="*/ 308325 h 2127777"/>
              <a:gd name="connsiteX12" fmla="*/ 358080 w 1880506"/>
              <a:gd name="connsiteY12" fmla="*/ 474757 h 2127777"/>
              <a:gd name="connsiteX13" fmla="*/ 175641 w 1880506"/>
              <a:gd name="connsiteY13" fmla="*/ 601738 h 2127777"/>
              <a:gd name="connsiteX14" fmla="*/ 83670 w 1880506"/>
              <a:gd name="connsiteY14" fmla="*/ 690533 h 2127777"/>
              <a:gd name="connsiteX15" fmla="*/ 0 w 1880506"/>
              <a:gd name="connsiteY15" fmla="*/ 766904 h 2127777"/>
              <a:gd name="connsiteX0" fmla="*/ 0 w 1880507"/>
              <a:gd name="connsiteY0" fmla="*/ 781818 h 2127777"/>
              <a:gd name="connsiteX1" fmla="*/ 1377172 w 1880507"/>
              <a:gd name="connsiteY1" fmla="*/ 2127777 h 2127777"/>
              <a:gd name="connsiteX2" fmla="*/ 1505949 w 1880507"/>
              <a:gd name="connsiteY2" fmla="*/ 2025492 h 2127777"/>
              <a:gd name="connsiteX3" fmla="*/ 1589235 w 1880507"/>
              <a:gd name="connsiteY3" fmla="*/ 1986198 h 2127777"/>
              <a:gd name="connsiteX4" fmla="*/ 1722374 w 1880507"/>
              <a:gd name="connsiteY4" fmla="*/ 1936019 h 2127777"/>
              <a:gd name="connsiteX5" fmla="*/ 1880507 w 1880507"/>
              <a:gd name="connsiteY5" fmla="*/ 1926274 h 2127777"/>
              <a:gd name="connsiteX6" fmla="*/ 1875473 w 1880507"/>
              <a:gd name="connsiteY6" fmla="*/ 0 h 2127777"/>
              <a:gd name="connsiteX7" fmla="*/ 1541105 w 1880507"/>
              <a:gd name="connsiteY7" fmla="*/ 17082 h 2127777"/>
              <a:gd name="connsiteX8" fmla="*/ 1284182 w 1880507"/>
              <a:gd name="connsiteY8" fmla="*/ 60237 h 2127777"/>
              <a:gd name="connsiteX9" fmla="*/ 1059402 w 1880507"/>
              <a:gd name="connsiteY9" fmla="*/ 125446 h 2127777"/>
              <a:gd name="connsiteX10" fmla="*/ 857712 w 1880507"/>
              <a:gd name="connsiteY10" fmla="*/ 202448 h 2127777"/>
              <a:gd name="connsiteX11" fmla="*/ 615006 w 1880507"/>
              <a:gd name="connsiteY11" fmla="*/ 308325 h 2127777"/>
              <a:gd name="connsiteX12" fmla="*/ 358081 w 1880507"/>
              <a:gd name="connsiteY12" fmla="*/ 474757 h 2127777"/>
              <a:gd name="connsiteX13" fmla="*/ 175642 w 1880507"/>
              <a:gd name="connsiteY13" fmla="*/ 601738 h 2127777"/>
              <a:gd name="connsiteX14" fmla="*/ 83671 w 1880507"/>
              <a:gd name="connsiteY14" fmla="*/ 690533 h 2127777"/>
              <a:gd name="connsiteX15" fmla="*/ 0 w 1880507"/>
              <a:gd name="connsiteY15" fmla="*/ 781818 h 2127777"/>
              <a:gd name="connsiteX0" fmla="*/ 0 w 1880507"/>
              <a:gd name="connsiteY0" fmla="*/ 781818 h 2130262"/>
              <a:gd name="connsiteX1" fmla="*/ 1364588 w 1880507"/>
              <a:gd name="connsiteY1" fmla="*/ 2130262 h 2130262"/>
              <a:gd name="connsiteX2" fmla="*/ 1505949 w 1880507"/>
              <a:gd name="connsiteY2" fmla="*/ 2025492 h 2130262"/>
              <a:gd name="connsiteX3" fmla="*/ 1589235 w 1880507"/>
              <a:gd name="connsiteY3" fmla="*/ 1986198 h 2130262"/>
              <a:gd name="connsiteX4" fmla="*/ 1722374 w 1880507"/>
              <a:gd name="connsiteY4" fmla="*/ 1936019 h 2130262"/>
              <a:gd name="connsiteX5" fmla="*/ 1880507 w 1880507"/>
              <a:gd name="connsiteY5" fmla="*/ 1926274 h 2130262"/>
              <a:gd name="connsiteX6" fmla="*/ 1875473 w 1880507"/>
              <a:gd name="connsiteY6" fmla="*/ 0 h 2130262"/>
              <a:gd name="connsiteX7" fmla="*/ 1541105 w 1880507"/>
              <a:gd name="connsiteY7" fmla="*/ 17082 h 2130262"/>
              <a:gd name="connsiteX8" fmla="*/ 1284182 w 1880507"/>
              <a:gd name="connsiteY8" fmla="*/ 60237 h 2130262"/>
              <a:gd name="connsiteX9" fmla="*/ 1059402 w 1880507"/>
              <a:gd name="connsiteY9" fmla="*/ 125446 h 2130262"/>
              <a:gd name="connsiteX10" fmla="*/ 857712 w 1880507"/>
              <a:gd name="connsiteY10" fmla="*/ 202448 h 2130262"/>
              <a:gd name="connsiteX11" fmla="*/ 615006 w 1880507"/>
              <a:gd name="connsiteY11" fmla="*/ 308325 h 2130262"/>
              <a:gd name="connsiteX12" fmla="*/ 358081 w 1880507"/>
              <a:gd name="connsiteY12" fmla="*/ 474757 h 2130262"/>
              <a:gd name="connsiteX13" fmla="*/ 175642 w 1880507"/>
              <a:gd name="connsiteY13" fmla="*/ 601738 h 2130262"/>
              <a:gd name="connsiteX14" fmla="*/ 83671 w 1880507"/>
              <a:gd name="connsiteY14" fmla="*/ 690533 h 2130262"/>
              <a:gd name="connsiteX15" fmla="*/ 0 w 1880507"/>
              <a:gd name="connsiteY15" fmla="*/ 781818 h 2130262"/>
              <a:gd name="connsiteX0" fmla="*/ 0 w 1880507"/>
              <a:gd name="connsiteY0" fmla="*/ 781818 h 2130262"/>
              <a:gd name="connsiteX1" fmla="*/ 1364588 w 1880507"/>
              <a:gd name="connsiteY1" fmla="*/ 2130262 h 2130262"/>
              <a:gd name="connsiteX2" fmla="*/ 1505949 w 1880507"/>
              <a:gd name="connsiteY2" fmla="*/ 2025492 h 2130262"/>
              <a:gd name="connsiteX3" fmla="*/ 1589235 w 1880507"/>
              <a:gd name="connsiteY3" fmla="*/ 1986198 h 2130262"/>
              <a:gd name="connsiteX4" fmla="*/ 1722374 w 1880507"/>
              <a:gd name="connsiteY4" fmla="*/ 1936019 h 2130262"/>
              <a:gd name="connsiteX5" fmla="*/ 1880507 w 1880507"/>
              <a:gd name="connsiteY5" fmla="*/ 1926274 h 2130262"/>
              <a:gd name="connsiteX6" fmla="*/ 1875473 w 1880507"/>
              <a:gd name="connsiteY6" fmla="*/ 0 h 2130262"/>
              <a:gd name="connsiteX7" fmla="*/ 1541105 w 1880507"/>
              <a:gd name="connsiteY7" fmla="*/ 17082 h 2130262"/>
              <a:gd name="connsiteX8" fmla="*/ 1291732 w 1880507"/>
              <a:gd name="connsiteY8" fmla="*/ 72666 h 2130262"/>
              <a:gd name="connsiteX9" fmla="*/ 1059402 w 1880507"/>
              <a:gd name="connsiteY9" fmla="*/ 125446 h 2130262"/>
              <a:gd name="connsiteX10" fmla="*/ 857712 w 1880507"/>
              <a:gd name="connsiteY10" fmla="*/ 202448 h 2130262"/>
              <a:gd name="connsiteX11" fmla="*/ 615006 w 1880507"/>
              <a:gd name="connsiteY11" fmla="*/ 308325 h 2130262"/>
              <a:gd name="connsiteX12" fmla="*/ 358081 w 1880507"/>
              <a:gd name="connsiteY12" fmla="*/ 474757 h 2130262"/>
              <a:gd name="connsiteX13" fmla="*/ 175642 w 1880507"/>
              <a:gd name="connsiteY13" fmla="*/ 601738 h 2130262"/>
              <a:gd name="connsiteX14" fmla="*/ 83671 w 1880507"/>
              <a:gd name="connsiteY14" fmla="*/ 690533 h 2130262"/>
              <a:gd name="connsiteX15" fmla="*/ 0 w 1880507"/>
              <a:gd name="connsiteY15" fmla="*/ 781818 h 2130262"/>
              <a:gd name="connsiteX0" fmla="*/ 0 w 1880507"/>
              <a:gd name="connsiteY0" fmla="*/ 781818 h 2130262"/>
              <a:gd name="connsiteX1" fmla="*/ 1364588 w 1880507"/>
              <a:gd name="connsiteY1" fmla="*/ 2130262 h 2130262"/>
              <a:gd name="connsiteX2" fmla="*/ 1505949 w 1880507"/>
              <a:gd name="connsiteY2" fmla="*/ 2025492 h 2130262"/>
              <a:gd name="connsiteX3" fmla="*/ 1589235 w 1880507"/>
              <a:gd name="connsiteY3" fmla="*/ 1986198 h 2130262"/>
              <a:gd name="connsiteX4" fmla="*/ 1722374 w 1880507"/>
              <a:gd name="connsiteY4" fmla="*/ 1936019 h 2130262"/>
              <a:gd name="connsiteX5" fmla="*/ 1880507 w 1880507"/>
              <a:gd name="connsiteY5" fmla="*/ 1926274 h 2130262"/>
              <a:gd name="connsiteX6" fmla="*/ 1875473 w 1880507"/>
              <a:gd name="connsiteY6" fmla="*/ 0 h 2130262"/>
              <a:gd name="connsiteX7" fmla="*/ 1546139 w 1880507"/>
              <a:gd name="connsiteY7" fmla="*/ 27022 h 2130262"/>
              <a:gd name="connsiteX8" fmla="*/ 1291732 w 1880507"/>
              <a:gd name="connsiteY8" fmla="*/ 72666 h 2130262"/>
              <a:gd name="connsiteX9" fmla="*/ 1059402 w 1880507"/>
              <a:gd name="connsiteY9" fmla="*/ 125446 h 2130262"/>
              <a:gd name="connsiteX10" fmla="*/ 857712 w 1880507"/>
              <a:gd name="connsiteY10" fmla="*/ 202448 h 2130262"/>
              <a:gd name="connsiteX11" fmla="*/ 615006 w 1880507"/>
              <a:gd name="connsiteY11" fmla="*/ 308325 h 2130262"/>
              <a:gd name="connsiteX12" fmla="*/ 358081 w 1880507"/>
              <a:gd name="connsiteY12" fmla="*/ 474757 h 2130262"/>
              <a:gd name="connsiteX13" fmla="*/ 175642 w 1880507"/>
              <a:gd name="connsiteY13" fmla="*/ 601738 h 2130262"/>
              <a:gd name="connsiteX14" fmla="*/ 83671 w 1880507"/>
              <a:gd name="connsiteY14" fmla="*/ 690533 h 2130262"/>
              <a:gd name="connsiteX15" fmla="*/ 0 w 1880507"/>
              <a:gd name="connsiteY15" fmla="*/ 781818 h 2130262"/>
              <a:gd name="connsiteX0" fmla="*/ 0 w 1880507"/>
              <a:gd name="connsiteY0" fmla="*/ 781818 h 2130262"/>
              <a:gd name="connsiteX1" fmla="*/ 1364588 w 1880507"/>
              <a:gd name="connsiteY1" fmla="*/ 2130262 h 2130262"/>
              <a:gd name="connsiteX2" fmla="*/ 1505949 w 1880507"/>
              <a:gd name="connsiteY2" fmla="*/ 2025492 h 2130262"/>
              <a:gd name="connsiteX3" fmla="*/ 1589235 w 1880507"/>
              <a:gd name="connsiteY3" fmla="*/ 1986198 h 2130262"/>
              <a:gd name="connsiteX4" fmla="*/ 1722374 w 1880507"/>
              <a:gd name="connsiteY4" fmla="*/ 1936019 h 2130262"/>
              <a:gd name="connsiteX5" fmla="*/ 1880507 w 1880507"/>
              <a:gd name="connsiteY5" fmla="*/ 1926274 h 2130262"/>
              <a:gd name="connsiteX6" fmla="*/ 1875473 w 1880507"/>
              <a:gd name="connsiteY6" fmla="*/ 0 h 2130262"/>
              <a:gd name="connsiteX7" fmla="*/ 1546139 w 1880507"/>
              <a:gd name="connsiteY7" fmla="*/ 27022 h 2130262"/>
              <a:gd name="connsiteX8" fmla="*/ 1291732 w 1880507"/>
              <a:gd name="connsiteY8" fmla="*/ 72666 h 2130262"/>
              <a:gd name="connsiteX9" fmla="*/ 1061918 w 1880507"/>
              <a:gd name="connsiteY9" fmla="*/ 132903 h 2130262"/>
              <a:gd name="connsiteX10" fmla="*/ 857712 w 1880507"/>
              <a:gd name="connsiteY10" fmla="*/ 202448 h 2130262"/>
              <a:gd name="connsiteX11" fmla="*/ 615006 w 1880507"/>
              <a:gd name="connsiteY11" fmla="*/ 308325 h 2130262"/>
              <a:gd name="connsiteX12" fmla="*/ 358081 w 1880507"/>
              <a:gd name="connsiteY12" fmla="*/ 474757 h 2130262"/>
              <a:gd name="connsiteX13" fmla="*/ 175642 w 1880507"/>
              <a:gd name="connsiteY13" fmla="*/ 601738 h 2130262"/>
              <a:gd name="connsiteX14" fmla="*/ 83671 w 1880507"/>
              <a:gd name="connsiteY14" fmla="*/ 690533 h 2130262"/>
              <a:gd name="connsiteX15" fmla="*/ 0 w 1880507"/>
              <a:gd name="connsiteY15" fmla="*/ 781818 h 2130262"/>
              <a:gd name="connsiteX0" fmla="*/ 0 w 1880507"/>
              <a:gd name="connsiteY0" fmla="*/ 781818 h 2130262"/>
              <a:gd name="connsiteX1" fmla="*/ 1364588 w 1880507"/>
              <a:gd name="connsiteY1" fmla="*/ 2130262 h 2130262"/>
              <a:gd name="connsiteX2" fmla="*/ 1505949 w 1880507"/>
              <a:gd name="connsiteY2" fmla="*/ 2025492 h 2130262"/>
              <a:gd name="connsiteX3" fmla="*/ 1589235 w 1880507"/>
              <a:gd name="connsiteY3" fmla="*/ 1986198 h 2130262"/>
              <a:gd name="connsiteX4" fmla="*/ 1722374 w 1880507"/>
              <a:gd name="connsiteY4" fmla="*/ 1936019 h 2130262"/>
              <a:gd name="connsiteX5" fmla="*/ 1880507 w 1880507"/>
              <a:gd name="connsiteY5" fmla="*/ 1926274 h 2130262"/>
              <a:gd name="connsiteX6" fmla="*/ 1875473 w 1880507"/>
              <a:gd name="connsiteY6" fmla="*/ 0 h 2130262"/>
              <a:gd name="connsiteX7" fmla="*/ 1546139 w 1880507"/>
              <a:gd name="connsiteY7" fmla="*/ 27022 h 2130262"/>
              <a:gd name="connsiteX8" fmla="*/ 1291732 w 1880507"/>
              <a:gd name="connsiteY8" fmla="*/ 72666 h 2130262"/>
              <a:gd name="connsiteX9" fmla="*/ 1061918 w 1880507"/>
              <a:gd name="connsiteY9" fmla="*/ 132903 h 2130262"/>
              <a:gd name="connsiteX10" fmla="*/ 857712 w 1880507"/>
              <a:gd name="connsiteY10" fmla="*/ 202448 h 2130262"/>
              <a:gd name="connsiteX11" fmla="*/ 615006 w 1880507"/>
              <a:gd name="connsiteY11" fmla="*/ 308325 h 2130262"/>
              <a:gd name="connsiteX12" fmla="*/ 358081 w 1880507"/>
              <a:gd name="connsiteY12" fmla="*/ 474757 h 2130262"/>
              <a:gd name="connsiteX13" fmla="*/ 175642 w 1880507"/>
              <a:gd name="connsiteY13" fmla="*/ 601738 h 2130262"/>
              <a:gd name="connsiteX14" fmla="*/ 83671 w 1880507"/>
              <a:gd name="connsiteY14" fmla="*/ 690533 h 2130262"/>
              <a:gd name="connsiteX15" fmla="*/ 0 w 1880507"/>
              <a:gd name="connsiteY15" fmla="*/ 781818 h 2130262"/>
              <a:gd name="connsiteX0" fmla="*/ 0 w 1880507"/>
              <a:gd name="connsiteY0" fmla="*/ 781818 h 2130262"/>
              <a:gd name="connsiteX1" fmla="*/ 1364588 w 1880507"/>
              <a:gd name="connsiteY1" fmla="*/ 2130262 h 2130262"/>
              <a:gd name="connsiteX2" fmla="*/ 1505949 w 1880507"/>
              <a:gd name="connsiteY2" fmla="*/ 2025492 h 2130262"/>
              <a:gd name="connsiteX3" fmla="*/ 1589235 w 1880507"/>
              <a:gd name="connsiteY3" fmla="*/ 1986198 h 2130262"/>
              <a:gd name="connsiteX4" fmla="*/ 1722374 w 1880507"/>
              <a:gd name="connsiteY4" fmla="*/ 1936019 h 2130262"/>
              <a:gd name="connsiteX5" fmla="*/ 1880507 w 1880507"/>
              <a:gd name="connsiteY5" fmla="*/ 1926274 h 2130262"/>
              <a:gd name="connsiteX6" fmla="*/ 1875473 w 1880507"/>
              <a:gd name="connsiteY6" fmla="*/ 0 h 2130262"/>
              <a:gd name="connsiteX7" fmla="*/ 1546139 w 1880507"/>
              <a:gd name="connsiteY7" fmla="*/ 27022 h 2130262"/>
              <a:gd name="connsiteX8" fmla="*/ 1291732 w 1880507"/>
              <a:gd name="connsiteY8" fmla="*/ 72666 h 2130262"/>
              <a:gd name="connsiteX9" fmla="*/ 1061918 w 1880507"/>
              <a:gd name="connsiteY9" fmla="*/ 132903 h 2130262"/>
              <a:gd name="connsiteX10" fmla="*/ 857712 w 1880507"/>
              <a:gd name="connsiteY10" fmla="*/ 202448 h 2130262"/>
              <a:gd name="connsiteX11" fmla="*/ 620038 w 1880507"/>
              <a:gd name="connsiteY11" fmla="*/ 320754 h 2130262"/>
              <a:gd name="connsiteX12" fmla="*/ 358081 w 1880507"/>
              <a:gd name="connsiteY12" fmla="*/ 474757 h 2130262"/>
              <a:gd name="connsiteX13" fmla="*/ 175642 w 1880507"/>
              <a:gd name="connsiteY13" fmla="*/ 601738 h 2130262"/>
              <a:gd name="connsiteX14" fmla="*/ 83671 w 1880507"/>
              <a:gd name="connsiteY14" fmla="*/ 690533 h 2130262"/>
              <a:gd name="connsiteX15" fmla="*/ 0 w 1880507"/>
              <a:gd name="connsiteY15" fmla="*/ 781818 h 213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0507" h="2130262">
                <a:moveTo>
                  <a:pt x="0" y="781818"/>
                </a:moveTo>
                <a:lnTo>
                  <a:pt x="1364588" y="2130262"/>
                </a:lnTo>
                <a:cubicBezTo>
                  <a:pt x="1423453" y="2093682"/>
                  <a:pt x="1447084" y="2062072"/>
                  <a:pt x="1505949" y="2025492"/>
                </a:cubicBezTo>
                <a:lnTo>
                  <a:pt x="1589235" y="1986198"/>
                </a:lnTo>
                <a:cubicBezTo>
                  <a:pt x="1634455" y="1974442"/>
                  <a:pt x="1677154" y="1947775"/>
                  <a:pt x="1722374" y="1936019"/>
                </a:cubicBezTo>
                <a:lnTo>
                  <a:pt x="1880507" y="1926274"/>
                </a:lnTo>
                <a:lnTo>
                  <a:pt x="1875473" y="0"/>
                </a:lnTo>
                <a:lnTo>
                  <a:pt x="1546139" y="27022"/>
                </a:lnTo>
                <a:lnTo>
                  <a:pt x="1291732" y="72666"/>
                </a:lnTo>
                <a:cubicBezTo>
                  <a:pt x="1226033" y="88604"/>
                  <a:pt x="1142717" y="102056"/>
                  <a:pt x="1061918" y="132903"/>
                </a:cubicBezTo>
                <a:cubicBezTo>
                  <a:pt x="985460" y="155257"/>
                  <a:pt x="924103" y="192521"/>
                  <a:pt x="857712" y="202448"/>
                </a:cubicBezTo>
                <a:lnTo>
                  <a:pt x="620038" y="320754"/>
                </a:lnTo>
                <a:lnTo>
                  <a:pt x="358081" y="474757"/>
                </a:lnTo>
                <a:lnTo>
                  <a:pt x="175642" y="601738"/>
                </a:lnTo>
                <a:lnTo>
                  <a:pt x="83671" y="690533"/>
                </a:lnTo>
                <a:lnTo>
                  <a:pt x="0" y="781818"/>
                </a:lnTo>
                <a:close/>
              </a:path>
            </a:pathLst>
          </a:custGeom>
          <a:solidFill>
            <a:srgbClr val="A9ADE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Economic1" hidden="1">
            <a:hlinkClick r:id="" action="ppaction://noaction"/>
            <a:extLst>
              <a:ext uri="{FF2B5EF4-FFF2-40B4-BE49-F238E27FC236}">
                <a16:creationId xmlns:a16="http://schemas.microsoft.com/office/drawing/2014/main" id="{5C564AF6-C2C4-4D59-844F-DF936A69CF28}"/>
              </a:ext>
            </a:extLst>
          </p:cNvPr>
          <p:cNvSpPr/>
          <p:nvPr/>
        </p:nvSpPr>
        <p:spPr>
          <a:xfrm rot="18892922">
            <a:off x="10210576" y="731855"/>
            <a:ext cx="510173" cy="582386"/>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69490 w 1963554"/>
              <a:gd name="connsiteY2" fmla="*/ 2014755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69490 w 1963554"/>
              <a:gd name="connsiteY2" fmla="*/ 2014755 h 2184935"/>
              <a:gd name="connsiteX3" fmla="*/ 1810102 w 1963554"/>
              <a:gd name="connsiteY3" fmla="*/ 1968333 h 2184935"/>
              <a:gd name="connsiteX4" fmla="*/ 1963554 w 1963554"/>
              <a:gd name="connsiteY4" fmla="*/ 1963554 h 2184935"/>
              <a:gd name="connsiteX5" fmla="*/ 1963554 w 1963554"/>
              <a:gd name="connsiteY5" fmla="*/ 0 h 2184935"/>
              <a:gd name="connsiteX6" fmla="*/ 1626670 w 1963554"/>
              <a:gd name="connsiteY6" fmla="*/ 9626 h 2184935"/>
              <a:gd name="connsiteX7" fmla="*/ 1357163 w 1963554"/>
              <a:gd name="connsiteY7" fmla="*/ 57752 h 2184935"/>
              <a:gd name="connsiteX8" fmla="*/ 1155032 w 1963554"/>
              <a:gd name="connsiteY8" fmla="*/ 115504 h 2184935"/>
              <a:gd name="connsiteX9" fmla="*/ 943276 w 1963554"/>
              <a:gd name="connsiteY9" fmla="*/ 192506 h 2184935"/>
              <a:gd name="connsiteX10" fmla="*/ 693019 w 1963554"/>
              <a:gd name="connsiteY10" fmla="*/ 298384 h 2184935"/>
              <a:gd name="connsiteX11" fmla="*/ 423512 w 1963554"/>
              <a:gd name="connsiteY11" fmla="*/ 452388 h 2184935"/>
              <a:gd name="connsiteX12" fmla="*/ 231007 w 1963554"/>
              <a:gd name="connsiteY12" fmla="*/ 596767 h 2184935"/>
              <a:gd name="connsiteX13" fmla="*/ 96253 w 1963554"/>
              <a:gd name="connsiteY13" fmla="*/ 693019 h 2184935"/>
              <a:gd name="connsiteX14" fmla="*/ 0 w 1963554"/>
              <a:gd name="connsiteY14" fmla="*/ 789272 h 2184935"/>
              <a:gd name="connsiteX0" fmla="*/ 0 w 1963554"/>
              <a:gd name="connsiteY0" fmla="*/ 789272 h 2184935"/>
              <a:gd name="connsiteX1" fmla="*/ 1414914 w 1963554"/>
              <a:gd name="connsiteY1" fmla="*/ 2184935 h 2184935"/>
              <a:gd name="connsiteX2" fmla="*/ 1542949 w 1963554"/>
              <a:gd name="connsiteY2" fmla="*/ 2079133 h 2184935"/>
              <a:gd name="connsiteX3" fmla="*/ 1669490 w 1963554"/>
              <a:gd name="connsiteY3" fmla="*/ 2014755 h 2184935"/>
              <a:gd name="connsiteX4" fmla="*/ 1810102 w 1963554"/>
              <a:gd name="connsiteY4" fmla="*/ 1968333 h 2184935"/>
              <a:gd name="connsiteX5" fmla="*/ 1963554 w 1963554"/>
              <a:gd name="connsiteY5" fmla="*/ 1963554 h 2184935"/>
              <a:gd name="connsiteX6" fmla="*/ 1963554 w 1963554"/>
              <a:gd name="connsiteY6" fmla="*/ 0 h 2184935"/>
              <a:gd name="connsiteX7" fmla="*/ 1626670 w 1963554"/>
              <a:gd name="connsiteY7" fmla="*/ 9626 h 2184935"/>
              <a:gd name="connsiteX8" fmla="*/ 1357163 w 1963554"/>
              <a:gd name="connsiteY8" fmla="*/ 57752 h 2184935"/>
              <a:gd name="connsiteX9" fmla="*/ 1155032 w 1963554"/>
              <a:gd name="connsiteY9" fmla="*/ 115504 h 2184935"/>
              <a:gd name="connsiteX10" fmla="*/ 943276 w 1963554"/>
              <a:gd name="connsiteY10" fmla="*/ 192506 h 2184935"/>
              <a:gd name="connsiteX11" fmla="*/ 693019 w 1963554"/>
              <a:gd name="connsiteY11" fmla="*/ 298384 h 2184935"/>
              <a:gd name="connsiteX12" fmla="*/ 423512 w 1963554"/>
              <a:gd name="connsiteY12" fmla="*/ 452388 h 2184935"/>
              <a:gd name="connsiteX13" fmla="*/ 231007 w 1963554"/>
              <a:gd name="connsiteY13" fmla="*/ 596767 h 2184935"/>
              <a:gd name="connsiteX14" fmla="*/ 96253 w 1963554"/>
              <a:gd name="connsiteY14" fmla="*/ 693019 h 2184935"/>
              <a:gd name="connsiteX15" fmla="*/ 0 w 1963554"/>
              <a:gd name="connsiteY15" fmla="*/ 789272 h 2184935"/>
              <a:gd name="connsiteX0" fmla="*/ 0 w 1963554"/>
              <a:gd name="connsiteY0" fmla="*/ 789272 h 2159917"/>
              <a:gd name="connsiteX1" fmla="*/ 1475468 w 1963554"/>
              <a:gd name="connsiteY1" fmla="*/ 2159917 h 2159917"/>
              <a:gd name="connsiteX2" fmla="*/ 1542949 w 1963554"/>
              <a:gd name="connsiteY2" fmla="*/ 2079133 h 2159917"/>
              <a:gd name="connsiteX3" fmla="*/ 1669490 w 1963554"/>
              <a:gd name="connsiteY3" fmla="*/ 2014755 h 2159917"/>
              <a:gd name="connsiteX4" fmla="*/ 1810102 w 1963554"/>
              <a:gd name="connsiteY4" fmla="*/ 1968333 h 2159917"/>
              <a:gd name="connsiteX5" fmla="*/ 1963554 w 1963554"/>
              <a:gd name="connsiteY5" fmla="*/ 1963554 h 2159917"/>
              <a:gd name="connsiteX6" fmla="*/ 1963554 w 1963554"/>
              <a:gd name="connsiteY6" fmla="*/ 0 h 2159917"/>
              <a:gd name="connsiteX7" fmla="*/ 1626670 w 1963554"/>
              <a:gd name="connsiteY7" fmla="*/ 9626 h 2159917"/>
              <a:gd name="connsiteX8" fmla="*/ 1357163 w 1963554"/>
              <a:gd name="connsiteY8" fmla="*/ 57752 h 2159917"/>
              <a:gd name="connsiteX9" fmla="*/ 1155032 w 1963554"/>
              <a:gd name="connsiteY9" fmla="*/ 115504 h 2159917"/>
              <a:gd name="connsiteX10" fmla="*/ 943276 w 1963554"/>
              <a:gd name="connsiteY10" fmla="*/ 192506 h 2159917"/>
              <a:gd name="connsiteX11" fmla="*/ 693019 w 1963554"/>
              <a:gd name="connsiteY11" fmla="*/ 298384 h 2159917"/>
              <a:gd name="connsiteX12" fmla="*/ 423512 w 1963554"/>
              <a:gd name="connsiteY12" fmla="*/ 452388 h 2159917"/>
              <a:gd name="connsiteX13" fmla="*/ 231007 w 1963554"/>
              <a:gd name="connsiteY13" fmla="*/ 596767 h 2159917"/>
              <a:gd name="connsiteX14" fmla="*/ 96253 w 1963554"/>
              <a:gd name="connsiteY14" fmla="*/ 693019 h 2159917"/>
              <a:gd name="connsiteX15" fmla="*/ 0 w 1963554"/>
              <a:gd name="connsiteY15" fmla="*/ 789272 h 2159917"/>
              <a:gd name="connsiteX0" fmla="*/ 0 w 1963554"/>
              <a:gd name="connsiteY0" fmla="*/ 789272 h 2150911"/>
              <a:gd name="connsiteX1" fmla="*/ 1463029 w 1963554"/>
              <a:gd name="connsiteY1" fmla="*/ 2150911 h 2150911"/>
              <a:gd name="connsiteX2" fmla="*/ 1542949 w 1963554"/>
              <a:gd name="connsiteY2" fmla="*/ 2079133 h 2150911"/>
              <a:gd name="connsiteX3" fmla="*/ 1669490 w 1963554"/>
              <a:gd name="connsiteY3" fmla="*/ 2014755 h 2150911"/>
              <a:gd name="connsiteX4" fmla="*/ 1810102 w 1963554"/>
              <a:gd name="connsiteY4" fmla="*/ 1968333 h 2150911"/>
              <a:gd name="connsiteX5" fmla="*/ 1963554 w 1963554"/>
              <a:gd name="connsiteY5" fmla="*/ 1963554 h 2150911"/>
              <a:gd name="connsiteX6" fmla="*/ 1963554 w 1963554"/>
              <a:gd name="connsiteY6" fmla="*/ 0 h 2150911"/>
              <a:gd name="connsiteX7" fmla="*/ 1626670 w 1963554"/>
              <a:gd name="connsiteY7" fmla="*/ 9626 h 2150911"/>
              <a:gd name="connsiteX8" fmla="*/ 1357163 w 1963554"/>
              <a:gd name="connsiteY8" fmla="*/ 57752 h 2150911"/>
              <a:gd name="connsiteX9" fmla="*/ 1155032 w 1963554"/>
              <a:gd name="connsiteY9" fmla="*/ 115504 h 2150911"/>
              <a:gd name="connsiteX10" fmla="*/ 943276 w 1963554"/>
              <a:gd name="connsiteY10" fmla="*/ 192506 h 2150911"/>
              <a:gd name="connsiteX11" fmla="*/ 693019 w 1963554"/>
              <a:gd name="connsiteY11" fmla="*/ 298384 h 2150911"/>
              <a:gd name="connsiteX12" fmla="*/ 423512 w 1963554"/>
              <a:gd name="connsiteY12" fmla="*/ 452388 h 2150911"/>
              <a:gd name="connsiteX13" fmla="*/ 231007 w 1963554"/>
              <a:gd name="connsiteY13" fmla="*/ 596767 h 2150911"/>
              <a:gd name="connsiteX14" fmla="*/ 96253 w 1963554"/>
              <a:gd name="connsiteY14" fmla="*/ 693019 h 2150911"/>
              <a:gd name="connsiteX15" fmla="*/ 0 w 1963554"/>
              <a:gd name="connsiteY15" fmla="*/ 789272 h 2150911"/>
              <a:gd name="connsiteX0" fmla="*/ 0 w 1963554"/>
              <a:gd name="connsiteY0" fmla="*/ 789272 h 2150911"/>
              <a:gd name="connsiteX1" fmla="*/ 1463029 w 1963554"/>
              <a:gd name="connsiteY1" fmla="*/ 2150911 h 2150911"/>
              <a:gd name="connsiteX2" fmla="*/ 1542949 w 1963554"/>
              <a:gd name="connsiteY2" fmla="*/ 2079133 h 2150911"/>
              <a:gd name="connsiteX3" fmla="*/ 1669490 w 1963554"/>
              <a:gd name="connsiteY3" fmla="*/ 2014755 h 2150911"/>
              <a:gd name="connsiteX4" fmla="*/ 1810102 w 1963554"/>
              <a:gd name="connsiteY4" fmla="*/ 1968333 h 2150911"/>
              <a:gd name="connsiteX5" fmla="*/ 1963554 w 1963554"/>
              <a:gd name="connsiteY5" fmla="*/ 1963554 h 2150911"/>
              <a:gd name="connsiteX6" fmla="*/ 1963554 w 1963554"/>
              <a:gd name="connsiteY6" fmla="*/ 0 h 2150911"/>
              <a:gd name="connsiteX7" fmla="*/ 1626670 w 1963554"/>
              <a:gd name="connsiteY7" fmla="*/ 9626 h 2150911"/>
              <a:gd name="connsiteX8" fmla="*/ 1357163 w 1963554"/>
              <a:gd name="connsiteY8" fmla="*/ 57752 h 2150911"/>
              <a:gd name="connsiteX9" fmla="*/ 1155032 w 1963554"/>
              <a:gd name="connsiteY9" fmla="*/ 115504 h 2150911"/>
              <a:gd name="connsiteX10" fmla="*/ 943276 w 1963554"/>
              <a:gd name="connsiteY10" fmla="*/ 192506 h 2150911"/>
              <a:gd name="connsiteX11" fmla="*/ 693019 w 1963554"/>
              <a:gd name="connsiteY11" fmla="*/ 298384 h 2150911"/>
              <a:gd name="connsiteX12" fmla="*/ 423512 w 1963554"/>
              <a:gd name="connsiteY12" fmla="*/ 452388 h 2150911"/>
              <a:gd name="connsiteX13" fmla="*/ 231007 w 1963554"/>
              <a:gd name="connsiteY13" fmla="*/ 596767 h 2150911"/>
              <a:gd name="connsiteX14" fmla="*/ 96253 w 1963554"/>
              <a:gd name="connsiteY14" fmla="*/ 693019 h 2150911"/>
              <a:gd name="connsiteX15" fmla="*/ 0 w 1963554"/>
              <a:gd name="connsiteY15" fmla="*/ 789272 h 2150911"/>
              <a:gd name="connsiteX0" fmla="*/ 0 w 1963554"/>
              <a:gd name="connsiteY0" fmla="*/ 789272 h 2132958"/>
              <a:gd name="connsiteX1" fmla="*/ 1466624 w 1963554"/>
              <a:gd name="connsiteY1" fmla="*/ 2132958 h 2132958"/>
              <a:gd name="connsiteX2" fmla="*/ 1542949 w 1963554"/>
              <a:gd name="connsiteY2" fmla="*/ 2079133 h 2132958"/>
              <a:gd name="connsiteX3" fmla="*/ 1669490 w 1963554"/>
              <a:gd name="connsiteY3" fmla="*/ 2014755 h 2132958"/>
              <a:gd name="connsiteX4" fmla="*/ 1810102 w 1963554"/>
              <a:gd name="connsiteY4" fmla="*/ 1968333 h 2132958"/>
              <a:gd name="connsiteX5" fmla="*/ 1963554 w 1963554"/>
              <a:gd name="connsiteY5" fmla="*/ 1963554 h 2132958"/>
              <a:gd name="connsiteX6" fmla="*/ 1963554 w 1963554"/>
              <a:gd name="connsiteY6" fmla="*/ 0 h 2132958"/>
              <a:gd name="connsiteX7" fmla="*/ 1626670 w 1963554"/>
              <a:gd name="connsiteY7" fmla="*/ 9626 h 2132958"/>
              <a:gd name="connsiteX8" fmla="*/ 1357163 w 1963554"/>
              <a:gd name="connsiteY8" fmla="*/ 57752 h 2132958"/>
              <a:gd name="connsiteX9" fmla="*/ 1155032 w 1963554"/>
              <a:gd name="connsiteY9" fmla="*/ 115504 h 2132958"/>
              <a:gd name="connsiteX10" fmla="*/ 943276 w 1963554"/>
              <a:gd name="connsiteY10" fmla="*/ 192506 h 2132958"/>
              <a:gd name="connsiteX11" fmla="*/ 693019 w 1963554"/>
              <a:gd name="connsiteY11" fmla="*/ 298384 h 2132958"/>
              <a:gd name="connsiteX12" fmla="*/ 423512 w 1963554"/>
              <a:gd name="connsiteY12" fmla="*/ 452388 h 2132958"/>
              <a:gd name="connsiteX13" fmla="*/ 231007 w 1963554"/>
              <a:gd name="connsiteY13" fmla="*/ 596767 h 2132958"/>
              <a:gd name="connsiteX14" fmla="*/ 96253 w 1963554"/>
              <a:gd name="connsiteY14" fmla="*/ 693019 h 2132958"/>
              <a:gd name="connsiteX15" fmla="*/ 0 w 1963554"/>
              <a:gd name="connsiteY15" fmla="*/ 789272 h 2132958"/>
              <a:gd name="connsiteX0" fmla="*/ 0 w 1963554"/>
              <a:gd name="connsiteY0" fmla="*/ 789272 h 2156303"/>
              <a:gd name="connsiteX1" fmla="*/ 1464798 w 1963554"/>
              <a:gd name="connsiteY1" fmla="*/ 2156303 h 2156303"/>
              <a:gd name="connsiteX2" fmla="*/ 1542949 w 1963554"/>
              <a:gd name="connsiteY2" fmla="*/ 2079133 h 2156303"/>
              <a:gd name="connsiteX3" fmla="*/ 1669490 w 1963554"/>
              <a:gd name="connsiteY3" fmla="*/ 2014755 h 2156303"/>
              <a:gd name="connsiteX4" fmla="*/ 1810102 w 1963554"/>
              <a:gd name="connsiteY4" fmla="*/ 1968333 h 2156303"/>
              <a:gd name="connsiteX5" fmla="*/ 1963554 w 1963554"/>
              <a:gd name="connsiteY5" fmla="*/ 1963554 h 2156303"/>
              <a:gd name="connsiteX6" fmla="*/ 1963554 w 1963554"/>
              <a:gd name="connsiteY6" fmla="*/ 0 h 2156303"/>
              <a:gd name="connsiteX7" fmla="*/ 1626670 w 1963554"/>
              <a:gd name="connsiteY7" fmla="*/ 9626 h 2156303"/>
              <a:gd name="connsiteX8" fmla="*/ 1357163 w 1963554"/>
              <a:gd name="connsiteY8" fmla="*/ 57752 h 2156303"/>
              <a:gd name="connsiteX9" fmla="*/ 1155032 w 1963554"/>
              <a:gd name="connsiteY9" fmla="*/ 115504 h 2156303"/>
              <a:gd name="connsiteX10" fmla="*/ 943276 w 1963554"/>
              <a:gd name="connsiteY10" fmla="*/ 192506 h 2156303"/>
              <a:gd name="connsiteX11" fmla="*/ 693019 w 1963554"/>
              <a:gd name="connsiteY11" fmla="*/ 298384 h 2156303"/>
              <a:gd name="connsiteX12" fmla="*/ 423512 w 1963554"/>
              <a:gd name="connsiteY12" fmla="*/ 452388 h 2156303"/>
              <a:gd name="connsiteX13" fmla="*/ 231007 w 1963554"/>
              <a:gd name="connsiteY13" fmla="*/ 596767 h 2156303"/>
              <a:gd name="connsiteX14" fmla="*/ 96253 w 1963554"/>
              <a:gd name="connsiteY14" fmla="*/ 693019 h 2156303"/>
              <a:gd name="connsiteX15" fmla="*/ 0 w 1963554"/>
              <a:gd name="connsiteY15" fmla="*/ 789272 h 2156303"/>
              <a:gd name="connsiteX0" fmla="*/ 0 w 1963554"/>
              <a:gd name="connsiteY0" fmla="*/ 789272 h 2156303"/>
              <a:gd name="connsiteX1" fmla="*/ 1464798 w 1963554"/>
              <a:gd name="connsiteY1" fmla="*/ 2156303 h 2156303"/>
              <a:gd name="connsiteX2" fmla="*/ 1573219 w 1963554"/>
              <a:gd name="connsiteY2" fmla="*/ 2070216 h 2156303"/>
              <a:gd name="connsiteX3" fmla="*/ 1669490 w 1963554"/>
              <a:gd name="connsiteY3" fmla="*/ 2014755 h 2156303"/>
              <a:gd name="connsiteX4" fmla="*/ 1810102 w 1963554"/>
              <a:gd name="connsiteY4" fmla="*/ 1968333 h 2156303"/>
              <a:gd name="connsiteX5" fmla="*/ 1963554 w 1963554"/>
              <a:gd name="connsiteY5" fmla="*/ 1963554 h 2156303"/>
              <a:gd name="connsiteX6" fmla="*/ 1963554 w 1963554"/>
              <a:gd name="connsiteY6" fmla="*/ 0 h 2156303"/>
              <a:gd name="connsiteX7" fmla="*/ 1626670 w 1963554"/>
              <a:gd name="connsiteY7" fmla="*/ 9626 h 2156303"/>
              <a:gd name="connsiteX8" fmla="*/ 1357163 w 1963554"/>
              <a:gd name="connsiteY8" fmla="*/ 57752 h 2156303"/>
              <a:gd name="connsiteX9" fmla="*/ 1155032 w 1963554"/>
              <a:gd name="connsiteY9" fmla="*/ 115504 h 2156303"/>
              <a:gd name="connsiteX10" fmla="*/ 943276 w 1963554"/>
              <a:gd name="connsiteY10" fmla="*/ 192506 h 2156303"/>
              <a:gd name="connsiteX11" fmla="*/ 693019 w 1963554"/>
              <a:gd name="connsiteY11" fmla="*/ 298384 h 2156303"/>
              <a:gd name="connsiteX12" fmla="*/ 423512 w 1963554"/>
              <a:gd name="connsiteY12" fmla="*/ 452388 h 2156303"/>
              <a:gd name="connsiteX13" fmla="*/ 231007 w 1963554"/>
              <a:gd name="connsiteY13" fmla="*/ 596767 h 2156303"/>
              <a:gd name="connsiteX14" fmla="*/ 96253 w 1963554"/>
              <a:gd name="connsiteY14" fmla="*/ 693019 h 2156303"/>
              <a:gd name="connsiteX15" fmla="*/ 0 w 1963554"/>
              <a:gd name="connsiteY15" fmla="*/ 789272 h 2156303"/>
              <a:gd name="connsiteX0" fmla="*/ 0 w 1963554"/>
              <a:gd name="connsiteY0" fmla="*/ 789272 h 2156303"/>
              <a:gd name="connsiteX1" fmla="*/ 1464798 w 1963554"/>
              <a:gd name="connsiteY1" fmla="*/ 2156303 h 2156303"/>
              <a:gd name="connsiteX2" fmla="*/ 1573219 w 1963554"/>
              <a:gd name="connsiteY2" fmla="*/ 2070216 h 2156303"/>
              <a:gd name="connsiteX3" fmla="*/ 1676601 w 1963554"/>
              <a:gd name="connsiteY3" fmla="*/ 2018362 h 2156303"/>
              <a:gd name="connsiteX4" fmla="*/ 1810102 w 1963554"/>
              <a:gd name="connsiteY4" fmla="*/ 1968333 h 2156303"/>
              <a:gd name="connsiteX5" fmla="*/ 1963554 w 1963554"/>
              <a:gd name="connsiteY5" fmla="*/ 1963554 h 2156303"/>
              <a:gd name="connsiteX6" fmla="*/ 1963554 w 1963554"/>
              <a:gd name="connsiteY6" fmla="*/ 0 h 2156303"/>
              <a:gd name="connsiteX7" fmla="*/ 1626670 w 1963554"/>
              <a:gd name="connsiteY7" fmla="*/ 9626 h 2156303"/>
              <a:gd name="connsiteX8" fmla="*/ 1357163 w 1963554"/>
              <a:gd name="connsiteY8" fmla="*/ 57752 h 2156303"/>
              <a:gd name="connsiteX9" fmla="*/ 1155032 w 1963554"/>
              <a:gd name="connsiteY9" fmla="*/ 115504 h 2156303"/>
              <a:gd name="connsiteX10" fmla="*/ 943276 w 1963554"/>
              <a:gd name="connsiteY10" fmla="*/ 192506 h 2156303"/>
              <a:gd name="connsiteX11" fmla="*/ 693019 w 1963554"/>
              <a:gd name="connsiteY11" fmla="*/ 298384 h 2156303"/>
              <a:gd name="connsiteX12" fmla="*/ 423512 w 1963554"/>
              <a:gd name="connsiteY12" fmla="*/ 452388 h 2156303"/>
              <a:gd name="connsiteX13" fmla="*/ 231007 w 1963554"/>
              <a:gd name="connsiteY13" fmla="*/ 596767 h 2156303"/>
              <a:gd name="connsiteX14" fmla="*/ 96253 w 1963554"/>
              <a:gd name="connsiteY14" fmla="*/ 693019 h 2156303"/>
              <a:gd name="connsiteX15" fmla="*/ 0 w 1963554"/>
              <a:gd name="connsiteY15" fmla="*/ 789272 h 2156303"/>
              <a:gd name="connsiteX0" fmla="*/ 0 w 1963554"/>
              <a:gd name="connsiteY0" fmla="*/ 789272 h 2156303"/>
              <a:gd name="connsiteX1" fmla="*/ 1464798 w 1963554"/>
              <a:gd name="connsiteY1" fmla="*/ 2156303 h 2156303"/>
              <a:gd name="connsiteX2" fmla="*/ 1573219 w 1963554"/>
              <a:gd name="connsiteY2" fmla="*/ 2070216 h 2156303"/>
              <a:gd name="connsiteX3" fmla="*/ 1676601 w 1963554"/>
              <a:gd name="connsiteY3" fmla="*/ 2018362 h 2156303"/>
              <a:gd name="connsiteX4" fmla="*/ 1824331 w 1963554"/>
              <a:gd name="connsiteY4" fmla="*/ 1971954 h 2156303"/>
              <a:gd name="connsiteX5" fmla="*/ 1963554 w 1963554"/>
              <a:gd name="connsiteY5" fmla="*/ 1963554 h 2156303"/>
              <a:gd name="connsiteX6" fmla="*/ 1963554 w 1963554"/>
              <a:gd name="connsiteY6" fmla="*/ 0 h 2156303"/>
              <a:gd name="connsiteX7" fmla="*/ 1626670 w 1963554"/>
              <a:gd name="connsiteY7" fmla="*/ 9626 h 2156303"/>
              <a:gd name="connsiteX8" fmla="*/ 1357163 w 1963554"/>
              <a:gd name="connsiteY8" fmla="*/ 57752 h 2156303"/>
              <a:gd name="connsiteX9" fmla="*/ 1155032 w 1963554"/>
              <a:gd name="connsiteY9" fmla="*/ 115504 h 2156303"/>
              <a:gd name="connsiteX10" fmla="*/ 943276 w 1963554"/>
              <a:gd name="connsiteY10" fmla="*/ 192506 h 2156303"/>
              <a:gd name="connsiteX11" fmla="*/ 693019 w 1963554"/>
              <a:gd name="connsiteY11" fmla="*/ 298384 h 2156303"/>
              <a:gd name="connsiteX12" fmla="*/ 423512 w 1963554"/>
              <a:gd name="connsiteY12" fmla="*/ 452388 h 2156303"/>
              <a:gd name="connsiteX13" fmla="*/ 231007 w 1963554"/>
              <a:gd name="connsiteY13" fmla="*/ 596767 h 2156303"/>
              <a:gd name="connsiteX14" fmla="*/ 96253 w 1963554"/>
              <a:gd name="connsiteY14" fmla="*/ 693019 h 2156303"/>
              <a:gd name="connsiteX15" fmla="*/ 0 w 1963554"/>
              <a:gd name="connsiteY15" fmla="*/ 789272 h 2156303"/>
              <a:gd name="connsiteX0" fmla="*/ 0 w 1963554"/>
              <a:gd name="connsiteY0" fmla="*/ 789272 h 2156303"/>
              <a:gd name="connsiteX1" fmla="*/ 1464798 w 1963554"/>
              <a:gd name="connsiteY1" fmla="*/ 2156303 h 2156303"/>
              <a:gd name="connsiteX2" fmla="*/ 1573219 w 1963554"/>
              <a:gd name="connsiteY2" fmla="*/ 2070216 h 2156303"/>
              <a:gd name="connsiteX3" fmla="*/ 1676601 w 1963554"/>
              <a:gd name="connsiteY3" fmla="*/ 2018362 h 2156303"/>
              <a:gd name="connsiteX4" fmla="*/ 1824331 w 1963554"/>
              <a:gd name="connsiteY4" fmla="*/ 1971954 h 2156303"/>
              <a:gd name="connsiteX5" fmla="*/ 1963554 w 1963554"/>
              <a:gd name="connsiteY5" fmla="*/ 1963554 h 2156303"/>
              <a:gd name="connsiteX6" fmla="*/ 1963554 w 1963554"/>
              <a:gd name="connsiteY6" fmla="*/ 0 h 2156303"/>
              <a:gd name="connsiteX7" fmla="*/ 1626670 w 1963554"/>
              <a:gd name="connsiteY7" fmla="*/ 9626 h 2156303"/>
              <a:gd name="connsiteX8" fmla="*/ 1373132 w 1963554"/>
              <a:gd name="connsiteY8" fmla="*/ 81133 h 2156303"/>
              <a:gd name="connsiteX9" fmla="*/ 1155032 w 1963554"/>
              <a:gd name="connsiteY9" fmla="*/ 115504 h 2156303"/>
              <a:gd name="connsiteX10" fmla="*/ 943276 w 1963554"/>
              <a:gd name="connsiteY10" fmla="*/ 192506 h 2156303"/>
              <a:gd name="connsiteX11" fmla="*/ 693019 w 1963554"/>
              <a:gd name="connsiteY11" fmla="*/ 298384 h 2156303"/>
              <a:gd name="connsiteX12" fmla="*/ 423512 w 1963554"/>
              <a:gd name="connsiteY12" fmla="*/ 452388 h 2156303"/>
              <a:gd name="connsiteX13" fmla="*/ 231007 w 1963554"/>
              <a:gd name="connsiteY13" fmla="*/ 596767 h 2156303"/>
              <a:gd name="connsiteX14" fmla="*/ 96253 w 1963554"/>
              <a:gd name="connsiteY14" fmla="*/ 693019 h 2156303"/>
              <a:gd name="connsiteX15" fmla="*/ 0 w 1963554"/>
              <a:gd name="connsiteY15" fmla="*/ 789272 h 2156303"/>
              <a:gd name="connsiteX0" fmla="*/ 0 w 1963554"/>
              <a:gd name="connsiteY0" fmla="*/ 789272 h 2156303"/>
              <a:gd name="connsiteX1" fmla="*/ 1464798 w 1963554"/>
              <a:gd name="connsiteY1" fmla="*/ 2156303 h 2156303"/>
              <a:gd name="connsiteX2" fmla="*/ 1573219 w 1963554"/>
              <a:gd name="connsiteY2" fmla="*/ 2070216 h 2156303"/>
              <a:gd name="connsiteX3" fmla="*/ 1676601 w 1963554"/>
              <a:gd name="connsiteY3" fmla="*/ 2018362 h 2156303"/>
              <a:gd name="connsiteX4" fmla="*/ 1824331 w 1963554"/>
              <a:gd name="connsiteY4" fmla="*/ 1971954 h 2156303"/>
              <a:gd name="connsiteX5" fmla="*/ 1963554 w 1963554"/>
              <a:gd name="connsiteY5" fmla="*/ 1963554 h 2156303"/>
              <a:gd name="connsiteX6" fmla="*/ 1963554 w 1963554"/>
              <a:gd name="connsiteY6" fmla="*/ 0 h 2156303"/>
              <a:gd name="connsiteX7" fmla="*/ 1626670 w 1963554"/>
              <a:gd name="connsiteY7" fmla="*/ 9626 h 2156303"/>
              <a:gd name="connsiteX8" fmla="*/ 1369618 w 1963554"/>
              <a:gd name="connsiteY8" fmla="*/ 59572 h 2156303"/>
              <a:gd name="connsiteX9" fmla="*/ 1155032 w 1963554"/>
              <a:gd name="connsiteY9" fmla="*/ 115504 h 2156303"/>
              <a:gd name="connsiteX10" fmla="*/ 943276 w 1963554"/>
              <a:gd name="connsiteY10" fmla="*/ 192506 h 2156303"/>
              <a:gd name="connsiteX11" fmla="*/ 693019 w 1963554"/>
              <a:gd name="connsiteY11" fmla="*/ 298384 h 2156303"/>
              <a:gd name="connsiteX12" fmla="*/ 423512 w 1963554"/>
              <a:gd name="connsiteY12" fmla="*/ 452388 h 2156303"/>
              <a:gd name="connsiteX13" fmla="*/ 231007 w 1963554"/>
              <a:gd name="connsiteY13" fmla="*/ 596767 h 2156303"/>
              <a:gd name="connsiteX14" fmla="*/ 96253 w 1963554"/>
              <a:gd name="connsiteY14" fmla="*/ 693019 h 2156303"/>
              <a:gd name="connsiteX15" fmla="*/ 0 w 1963554"/>
              <a:gd name="connsiteY15" fmla="*/ 789272 h 2156303"/>
              <a:gd name="connsiteX0" fmla="*/ 0 w 1963554"/>
              <a:gd name="connsiteY0" fmla="*/ 789272 h 2156303"/>
              <a:gd name="connsiteX1" fmla="*/ 1464798 w 1963554"/>
              <a:gd name="connsiteY1" fmla="*/ 2156303 h 2156303"/>
              <a:gd name="connsiteX2" fmla="*/ 1573219 w 1963554"/>
              <a:gd name="connsiteY2" fmla="*/ 2070216 h 2156303"/>
              <a:gd name="connsiteX3" fmla="*/ 1676601 w 1963554"/>
              <a:gd name="connsiteY3" fmla="*/ 2018362 h 2156303"/>
              <a:gd name="connsiteX4" fmla="*/ 1824331 w 1963554"/>
              <a:gd name="connsiteY4" fmla="*/ 1971954 h 2156303"/>
              <a:gd name="connsiteX5" fmla="*/ 1963554 w 1963554"/>
              <a:gd name="connsiteY5" fmla="*/ 1963554 h 2156303"/>
              <a:gd name="connsiteX6" fmla="*/ 1963554 w 1963554"/>
              <a:gd name="connsiteY6" fmla="*/ 0 h 2156303"/>
              <a:gd name="connsiteX7" fmla="*/ 1646234 w 1963554"/>
              <a:gd name="connsiteY7" fmla="*/ 15054 h 2156303"/>
              <a:gd name="connsiteX8" fmla="*/ 1369618 w 1963554"/>
              <a:gd name="connsiteY8" fmla="*/ 59572 h 2156303"/>
              <a:gd name="connsiteX9" fmla="*/ 1155032 w 1963554"/>
              <a:gd name="connsiteY9" fmla="*/ 115504 h 2156303"/>
              <a:gd name="connsiteX10" fmla="*/ 943276 w 1963554"/>
              <a:gd name="connsiteY10" fmla="*/ 192506 h 2156303"/>
              <a:gd name="connsiteX11" fmla="*/ 693019 w 1963554"/>
              <a:gd name="connsiteY11" fmla="*/ 298384 h 2156303"/>
              <a:gd name="connsiteX12" fmla="*/ 423512 w 1963554"/>
              <a:gd name="connsiteY12" fmla="*/ 452388 h 2156303"/>
              <a:gd name="connsiteX13" fmla="*/ 231007 w 1963554"/>
              <a:gd name="connsiteY13" fmla="*/ 596767 h 2156303"/>
              <a:gd name="connsiteX14" fmla="*/ 96253 w 1963554"/>
              <a:gd name="connsiteY14" fmla="*/ 693019 h 2156303"/>
              <a:gd name="connsiteX15" fmla="*/ 0 w 1963554"/>
              <a:gd name="connsiteY15" fmla="*/ 789272 h 2156303"/>
              <a:gd name="connsiteX0" fmla="*/ 0 w 1963554"/>
              <a:gd name="connsiteY0" fmla="*/ 792871 h 2159902"/>
              <a:gd name="connsiteX1" fmla="*/ 1464798 w 1963554"/>
              <a:gd name="connsiteY1" fmla="*/ 2159902 h 2159902"/>
              <a:gd name="connsiteX2" fmla="*/ 1573219 w 1963554"/>
              <a:gd name="connsiteY2" fmla="*/ 2073815 h 2159902"/>
              <a:gd name="connsiteX3" fmla="*/ 1676601 w 1963554"/>
              <a:gd name="connsiteY3" fmla="*/ 2021961 h 2159902"/>
              <a:gd name="connsiteX4" fmla="*/ 1824331 w 1963554"/>
              <a:gd name="connsiteY4" fmla="*/ 1975553 h 2159902"/>
              <a:gd name="connsiteX5" fmla="*/ 1963554 w 1963554"/>
              <a:gd name="connsiteY5" fmla="*/ 1967153 h 2159902"/>
              <a:gd name="connsiteX6" fmla="*/ 1960003 w 1963554"/>
              <a:gd name="connsiteY6" fmla="*/ 0 h 2159902"/>
              <a:gd name="connsiteX7" fmla="*/ 1646234 w 1963554"/>
              <a:gd name="connsiteY7" fmla="*/ 18653 h 2159902"/>
              <a:gd name="connsiteX8" fmla="*/ 1369618 w 1963554"/>
              <a:gd name="connsiteY8" fmla="*/ 63171 h 2159902"/>
              <a:gd name="connsiteX9" fmla="*/ 1155032 w 1963554"/>
              <a:gd name="connsiteY9" fmla="*/ 119103 h 2159902"/>
              <a:gd name="connsiteX10" fmla="*/ 943276 w 1963554"/>
              <a:gd name="connsiteY10" fmla="*/ 196105 h 2159902"/>
              <a:gd name="connsiteX11" fmla="*/ 693019 w 1963554"/>
              <a:gd name="connsiteY11" fmla="*/ 301983 h 2159902"/>
              <a:gd name="connsiteX12" fmla="*/ 423512 w 1963554"/>
              <a:gd name="connsiteY12" fmla="*/ 455987 h 2159902"/>
              <a:gd name="connsiteX13" fmla="*/ 231007 w 1963554"/>
              <a:gd name="connsiteY13" fmla="*/ 600366 h 2159902"/>
              <a:gd name="connsiteX14" fmla="*/ 96253 w 1963554"/>
              <a:gd name="connsiteY14" fmla="*/ 696618 h 2159902"/>
              <a:gd name="connsiteX15" fmla="*/ 0 w 1963554"/>
              <a:gd name="connsiteY15" fmla="*/ 792871 h 2159902"/>
              <a:gd name="connsiteX0" fmla="*/ 0 w 1874533"/>
              <a:gd name="connsiteY0" fmla="*/ 771504 h 2159902"/>
              <a:gd name="connsiteX1" fmla="*/ 1375777 w 1874533"/>
              <a:gd name="connsiteY1" fmla="*/ 2159902 h 2159902"/>
              <a:gd name="connsiteX2" fmla="*/ 1484198 w 1874533"/>
              <a:gd name="connsiteY2" fmla="*/ 2073815 h 2159902"/>
              <a:gd name="connsiteX3" fmla="*/ 1587580 w 1874533"/>
              <a:gd name="connsiteY3" fmla="*/ 2021961 h 2159902"/>
              <a:gd name="connsiteX4" fmla="*/ 1735310 w 1874533"/>
              <a:gd name="connsiteY4" fmla="*/ 1975553 h 2159902"/>
              <a:gd name="connsiteX5" fmla="*/ 1874533 w 1874533"/>
              <a:gd name="connsiteY5" fmla="*/ 1967153 h 2159902"/>
              <a:gd name="connsiteX6" fmla="*/ 1870982 w 1874533"/>
              <a:gd name="connsiteY6" fmla="*/ 0 h 2159902"/>
              <a:gd name="connsiteX7" fmla="*/ 1557213 w 1874533"/>
              <a:gd name="connsiteY7" fmla="*/ 18653 h 2159902"/>
              <a:gd name="connsiteX8" fmla="*/ 1280597 w 1874533"/>
              <a:gd name="connsiteY8" fmla="*/ 63171 h 2159902"/>
              <a:gd name="connsiteX9" fmla="*/ 1066011 w 1874533"/>
              <a:gd name="connsiteY9" fmla="*/ 119103 h 2159902"/>
              <a:gd name="connsiteX10" fmla="*/ 854255 w 1874533"/>
              <a:gd name="connsiteY10" fmla="*/ 196105 h 2159902"/>
              <a:gd name="connsiteX11" fmla="*/ 603998 w 1874533"/>
              <a:gd name="connsiteY11" fmla="*/ 301983 h 2159902"/>
              <a:gd name="connsiteX12" fmla="*/ 334491 w 1874533"/>
              <a:gd name="connsiteY12" fmla="*/ 455987 h 2159902"/>
              <a:gd name="connsiteX13" fmla="*/ 141986 w 1874533"/>
              <a:gd name="connsiteY13" fmla="*/ 600366 h 2159902"/>
              <a:gd name="connsiteX14" fmla="*/ 7232 w 1874533"/>
              <a:gd name="connsiteY14" fmla="*/ 696618 h 2159902"/>
              <a:gd name="connsiteX15" fmla="*/ 0 w 1874533"/>
              <a:gd name="connsiteY15" fmla="*/ 771504 h 2159902"/>
              <a:gd name="connsiteX0" fmla="*/ 0 w 1874533"/>
              <a:gd name="connsiteY0" fmla="*/ 771504 h 2159902"/>
              <a:gd name="connsiteX1" fmla="*/ 1375777 w 1874533"/>
              <a:gd name="connsiteY1" fmla="*/ 2159902 h 2159902"/>
              <a:gd name="connsiteX2" fmla="*/ 1484198 w 1874533"/>
              <a:gd name="connsiteY2" fmla="*/ 2073815 h 2159902"/>
              <a:gd name="connsiteX3" fmla="*/ 1587580 w 1874533"/>
              <a:gd name="connsiteY3" fmla="*/ 2021961 h 2159902"/>
              <a:gd name="connsiteX4" fmla="*/ 1735310 w 1874533"/>
              <a:gd name="connsiteY4" fmla="*/ 1975553 h 2159902"/>
              <a:gd name="connsiteX5" fmla="*/ 1874533 w 1874533"/>
              <a:gd name="connsiteY5" fmla="*/ 1967153 h 2159902"/>
              <a:gd name="connsiteX6" fmla="*/ 1870982 w 1874533"/>
              <a:gd name="connsiteY6" fmla="*/ 0 h 2159902"/>
              <a:gd name="connsiteX7" fmla="*/ 1557213 w 1874533"/>
              <a:gd name="connsiteY7" fmla="*/ 18653 h 2159902"/>
              <a:gd name="connsiteX8" fmla="*/ 1280597 w 1874533"/>
              <a:gd name="connsiteY8" fmla="*/ 63171 h 2159902"/>
              <a:gd name="connsiteX9" fmla="*/ 1066011 w 1874533"/>
              <a:gd name="connsiteY9" fmla="*/ 119103 h 2159902"/>
              <a:gd name="connsiteX10" fmla="*/ 854255 w 1874533"/>
              <a:gd name="connsiteY10" fmla="*/ 196105 h 2159902"/>
              <a:gd name="connsiteX11" fmla="*/ 603998 w 1874533"/>
              <a:gd name="connsiteY11" fmla="*/ 301983 h 2159902"/>
              <a:gd name="connsiteX12" fmla="*/ 418213 w 1874533"/>
              <a:gd name="connsiteY12" fmla="*/ 414851 h 2159902"/>
              <a:gd name="connsiteX13" fmla="*/ 141986 w 1874533"/>
              <a:gd name="connsiteY13" fmla="*/ 600366 h 2159902"/>
              <a:gd name="connsiteX14" fmla="*/ 7232 w 1874533"/>
              <a:gd name="connsiteY14" fmla="*/ 696618 h 2159902"/>
              <a:gd name="connsiteX15" fmla="*/ 0 w 1874533"/>
              <a:gd name="connsiteY15" fmla="*/ 771504 h 2159902"/>
              <a:gd name="connsiteX0" fmla="*/ 0 w 1874533"/>
              <a:gd name="connsiteY0" fmla="*/ 771504 h 2159902"/>
              <a:gd name="connsiteX1" fmla="*/ 1375777 w 1874533"/>
              <a:gd name="connsiteY1" fmla="*/ 2159902 h 2159902"/>
              <a:gd name="connsiteX2" fmla="*/ 1484198 w 1874533"/>
              <a:gd name="connsiteY2" fmla="*/ 2073815 h 2159902"/>
              <a:gd name="connsiteX3" fmla="*/ 1587580 w 1874533"/>
              <a:gd name="connsiteY3" fmla="*/ 2021961 h 2159902"/>
              <a:gd name="connsiteX4" fmla="*/ 1735310 w 1874533"/>
              <a:gd name="connsiteY4" fmla="*/ 1975553 h 2159902"/>
              <a:gd name="connsiteX5" fmla="*/ 1874533 w 1874533"/>
              <a:gd name="connsiteY5" fmla="*/ 1967153 h 2159902"/>
              <a:gd name="connsiteX6" fmla="*/ 1870982 w 1874533"/>
              <a:gd name="connsiteY6" fmla="*/ 0 h 2159902"/>
              <a:gd name="connsiteX7" fmla="*/ 1557213 w 1874533"/>
              <a:gd name="connsiteY7" fmla="*/ 18653 h 2159902"/>
              <a:gd name="connsiteX8" fmla="*/ 1280597 w 1874533"/>
              <a:gd name="connsiteY8" fmla="*/ 63171 h 2159902"/>
              <a:gd name="connsiteX9" fmla="*/ 1066011 w 1874533"/>
              <a:gd name="connsiteY9" fmla="*/ 119103 h 2159902"/>
              <a:gd name="connsiteX10" fmla="*/ 854255 w 1874533"/>
              <a:gd name="connsiteY10" fmla="*/ 196105 h 2159902"/>
              <a:gd name="connsiteX11" fmla="*/ 603998 w 1874533"/>
              <a:gd name="connsiteY11" fmla="*/ 301983 h 2159902"/>
              <a:gd name="connsiteX12" fmla="*/ 418213 w 1874533"/>
              <a:gd name="connsiteY12" fmla="*/ 414851 h 2159902"/>
              <a:gd name="connsiteX13" fmla="*/ 254203 w 1874533"/>
              <a:gd name="connsiteY13" fmla="*/ 548513 h 2159902"/>
              <a:gd name="connsiteX14" fmla="*/ 7232 w 1874533"/>
              <a:gd name="connsiteY14" fmla="*/ 696618 h 2159902"/>
              <a:gd name="connsiteX15" fmla="*/ 0 w 1874533"/>
              <a:gd name="connsiteY15" fmla="*/ 771504 h 2159902"/>
              <a:gd name="connsiteX0" fmla="*/ 0 w 1874533"/>
              <a:gd name="connsiteY0" fmla="*/ 771504 h 2159902"/>
              <a:gd name="connsiteX1" fmla="*/ 1375777 w 1874533"/>
              <a:gd name="connsiteY1" fmla="*/ 2159902 h 2159902"/>
              <a:gd name="connsiteX2" fmla="*/ 1484198 w 1874533"/>
              <a:gd name="connsiteY2" fmla="*/ 2073815 h 2159902"/>
              <a:gd name="connsiteX3" fmla="*/ 1587580 w 1874533"/>
              <a:gd name="connsiteY3" fmla="*/ 2021961 h 2159902"/>
              <a:gd name="connsiteX4" fmla="*/ 1735310 w 1874533"/>
              <a:gd name="connsiteY4" fmla="*/ 1975553 h 2159902"/>
              <a:gd name="connsiteX5" fmla="*/ 1874533 w 1874533"/>
              <a:gd name="connsiteY5" fmla="*/ 1967153 h 2159902"/>
              <a:gd name="connsiteX6" fmla="*/ 1870982 w 1874533"/>
              <a:gd name="connsiteY6" fmla="*/ 0 h 2159902"/>
              <a:gd name="connsiteX7" fmla="*/ 1557213 w 1874533"/>
              <a:gd name="connsiteY7" fmla="*/ 18653 h 2159902"/>
              <a:gd name="connsiteX8" fmla="*/ 1280597 w 1874533"/>
              <a:gd name="connsiteY8" fmla="*/ 63171 h 2159902"/>
              <a:gd name="connsiteX9" fmla="*/ 1066011 w 1874533"/>
              <a:gd name="connsiteY9" fmla="*/ 119103 h 2159902"/>
              <a:gd name="connsiteX10" fmla="*/ 854255 w 1874533"/>
              <a:gd name="connsiteY10" fmla="*/ 196105 h 2159902"/>
              <a:gd name="connsiteX11" fmla="*/ 603998 w 1874533"/>
              <a:gd name="connsiteY11" fmla="*/ 301983 h 2159902"/>
              <a:gd name="connsiteX12" fmla="*/ 418213 w 1874533"/>
              <a:gd name="connsiteY12" fmla="*/ 414851 h 2159902"/>
              <a:gd name="connsiteX13" fmla="*/ 254203 w 1874533"/>
              <a:gd name="connsiteY13" fmla="*/ 548513 h 2159902"/>
              <a:gd name="connsiteX14" fmla="*/ 7232 w 1874533"/>
              <a:gd name="connsiteY14" fmla="*/ 696619 h 2159902"/>
              <a:gd name="connsiteX15" fmla="*/ 0 w 1874533"/>
              <a:gd name="connsiteY15" fmla="*/ 771504 h 2159902"/>
              <a:gd name="connsiteX0" fmla="*/ 0 w 1874533"/>
              <a:gd name="connsiteY0" fmla="*/ 771504 h 2159902"/>
              <a:gd name="connsiteX1" fmla="*/ 1375777 w 1874533"/>
              <a:gd name="connsiteY1" fmla="*/ 2159902 h 2159902"/>
              <a:gd name="connsiteX2" fmla="*/ 1484198 w 1874533"/>
              <a:gd name="connsiteY2" fmla="*/ 2073815 h 2159902"/>
              <a:gd name="connsiteX3" fmla="*/ 1587580 w 1874533"/>
              <a:gd name="connsiteY3" fmla="*/ 2021961 h 2159902"/>
              <a:gd name="connsiteX4" fmla="*/ 1735310 w 1874533"/>
              <a:gd name="connsiteY4" fmla="*/ 1975553 h 2159902"/>
              <a:gd name="connsiteX5" fmla="*/ 1874533 w 1874533"/>
              <a:gd name="connsiteY5" fmla="*/ 1967153 h 2159902"/>
              <a:gd name="connsiteX6" fmla="*/ 1870982 w 1874533"/>
              <a:gd name="connsiteY6" fmla="*/ 0 h 2159902"/>
              <a:gd name="connsiteX7" fmla="*/ 1557213 w 1874533"/>
              <a:gd name="connsiteY7" fmla="*/ 18653 h 2159902"/>
              <a:gd name="connsiteX8" fmla="*/ 1280597 w 1874533"/>
              <a:gd name="connsiteY8" fmla="*/ 63171 h 2159902"/>
              <a:gd name="connsiteX9" fmla="*/ 1066011 w 1874533"/>
              <a:gd name="connsiteY9" fmla="*/ 119103 h 2159902"/>
              <a:gd name="connsiteX10" fmla="*/ 854255 w 1874533"/>
              <a:gd name="connsiteY10" fmla="*/ 196105 h 2159902"/>
              <a:gd name="connsiteX11" fmla="*/ 603998 w 1874533"/>
              <a:gd name="connsiteY11" fmla="*/ 301983 h 2159902"/>
              <a:gd name="connsiteX12" fmla="*/ 418213 w 1874533"/>
              <a:gd name="connsiteY12" fmla="*/ 414851 h 2159902"/>
              <a:gd name="connsiteX13" fmla="*/ 254203 w 1874533"/>
              <a:gd name="connsiteY13" fmla="*/ 548513 h 2159902"/>
              <a:gd name="connsiteX14" fmla="*/ 96245 w 1874533"/>
              <a:gd name="connsiteY14" fmla="*/ 678844 h 2159902"/>
              <a:gd name="connsiteX15" fmla="*/ 0 w 1874533"/>
              <a:gd name="connsiteY15" fmla="*/ 771504 h 2159902"/>
              <a:gd name="connsiteX0" fmla="*/ 0 w 1874533"/>
              <a:gd name="connsiteY0" fmla="*/ 771504 h 2127573"/>
              <a:gd name="connsiteX1" fmla="*/ 1375842 w 1874533"/>
              <a:gd name="connsiteY1" fmla="*/ 2127573 h 2127573"/>
              <a:gd name="connsiteX2" fmla="*/ 1484198 w 1874533"/>
              <a:gd name="connsiteY2" fmla="*/ 2073815 h 2127573"/>
              <a:gd name="connsiteX3" fmla="*/ 1587580 w 1874533"/>
              <a:gd name="connsiteY3" fmla="*/ 2021961 h 2127573"/>
              <a:gd name="connsiteX4" fmla="*/ 1735310 w 1874533"/>
              <a:gd name="connsiteY4" fmla="*/ 1975553 h 2127573"/>
              <a:gd name="connsiteX5" fmla="*/ 1874533 w 1874533"/>
              <a:gd name="connsiteY5" fmla="*/ 1967153 h 2127573"/>
              <a:gd name="connsiteX6" fmla="*/ 1870982 w 1874533"/>
              <a:gd name="connsiteY6" fmla="*/ 0 h 2127573"/>
              <a:gd name="connsiteX7" fmla="*/ 1557213 w 1874533"/>
              <a:gd name="connsiteY7" fmla="*/ 18653 h 2127573"/>
              <a:gd name="connsiteX8" fmla="*/ 1280597 w 1874533"/>
              <a:gd name="connsiteY8" fmla="*/ 63171 h 2127573"/>
              <a:gd name="connsiteX9" fmla="*/ 1066011 w 1874533"/>
              <a:gd name="connsiteY9" fmla="*/ 119103 h 2127573"/>
              <a:gd name="connsiteX10" fmla="*/ 854255 w 1874533"/>
              <a:gd name="connsiteY10" fmla="*/ 196105 h 2127573"/>
              <a:gd name="connsiteX11" fmla="*/ 603998 w 1874533"/>
              <a:gd name="connsiteY11" fmla="*/ 301983 h 2127573"/>
              <a:gd name="connsiteX12" fmla="*/ 418213 w 1874533"/>
              <a:gd name="connsiteY12" fmla="*/ 414851 h 2127573"/>
              <a:gd name="connsiteX13" fmla="*/ 254203 w 1874533"/>
              <a:gd name="connsiteY13" fmla="*/ 548513 h 2127573"/>
              <a:gd name="connsiteX14" fmla="*/ 96245 w 1874533"/>
              <a:gd name="connsiteY14" fmla="*/ 678844 h 2127573"/>
              <a:gd name="connsiteX15" fmla="*/ 0 w 1874533"/>
              <a:gd name="connsiteY15" fmla="*/ 771504 h 2127573"/>
              <a:gd name="connsiteX0" fmla="*/ 0 w 1874533"/>
              <a:gd name="connsiteY0" fmla="*/ 771504 h 2156302"/>
              <a:gd name="connsiteX1" fmla="*/ 1372225 w 1874533"/>
              <a:gd name="connsiteY1" fmla="*/ 2156302 h 2156302"/>
              <a:gd name="connsiteX2" fmla="*/ 1484198 w 1874533"/>
              <a:gd name="connsiteY2" fmla="*/ 2073815 h 2156302"/>
              <a:gd name="connsiteX3" fmla="*/ 1587580 w 1874533"/>
              <a:gd name="connsiteY3" fmla="*/ 2021961 h 2156302"/>
              <a:gd name="connsiteX4" fmla="*/ 1735310 w 1874533"/>
              <a:gd name="connsiteY4" fmla="*/ 1975553 h 2156302"/>
              <a:gd name="connsiteX5" fmla="*/ 1874533 w 1874533"/>
              <a:gd name="connsiteY5" fmla="*/ 1967153 h 2156302"/>
              <a:gd name="connsiteX6" fmla="*/ 1870982 w 1874533"/>
              <a:gd name="connsiteY6" fmla="*/ 0 h 2156302"/>
              <a:gd name="connsiteX7" fmla="*/ 1557213 w 1874533"/>
              <a:gd name="connsiteY7" fmla="*/ 18653 h 2156302"/>
              <a:gd name="connsiteX8" fmla="*/ 1280597 w 1874533"/>
              <a:gd name="connsiteY8" fmla="*/ 63171 h 2156302"/>
              <a:gd name="connsiteX9" fmla="*/ 1066011 w 1874533"/>
              <a:gd name="connsiteY9" fmla="*/ 119103 h 2156302"/>
              <a:gd name="connsiteX10" fmla="*/ 854255 w 1874533"/>
              <a:gd name="connsiteY10" fmla="*/ 196105 h 2156302"/>
              <a:gd name="connsiteX11" fmla="*/ 603998 w 1874533"/>
              <a:gd name="connsiteY11" fmla="*/ 301983 h 2156302"/>
              <a:gd name="connsiteX12" fmla="*/ 418213 w 1874533"/>
              <a:gd name="connsiteY12" fmla="*/ 414851 h 2156302"/>
              <a:gd name="connsiteX13" fmla="*/ 254203 w 1874533"/>
              <a:gd name="connsiteY13" fmla="*/ 548513 h 2156302"/>
              <a:gd name="connsiteX14" fmla="*/ 96245 w 1874533"/>
              <a:gd name="connsiteY14" fmla="*/ 678844 h 2156302"/>
              <a:gd name="connsiteX15" fmla="*/ 0 w 1874533"/>
              <a:gd name="connsiteY15" fmla="*/ 771504 h 2156302"/>
              <a:gd name="connsiteX0" fmla="*/ 0 w 1871036"/>
              <a:gd name="connsiteY0" fmla="*/ 771504 h 2156302"/>
              <a:gd name="connsiteX1" fmla="*/ 1372225 w 1871036"/>
              <a:gd name="connsiteY1" fmla="*/ 2156302 h 2156302"/>
              <a:gd name="connsiteX2" fmla="*/ 1484198 w 1871036"/>
              <a:gd name="connsiteY2" fmla="*/ 2073815 h 2156302"/>
              <a:gd name="connsiteX3" fmla="*/ 1587580 w 1871036"/>
              <a:gd name="connsiteY3" fmla="*/ 2021961 h 2156302"/>
              <a:gd name="connsiteX4" fmla="*/ 1735310 w 1871036"/>
              <a:gd name="connsiteY4" fmla="*/ 1975553 h 2156302"/>
              <a:gd name="connsiteX5" fmla="*/ 1854969 w 1871036"/>
              <a:gd name="connsiteY5" fmla="*/ 1961726 h 2156302"/>
              <a:gd name="connsiteX6" fmla="*/ 1870982 w 1871036"/>
              <a:gd name="connsiteY6" fmla="*/ 0 h 2156302"/>
              <a:gd name="connsiteX7" fmla="*/ 1557213 w 1871036"/>
              <a:gd name="connsiteY7" fmla="*/ 18653 h 2156302"/>
              <a:gd name="connsiteX8" fmla="*/ 1280597 w 1871036"/>
              <a:gd name="connsiteY8" fmla="*/ 63171 h 2156302"/>
              <a:gd name="connsiteX9" fmla="*/ 1066011 w 1871036"/>
              <a:gd name="connsiteY9" fmla="*/ 119103 h 2156302"/>
              <a:gd name="connsiteX10" fmla="*/ 854255 w 1871036"/>
              <a:gd name="connsiteY10" fmla="*/ 196105 h 2156302"/>
              <a:gd name="connsiteX11" fmla="*/ 603998 w 1871036"/>
              <a:gd name="connsiteY11" fmla="*/ 301983 h 2156302"/>
              <a:gd name="connsiteX12" fmla="*/ 418213 w 1871036"/>
              <a:gd name="connsiteY12" fmla="*/ 414851 h 2156302"/>
              <a:gd name="connsiteX13" fmla="*/ 254203 w 1871036"/>
              <a:gd name="connsiteY13" fmla="*/ 548513 h 2156302"/>
              <a:gd name="connsiteX14" fmla="*/ 96245 w 1871036"/>
              <a:gd name="connsiteY14" fmla="*/ 678844 h 2156302"/>
              <a:gd name="connsiteX15" fmla="*/ 0 w 1871036"/>
              <a:gd name="connsiteY15" fmla="*/ 771504 h 2156302"/>
              <a:gd name="connsiteX0" fmla="*/ 0 w 1862128"/>
              <a:gd name="connsiteY0" fmla="*/ 766134 h 2156302"/>
              <a:gd name="connsiteX1" fmla="*/ 1363317 w 1862128"/>
              <a:gd name="connsiteY1" fmla="*/ 2156302 h 2156302"/>
              <a:gd name="connsiteX2" fmla="*/ 1475290 w 1862128"/>
              <a:gd name="connsiteY2" fmla="*/ 2073815 h 2156302"/>
              <a:gd name="connsiteX3" fmla="*/ 1578672 w 1862128"/>
              <a:gd name="connsiteY3" fmla="*/ 2021961 h 2156302"/>
              <a:gd name="connsiteX4" fmla="*/ 1726402 w 1862128"/>
              <a:gd name="connsiteY4" fmla="*/ 1975553 h 2156302"/>
              <a:gd name="connsiteX5" fmla="*/ 1846061 w 1862128"/>
              <a:gd name="connsiteY5" fmla="*/ 1961726 h 2156302"/>
              <a:gd name="connsiteX6" fmla="*/ 1862074 w 1862128"/>
              <a:gd name="connsiteY6" fmla="*/ 0 h 2156302"/>
              <a:gd name="connsiteX7" fmla="*/ 1548305 w 1862128"/>
              <a:gd name="connsiteY7" fmla="*/ 18653 h 2156302"/>
              <a:gd name="connsiteX8" fmla="*/ 1271689 w 1862128"/>
              <a:gd name="connsiteY8" fmla="*/ 63171 h 2156302"/>
              <a:gd name="connsiteX9" fmla="*/ 1057103 w 1862128"/>
              <a:gd name="connsiteY9" fmla="*/ 119103 h 2156302"/>
              <a:gd name="connsiteX10" fmla="*/ 845347 w 1862128"/>
              <a:gd name="connsiteY10" fmla="*/ 196105 h 2156302"/>
              <a:gd name="connsiteX11" fmla="*/ 595090 w 1862128"/>
              <a:gd name="connsiteY11" fmla="*/ 301983 h 2156302"/>
              <a:gd name="connsiteX12" fmla="*/ 409305 w 1862128"/>
              <a:gd name="connsiteY12" fmla="*/ 414851 h 2156302"/>
              <a:gd name="connsiteX13" fmla="*/ 245295 w 1862128"/>
              <a:gd name="connsiteY13" fmla="*/ 548513 h 2156302"/>
              <a:gd name="connsiteX14" fmla="*/ 87337 w 1862128"/>
              <a:gd name="connsiteY14" fmla="*/ 678844 h 2156302"/>
              <a:gd name="connsiteX15" fmla="*/ 0 w 1862128"/>
              <a:gd name="connsiteY15" fmla="*/ 766134 h 2156302"/>
              <a:gd name="connsiteX0" fmla="*/ 0 w 1874595"/>
              <a:gd name="connsiteY0" fmla="*/ 771497 h 2156302"/>
              <a:gd name="connsiteX1" fmla="*/ 1375784 w 1874595"/>
              <a:gd name="connsiteY1" fmla="*/ 2156302 h 2156302"/>
              <a:gd name="connsiteX2" fmla="*/ 1487757 w 1874595"/>
              <a:gd name="connsiteY2" fmla="*/ 2073815 h 2156302"/>
              <a:gd name="connsiteX3" fmla="*/ 1591139 w 1874595"/>
              <a:gd name="connsiteY3" fmla="*/ 2021961 h 2156302"/>
              <a:gd name="connsiteX4" fmla="*/ 1738869 w 1874595"/>
              <a:gd name="connsiteY4" fmla="*/ 1975553 h 2156302"/>
              <a:gd name="connsiteX5" fmla="*/ 1858528 w 1874595"/>
              <a:gd name="connsiteY5" fmla="*/ 1961726 h 2156302"/>
              <a:gd name="connsiteX6" fmla="*/ 1874541 w 1874595"/>
              <a:gd name="connsiteY6" fmla="*/ 0 h 2156302"/>
              <a:gd name="connsiteX7" fmla="*/ 1560772 w 1874595"/>
              <a:gd name="connsiteY7" fmla="*/ 18653 h 2156302"/>
              <a:gd name="connsiteX8" fmla="*/ 1284156 w 1874595"/>
              <a:gd name="connsiteY8" fmla="*/ 63171 h 2156302"/>
              <a:gd name="connsiteX9" fmla="*/ 1069570 w 1874595"/>
              <a:gd name="connsiteY9" fmla="*/ 119103 h 2156302"/>
              <a:gd name="connsiteX10" fmla="*/ 857814 w 1874595"/>
              <a:gd name="connsiteY10" fmla="*/ 196105 h 2156302"/>
              <a:gd name="connsiteX11" fmla="*/ 607557 w 1874595"/>
              <a:gd name="connsiteY11" fmla="*/ 301983 h 2156302"/>
              <a:gd name="connsiteX12" fmla="*/ 421772 w 1874595"/>
              <a:gd name="connsiteY12" fmla="*/ 414851 h 2156302"/>
              <a:gd name="connsiteX13" fmla="*/ 257762 w 1874595"/>
              <a:gd name="connsiteY13" fmla="*/ 548513 h 2156302"/>
              <a:gd name="connsiteX14" fmla="*/ 99804 w 1874595"/>
              <a:gd name="connsiteY14" fmla="*/ 678844 h 2156302"/>
              <a:gd name="connsiteX15" fmla="*/ 0 w 1874595"/>
              <a:gd name="connsiteY15" fmla="*/ 771497 h 2156302"/>
              <a:gd name="connsiteX0" fmla="*/ 0 w 1874595"/>
              <a:gd name="connsiteY0" fmla="*/ 771497 h 2156302"/>
              <a:gd name="connsiteX1" fmla="*/ 1375784 w 1874595"/>
              <a:gd name="connsiteY1" fmla="*/ 2156302 h 2156302"/>
              <a:gd name="connsiteX2" fmla="*/ 1487757 w 1874595"/>
              <a:gd name="connsiteY2" fmla="*/ 2073815 h 2156302"/>
              <a:gd name="connsiteX3" fmla="*/ 1591139 w 1874595"/>
              <a:gd name="connsiteY3" fmla="*/ 2021961 h 2156302"/>
              <a:gd name="connsiteX4" fmla="*/ 1738869 w 1874595"/>
              <a:gd name="connsiteY4" fmla="*/ 1975553 h 2156302"/>
              <a:gd name="connsiteX5" fmla="*/ 1858528 w 1874595"/>
              <a:gd name="connsiteY5" fmla="*/ 1961726 h 2156302"/>
              <a:gd name="connsiteX6" fmla="*/ 1874541 w 1874595"/>
              <a:gd name="connsiteY6" fmla="*/ 0 h 2156302"/>
              <a:gd name="connsiteX7" fmla="*/ 1560772 w 1874595"/>
              <a:gd name="connsiteY7" fmla="*/ 18653 h 2156302"/>
              <a:gd name="connsiteX8" fmla="*/ 1284156 w 1874595"/>
              <a:gd name="connsiteY8" fmla="*/ 63171 h 2156302"/>
              <a:gd name="connsiteX9" fmla="*/ 1069570 w 1874595"/>
              <a:gd name="connsiteY9" fmla="*/ 119103 h 2156302"/>
              <a:gd name="connsiteX10" fmla="*/ 857814 w 1874595"/>
              <a:gd name="connsiteY10" fmla="*/ 196105 h 2156302"/>
              <a:gd name="connsiteX11" fmla="*/ 607557 w 1874595"/>
              <a:gd name="connsiteY11" fmla="*/ 301983 h 2156302"/>
              <a:gd name="connsiteX12" fmla="*/ 425317 w 1874595"/>
              <a:gd name="connsiteY12" fmla="*/ 422042 h 2156302"/>
              <a:gd name="connsiteX13" fmla="*/ 257762 w 1874595"/>
              <a:gd name="connsiteY13" fmla="*/ 548513 h 2156302"/>
              <a:gd name="connsiteX14" fmla="*/ 99804 w 1874595"/>
              <a:gd name="connsiteY14" fmla="*/ 678844 h 2156302"/>
              <a:gd name="connsiteX15" fmla="*/ 0 w 1874595"/>
              <a:gd name="connsiteY15" fmla="*/ 771497 h 2156302"/>
              <a:gd name="connsiteX0" fmla="*/ 0 w 1874595"/>
              <a:gd name="connsiteY0" fmla="*/ 771497 h 2156302"/>
              <a:gd name="connsiteX1" fmla="*/ 1375784 w 1874595"/>
              <a:gd name="connsiteY1" fmla="*/ 2156302 h 2156302"/>
              <a:gd name="connsiteX2" fmla="*/ 1487757 w 1874595"/>
              <a:gd name="connsiteY2" fmla="*/ 2073815 h 2156302"/>
              <a:gd name="connsiteX3" fmla="*/ 1591139 w 1874595"/>
              <a:gd name="connsiteY3" fmla="*/ 2021961 h 2156302"/>
              <a:gd name="connsiteX4" fmla="*/ 1738869 w 1874595"/>
              <a:gd name="connsiteY4" fmla="*/ 1975553 h 2156302"/>
              <a:gd name="connsiteX5" fmla="*/ 1858528 w 1874595"/>
              <a:gd name="connsiteY5" fmla="*/ 1961726 h 2156302"/>
              <a:gd name="connsiteX6" fmla="*/ 1874541 w 1874595"/>
              <a:gd name="connsiteY6" fmla="*/ 0 h 2156302"/>
              <a:gd name="connsiteX7" fmla="*/ 1560772 w 1874595"/>
              <a:gd name="connsiteY7" fmla="*/ 18653 h 2156302"/>
              <a:gd name="connsiteX8" fmla="*/ 1284156 w 1874595"/>
              <a:gd name="connsiteY8" fmla="*/ 63171 h 2156302"/>
              <a:gd name="connsiteX9" fmla="*/ 1069570 w 1874595"/>
              <a:gd name="connsiteY9" fmla="*/ 119103 h 2156302"/>
              <a:gd name="connsiteX10" fmla="*/ 857814 w 1874595"/>
              <a:gd name="connsiteY10" fmla="*/ 196105 h 2156302"/>
              <a:gd name="connsiteX11" fmla="*/ 602178 w 1874595"/>
              <a:gd name="connsiteY11" fmla="*/ 321728 h 2156302"/>
              <a:gd name="connsiteX12" fmla="*/ 425317 w 1874595"/>
              <a:gd name="connsiteY12" fmla="*/ 422042 h 2156302"/>
              <a:gd name="connsiteX13" fmla="*/ 257762 w 1874595"/>
              <a:gd name="connsiteY13" fmla="*/ 548513 h 2156302"/>
              <a:gd name="connsiteX14" fmla="*/ 99804 w 1874595"/>
              <a:gd name="connsiteY14" fmla="*/ 678844 h 2156302"/>
              <a:gd name="connsiteX15" fmla="*/ 0 w 1874595"/>
              <a:gd name="connsiteY15" fmla="*/ 771497 h 2156302"/>
              <a:gd name="connsiteX0" fmla="*/ 0 w 1874595"/>
              <a:gd name="connsiteY0" fmla="*/ 771497 h 2168834"/>
              <a:gd name="connsiteX1" fmla="*/ 1356184 w 1874595"/>
              <a:gd name="connsiteY1" fmla="*/ 2168834 h 2168834"/>
              <a:gd name="connsiteX2" fmla="*/ 1487757 w 1874595"/>
              <a:gd name="connsiteY2" fmla="*/ 2073815 h 2168834"/>
              <a:gd name="connsiteX3" fmla="*/ 1591139 w 1874595"/>
              <a:gd name="connsiteY3" fmla="*/ 2021961 h 2168834"/>
              <a:gd name="connsiteX4" fmla="*/ 1738869 w 1874595"/>
              <a:gd name="connsiteY4" fmla="*/ 1975553 h 2168834"/>
              <a:gd name="connsiteX5" fmla="*/ 1858528 w 1874595"/>
              <a:gd name="connsiteY5" fmla="*/ 1961726 h 2168834"/>
              <a:gd name="connsiteX6" fmla="*/ 1874541 w 1874595"/>
              <a:gd name="connsiteY6" fmla="*/ 0 h 2168834"/>
              <a:gd name="connsiteX7" fmla="*/ 1560772 w 1874595"/>
              <a:gd name="connsiteY7" fmla="*/ 18653 h 2168834"/>
              <a:gd name="connsiteX8" fmla="*/ 1284156 w 1874595"/>
              <a:gd name="connsiteY8" fmla="*/ 63171 h 2168834"/>
              <a:gd name="connsiteX9" fmla="*/ 1069570 w 1874595"/>
              <a:gd name="connsiteY9" fmla="*/ 119103 h 2168834"/>
              <a:gd name="connsiteX10" fmla="*/ 857814 w 1874595"/>
              <a:gd name="connsiteY10" fmla="*/ 196105 h 2168834"/>
              <a:gd name="connsiteX11" fmla="*/ 602178 w 1874595"/>
              <a:gd name="connsiteY11" fmla="*/ 321728 h 2168834"/>
              <a:gd name="connsiteX12" fmla="*/ 425317 w 1874595"/>
              <a:gd name="connsiteY12" fmla="*/ 422042 h 2168834"/>
              <a:gd name="connsiteX13" fmla="*/ 257762 w 1874595"/>
              <a:gd name="connsiteY13" fmla="*/ 548513 h 2168834"/>
              <a:gd name="connsiteX14" fmla="*/ 99804 w 1874595"/>
              <a:gd name="connsiteY14" fmla="*/ 678844 h 2168834"/>
              <a:gd name="connsiteX15" fmla="*/ 0 w 1874595"/>
              <a:gd name="connsiteY15" fmla="*/ 771497 h 2168834"/>
              <a:gd name="connsiteX0" fmla="*/ 0 w 1885302"/>
              <a:gd name="connsiteY0" fmla="*/ 785844 h 2168834"/>
              <a:gd name="connsiteX1" fmla="*/ 1366891 w 1885302"/>
              <a:gd name="connsiteY1" fmla="*/ 2168834 h 2168834"/>
              <a:gd name="connsiteX2" fmla="*/ 1498464 w 1885302"/>
              <a:gd name="connsiteY2" fmla="*/ 2073815 h 2168834"/>
              <a:gd name="connsiteX3" fmla="*/ 1601846 w 1885302"/>
              <a:gd name="connsiteY3" fmla="*/ 2021961 h 2168834"/>
              <a:gd name="connsiteX4" fmla="*/ 1749576 w 1885302"/>
              <a:gd name="connsiteY4" fmla="*/ 1975553 h 2168834"/>
              <a:gd name="connsiteX5" fmla="*/ 1869235 w 1885302"/>
              <a:gd name="connsiteY5" fmla="*/ 1961726 h 2168834"/>
              <a:gd name="connsiteX6" fmla="*/ 1885248 w 1885302"/>
              <a:gd name="connsiteY6" fmla="*/ 0 h 2168834"/>
              <a:gd name="connsiteX7" fmla="*/ 1571479 w 1885302"/>
              <a:gd name="connsiteY7" fmla="*/ 18653 h 2168834"/>
              <a:gd name="connsiteX8" fmla="*/ 1294863 w 1885302"/>
              <a:gd name="connsiteY8" fmla="*/ 63171 h 2168834"/>
              <a:gd name="connsiteX9" fmla="*/ 1080277 w 1885302"/>
              <a:gd name="connsiteY9" fmla="*/ 119103 h 2168834"/>
              <a:gd name="connsiteX10" fmla="*/ 868521 w 1885302"/>
              <a:gd name="connsiteY10" fmla="*/ 196105 h 2168834"/>
              <a:gd name="connsiteX11" fmla="*/ 612885 w 1885302"/>
              <a:gd name="connsiteY11" fmla="*/ 321728 h 2168834"/>
              <a:gd name="connsiteX12" fmla="*/ 436024 w 1885302"/>
              <a:gd name="connsiteY12" fmla="*/ 422042 h 2168834"/>
              <a:gd name="connsiteX13" fmla="*/ 268469 w 1885302"/>
              <a:gd name="connsiteY13" fmla="*/ 548513 h 2168834"/>
              <a:gd name="connsiteX14" fmla="*/ 110511 w 1885302"/>
              <a:gd name="connsiteY14" fmla="*/ 678844 h 2168834"/>
              <a:gd name="connsiteX15" fmla="*/ 0 w 1885302"/>
              <a:gd name="connsiteY15" fmla="*/ 785844 h 2168834"/>
              <a:gd name="connsiteX0" fmla="*/ 0 w 1885302"/>
              <a:gd name="connsiteY0" fmla="*/ 785844 h 2168834"/>
              <a:gd name="connsiteX1" fmla="*/ 1366891 w 1885302"/>
              <a:gd name="connsiteY1" fmla="*/ 2168834 h 2168834"/>
              <a:gd name="connsiteX2" fmla="*/ 1498464 w 1885302"/>
              <a:gd name="connsiteY2" fmla="*/ 2073815 h 2168834"/>
              <a:gd name="connsiteX3" fmla="*/ 1601846 w 1885302"/>
              <a:gd name="connsiteY3" fmla="*/ 2021961 h 2168834"/>
              <a:gd name="connsiteX4" fmla="*/ 1749576 w 1885302"/>
              <a:gd name="connsiteY4" fmla="*/ 1975553 h 2168834"/>
              <a:gd name="connsiteX5" fmla="*/ 1869205 w 1885302"/>
              <a:gd name="connsiteY5" fmla="*/ 1976094 h 2168834"/>
              <a:gd name="connsiteX6" fmla="*/ 1885248 w 1885302"/>
              <a:gd name="connsiteY6" fmla="*/ 0 h 2168834"/>
              <a:gd name="connsiteX7" fmla="*/ 1571479 w 1885302"/>
              <a:gd name="connsiteY7" fmla="*/ 18653 h 2168834"/>
              <a:gd name="connsiteX8" fmla="*/ 1294863 w 1885302"/>
              <a:gd name="connsiteY8" fmla="*/ 63171 h 2168834"/>
              <a:gd name="connsiteX9" fmla="*/ 1080277 w 1885302"/>
              <a:gd name="connsiteY9" fmla="*/ 119103 h 2168834"/>
              <a:gd name="connsiteX10" fmla="*/ 868521 w 1885302"/>
              <a:gd name="connsiteY10" fmla="*/ 196105 h 2168834"/>
              <a:gd name="connsiteX11" fmla="*/ 612885 w 1885302"/>
              <a:gd name="connsiteY11" fmla="*/ 321728 h 2168834"/>
              <a:gd name="connsiteX12" fmla="*/ 436024 w 1885302"/>
              <a:gd name="connsiteY12" fmla="*/ 422042 h 2168834"/>
              <a:gd name="connsiteX13" fmla="*/ 268469 w 1885302"/>
              <a:gd name="connsiteY13" fmla="*/ 548513 h 2168834"/>
              <a:gd name="connsiteX14" fmla="*/ 110511 w 1885302"/>
              <a:gd name="connsiteY14" fmla="*/ 678844 h 2168834"/>
              <a:gd name="connsiteX15" fmla="*/ 0 w 1885302"/>
              <a:gd name="connsiteY15" fmla="*/ 785844 h 2168834"/>
              <a:gd name="connsiteX0" fmla="*/ 0 w 1885302"/>
              <a:gd name="connsiteY0" fmla="*/ 785844 h 2168834"/>
              <a:gd name="connsiteX1" fmla="*/ 1366891 w 1885302"/>
              <a:gd name="connsiteY1" fmla="*/ 2168834 h 2168834"/>
              <a:gd name="connsiteX2" fmla="*/ 1498464 w 1885302"/>
              <a:gd name="connsiteY2" fmla="*/ 2073815 h 2168834"/>
              <a:gd name="connsiteX3" fmla="*/ 1601846 w 1885302"/>
              <a:gd name="connsiteY3" fmla="*/ 2021961 h 2168834"/>
              <a:gd name="connsiteX4" fmla="*/ 1747764 w 1885302"/>
              <a:gd name="connsiteY4" fmla="*/ 1991713 h 2168834"/>
              <a:gd name="connsiteX5" fmla="*/ 1869205 w 1885302"/>
              <a:gd name="connsiteY5" fmla="*/ 1976094 h 2168834"/>
              <a:gd name="connsiteX6" fmla="*/ 1885248 w 1885302"/>
              <a:gd name="connsiteY6" fmla="*/ 0 h 2168834"/>
              <a:gd name="connsiteX7" fmla="*/ 1571479 w 1885302"/>
              <a:gd name="connsiteY7" fmla="*/ 18653 h 2168834"/>
              <a:gd name="connsiteX8" fmla="*/ 1294863 w 1885302"/>
              <a:gd name="connsiteY8" fmla="*/ 63171 h 2168834"/>
              <a:gd name="connsiteX9" fmla="*/ 1080277 w 1885302"/>
              <a:gd name="connsiteY9" fmla="*/ 119103 h 2168834"/>
              <a:gd name="connsiteX10" fmla="*/ 868521 w 1885302"/>
              <a:gd name="connsiteY10" fmla="*/ 196105 h 2168834"/>
              <a:gd name="connsiteX11" fmla="*/ 612885 w 1885302"/>
              <a:gd name="connsiteY11" fmla="*/ 321728 h 2168834"/>
              <a:gd name="connsiteX12" fmla="*/ 436024 w 1885302"/>
              <a:gd name="connsiteY12" fmla="*/ 422042 h 2168834"/>
              <a:gd name="connsiteX13" fmla="*/ 268469 w 1885302"/>
              <a:gd name="connsiteY13" fmla="*/ 548513 h 2168834"/>
              <a:gd name="connsiteX14" fmla="*/ 110511 w 1885302"/>
              <a:gd name="connsiteY14" fmla="*/ 678844 h 2168834"/>
              <a:gd name="connsiteX15" fmla="*/ 0 w 1885302"/>
              <a:gd name="connsiteY15" fmla="*/ 785844 h 2168834"/>
              <a:gd name="connsiteX0" fmla="*/ 0 w 1885302"/>
              <a:gd name="connsiteY0" fmla="*/ 785844 h 2168834"/>
              <a:gd name="connsiteX1" fmla="*/ 1366891 w 1885302"/>
              <a:gd name="connsiteY1" fmla="*/ 2168834 h 2168834"/>
              <a:gd name="connsiteX2" fmla="*/ 1498464 w 1885302"/>
              <a:gd name="connsiteY2" fmla="*/ 2073815 h 2168834"/>
              <a:gd name="connsiteX3" fmla="*/ 1605393 w 1885302"/>
              <a:gd name="connsiteY3" fmla="*/ 2029153 h 2168834"/>
              <a:gd name="connsiteX4" fmla="*/ 1747764 w 1885302"/>
              <a:gd name="connsiteY4" fmla="*/ 1991713 h 2168834"/>
              <a:gd name="connsiteX5" fmla="*/ 1869205 w 1885302"/>
              <a:gd name="connsiteY5" fmla="*/ 1976094 h 2168834"/>
              <a:gd name="connsiteX6" fmla="*/ 1885248 w 1885302"/>
              <a:gd name="connsiteY6" fmla="*/ 0 h 2168834"/>
              <a:gd name="connsiteX7" fmla="*/ 1571479 w 1885302"/>
              <a:gd name="connsiteY7" fmla="*/ 18653 h 2168834"/>
              <a:gd name="connsiteX8" fmla="*/ 1294863 w 1885302"/>
              <a:gd name="connsiteY8" fmla="*/ 63171 h 2168834"/>
              <a:gd name="connsiteX9" fmla="*/ 1080277 w 1885302"/>
              <a:gd name="connsiteY9" fmla="*/ 119103 h 2168834"/>
              <a:gd name="connsiteX10" fmla="*/ 868521 w 1885302"/>
              <a:gd name="connsiteY10" fmla="*/ 196105 h 2168834"/>
              <a:gd name="connsiteX11" fmla="*/ 612885 w 1885302"/>
              <a:gd name="connsiteY11" fmla="*/ 321728 h 2168834"/>
              <a:gd name="connsiteX12" fmla="*/ 436024 w 1885302"/>
              <a:gd name="connsiteY12" fmla="*/ 422042 h 2168834"/>
              <a:gd name="connsiteX13" fmla="*/ 268469 w 1885302"/>
              <a:gd name="connsiteY13" fmla="*/ 548513 h 2168834"/>
              <a:gd name="connsiteX14" fmla="*/ 110511 w 1885302"/>
              <a:gd name="connsiteY14" fmla="*/ 678844 h 2168834"/>
              <a:gd name="connsiteX15" fmla="*/ 0 w 1885302"/>
              <a:gd name="connsiteY15" fmla="*/ 785844 h 2168834"/>
              <a:gd name="connsiteX0" fmla="*/ 0 w 1885302"/>
              <a:gd name="connsiteY0" fmla="*/ 785844 h 2168834"/>
              <a:gd name="connsiteX1" fmla="*/ 1366891 w 1885302"/>
              <a:gd name="connsiteY1" fmla="*/ 2168834 h 2168834"/>
              <a:gd name="connsiteX2" fmla="*/ 1496680 w 1885302"/>
              <a:gd name="connsiteY2" fmla="*/ 2075608 h 2168834"/>
              <a:gd name="connsiteX3" fmla="*/ 1605393 w 1885302"/>
              <a:gd name="connsiteY3" fmla="*/ 2029153 h 2168834"/>
              <a:gd name="connsiteX4" fmla="*/ 1747764 w 1885302"/>
              <a:gd name="connsiteY4" fmla="*/ 1991713 h 2168834"/>
              <a:gd name="connsiteX5" fmla="*/ 1869205 w 1885302"/>
              <a:gd name="connsiteY5" fmla="*/ 1976094 h 2168834"/>
              <a:gd name="connsiteX6" fmla="*/ 1885248 w 1885302"/>
              <a:gd name="connsiteY6" fmla="*/ 0 h 2168834"/>
              <a:gd name="connsiteX7" fmla="*/ 1571479 w 1885302"/>
              <a:gd name="connsiteY7" fmla="*/ 18653 h 2168834"/>
              <a:gd name="connsiteX8" fmla="*/ 1294863 w 1885302"/>
              <a:gd name="connsiteY8" fmla="*/ 63171 h 2168834"/>
              <a:gd name="connsiteX9" fmla="*/ 1080277 w 1885302"/>
              <a:gd name="connsiteY9" fmla="*/ 119103 h 2168834"/>
              <a:gd name="connsiteX10" fmla="*/ 868521 w 1885302"/>
              <a:gd name="connsiteY10" fmla="*/ 196105 h 2168834"/>
              <a:gd name="connsiteX11" fmla="*/ 612885 w 1885302"/>
              <a:gd name="connsiteY11" fmla="*/ 321728 h 2168834"/>
              <a:gd name="connsiteX12" fmla="*/ 436024 w 1885302"/>
              <a:gd name="connsiteY12" fmla="*/ 422042 h 2168834"/>
              <a:gd name="connsiteX13" fmla="*/ 268469 w 1885302"/>
              <a:gd name="connsiteY13" fmla="*/ 548513 h 2168834"/>
              <a:gd name="connsiteX14" fmla="*/ 110511 w 1885302"/>
              <a:gd name="connsiteY14" fmla="*/ 678844 h 2168834"/>
              <a:gd name="connsiteX15" fmla="*/ 0 w 1885302"/>
              <a:gd name="connsiteY15" fmla="*/ 785844 h 2168834"/>
              <a:gd name="connsiteX0" fmla="*/ 0 w 1885302"/>
              <a:gd name="connsiteY0" fmla="*/ 785844 h 2181410"/>
              <a:gd name="connsiteX1" fmla="*/ 1368646 w 1885302"/>
              <a:gd name="connsiteY1" fmla="*/ 2181410 h 2181410"/>
              <a:gd name="connsiteX2" fmla="*/ 1496680 w 1885302"/>
              <a:gd name="connsiteY2" fmla="*/ 2075608 h 2181410"/>
              <a:gd name="connsiteX3" fmla="*/ 1605393 w 1885302"/>
              <a:gd name="connsiteY3" fmla="*/ 2029153 h 2181410"/>
              <a:gd name="connsiteX4" fmla="*/ 1747764 w 1885302"/>
              <a:gd name="connsiteY4" fmla="*/ 1991713 h 2181410"/>
              <a:gd name="connsiteX5" fmla="*/ 1869205 w 1885302"/>
              <a:gd name="connsiteY5" fmla="*/ 1976094 h 2181410"/>
              <a:gd name="connsiteX6" fmla="*/ 1885248 w 1885302"/>
              <a:gd name="connsiteY6" fmla="*/ 0 h 2181410"/>
              <a:gd name="connsiteX7" fmla="*/ 1571479 w 1885302"/>
              <a:gd name="connsiteY7" fmla="*/ 18653 h 2181410"/>
              <a:gd name="connsiteX8" fmla="*/ 1294863 w 1885302"/>
              <a:gd name="connsiteY8" fmla="*/ 63171 h 2181410"/>
              <a:gd name="connsiteX9" fmla="*/ 1080277 w 1885302"/>
              <a:gd name="connsiteY9" fmla="*/ 119103 h 2181410"/>
              <a:gd name="connsiteX10" fmla="*/ 868521 w 1885302"/>
              <a:gd name="connsiteY10" fmla="*/ 196105 h 2181410"/>
              <a:gd name="connsiteX11" fmla="*/ 612885 w 1885302"/>
              <a:gd name="connsiteY11" fmla="*/ 321728 h 2181410"/>
              <a:gd name="connsiteX12" fmla="*/ 436024 w 1885302"/>
              <a:gd name="connsiteY12" fmla="*/ 422042 h 2181410"/>
              <a:gd name="connsiteX13" fmla="*/ 268469 w 1885302"/>
              <a:gd name="connsiteY13" fmla="*/ 548513 h 2181410"/>
              <a:gd name="connsiteX14" fmla="*/ 110511 w 1885302"/>
              <a:gd name="connsiteY14" fmla="*/ 678844 h 2181410"/>
              <a:gd name="connsiteX15" fmla="*/ 0 w 1885302"/>
              <a:gd name="connsiteY15" fmla="*/ 785844 h 2181410"/>
              <a:gd name="connsiteX0" fmla="*/ 0 w 1885302"/>
              <a:gd name="connsiteY0" fmla="*/ 785844 h 2181410"/>
              <a:gd name="connsiteX1" fmla="*/ 1368646 w 1885302"/>
              <a:gd name="connsiteY1" fmla="*/ 2181410 h 2181410"/>
              <a:gd name="connsiteX2" fmla="*/ 1500232 w 1885302"/>
              <a:gd name="connsiteY2" fmla="*/ 2079208 h 2181410"/>
              <a:gd name="connsiteX3" fmla="*/ 1605393 w 1885302"/>
              <a:gd name="connsiteY3" fmla="*/ 2029153 h 2181410"/>
              <a:gd name="connsiteX4" fmla="*/ 1747764 w 1885302"/>
              <a:gd name="connsiteY4" fmla="*/ 1991713 h 2181410"/>
              <a:gd name="connsiteX5" fmla="*/ 1869205 w 1885302"/>
              <a:gd name="connsiteY5" fmla="*/ 1976094 h 2181410"/>
              <a:gd name="connsiteX6" fmla="*/ 1885248 w 1885302"/>
              <a:gd name="connsiteY6" fmla="*/ 0 h 2181410"/>
              <a:gd name="connsiteX7" fmla="*/ 1571479 w 1885302"/>
              <a:gd name="connsiteY7" fmla="*/ 18653 h 2181410"/>
              <a:gd name="connsiteX8" fmla="*/ 1294863 w 1885302"/>
              <a:gd name="connsiteY8" fmla="*/ 63171 h 2181410"/>
              <a:gd name="connsiteX9" fmla="*/ 1080277 w 1885302"/>
              <a:gd name="connsiteY9" fmla="*/ 119103 h 2181410"/>
              <a:gd name="connsiteX10" fmla="*/ 868521 w 1885302"/>
              <a:gd name="connsiteY10" fmla="*/ 196105 h 2181410"/>
              <a:gd name="connsiteX11" fmla="*/ 612885 w 1885302"/>
              <a:gd name="connsiteY11" fmla="*/ 321728 h 2181410"/>
              <a:gd name="connsiteX12" fmla="*/ 436024 w 1885302"/>
              <a:gd name="connsiteY12" fmla="*/ 422042 h 2181410"/>
              <a:gd name="connsiteX13" fmla="*/ 268469 w 1885302"/>
              <a:gd name="connsiteY13" fmla="*/ 548513 h 2181410"/>
              <a:gd name="connsiteX14" fmla="*/ 110511 w 1885302"/>
              <a:gd name="connsiteY14" fmla="*/ 678844 h 2181410"/>
              <a:gd name="connsiteX15" fmla="*/ 0 w 1885302"/>
              <a:gd name="connsiteY15" fmla="*/ 78584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80388 w 1894211"/>
              <a:gd name="connsiteY7" fmla="*/ 18653 h 2181410"/>
              <a:gd name="connsiteX8" fmla="*/ 1303772 w 1894211"/>
              <a:gd name="connsiteY8" fmla="*/ 63171 h 2181410"/>
              <a:gd name="connsiteX9" fmla="*/ 1089186 w 1894211"/>
              <a:gd name="connsiteY9" fmla="*/ 119103 h 2181410"/>
              <a:gd name="connsiteX10" fmla="*/ 877430 w 1894211"/>
              <a:gd name="connsiteY10" fmla="*/ 196105 h 2181410"/>
              <a:gd name="connsiteX11" fmla="*/ 621794 w 1894211"/>
              <a:gd name="connsiteY11" fmla="*/ 321728 h 2181410"/>
              <a:gd name="connsiteX12" fmla="*/ 444933 w 1894211"/>
              <a:gd name="connsiteY12" fmla="*/ 422042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80388 w 1894211"/>
              <a:gd name="connsiteY7" fmla="*/ 18653 h 2181410"/>
              <a:gd name="connsiteX8" fmla="*/ 1303772 w 1894211"/>
              <a:gd name="connsiteY8" fmla="*/ 63171 h 2181410"/>
              <a:gd name="connsiteX9" fmla="*/ 1089186 w 1894211"/>
              <a:gd name="connsiteY9" fmla="*/ 119103 h 2181410"/>
              <a:gd name="connsiteX10" fmla="*/ 877430 w 1894211"/>
              <a:gd name="connsiteY10" fmla="*/ 196105 h 2181410"/>
              <a:gd name="connsiteX11" fmla="*/ 621794 w 1894211"/>
              <a:gd name="connsiteY11" fmla="*/ 321728 h 2181410"/>
              <a:gd name="connsiteX12" fmla="*/ 459155 w 1894211"/>
              <a:gd name="connsiteY12" fmla="*/ 429256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80388 w 1894211"/>
              <a:gd name="connsiteY7" fmla="*/ 18653 h 2181410"/>
              <a:gd name="connsiteX8" fmla="*/ 1303772 w 1894211"/>
              <a:gd name="connsiteY8" fmla="*/ 63171 h 2181410"/>
              <a:gd name="connsiteX9" fmla="*/ 1089186 w 1894211"/>
              <a:gd name="connsiteY9" fmla="*/ 119103 h 2181410"/>
              <a:gd name="connsiteX10" fmla="*/ 877430 w 1894211"/>
              <a:gd name="connsiteY10" fmla="*/ 196105 h 2181410"/>
              <a:gd name="connsiteX11" fmla="*/ 634239 w 1894211"/>
              <a:gd name="connsiteY11" fmla="*/ 327142 h 2181410"/>
              <a:gd name="connsiteX12" fmla="*/ 459155 w 1894211"/>
              <a:gd name="connsiteY12" fmla="*/ 429256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80388 w 1894211"/>
              <a:gd name="connsiteY7" fmla="*/ 18653 h 2181410"/>
              <a:gd name="connsiteX8" fmla="*/ 1303772 w 1894211"/>
              <a:gd name="connsiteY8" fmla="*/ 63171 h 2181410"/>
              <a:gd name="connsiteX9" fmla="*/ 1089186 w 1894211"/>
              <a:gd name="connsiteY9" fmla="*/ 119103 h 2181410"/>
              <a:gd name="connsiteX10" fmla="*/ 888093 w 1894211"/>
              <a:gd name="connsiteY10" fmla="*/ 203312 h 2181410"/>
              <a:gd name="connsiteX11" fmla="*/ 634239 w 1894211"/>
              <a:gd name="connsiteY11" fmla="*/ 327142 h 2181410"/>
              <a:gd name="connsiteX12" fmla="*/ 459155 w 1894211"/>
              <a:gd name="connsiteY12" fmla="*/ 429256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80388 w 1894211"/>
              <a:gd name="connsiteY7" fmla="*/ 18653 h 2181410"/>
              <a:gd name="connsiteX8" fmla="*/ 1303772 w 1894211"/>
              <a:gd name="connsiteY8" fmla="*/ 63171 h 2181410"/>
              <a:gd name="connsiteX9" fmla="*/ 1089172 w 1894211"/>
              <a:gd name="connsiteY9" fmla="*/ 126289 h 2181410"/>
              <a:gd name="connsiteX10" fmla="*/ 888093 w 1894211"/>
              <a:gd name="connsiteY10" fmla="*/ 203312 h 2181410"/>
              <a:gd name="connsiteX11" fmla="*/ 634239 w 1894211"/>
              <a:gd name="connsiteY11" fmla="*/ 327142 h 2181410"/>
              <a:gd name="connsiteX12" fmla="*/ 459155 w 1894211"/>
              <a:gd name="connsiteY12" fmla="*/ 429256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80388 w 1894211"/>
              <a:gd name="connsiteY7" fmla="*/ 18653 h 2181410"/>
              <a:gd name="connsiteX8" fmla="*/ 1303772 w 1894211"/>
              <a:gd name="connsiteY8" fmla="*/ 63171 h 2181410"/>
              <a:gd name="connsiteX9" fmla="*/ 1096276 w 1894211"/>
              <a:gd name="connsiteY9" fmla="*/ 133488 h 2181410"/>
              <a:gd name="connsiteX10" fmla="*/ 888093 w 1894211"/>
              <a:gd name="connsiteY10" fmla="*/ 203312 h 2181410"/>
              <a:gd name="connsiteX11" fmla="*/ 634239 w 1894211"/>
              <a:gd name="connsiteY11" fmla="*/ 327142 h 2181410"/>
              <a:gd name="connsiteX12" fmla="*/ 459155 w 1894211"/>
              <a:gd name="connsiteY12" fmla="*/ 429256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80388 w 1894211"/>
              <a:gd name="connsiteY7" fmla="*/ 18653 h 2181410"/>
              <a:gd name="connsiteX8" fmla="*/ 1321554 w 1894211"/>
              <a:gd name="connsiteY8" fmla="*/ 70391 h 2181410"/>
              <a:gd name="connsiteX9" fmla="*/ 1096276 w 1894211"/>
              <a:gd name="connsiteY9" fmla="*/ 133488 h 2181410"/>
              <a:gd name="connsiteX10" fmla="*/ 888093 w 1894211"/>
              <a:gd name="connsiteY10" fmla="*/ 203312 h 2181410"/>
              <a:gd name="connsiteX11" fmla="*/ 634239 w 1894211"/>
              <a:gd name="connsiteY11" fmla="*/ 327142 h 2181410"/>
              <a:gd name="connsiteX12" fmla="*/ 459155 w 1894211"/>
              <a:gd name="connsiteY12" fmla="*/ 429256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76822 w 1894211"/>
              <a:gd name="connsiteY7" fmla="*/ 22238 h 2181410"/>
              <a:gd name="connsiteX8" fmla="*/ 1321554 w 1894211"/>
              <a:gd name="connsiteY8" fmla="*/ 70391 h 2181410"/>
              <a:gd name="connsiteX9" fmla="*/ 1096276 w 1894211"/>
              <a:gd name="connsiteY9" fmla="*/ 133488 h 2181410"/>
              <a:gd name="connsiteX10" fmla="*/ 888093 w 1894211"/>
              <a:gd name="connsiteY10" fmla="*/ 203312 h 2181410"/>
              <a:gd name="connsiteX11" fmla="*/ 634239 w 1894211"/>
              <a:gd name="connsiteY11" fmla="*/ 327142 h 2181410"/>
              <a:gd name="connsiteX12" fmla="*/ 459155 w 1894211"/>
              <a:gd name="connsiteY12" fmla="*/ 429256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82149 w 1894211"/>
              <a:gd name="connsiteY7" fmla="*/ 27637 h 2181410"/>
              <a:gd name="connsiteX8" fmla="*/ 1321554 w 1894211"/>
              <a:gd name="connsiteY8" fmla="*/ 70391 h 2181410"/>
              <a:gd name="connsiteX9" fmla="*/ 1096276 w 1894211"/>
              <a:gd name="connsiteY9" fmla="*/ 133488 h 2181410"/>
              <a:gd name="connsiteX10" fmla="*/ 888093 w 1894211"/>
              <a:gd name="connsiteY10" fmla="*/ 203312 h 2181410"/>
              <a:gd name="connsiteX11" fmla="*/ 634239 w 1894211"/>
              <a:gd name="connsiteY11" fmla="*/ 327142 h 2181410"/>
              <a:gd name="connsiteX12" fmla="*/ 459155 w 1894211"/>
              <a:gd name="connsiteY12" fmla="*/ 429256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87111"/>
              <a:gd name="connsiteY0" fmla="*/ 784045 h 2174241"/>
              <a:gd name="connsiteX1" fmla="*/ 1377555 w 1887111"/>
              <a:gd name="connsiteY1" fmla="*/ 2174241 h 2174241"/>
              <a:gd name="connsiteX2" fmla="*/ 1509141 w 1887111"/>
              <a:gd name="connsiteY2" fmla="*/ 2072039 h 2174241"/>
              <a:gd name="connsiteX3" fmla="*/ 1614302 w 1887111"/>
              <a:gd name="connsiteY3" fmla="*/ 2021984 h 2174241"/>
              <a:gd name="connsiteX4" fmla="*/ 1756673 w 1887111"/>
              <a:gd name="connsiteY4" fmla="*/ 1984544 h 2174241"/>
              <a:gd name="connsiteX5" fmla="*/ 1878114 w 1887111"/>
              <a:gd name="connsiteY5" fmla="*/ 1968925 h 2174241"/>
              <a:gd name="connsiteX6" fmla="*/ 1887024 w 1887111"/>
              <a:gd name="connsiteY6" fmla="*/ 0 h 2174241"/>
              <a:gd name="connsiteX7" fmla="*/ 1582149 w 1887111"/>
              <a:gd name="connsiteY7" fmla="*/ 20468 h 2174241"/>
              <a:gd name="connsiteX8" fmla="*/ 1321554 w 1887111"/>
              <a:gd name="connsiteY8" fmla="*/ 63222 h 2174241"/>
              <a:gd name="connsiteX9" fmla="*/ 1096276 w 1887111"/>
              <a:gd name="connsiteY9" fmla="*/ 126319 h 2174241"/>
              <a:gd name="connsiteX10" fmla="*/ 888093 w 1887111"/>
              <a:gd name="connsiteY10" fmla="*/ 196143 h 2174241"/>
              <a:gd name="connsiteX11" fmla="*/ 634239 w 1887111"/>
              <a:gd name="connsiteY11" fmla="*/ 319973 h 2174241"/>
              <a:gd name="connsiteX12" fmla="*/ 459155 w 1887111"/>
              <a:gd name="connsiteY12" fmla="*/ 422087 h 2174241"/>
              <a:gd name="connsiteX13" fmla="*/ 277378 w 1887111"/>
              <a:gd name="connsiteY13" fmla="*/ 541344 h 2174241"/>
              <a:gd name="connsiteX14" fmla="*/ 119420 w 1887111"/>
              <a:gd name="connsiteY14" fmla="*/ 671675 h 2174241"/>
              <a:gd name="connsiteX15" fmla="*/ 0 w 1887111"/>
              <a:gd name="connsiteY15" fmla="*/ 784045 h 217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7111" h="2174241">
                <a:moveTo>
                  <a:pt x="0" y="784045"/>
                </a:moveTo>
                <a:lnTo>
                  <a:pt x="1377555" y="2174241"/>
                </a:lnTo>
                <a:cubicBezTo>
                  <a:pt x="1411333" y="2140751"/>
                  <a:pt x="1462911" y="2103707"/>
                  <a:pt x="1509141" y="2072039"/>
                </a:cubicBezTo>
                <a:lnTo>
                  <a:pt x="1614302" y="2021984"/>
                </a:lnTo>
                <a:cubicBezTo>
                  <a:pt x="1662349" y="2011302"/>
                  <a:pt x="1708626" y="1995226"/>
                  <a:pt x="1756673" y="1984544"/>
                </a:cubicBezTo>
                <a:cubicBezTo>
                  <a:pt x="1796559" y="1979935"/>
                  <a:pt x="1838228" y="1973534"/>
                  <a:pt x="1878114" y="1968925"/>
                </a:cubicBezTo>
                <a:cubicBezTo>
                  <a:pt x="1876930" y="1313207"/>
                  <a:pt x="1888208" y="655718"/>
                  <a:pt x="1887024" y="0"/>
                </a:cubicBezTo>
                <a:lnTo>
                  <a:pt x="1582149" y="20468"/>
                </a:lnTo>
                <a:lnTo>
                  <a:pt x="1321554" y="63222"/>
                </a:lnTo>
                <a:lnTo>
                  <a:pt x="1096276" y="126319"/>
                </a:lnTo>
                <a:lnTo>
                  <a:pt x="888093" y="196143"/>
                </a:lnTo>
                <a:lnTo>
                  <a:pt x="634239" y="319973"/>
                </a:lnTo>
                <a:lnTo>
                  <a:pt x="459155" y="422087"/>
                </a:lnTo>
                <a:lnTo>
                  <a:pt x="277378" y="541344"/>
                </a:lnTo>
                <a:lnTo>
                  <a:pt x="119420" y="671675"/>
                </a:lnTo>
                <a:lnTo>
                  <a:pt x="0" y="784045"/>
                </a:lnTo>
                <a:close/>
              </a:path>
            </a:pathLst>
          </a:custGeom>
          <a:solidFill>
            <a:srgbClr val="F49FC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hlinkClick r:id="rId6" action="ppaction://hlinksldjump"/>
            <a:extLst>
              <a:ext uri="{FF2B5EF4-FFF2-40B4-BE49-F238E27FC236}">
                <a16:creationId xmlns:a16="http://schemas.microsoft.com/office/drawing/2014/main" id="{BA910CBE-B93A-445A-87F2-2E2F85629F36}"/>
              </a:ext>
            </a:extLst>
          </p:cNvPr>
          <p:cNvSpPr/>
          <p:nvPr/>
        </p:nvSpPr>
        <p:spPr>
          <a:xfrm>
            <a:off x="9770533" y="-93133"/>
            <a:ext cx="2421467" cy="2387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Displaying Weapons">
            <a:extLst>
              <a:ext uri="{FF2B5EF4-FFF2-40B4-BE49-F238E27FC236}">
                <a16:creationId xmlns:a16="http://schemas.microsoft.com/office/drawing/2014/main" id="{86BF409A-9209-4C44-A086-8E0A532D3513}"/>
              </a:ext>
            </a:extLst>
          </p:cNvPr>
          <p:cNvSpPr txBox="1"/>
          <p:nvPr/>
        </p:nvSpPr>
        <p:spPr>
          <a:xfrm>
            <a:off x="5446785" y="2100038"/>
            <a:ext cx="588468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Displaying weapons</a:t>
            </a:r>
          </a:p>
        </p:txBody>
      </p:sp>
      <p:sp>
        <p:nvSpPr>
          <p:cNvPr id="28" name="Abusing Pets">
            <a:extLst>
              <a:ext uri="{FF2B5EF4-FFF2-40B4-BE49-F238E27FC236}">
                <a16:creationId xmlns:a16="http://schemas.microsoft.com/office/drawing/2014/main" id="{9C00334E-E2E6-4E72-BDE9-BA278ABA8EFC}"/>
              </a:ext>
            </a:extLst>
          </p:cNvPr>
          <p:cNvSpPr txBox="1"/>
          <p:nvPr/>
        </p:nvSpPr>
        <p:spPr>
          <a:xfrm>
            <a:off x="3879536" y="3257240"/>
            <a:ext cx="2927083" cy="707886"/>
          </a:xfrm>
          <a:prstGeom prst="rect">
            <a:avLst/>
          </a:prstGeom>
          <a:noFill/>
        </p:spPr>
        <p:txBody>
          <a:bodyPr wrap="none" rtlCol="0">
            <a:spAutoFit/>
          </a:bodyPr>
          <a:lstStyle>
            <a:defPPr>
              <a:defRPr lang="en-US"/>
            </a:defPPr>
            <a:lvl1pPr>
              <a:defRPr sz="4000" b="1">
                <a:solidFill>
                  <a:srgbClr val="A6597F"/>
                </a:solidFill>
                <a:effectLst>
                  <a:outerShdw blurRad="38100" dist="38100" dir="2700000" algn="tl">
                    <a:srgbClr val="000000">
                      <a:alpha val="43137"/>
                    </a:srgbClr>
                  </a:outerShdw>
                </a:effect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44A85"/>
                </a:solidFill>
                <a:effectLst>
                  <a:outerShdw blurRad="38100" dist="38100" dir="2700000" algn="tl">
                    <a:srgbClr val="000000">
                      <a:alpha val="43137"/>
                    </a:srgbClr>
                  </a:outerShdw>
                </a:effectLst>
                <a:uLnTx/>
                <a:uFillTx/>
                <a:latin typeface="Calibri" panose="020F0502020204030204"/>
                <a:ea typeface="+mn-ea"/>
                <a:cs typeface="+mn-cs"/>
              </a:rPr>
              <a:t>Abusing pets</a:t>
            </a:r>
          </a:p>
        </p:txBody>
      </p:sp>
      <p:sp>
        <p:nvSpPr>
          <p:cNvPr id="29" name="Gestures">
            <a:extLst>
              <a:ext uri="{FF2B5EF4-FFF2-40B4-BE49-F238E27FC236}">
                <a16:creationId xmlns:a16="http://schemas.microsoft.com/office/drawing/2014/main" id="{E7C4F4CA-5A82-4174-973D-B828E4E73A29}"/>
              </a:ext>
            </a:extLst>
          </p:cNvPr>
          <p:cNvSpPr txBox="1"/>
          <p:nvPr/>
        </p:nvSpPr>
        <p:spPr>
          <a:xfrm>
            <a:off x="7699084" y="3834633"/>
            <a:ext cx="2693686"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7C9F35"/>
                </a:solidFill>
                <a:effectLst>
                  <a:outerShdw blurRad="38100" dist="38100" dir="2700000" algn="tl">
                    <a:srgbClr val="000000">
                      <a:alpha val="43137"/>
                    </a:srgbClr>
                  </a:outerShdw>
                </a:effectLst>
                <a:uLnTx/>
                <a:uFillTx/>
                <a:latin typeface="Calibri" panose="020F0502020204030204"/>
                <a:ea typeface="+mn-ea"/>
                <a:cs typeface="+mn-cs"/>
              </a:rPr>
              <a:t>Gesture</a:t>
            </a:r>
            <a:endParaRPr kumimoji="0" lang="en-US" sz="4000" b="1" i="0" u="none" strike="noStrike" kern="1200" cap="none" spc="0" normalizeH="0" baseline="0" noProof="0">
              <a:ln>
                <a:noFill/>
              </a:ln>
              <a:solidFill>
                <a:srgbClr val="7C9F35"/>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31" name="Destroying Property">
            <a:extLst>
              <a:ext uri="{FF2B5EF4-FFF2-40B4-BE49-F238E27FC236}">
                <a16:creationId xmlns:a16="http://schemas.microsoft.com/office/drawing/2014/main" id="{C78578BF-4451-4EEF-A35B-ADADEE75DAED}"/>
              </a:ext>
            </a:extLst>
          </p:cNvPr>
          <p:cNvSpPr txBox="1"/>
          <p:nvPr/>
        </p:nvSpPr>
        <p:spPr>
          <a:xfrm>
            <a:off x="786722" y="4246032"/>
            <a:ext cx="446417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Destroying property</a:t>
            </a:r>
          </a:p>
        </p:txBody>
      </p:sp>
      <p:sp>
        <p:nvSpPr>
          <p:cNvPr id="32" name="Smashing Things">
            <a:extLst>
              <a:ext uri="{FF2B5EF4-FFF2-40B4-BE49-F238E27FC236}">
                <a16:creationId xmlns:a16="http://schemas.microsoft.com/office/drawing/2014/main" id="{3C8F3E3F-9B3D-46B7-BD1C-A35145F7BBB5}"/>
              </a:ext>
            </a:extLst>
          </p:cNvPr>
          <p:cNvSpPr txBox="1"/>
          <p:nvPr/>
        </p:nvSpPr>
        <p:spPr>
          <a:xfrm>
            <a:off x="3537029" y="5335604"/>
            <a:ext cx="36439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C9F35"/>
                </a:solidFill>
                <a:effectLst>
                  <a:outerShdw blurRad="38100" dist="38100" dir="2700000" algn="tl">
                    <a:srgbClr val="000000">
                      <a:alpha val="43137"/>
                    </a:srgbClr>
                  </a:outerShdw>
                </a:effectLst>
                <a:uLnTx/>
                <a:uFillTx/>
                <a:latin typeface="Calibri" panose="020F0502020204030204"/>
                <a:ea typeface="+mn-ea"/>
                <a:cs typeface="+mn-cs"/>
              </a:rPr>
              <a:t>Smashing things</a:t>
            </a:r>
          </a:p>
        </p:txBody>
      </p:sp>
      <p:sp>
        <p:nvSpPr>
          <p:cNvPr id="30" name="Actions">
            <a:extLst>
              <a:ext uri="{FF2B5EF4-FFF2-40B4-BE49-F238E27FC236}">
                <a16:creationId xmlns:a16="http://schemas.microsoft.com/office/drawing/2014/main" id="{5F889B9E-5956-46EF-8E4A-36BACA3135C4}"/>
              </a:ext>
            </a:extLst>
          </p:cNvPr>
          <p:cNvSpPr txBox="1"/>
          <p:nvPr/>
        </p:nvSpPr>
        <p:spPr>
          <a:xfrm>
            <a:off x="8816831" y="5097750"/>
            <a:ext cx="256192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744A85"/>
                </a:solidFill>
                <a:effectLst>
                  <a:outerShdw blurRad="38100" dist="38100" dir="2700000" algn="tl">
                    <a:srgbClr val="000000">
                      <a:alpha val="43137"/>
                    </a:srgbClr>
                  </a:outerShdw>
                </a:effectLst>
                <a:uLnTx/>
                <a:uFillTx/>
                <a:latin typeface="Calibri" panose="020F0502020204030204"/>
                <a:ea typeface="+mn-ea"/>
                <a:cs typeface="+mn-cs"/>
              </a:rPr>
              <a:t>Actions</a:t>
            </a:r>
          </a:p>
        </p:txBody>
      </p:sp>
      <p:sp>
        <p:nvSpPr>
          <p:cNvPr id="33" name="Looks">
            <a:extLst>
              <a:ext uri="{FF2B5EF4-FFF2-40B4-BE49-F238E27FC236}">
                <a16:creationId xmlns:a16="http://schemas.microsoft.com/office/drawing/2014/main" id="{BF6F650D-845D-4791-BDE5-28C496D74D7D}"/>
              </a:ext>
            </a:extLst>
          </p:cNvPr>
          <p:cNvSpPr txBox="1"/>
          <p:nvPr/>
        </p:nvSpPr>
        <p:spPr>
          <a:xfrm>
            <a:off x="786722" y="2206168"/>
            <a:ext cx="200567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7C9F35"/>
                </a:solidFill>
                <a:effectLst>
                  <a:outerShdw blurRad="38100" dist="38100" dir="2700000" algn="tl">
                    <a:srgbClr val="000000">
                      <a:alpha val="43137"/>
                    </a:srgbClr>
                  </a:outerShdw>
                </a:effectLst>
                <a:uLnTx/>
                <a:uFillTx/>
                <a:latin typeface="Calibri" panose="020F0502020204030204"/>
                <a:ea typeface="+mn-ea"/>
                <a:cs typeface="+mn-cs"/>
              </a:rPr>
              <a:t>Looks</a:t>
            </a:r>
          </a:p>
        </p:txBody>
      </p:sp>
      <p:pic>
        <p:nvPicPr>
          <p:cNvPr id="24" name="Picture 23">
            <a:extLst>
              <a:ext uri="{FF2B5EF4-FFF2-40B4-BE49-F238E27FC236}">
                <a16:creationId xmlns:a16="http://schemas.microsoft.com/office/drawing/2014/main" id="{7CF934A9-7314-4EFC-90DA-2607B9F1ADE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3165666" y="-827505"/>
            <a:ext cx="2564231" cy="2496497"/>
          </a:xfrm>
          <a:prstGeom prst="rect">
            <a:avLst/>
          </a:prstGeom>
        </p:spPr>
      </p:pic>
    </p:spTree>
    <p:extLst>
      <p:ext uri="{BB962C8B-B14F-4D97-AF65-F5344CB8AC3E}">
        <p14:creationId xmlns:p14="http://schemas.microsoft.com/office/powerpoint/2010/main" val="1453255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1000"/>
                                        <p:tgtEl>
                                          <p:spTgt spid="30"/>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childTnLst>
                                </p:cTn>
                              </p:par>
                            </p:childTnLst>
                          </p:cTn>
                        </p:par>
                        <p:par>
                          <p:cTn id="28" fill="hold">
                            <p:stCondLst>
                              <p:cond delay="6000"/>
                            </p:stCondLst>
                            <p:childTnLst>
                              <p:par>
                                <p:cTn id="29" presetID="10" presetClass="entr" presetSubtype="0"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1" grpId="0"/>
      <p:bldP spid="32" grpId="0"/>
      <p:bldP spid="30"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5E8C25F5-7BA1-4D80-AEC4-A71604714FA7}"/>
              </a:ext>
            </a:extLst>
          </p:cNvPr>
          <p:cNvSpPr>
            <a:spLocks noGrp="1"/>
          </p:cNvSpPr>
          <p:nvPr>
            <p:ph type="title"/>
          </p:nvPr>
        </p:nvSpPr>
        <p:spPr/>
        <p:txBody>
          <a:bodyPr/>
          <a:lstStyle/>
          <a:p>
            <a:r>
              <a:rPr lang="en-US"/>
              <a:t>Using Emotional Abuse</a:t>
            </a:r>
          </a:p>
        </p:txBody>
      </p:sp>
      <p:sp>
        <p:nvSpPr>
          <p:cNvPr id="2" name="Date Placeholder 1">
            <a:extLst>
              <a:ext uri="{FF2B5EF4-FFF2-40B4-BE49-F238E27FC236}">
                <a16:creationId xmlns:a16="http://schemas.microsoft.com/office/drawing/2014/main" id="{01B460A2-21AC-42E7-8921-D0DF711026E4}"/>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3" name="Footer Placeholder 2">
            <a:extLst>
              <a:ext uri="{FF2B5EF4-FFF2-40B4-BE49-F238E27FC236}">
                <a16:creationId xmlns:a16="http://schemas.microsoft.com/office/drawing/2014/main" id="{C554D4D3-7089-4ACB-A525-7AA930777BB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4" name="Slide Number Placeholder 3">
            <a:extLst>
              <a:ext uri="{FF2B5EF4-FFF2-40B4-BE49-F238E27FC236}">
                <a16:creationId xmlns:a16="http://schemas.microsoft.com/office/drawing/2014/main" id="{D183D25E-18F4-4C03-BD26-EC37012E6427}"/>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2" descr="http://www.loveisrespect.org/wp-content/uploads/2016/11/Power_And_Control.png">
            <a:extLst>
              <a:ext uri="{FF2B5EF4-FFF2-40B4-BE49-F238E27FC236}">
                <a16:creationId xmlns:a16="http://schemas.microsoft.com/office/drawing/2014/main" id="{C5FCC0A8-F424-4DCC-984C-B521F254C81D}"/>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0" b="99721" l="0" r="100000">
                        <a14:foregroundMark x1="44475" y1="48396" x2="44475" y2="48396"/>
                      </a14:backgroundRemoval>
                    </a14:imgEffect>
                  </a14:imgLayer>
                </a14:imgProps>
              </a:ext>
              <a:ext uri="{28A0092B-C50C-407E-A947-70E740481C1C}">
                <a14:useLocalDpi xmlns:a14="http://schemas.microsoft.com/office/drawing/2010/main"/>
              </a:ext>
            </a:extLst>
          </a:blip>
          <a:srcRect/>
          <a:stretch>
            <a:fillRect/>
          </a:stretch>
        </p:blipFill>
        <p:spPr bwMode="auto">
          <a:xfrm>
            <a:off x="10029160" y="245534"/>
            <a:ext cx="1869610" cy="1828800"/>
          </a:xfrm>
          <a:prstGeom prst="rect">
            <a:avLst/>
          </a:prstGeom>
          <a:noFill/>
          <a:extLst>
            <a:ext uri="{909E8E84-426E-40DD-AFC4-6F175D3DCCD1}">
              <a14:hiddenFill xmlns:a14="http://schemas.microsoft.com/office/drawing/2010/main">
                <a:solidFill>
                  <a:srgbClr val="FFFFFF"/>
                </a:solidFill>
              </a14:hiddenFill>
            </a:ext>
          </a:extLst>
        </p:spPr>
      </p:pic>
      <p:sp>
        <p:nvSpPr>
          <p:cNvPr id="6" name="Threats1" hidden="1">
            <a:hlinkClick r:id="" action="ppaction://noaction"/>
            <a:extLst>
              <a:ext uri="{FF2B5EF4-FFF2-40B4-BE49-F238E27FC236}">
                <a16:creationId xmlns:a16="http://schemas.microsoft.com/office/drawing/2014/main" id="{8A912489-1019-47A4-8291-265DDCB7A527}"/>
              </a:ext>
            </a:extLst>
          </p:cNvPr>
          <p:cNvSpPr/>
          <p:nvPr/>
        </p:nvSpPr>
        <p:spPr>
          <a:xfrm>
            <a:off x="10452717" y="415043"/>
            <a:ext cx="506902" cy="581164"/>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79646 h 2175309"/>
              <a:gd name="connsiteX1" fmla="*/ 1414914 w 1963554"/>
              <a:gd name="connsiteY1" fmla="*/ 2175309 h 2175309"/>
              <a:gd name="connsiteX2" fmla="*/ 1674796 w 1963554"/>
              <a:gd name="connsiteY2" fmla="*/ 2021305 h 2175309"/>
              <a:gd name="connsiteX3" fmla="*/ 1963554 w 1963554"/>
              <a:gd name="connsiteY3" fmla="*/ 1953928 h 2175309"/>
              <a:gd name="connsiteX4" fmla="*/ 1948313 w 1963554"/>
              <a:gd name="connsiteY4" fmla="*/ 10507 h 2175309"/>
              <a:gd name="connsiteX5" fmla="*/ 1626670 w 1963554"/>
              <a:gd name="connsiteY5" fmla="*/ 0 h 2175309"/>
              <a:gd name="connsiteX6" fmla="*/ 1357163 w 1963554"/>
              <a:gd name="connsiteY6" fmla="*/ 48126 h 2175309"/>
              <a:gd name="connsiteX7" fmla="*/ 1155032 w 1963554"/>
              <a:gd name="connsiteY7" fmla="*/ 105878 h 2175309"/>
              <a:gd name="connsiteX8" fmla="*/ 943276 w 1963554"/>
              <a:gd name="connsiteY8" fmla="*/ 182880 h 2175309"/>
              <a:gd name="connsiteX9" fmla="*/ 693019 w 1963554"/>
              <a:gd name="connsiteY9" fmla="*/ 288758 h 2175309"/>
              <a:gd name="connsiteX10" fmla="*/ 423512 w 1963554"/>
              <a:gd name="connsiteY10" fmla="*/ 442762 h 2175309"/>
              <a:gd name="connsiteX11" fmla="*/ 231007 w 1963554"/>
              <a:gd name="connsiteY11" fmla="*/ 587141 h 2175309"/>
              <a:gd name="connsiteX12" fmla="*/ 96253 w 1963554"/>
              <a:gd name="connsiteY12" fmla="*/ 683393 h 2175309"/>
              <a:gd name="connsiteX13" fmla="*/ 0 w 1963554"/>
              <a:gd name="connsiteY13" fmla="*/ 779646 h 2175309"/>
              <a:gd name="connsiteX0" fmla="*/ 0 w 1968633"/>
              <a:gd name="connsiteY0" fmla="*/ 779646 h 2175309"/>
              <a:gd name="connsiteX1" fmla="*/ 1414914 w 1968633"/>
              <a:gd name="connsiteY1" fmla="*/ 2175309 h 2175309"/>
              <a:gd name="connsiteX2" fmla="*/ 1674796 w 1968633"/>
              <a:gd name="connsiteY2" fmla="*/ 2021305 h 2175309"/>
              <a:gd name="connsiteX3" fmla="*/ 1963554 w 1968633"/>
              <a:gd name="connsiteY3" fmla="*/ 1953928 h 2175309"/>
              <a:gd name="connsiteX4" fmla="*/ 1968633 w 1968633"/>
              <a:gd name="connsiteY4" fmla="*/ 5473 h 2175309"/>
              <a:gd name="connsiteX5" fmla="*/ 1626670 w 1968633"/>
              <a:gd name="connsiteY5" fmla="*/ 0 h 2175309"/>
              <a:gd name="connsiteX6" fmla="*/ 1357163 w 1968633"/>
              <a:gd name="connsiteY6" fmla="*/ 48126 h 2175309"/>
              <a:gd name="connsiteX7" fmla="*/ 1155032 w 1968633"/>
              <a:gd name="connsiteY7" fmla="*/ 105878 h 2175309"/>
              <a:gd name="connsiteX8" fmla="*/ 943276 w 1968633"/>
              <a:gd name="connsiteY8" fmla="*/ 182880 h 2175309"/>
              <a:gd name="connsiteX9" fmla="*/ 693019 w 1968633"/>
              <a:gd name="connsiteY9" fmla="*/ 288758 h 2175309"/>
              <a:gd name="connsiteX10" fmla="*/ 423512 w 1968633"/>
              <a:gd name="connsiteY10" fmla="*/ 442762 h 2175309"/>
              <a:gd name="connsiteX11" fmla="*/ 231007 w 1968633"/>
              <a:gd name="connsiteY11" fmla="*/ 587141 h 2175309"/>
              <a:gd name="connsiteX12" fmla="*/ 96253 w 1968633"/>
              <a:gd name="connsiteY12" fmla="*/ 683393 h 2175309"/>
              <a:gd name="connsiteX13" fmla="*/ 0 w 1968633"/>
              <a:gd name="connsiteY13" fmla="*/ 779646 h 2175309"/>
              <a:gd name="connsiteX0" fmla="*/ 0 w 1968633"/>
              <a:gd name="connsiteY0" fmla="*/ 779646 h 2175309"/>
              <a:gd name="connsiteX1" fmla="*/ 1414914 w 1968633"/>
              <a:gd name="connsiteY1" fmla="*/ 2175309 h 2175309"/>
              <a:gd name="connsiteX2" fmla="*/ 1674796 w 1968633"/>
              <a:gd name="connsiteY2" fmla="*/ 2021305 h 2175309"/>
              <a:gd name="connsiteX3" fmla="*/ 1815290 w 1968633"/>
              <a:gd name="connsiteY3" fmla="*/ 1975161 h 2175309"/>
              <a:gd name="connsiteX4" fmla="*/ 1963554 w 1968633"/>
              <a:gd name="connsiteY4" fmla="*/ 1953928 h 2175309"/>
              <a:gd name="connsiteX5" fmla="*/ 1968633 w 1968633"/>
              <a:gd name="connsiteY5" fmla="*/ 5473 h 2175309"/>
              <a:gd name="connsiteX6" fmla="*/ 1626670 w 1968633"/>
              <a:gd name="connsiteY6" fmla="*/ 0 h 2175309"/>
              <a:gd name="connsiteX7" fmla="*/ 1357163 w 1968633"/>
              <a:gd name="connsiteY7" fmla="*/ 48126 h 2175309"/>
              <a:gd name="connsiteX8" fmla="*/ 1155032 w 1968633"/>
              <a:gd name="connsiteY8" fmla="*/ 105878 h 2175309"/>
              <a:gd name="connsiteX9" fmla="*/ 943276 w 1968633"/>
              <a:gd name="connsiteY9" fmla="*/ 182880 h 2175309"/>
              <a:gd name="connsiteX10" fmla="*/ 693019 w 1968633"/>
              <a:gd name="connsiteY10" fmla="*/ 288758 h 2175309"/>
              <a:gd name="connsiteX11" fmla="*/ 423512 w 1968633"/>
              <a:gd name="connsiteY11" fmla="*/ 442762 h 2175309"/>
              <a:gd name="connsiteX12" fmla="*/ 231007 w 1968633"/>
              <a:gd name="connsiteY12" fmla="*/ 587141 h 2175309"/>
              <a:gd name="connsiteX13" fmla="*/ 96253 w 1968633"/>
              <a:gd name="connsiteY13" fmla="*/ 683393 h 2175309"/>
              <a:gd name="connsiteX14" fmla="*/ 0 w 1968633"/>
              <a:gd name="connsiteY14" fmla="*/ 779646 h 2175309"/>
              <a:gd name="connsiteX0" fmla="*/ 0 w 1968633"/>
              <a:gd name="connsiteY0" fmla="*/ 779646 h 2167759"/>
              <a:gd name="connsiteX1" fmla="*/ 1453014 w 1968633"/>
              <a:gd name="connsiteY1" fmla="*/ 2167759 h 2167759"/>
              <a:gd name="connsiteX2" fmla="*/ 1674796 w 1968633"/>
              <a:gd name="connsiteY2" fmla="*/ 2021305 h 2167759"/>
              <a:gd name="connsiteX3" fmla="*/ 1815290 w 1968633"/>
              <a:gd name="connsiteY3" fmla="*/ 1975161 h 2167759"/>
              <a:gd name="connsiteX4" fmla="*/ 1963554 w 1968633"/>
              <a:gd name="connsiteY4" fmla="*/ 1953928 h 2167759"/>
              <a:gd name="connsiteX5" fmla="*/ 1968633 w 1968633"/>
              <a:gd name="connsiteY5" fmla="*/ 5473 h 2167759"/>
              <a:gd name="connsiteX6" fmla="*/ 1626670 w 1968633"/>
              <a:gd name="connsiteY6" fmla="*/ 0 h 2167759"/>
              <a:gd name="connsiteX7" fmla="*/ 1357163 w 1968633"/>
              <a:gd name="connsiteY7" fmla="*/ 48126 h 2167759"/>
              <a:gd name="connsiteX8" fmla="*/ 1155032 w 1968633"/>
              <a:gd name="connsiteY8" fmla="*/ 105878 h 2167759"/>
              <a:gd name="connsiteX9" fmla="*/ 943276 w 1968633"/>
              <a:gd name="connsiteY9" fmla="*/ 182880 h 2167759"/>
              <a:gd name="connsiteX10" fmla="*/ 693019 w 1968633"/>
              <a:gd name="connsiteY10" fmla="*/ 288758 h 2167759"/>
              <a:gd name="connsiteX11" fmla="*/ 423512 w 1968633"/>
              <a:gd name="connsiteY11" fmla="*/ 442762 h 2167759"/>
              <a:gd name="connsiteX12" fmla="*/ 231007 w 1968633"/>
              <a:gd name="connsiteY12" fmla="*/ 587141 h 2167759"/>
              <a:gd name="connsiteX13" fmla="*/ 96253 w 1968633"/>
              <a:gd name="connsiteY13" fmla="*/ 683393 h 2167759"/>
              <a:gd name="connsiteX14" fmla="*/ 0 w 1968633"/>
              <a:gd name="connsiteY14" fmla="*/ 779646 h 2167759"/>
              <a:gd name="connsiteX0" fmla="*/ 0 w 1968633"/>
              <a:gd name="connsiteY0" fmla="*/ 779646 h 2167759"/>
              <a:gd name="connsiteX1" fmla="*/ 1453014 w 1968633"/>
              <a:gd name="connsiteY1" fmla="*/ 2167759 h 2167759"/>
              <a:gd name="connsiteX2" fmla="*/ 1674796 w 1968633"/>
              <a:gd name="connsiteY2" fmla="*/ 2021305 h 2167759"/>
              <a:gd name="connsiteX3" fmla="*/ 1815290 w 1968633"/>
              <a:gd name="connsiteY3" fmla="*/ 1975161 h 2167759"/>
              <a:gd name="connsiteX4" fmla="*/ 1963554 w 1968633"/>
              <a:gd name="connsiteY4" fmla="*/ 1953928 h 2167759"/>
              <a:gd name="connsiteX5" fmla="*/ 1968633 w 1968633"/>
              <a:gd name="connsiteY5" fmla="*/ 5473 h 2167759"/>
              <a:gd name="connsiteX6" fmla="*/ 1626670 w 1968633"/>
              <a:gd name="connsiteY6" fmla="*/ 0 h 2167759"/>
              <a:gd name="connsiteX7" fmla="*/ 1357163 w 1968633"/>
              <a:gd name="connsiteY7" fmla="*/ 48126 h 2167759"/>
              <a:gd name="connsiteX8" fmla="*/ 1155032 w 1968633"/>
              <a:gd name="connsiteY8" fmla="*/ 105878 h 2167759"/>
              <a:gd name="connsiteX9" fmla="*/ 943276 w 1968633"/>
              <a:gd name="connsiteY9" fmla="*/ 182880 h 2167759"/>
              <a:gd name="connsiteX10" fmla="*/ 693019 w 1968633"/>
              <a:gd name="connsiteY10" fmla="*/ 288758 h 2167759"/>
              <a:gd name="connsiteX11" fmla="*/ 423512 w 1968633"/>
              <a:gd name="connsiteY11" fmla="*/ 442762 h 2167759"/>
              <a:gd name="connsiteX12" fmla="*/ 231007 w 1968633"/>
              <a:gd name="connsiteY12" fmla="*/ 587141 h 2167759"/>
              <a:gd name="connsiteX13" fmla="*/ 96253 w 1968633"/>
              <a:gd name="connsiteY13" fmla="*/ 683393 h 2167759"/>
              <a:gd name="connsiteX14" fmla="*/ 0 w 1968633"/>
              <a:gd name="connsiteY14" fmla="*/ 779646 h 2167759"/>
              <a:gd name="connsiteX0" fmla="*/ 0 w 1968633"/>
              <a:gd name="connsiteY0" fmla="*/ 779646 h 2167759"/>
              <a:gd name="connsiteX1" fmla="*/ 1453014 w 1968633"/>
              <a:gd name="connsiteY1" fmla="*/ 2167759 h 2167759"/>
              <a:gd name="connsiteX2" fmla="*/ 1674796 w 1968633"/>
              <a:gd name="connsiteY2" fmla="*/ 2021305 h 2167759"/>
              <a:gd name="connsiteX3" fmla="*/ 1815290 w 1968633"/>
              <a:gd name="connsiteY3" fmla="*/ 1975161 h 2167759"/>
              <a:gd name="connsiteX4" fmla="*/ 1963554 w 1968633"/>
              <a:gd name="connsiteY4" fmla="*/ 1953928 h 2167759"/>
              <a:gd name="connsiteX5" fmla="*/ 1968633 w 1968633"/>
              <a:gd name="connsiteY5" fmla="*/ 5473 h 2167759"/>
              <a:gd name="connsiteX6" fmla="*/ 1626670 w 1968633"/>
              <a:gd name="connsiteY6" fmla="*/ 0 h 2167759"/>
              <a:gd name="connsiteX7" fmla="*/ 1357163 w 1968633"/>
              <a:gd name="connsiteY7" fmla="*/ 48126 h 2167759"/>
              <a:gd name="connsiteX8" fmla="*/ 1170272 w 1968633"/>
              <a:gd name="connsiteY8" fmla="*/ 136077 h 2167759"/>
              <a:gd name="connsiteX9" fmla="*/ 943276 w 1968633"/>
              <a:gd name="connsiteY9" fmla="*/ 182880 h 2167759"/>
              <a:gd name="connsiteX10" fmla="*/ 693019 w 1968633"/>
              <a:gd name="connsiteY10" fmla="*/ 288758 h 2167759"/>
              <a:gd name="connsiteX11" fmla="*/ 423512 w 1968633"/>
              <a:gd name="connsiteY11" fmla="*/ 442762 h 2167759"/>
              <a:gd name="connsiteX12" fmla="*/ 231007 w 1968633"/>
              <a:gd name="connsiteY12" fmla="*/ 587141 h 2167759"/>
              <a:gd name="connsiteX13" fmla="*/ 96253 w 1968633"/>
              <a:gd name="connsiteY13" fmla="*/ 683393 h 2167759"/>
              <a:gd name="connsiteX14" fmla="*/ 0 w 1968633"/>
              <a:gd name="connsiteY14" fmla="*/ 779646 h 2167759"/>
              <a:gd name="connsiteX0" fmla="*/ 0 w 1968633"/>
              <a:gd name="connsiteY0" fmla="*/ 779646 h 2167759"/>
              <a:gd name="connsiteX1" fmla="*/ 1453014 w 1968633"/>
              <a:gd name="connsiteY1" fmla="*/ 2167759 h 2167759"/>
              <a:gd name="connsiteX2" fmla="*/ 1674796 w 1968633"/>
              <a:gd name="connsiteY2" fmla="*/ 2021305 h 2167759"/>
              <a:gd name="connsiteX3" fmla="*/ 1815290 w 1968633"/>
              <a:gd name="connsiteY3" fmla="*/ 1975161 h 2167759"/>
              <a:gd name="connsiteX4" fmla="*/ 1963554 w 1968633"/>
              <a:gd name="connsiteY4" fmla="*/ 1953928 h 2167759"/>
              <a:gd name="connsiteX5" fmla="*/ 1968633 w 1968633"/>
              <a:gd name="connsiteY5" fmla="*/ 5473 h 2167759"/>
              <a:gd name="connsiteX6" fmla="*/ 1626670 w 1968633"/>
              <a:gd name="connsiteY6" fmla="*/ 0 h 2167759"/>
              <a:gd name="connsiteX7" fmla="*/ 1377483 w 1968633"/>
              <a:gd name="connsiteY7" fmla="*/ 83358 h 2167759"/>
              <a:gd name="connsiteX8" fmla="*/ 1170272 w 1968633"/>
              <a:gd name="connsiteY8" fmla="*/ 136077 h 2167759"/>
              <a:gd name="connsiteX9" fmla="*/ 943276 w 1968633"/>
              <a:gd name="connsiteY9" fmla="*/ 182880 h 2167759"/>
              <a:gd name="connsiteX10" fmla="*/ 693019 w 1968633"/>
              <a:gd name="connsiteY10" fmla="*/ 288758 h 2167759"/>
              <a:gd name="connsiteX11" fmla="*/ 423512 w 1968633"/>
              <a:gd name="connsiteY11" fmla="*/ 442762 h 2167759"/>
              <a:gd name="connsiteX12" fmla="*/ 231007 w 1968633"/>
              <a:gd name="connsiteY12" fmla="*/ 587141 h 2167759"/>
              <a:gd name="connsiteX13" fmla="*/ 96253 w 1968633"/>
              <a:gd name="connsiteY13" fmla="*/ 683393 h 2167759"/>
              <a:gd name="connsiteX14" fmla="*/ 0 w 1968633"/>
              <a:gd name="connsiteY14" fmla="*/ 779646 h 2167759"/>
              <a:gd name="connsiteX0" fmla="*/ 0 w 1968633"/>
              <a:gd name="connsiteY0" fmla="*/ 774173 h 2162286"/>
              <a:gd name="connsiteX1" fmla="*/ 1453014 w 1968633"/>
              <a:gd name="connsiteY1" fmla="*/ 2162286 h 2162286"/>
              <a:gd name="connsiteX2" fmla="*/ 1674796 w 1968633"/>
              <a:gd name="connsiteY2" fmla="*/ 2015832 h 2162286"/>
              <a:gd name="connsiteX3" fmla="*/ 1815290 w 1968633"/>
              <a:gd name="connsiteY3" fmla="*/ 1969688 h 2162286"/>
              <a:gd name="connsiteX4" fmla="*/ 1963554 w 1968633"/>
              <a:gd name="connsiteY4" fmla="*/ 1948455 h 2162286"/>
              <a:gd name="connsiteX5" fmla="*/ 1968633 w 1968633"/>
              <a:gd name="connsiteY5" fmla="*/ 0 h 2162286"/>
              <a:gd name="connsiteX6" fmla="*/ 1631751 w 1968633"/>
              <a:gd name="connsiteY6" fmla="*/ 29760 h 2162286"/>
              <a:gd name="connsiteX7" fmla="*/ 1377483 w 1968633"/>
              <a:gd name="connsiteY7" fmla="*/ 77885 h 2162286"/>
              <a:gd name="connsiteX8" fmla="*/ 1170272 w 1968633"/>
              <a:gd name="connsiteY8" fmla="*/ 130604 h 2162286"/>
              <a:gd name="connsiteX9" fmla="*/ 943276 w 1968633"/>
              <a:gd name="connsiteY9" fmla="*/ 177407 h 2162286"/>
              <a:gd name="connsiteX10" fmla="*/ 693019 w 1968633"/>
              <a:gd name="connsiteY10" fmla="*/ 283285 h 2162286"/>
              <a:gd name="connsiteX11" fmla="*/ 423512 w 1968633"/>
              <a:gd name="connsiteY11" fmla="*/ 437289 h 2162286"/>
              <a:gd name="connsiteX12" fmla="*/ 231007 w 1968633"/>
              <a:gd name="connsiteY12" fmla="*/ 581668 h 2162286"/>
              <a:gd name="connsiteX13" fmla="*/ 96253 w 1968633"/>
              <a:gd name="connsiteY13" fmla="*/ 677920 h 2162286"/>
              <a:gd name="connsiteX14" fmla="*/ 0 w 1968633"/>
              <a:gd name="connsiteY14" fmla="*/ 774173 h 2162286"/>
              <a:gd name="connsiteX0" fmla="*/ 0 w 1968633"/>
              <a:gd name="connsiteY0" fmla="*/ 774173 h 2162286"/>
              <a:gd name="connsiteX1" fmla="*/ 1453014 w 1968633"/>
              <a:gd name="connsiteY1" fmla="*/ 2162286 h 2162286"/>
              <a:gd name="connsiteX2" fmla="*/ 1674796 w 1968633"/>
              <a:gd name="connsiteY2" fmla="*/ 2015832 h 2162286"/>
              <a:gd name="connsiteX3" fmla="*/ 1815290 w 1968633"/>
              <a:gd name="connsiteY3" fmla="*/ 1969688 h 2162286"/>
              <a:gd name="connsiteX4" fmla="*/ 1963554 w 1968633"/>
              <a:gd name="connsiteY4" fmla="*/ 1948455 h 2162286"/>
              <a:gd name="connsiteX5" fmla="*/ 1968633 w 1968633"/>
              <a:gd name="connsiteY5" fmla="*/ 0 h 2162286"/>
              <a:gd name="connsiteX6" fmla="*/ 1631751 w 1968633"/>
              <a:gd name="connsiteY6" fmla="*/ 29760 h 2162286"/>
              <a:gd name="connsiteX7" fmla="*/ 1377483 w 1968633"/>
              <a:gd name="connsiteY7" fmla="*/ 77885 h 2162286"/>
              <a:gd name="connsiteX8" fmla="*/ 1170272 w 1968633"/>
              <a:gd name="connsiteY8" fmla="*/ 130604 h 2162286"/>
              <a:gd name="connsiteX9" fmla="*/ 938196 w 1968633"/>
              <a:gd name="connsiteY9" fmla="*/ 210123 h 2162286"/>
              <a:gd name="connsiteX10" fmla="*/ 693019 w 1968633"/>
              <a:gd name="connsiteY10" fmla="*/ 283285 h 2162286"/>
              <a:gd name="connsiteX11" fmla="*/ 423512 w 1968633"/>
              <a:gd name="connsiteY11" fmla="*/ 437289 h 2162286"/>
              <a:gd name="connsiteX12" fmla="*/ 231007 w 1968633"/>
              <a:gd name="connsiteY12" fmla="*/ 581668 h 2162286"/>
              <a:gd name="connsiteX13" fmla="*/ 96253 w 1968633"/>
              <a:gd name="connsiteY13" fmla="*/ 677920 h 2162286"/>
              <a:gd name="connsiteX14" fmla="*/ 0 w 1968633"/>
              <a:gd name="connsiteY14" fmla="*/ 774173 h 2162286"/>
              <a:gd name="connsiteX0" fmla="*/ 0 w 1968633"/>
              <a:gd name="connsiteY0" fmla="*/ 774173 h 2162286"/>
              <a:gd name="connsiteX1" fmla="*/ 1453014 w 1968633"/>
              <a:gd name="connsiteY1" fmla="*/ 2162286 h 2162286"/>
              <a:gd name="connsiteX2" fmla="*/ 1674796 w 1968633"/>
              <a:gd name="connsiteY2" fmla="*/ 2015832 h 2162286"/>
              <a:gd name="connsiteX3" fmla="*/ 1815290 w 1968633"/>
              <a:gd name="connsiteY3" fmla="*/ 1969688 h 2162286"/>
              <a:gd name="connsiteX4" fmla="*/ 1963554 w 1968633"/>
              <a:gd name="connsiteY4" fmla="*/ 1948455 h 2162286"/>
              <a:gd name="connsiteX5" fmla="*/ 1968633 w 1968633"/>
              <a:gd name="connsiteY5" fmla="*/ 0 h 2162286"/>
              <a:gd name="connsiteX6" fmla="*/ 1631751 w 1968633"/>
              <a:gd name="connsiteY6" fmla="*/ 29760 h 2162286"/>
              <a:gd name="connsiteX7" fmla="*/ 1377483 w 1968633"/>
              <a:gd name="connsiteY7" fmla="*/ 77885 h 2162286"/>
              <a:gd name="connsiteX8" fmla="*/ 1170272 w 1968633"/>
              <a:gd name="connsiteY8" fmla="*/ 130604 h 2162286"/>
              <a:gd name="connsiteX9" fmla="*/ 938196 w 1968633"/>
              <a:gd name="connsiteY9" fmla="*/ 210123 h 2162286"/>
              <a:gd name="connsiteX10" fmla="*/ 708259 w 1968633"/>
              <a:gd name="connsiteY10" fmla="*/ 323551 h 2162286"/>
              <a:gd name="connsiteX11" fmla="*/ 423512 w 1968633"/>
              <a:gd name="connsiteY11" fmla="*/ 437289 h 2162286"/>
              <a:gd name="connsiteX12" fmla="*/ 231007 w 1968633"/>
              <a:gd name="connsiteY12" fmla="*/ 581668 h 2162286"/>
              <a:gd name="connsiteX13" fmla="*/ 96253 w 1968633"/>
              <a:gd name="connsiteY13" fmla="*/ 677920 h 2162286"/>
              <a:gd name="connsiteX14" fmla="*/ 0 w 1968633"/>
              <a:gd name="connsiteY14" fmla="*/ 774173 h 2162286"/>
              <a:gd name="connsiteX0" fmla="*/ 0 w 1968633"/>
              <a:gd name="connsiteY0" fmla="*/ 774173 h 2162286"/>
              <a:gd name="connsiteX1" fmla="*/ 1453014 w 1968633"/>
              <a:gd name="connsiteY1" fmla="*/ 2162286 h 2162286"/>
              <a:gd name="connsiteX2" fmla="*/ 1674796 w 1968633"/>
              <a:gd name="connsiteY2" fmla="*/ 2015832 h 2162286"/>
              <a:gd name="connsiteX3" fmla="*/ 1815290 w 1968633"/>
              <a:gd name="connsiteY3" fmla="*/ 1969688 h 2162286"/>
              <a:gd name="connsiteX4" fmla="*/ 1963554 w 1968633"/>
              <a:gd name="connsiteY4" fmla="*/ 1948455 h 2162286"/>
              <a:gd name="connsiteX5" fmla="*/ 1968633 w 1968633"/>
              <a:gd name="connsiteY5" fmla="*/ 0 h 2162286"/>
              <a:gd name="connsiteX6" fmla="*/ 1631751 w 1968633"/>
              <a:gd name="connsiteY6" fmla="*/ 29760 h 2162286"/>
              <a:gd name="connsiteX7" fmla="*/ 1377483 w 1968633"/>
              <a:gd name="connsiteY7" fmla="*/ 77885 h 2162286"/>
              <a:gd name="connsiteX8" fmla="*/ 1170272 w 1968633"/>
              <a:gd name="connsiteY8" fmla="*/ 130604 h 2162286"/>
              <a:gd name="connsiteX9" fmla="*/ 938196 w 1968633"/>
              <a:gd name="connsiteY9" fmla="*/ 210123 h 2162286"/>
              <a:gd name="connsiteX10" fmla="*/ 708259 w 1968633"/>
              <a:gd name="connsiteY10" fmla="*/ 323551 h 2162286"/>
              <a:gd name="connsiteX11" fmla="*/ 436212 w 1968633"/>
              <a:gd name="connsiteY11" fmla="*/ 477554 h 2162286"/>
              <a:gd name="connsiteX12" fmla="*/ 231007 w 1968633"/>
              <a:gd name="connsiteY12" fmla="*/ 581668 h 2162286"/>
              <a:gd name="connsiteX13" fmla="*/ 96253 w 1968633"/>
              <a:gd name="connsiteY13" fmla="*/ 677920 h 2162286"/>
              <a:gd name="connsiteX14" fmla="*/ 0 w 1968633"/>
              <a:gd name="connsiteY14" fmla="*/ 774173 h 2162286"/>
              <a:gd name="connsiteX0" fmla="*/ 0 w 1968633"/>
              <a:gd name="connsiteY0" fmla="*/ 774173 h 2162286"/>
              <a:gd name="connsiteX1" fmla="*/ 1453014 w 1968633"/>
              <a:gd name="connsiteY1" fmla="*/ 2162286 h 2162286"/>
              <a:gd name="connsiteX2" fmla="*/ 1674796 w 1968633"/>
              <a:gd name="connsiteY2" fmla="*/ 2015832 h 2162286"/>
              <a:gd name="connsiteX3" fmla="*/ 1815290 w 1968633"/>
              <a:gd name="connsiteY3" fmla="*/ 1969688 h 2162286"/>
              <a:gd name="connsiteX4" fmla="*/ 1963554 w 1968633"/>
              <a:gd name="connsiteY4" fmla="*/ 1948455 h 2162286"/>
              <a:gd name="connsiteX5" fmla="*/ 1968633 w 1968633"/>
              <a:gd name="connsiteY5" fmla="*/ 0 h 2162286"/>
              <a:gd name="connsiteX6" fmla="*/ 1631751 w 1968633"/>
              <a:gd name="connsiteY6" fmla="*/ 29760 h 2162286"/>
              <a:gd name="connsiteX7" fmla="*/ 1377483 w 1968633"/>
              <a:gd name="connsiteY7" fmla="*/ 77885 h 2162286"/>
              <a:gd name="connsiteX8" fmla="*/ 1170272 w 1968633"/>
              <a:gd name="connsiteY8" fmla="*/ 130604 h 2162286"/>
              <a:gd name="connsiteX9" fmla="*/ 938196 w 1968633"/>
              <a:gd name="connsiteY9" fmla="*/ 210123 h 2162286"/>
              <a:gd name="connsiteX10" fmla="*/ 708259 w 1968633"/>
              <a:gd name="connsiteY10" fmla="*/ 323551 h 2162286"/>
              <a:gd name="connsiteX11" fmla="*/ 436212 w 1968633"/>
              <a:gd name="connsiteY11" fmla="*/ 477554 h 2162286"/>
              <a:gd name="connsiteX12" fmla="*/ 258946 w 1968633"/>
              <a:gd name="connsiteY12" fmla="*/ 611868 h 2162286"/>
              <a:gd name="connsiteX13" fmla="*/ 96253 w 1968633"/>
              <a:gd name="connsiteY13" fmla="*/ 677920 h 2162286"/>
              <a:gd name="connsiteX14" fmla="*/ 0 w 1968633"/>
              <a:gd name="connsiteY14" fmla="*/ 774173 h 2162286"/>
              <a:gd name="connsiteX0" fmla="*/ 0 w 1968633"/>
              <a:gd name="connsiteY0" fmla="*/ 774173 h 2162286"/>
              <a:gd name="connsiteX1" fmla="*/ 1453014 w 1968633"/>
              <a:gd name="connsiteY1" fmla="*/ 2162286 h 2162286"/>
              <a:gd name="connsiteX2" fmla="*/ 1674796 w 1968633"/>
              <a:gd name="connsiteY2" fmla="*/ 2015832 h 2162286"/>
              <a:gd name="connsiteX3" fmla="*/ 1815290 w 1968633"/>
              <a:gd name="connsiteY3" fmla="*/ 1969688 h 2162286"/>
              <a:gd name="connsiteX4" fmla="*/ 1963554 w 1968633"/>
              <a:gd name="connsiteY4" fmla="*/ 1948455 h 2162286"/>
              <a:gd name="connsiteX5" fmla="*/ 1968633 w 1968633"/>
              <a:gd name="connsiteY5" fmla="*/ 0 h 2162286"/>
              <a:gd name="connsiteX6" fmla="*/ 1631751 w 1968633"/>
              <a:gd name="connsiteY6" fmla="*/ 29760 h 2162286"/>
              <a:gd name="connsiteX7" fmla="*/ 1377483 w 1968633"/>
              <a:gd name="connsiteY7" fmla="*/ 77885 h 2162286"/>
              <a:gd name="connsiteX8" fmla="*/ 1170272 w 1968633"/>
              <a:gd name="connsiteY8" fmla="*/ 130604 h 2162286"/>
              <a:gd name="connsiteX9" fmla="*/ 938196 w 1968633"/>
              <a:gd name="connsiteY9" fmla="*/ 210123 h 2162286"/>
              <a:gd name="connsiteX10" fmla="*/ 708259 w 1968633"/>
              <a:gd name="connsiteY10" fmla="*/ 323551 h 2162286"/>
              <a:gd name="connsiteX11" fmla="*/ 436212 w 1968633"/>
              <a:gd name="connsiteY11" fmla="*/ 477554 h 2162286"/>
              <a:gd name="connsiteX12" fmla="*/ 258946 w 1968633"/>
              <a:gd name="connsiteY12" fmla="*/ 611868 h 2162286"/>
              <a:gd name="connsiteX13" fmla="*/ 119114 w 1968633"/>
              <a:gd name="connsiteY13" fmla="*/ 733286 h 2162286"/>
              <a:gd name="connsiteX14" fmla="*/ 0 w 1968633"/>
              <a:gd name="connsiteY14" fmla="*/ 774173 h 2162286"/>
              <a:gd name="connsiteX0" fmla="*/ 0 w 1902592"/>
              <a:gd name="connsiteY0" fmla="*/ 786756 h 2162286"/>
              <a:gd name="connsiteX1" fmla="*/ 1386973 w 1902592"/>
              <a:gd name="connsiteY1" fmla="*/ 2162286 h 2162286"/>
              <a:gd name="connsiteX2" fmla="*/ 1608755 w 1902592"/>
              <a:gd name="connsiteY2" fmla="*/ 2015832 h 2162286"/>
              <a:gd name="connsiteX3" fmla="*/ 1749249 w 1902592"/>
              <a:gd name="connsiteY3" fmla="*/ 1969688 h 2162286"/>
              <a:gd name="connsiteX4" fmla="*/ 1897513 w 1902592"/>
              <a:gd name="connsiteY4" fmla="*/ 1948455 h 2162286"/>
              <a:gd name="connsiteX5" fmla="*/ 1902592 w 1902592"/>
              <a:gd name="connsiteY5" fmla="*/ 0 h 2162286"/>
              <a:gd name="connsiteX6" fmla="*/ 1565710 w 1902592"/>
              <a:gd name="connsiteY6" fmla="*/ 29760 h 2162286"/>
              <a:gd name="connsiteX7" fmla="*/ 1311442 w 1902592"/>
              <a:gd name="connsiteY7" fmla="*/ 77885 h 2162286"/>
              <a:gd name="connsiteX8" fmla="*/ 1104231 w 1902592"/>
              <a:gd name="connsiteY8" fmla="*/ 130604 h 2162286"/>
              <a:gd name="connsiteX9" fmla="*/ 872155 w 1902592"/>
              <a:gd name="connsiteY9" fmla="*/ 210123 h 2162286"/>
              <a:gd name="connsiteX10" fmla="*/ 642218 w 1902592"/>
              <a:gd name="connsiteY10" fmla="*/ 323551 h 2162286"/>
              <a:gd name="connsiteX11" fmla="*/ 370171 w 1902592"/>
              <a:gd name="connsiteY11" fmla="*/ 477554 h 2162286"/>
              <a:gd name="connsiteX12" fmla="*/ 192905 w 1902592"/>
              <a:gd name="connsiteY12" fmla="*/ 611868 h 2162286"/>
              <a:gd name="connsiteX13" fmla="*/ 53073 w 1902592"/>
              <a:gd name="connsiteY13" fmla="*/ 733286 h 2162286"/>
              <a:gd name="connsiteX14" fmla="*/ 0 w 1902592"/>
              <a:gd name="connsiteY14" fmla="*/ 786756 h 2162286"/>
              <a:gd name="connsiteX0" fmla="*/ 0 w 1889892"/>
              <a:gd name="connsiteY0" fmla="*/ 796822 h 2162286"/>
              <a:gd name="connsiteX1" fmla="*/ 1374273 w 1889892"/>
              <a:gd name="connsiteY1" fmla="*/ 2162286 h 2162286"/>
              <a:gd name="connsiteX2" fmla="*/ 1596055 w 1889892"/>
              <a:gd name="connsiteY2" fmla="*/ 2015832 h 2162286"/>
              <a:gd name="connsiteX3" fmla="*/ 1736549 w 1889892"/>
              <a:gd name="connsiteY3" fmla="*/ 1969688 h 2162286"/>
              <a:gd name="connsiteX4" fmla="*/ 1884813 w 1889892"/>
              <a:gd name="connsiteY4" fmla="*/ 1948455 h 2162286"/>
              <a:gd name="connsiteX5" fmla="*/ 1889892 w 1889892"/>
              <a:gd name="connsiteY5" fmla="*/ 0 h 2162286"/>
              <a:gd name="connsiteX6" fmla="*/ 1553010 w 1889892"/>
              <a:gd name="connsiteY6" fmla="*/ 29760 h 2162286"/>
              <a:gd name="connsiteX7" fmla="*/ 1298742 w 1889892"/>
              <a:gd name="connsiteY7" fmla="*/ 77885 h 2162286"/>
              <a:gd name="connsiteX8" fmla="*/ 1091531 w 1889892"/>
              <a:gd name="connsiteY8" fmla="*/ 130604 h 2162286"/>
              <a:gd name="connsiteX9" fmla="*/ 859455 w 1889892"/>
              <a:gd name="connsiteY9" fmla="*/ 210123 h 2162286"/>
              <a:gd name="connsiteX10" fmla="*/ 629518 w 1889892"/>
              <a:gd name="connsiteY10" fmla="*/ 323551 h 2162286"/>
              <a:gd name="connsiteX11" fmla="*/ 357471 w 1889892"/>
              <a:gd name="connsiteY11" fmla="*/ 477554 h 2162286"/>
              <a:gd name="connsiteX12" fmla="*/ 180205 w 1889892"/>
              <a:gd name="connsiteY12" fmla="*/ 611868 h 2162286"/>
              <a:gd name="connsiteX13" fmla="*/ 40373 w 1889892"/>
              <a:gd name="connsiteY13" fmla="*/ 733286 h 2162286"/>
              <a:gd name="connsiteX14" fmla="*/ 0 w 1889892"/>
              <a:gd name="connsiteY14" fmla="*/ 796822 h 2162286"/>
              <a:gd name="connsiteX0" fmla="*/ 0 w 1889892"/>
              <a:gd name="connsiteY0" fmla="*/ 796822 h 2162286"/>
              <a:gd name="connsiteX1" fmla="*/ 1374273 w 1889892"/>
              <a:gd name="connsiteY1" fmla="*/ 2162286 h 2162286"/>
              <a:gd name="connsiteX2" fmla="*/ 1596055 w 1889892"/>
              <a:gd name="connsiteY2" fmla="*/ 2015832 h 2162286"/>
              <a:gd name="connsiteX3" fmla="*/ 1736549 w 1889892"/>
              <a:gd name="connsiteY3" fmla="*/ 1969688 h 2162286"/>
              <a:gd name="connsiteX4" fmla="*/ 1884813 w 1889892"/>
              <a:gd name="connsiteY4" fmla="*/ 1948455 h 2162286"/>
              <a:gd name="connsiteX5" fmla="*/ 1889892 w 1889892"/>
              <a:gd name="connsiteY5" fmla="*/ 0 h 2162286"/>
              <a:gd name="connsiteX6" fmla="*/ 1553010 w 1889892"/>
              <a:gd name="connsiteY6" fmla="*/ 29760 h 2162286"/>
              <a:gd name="connsiteX7" fmla="*/ 1298742 w 1889892"/>
              <a:gd name="connsiteY7" fmla="*/ 77885 h 2162286"/>
              <a:gd name="connsiteX8" fmla="*/ 1091531 w 1889892"/>
              <a:gd name="connsiteY8" fmla="*/ 130604 h 2162286"/>
              <a:gd name="connsiteX9" fmla="*/ 859455 w 1889892"/>
              <a:gd name="connsiteY9" fmla="*/ 210123 h 2162286"/>
              <a:gd name="connsiteX10" fmla="*/ 629518 w 1889892"/>
              <a:gd name="connsiteY10" fmla="*/ 323551 h 2162286"/>
              <a:gd name="connsiteX11" fmla="*/ 357471 w 1889892"/>
              <a:gd name="connsiteY11" fmla="*/ 477554 h 2162286"/>
              <a:gd name="connsiteX12" fmla="*/ 180205 w 1889892"/>
              <a:gd name="connsiteY12" fmla="*/ 611868 h 2162286"/>
              <a:gd name="connsiteX13" fmla="*/ 111493 w 1889892"/>
              <a:gd name="connsiteY13" fmla="*/ 693020 h 2162286"/>
              <a:gd name="connsiteX14" fmla="*/ 0 w 1889892"/>
              <a:gd name="connsiteY14" fmla="*/ 796822 h 2162286"/>
              <a:gd name="connsiteX0" fmla="*/ 0 w 1889892"/>
              <a:gd name="connsiteY0" fmla="*/ 796822 h 2162286"/>
              <a:gd name="connsiteX1" fmla="*/ 1374273 w 1889892"/>
              <a:gd name="connsiteY1" fmla="*/ 2162286 h 2162286"/>
              <a:gd name="connsiteX2" fmla="*/ 1596055 w 1889892"/>
              <a:gd name="connsiteY2" fmla="*/ 2015832 h 2162286"/>
              <a:gd name="connsiteX3" fmla="*/ 1736549 w 1889892"/>
              <a:gd name="connsiteY3" fmla="*/ 1969688 h 2162286"/>
              <a:gd name="connsiteX4" fmla="*/ 1884813 w 1889892"/>
              <a:gd name="connsiteY4" fmla="*/ 1948455 h 2162286"/>
              <a:gd name="connsiteX5" fmla="*/ 1889892 w 1889892"/>
              <a:gd name="connsiteY5" fmla="*/ 0 h 2162286"/>
              <a:gd name="connsiteX6" fmla="*/ 1553010 w 1889892"/>
              <a:gd name="connsiteY6" fmla="*/ 29760 h 2162286"/>
              <a:gd name="connsiteX7" fmla="*/ 1298742 w 1889892"/>
              <a:gd name="connsiteY7" fmla="*/ 77885 h 2162286"/>
              <a:gd name="connsiteX8" fmla="*/ 1091531 w 1889892"/>
              <a:gd name="connsiteY8" fmla="*/ 130604 h 2162286"/>
              <a:gd name="connsiteX9" fmla="*/ 859455 w 1889892"/>
              <a:gd name="connsiteY9" fmla="*/ 210123 h 2162286"/>
              <a:gd name="connsiteX10" fmla="*/ 629518 w 1889892"/>
              <a:gd name="connsiteY10" fmla="*/ 323551 h 2162286"/>
              <a:gd name="connsiteX11" fmla="*/ 357471 w 1889892"/>
              <a:gd name="connsiteY11" fmla="*/ 477554 h 2162286"/>
              <a:gd name="connsiteX12" fmla="*/ 210685 w 1889892"/>
              <a:gd name="connsiteY12" fmla="*/ 604318 h 2162286"/>
              <a:gd name="connsiteX13" fmla="*/ 111493 w 1889892"/>
              <a:gd name="connsiteY13" fmla="*/ 693020 h 2162286"/>
              <a:gd name="connsiteX14" fmla="*/ 0 w 1889892"/>
              <a:gd name="connsiteY14" fmla="*/ 796822 h 2162286"/>
              <a:gd name="connsiteX0" fmla="*/ 0 w 1889892"/>
              <a:gd name="connsiteY0" fmla="*/ 796822 h 2162286"/>
              <a:gd name="connsiteX1" fmla="*/ 1374273 w 1889892"/>
              <a:gd name="connsiteY1" fmla="*/ 2162286 h 2162286"/>
              <a:gd name="connsiteX2" fmla="*/ 1596055 w 1889892"/>
              <a:gd name="connsiteY2" fmla="*/ 2015832 h 2162286"/>
              <a:gd name="connsiteX3" fmla="*/ 1736549 w 1889892"/>
              <a:gd name="connsiteY3" fmla="*/ 1969688 h 2162286"/>
              <a:gd name="connsiteX4" fmla="*/ 1884813 w 1889892"/>
              <a:gd name="connsiteY4" fmla="*/ 1948455 h 2162286"/>
              <a:gd name="connsiteX5" fmla="*/ 1889892 w 1889892"/>
              <a:gd name="connsiteY5" fmla="*/ 0 h 2162286"/>
              <a:gd name="connsiteX6" fmla="*/ 1553010 w 1889892"/>
              <a:gd name="connsiteY6" fmla="*/ 29760 h 2162286"/>
              <a:gd name="connsiteX7" fmla="*/ 1298742 w 1889892"/>
              <a:gd name="connsiteY7" fmla="*/ 77885 h 2162286"/>
              <a:gd name="connsiteX8" fmla="*/ 1091531 w 1889892"/>
              <a:gd name="connsiteY8" fmla="*/ 130604 h 2162286"/>
              <a:gd name="connsiteX9" fmla="*/ 859455 w 1889892"/>
              <a:gd name="connsiteY9" fmla="*/ 210123 h 2162286"/>
              <a:gd name="connsiteX10" fmla="*/ 629518 w 1889892"/>
              <a:gd name="connsiteY10" fmla="*/ 323551 h 2162286"/>
              <a:gd name="connsiteX11" fmla="*/ 357471 w 1889892"/>
              <a:gd name="connsiteY11" fmla="*/ 495170 h 2162286"/>
              <a:gd name="connsiteX12" fmla="*/ 210685 w 1889892"/>
              <a:gd name="connsiteY12" fmla="*/ 604318 h 2162286"/>
              <a:gd name="connsiteX13" fmla="*/ 111493 w 1889892"/>
              <a:gd name="connsiteY13" fmla="*/ 693020 h 2162286"/>
              <a:gd name="connsiteX14" fmla="*/ 0 w 1889892"/>
              <a:gd name="connsiteY14" fmla="*/ 796822 h 2162286"/>
              <a:gd name="connsiteX0" fmla="*/ 0 w 1889892"/>
              <a:gd name="connsiteY0" fmla="*/ 796822 h 2162286"/>
              <a:gd name="connsiteX1" fmla="*/ 1374273 w 1889892"/>
              <a:gd name="connsiteY1" fmla="*/ 2162286 h 2162286"/>
              <a:gd name="connsiteX2" fmla="*/ 1596055 w 1889892"/>
              <a:gd name="connsiteY2" fmla="*/ 2015832 h 2162286"/>
              <a:gd name="connsiteX3" fmla="*/ 1736549 w 1889892"/>
              <a:gd name="connsiteY3" fmla="*/ 1969688 h 2162286"/>
              <a:gd name="connsiteX4" fmla="*/ 1884813 w 1889892"/>
              <a:gd name="connsiteY4" fmla="*/ 1948455 h 2162286"/>
              <a:gd name="connsiteX5" fmla="*/ 1889892 w 1889892"/>
              <a:gd name="connsiteY5" fmla="*/ 0 h 2162286"/>
              <a:gd name="connsiteX6" fmla="*/ 1553010 w 1889892"/>
              <a:gd name="connsiteY6" fmla="*/ 29760 h 2162286"/>
              <a:gd name="connsiteX7" fmla="*/ 1298742 w 1889892"/>
              <a:gd name="connsiteY7" fmla="*/ 77885 h 2162286"/>
              <a:gd name="connsiteX8" fmla="*/ 1091531 w 1889892"/>
              <a:gd name="connsiteY8" fmla="*/ 130604 h 2162286"/>
              <a:gd name="connsiteX9" fmla="*/ 867076 w 1889892"/>
              <a:gd name="connsiteY9" fmla="*/ 222706 h 2162286"/>
              <a:gd name="connsiteX10" fmla="*/ 629518 w 1889892"/>
              <a:gd name="connsiteY10" fmla="*/ 323551 h 2162286"/>
              <a:gd name="connsiteX11" fmla="*/ 357471 w 1889892"/>
              <a:gd name="connsiteY11" fmla="*/ 495170 h 2162286"/>
              <a:gd name="connsiteX12" fmla="*/ 210685 w 1889892"/>
              <a:gd name="connsiteY12" fmla="*/ 604318 h 2162286"/>
              <a:gd name="connsiteX13" fmla="*/ 111493 w 1889892"/>
              <a:gd name="connsiteY13" fmla="*/ 693020 h 2162286"/>
              <a:gd name="connsiteX14" fmla="*/ 0 w 1889892"/>
              <a:gd name="connsiteY14" fmla="*/ 796822 h 2162286"/>
              <a:gd name="connsiteX0" fmla="*/ 0 w 1889892"/>
              <a:gd name="connsiteY0" fmla="*/ 796822 h 2162286"/>
              <a:gd name="connsiteX1" fmla="*/ 1374273 w 1889892"/>
              <a:gd name="connsiteY1" fmla="*/ 2162286 h 2162286"/>
              <a:gd name="connsiteX2" fmla="*/ 1596055 w 1889892"/>
              <a:gd name="connsiteY2" fmla="*/ 2015832 h 2162286"/>
              <a:gd name="connsiteX3" fmla="*/ 1736549 w 1889892"/>
              <a:gd name="connsiteY3" fmla="*/ 1969688 h 2162286"/>
              <a:gd name="connsiteX4" fmla="*/ 1884813 w 1889892"/>
              <a:gd name="connsiteY4" fmla="*/ 1948455 h 2162286"/>
              <a:gd name="connsiteX5" fmla="*/ 1889892 w 1889892"/>
              <a:gd name="connsiteY5" fmla="*/ 0 h 2162286"/>
              <a:gd name="connsiteX6" fmla="*/ 1553010 w 1889892"/>
              <a:gd name="connsiteY6" fmla="*/ 29760 h 2162286"/>
              <a:gd name="connsiteX7" fmla="*/ 1298742 w 1889892"/>
              <a:gd name="connsiteY7" fmla="*/ 77885 h 2162286"/>
              <a:gd name="connsiteX8" fmla="*/ 1091531 w 1889892"/>
              <a:gd name="connsiteY8" fmla="*/ 133120 h 2162286"/>
              <a:gd name="connsiteX9" fmla="*/ 867076 w 1889892"/>
              <a:gd name="connsiteY9" fmla="*/ 222706 h 2162286"/>
              <a:gd name="connsiteX10" fmla="*/ 629518 w 1889892"/>
              <a:gd name="connsiteY10" fmla="*/ 323551 h 2162286"/>
              <a:gd name="connsiteX11" fmla="*/ 357471 w 1889892"/>
              <a:gd name="connsiteY11" fmla="*/ 495170 h 2162286"/>
              <a:gd name="connsiteX12" fmla="*/ 210685 w 1889892"/>
              <a:gd name="connsiteY12" fmla="*/ 604318 h 2162286"/>
              <a:gd name="connsiteX13" fmla="*/ 111493 w 1889892"/>
              <a:gd name="connsiteY13" fmla="*/ 693020 h 2162286"/>
              <a:gd name="connsiteX14" fmla="*/ 0 w 1889892"/>
              <a:gd name="connsiteY14" fmla="*/ 796822 h 2162286"/>
              <a:gd name="connsiteX0" fmla="*/ 0 w 1889892"/>
              <a:gd name="connsiteY0" fmla="*/ 796822 h 2162286"/>
              <a:gd name="connsiteX1" fmla="*/ 1374273 w 1889892"/>
              <a:gd name="connsiteY1" fmla="*/ 2162286 h 2162286"/>
              <a:gd name="connsiteX2" fmla="*/ 1596055 w 1889892"/>
              <a:gd name="connsiteY2" fmla="*/ 2015832 h 2162286"/>
              <a:gd name="connsiteX3" fmla="*/ 1736549 w 1889892"/>
              <a:gd name="connsiteY3" fmla="*/ 1969688 h 2162286"/>
              <a:gd name="connsiteX4" fmla="*/ 1884813 w 1889892"/>
              <a:gd name="connsiteY4" fmla="*/ 1948455 h 2162286"/>
              <a:gd name="connsiteX5" fmla="*/ 1889892 w 1889892"/>
              <a:gd name="connsiteY5" fmla="*/ 0 h 2162286"/>
              <a:gd name="connsiteX6" fmla="*/ 1553010 w 1889892"/>
              <a:gd name="connsiteY6" fmla="*/ 29760 h 2162286"/>
              <a:gd name="connsiteX7" fmla="*/ 1298742 w 1889892"/>
              <a:gd name="connsiteY7" fmla="*/ 77885 h 2162286"/>
              <a:gd name="connsiteX8" fmla="*/ 1091531 w 1889892"/>
              <a:gd name="connsiteY8" fmla="*/ 133120 h 2162286"/>
              <a:gd name="connsiteX9" fmla="*/ 867076 w 1889892"/>
              <a:gd name="connsiteY9" fmla="*/ 222706 h 2162286"/>
              <a:gd name="connsiteX10" fmla="*/ 629518 w 1889892"/>
              <a:gd name="connsiteY10" fmla="*/ 328585 h 2162286"/>
              <a:gd name="connsiteX11" fmla="*/ 357471 w 1889892"/>
              <a:gd name="connsiteY11" fmla="*/ 495170 h 2162286"/>
              <a:gd name="connsiteX12" fmla="*/ 210685 w 1889892"/>
              <a:gd name="connsiteY12" fmla="*/ 604318 h 2162286"/>
              <a:gd name="connsiteX13" fmla="*/ 111493 w 1889892"/>
              <a:gd name="connsiteY13" fmla="*/ 693020 h 2162286"/>
              <a:gd name="connsiteX14" fmla="*/ 0 w 1889892"/>
              <a:gd name="connsiteY14" fmla="*/ 796822 h 2162286"/>
              <a:gd name="connsiteX0" fmla="*/ 0 w 1892432"/>
              <a:gd name="connsiteY0" fmla="*/ 784238 h 2149702"/>
              <a:gd name="connsiteX1" fmla="*/ 1374273 w 1892432"/>
              <a:gd name="connsiteY1" fmla="*/ 2149702 h 2149702"/>
              <a:gd name="connsiteX2" fmla="*/ 1596055 w 1892432"/>
              <a:gd name="connsiteY2" fmla="*/ 2003248 h 2149702"/>
              <a:gd name="connsiteX3" fmla="*/ 1736549 w 1892432"/>
              <a:gd name="connsiteY3" fmla="*/ 1957104 h 2149702"/>
              <a:gd name="connsiteX4" fmla="*/ 1884813 w 1892432"/>
              <a:gd name="connsiteY4" fmla="*/ 1935871 h 2149702"/>
              <a:gd name="connsiteX5" fmla="*/ 1892432 w 1892432"/>
              <a:gd name="connsiteY5" fmla="*/ 0 h 2149702"/>
              <a:gd name="connsiteX6" fmla="*/ 1553010 w 1892432"/>
              <a:gd name="connsiteY6" fmla="*/ 17176 h 2149702"/>
              <a:gd name="connsiteX7" fmla="*/ 1298742 w 1892432"/>
              <a:gd name="connsiteY7" fmla="*/ 65301 h 2149702"/>
              <a:gd name="connsiteX8" fmla="*/ 1091531 w 1892432"/>
              <a:gd name="connsiteY8" fmla="*/ 120536 h 2149702"/>
              <a:gd name="connsiteX9" fmla="*/ 867076 w 1892432"/>
              <a:gd name="connsiteY9" fmla="*/ 210122 h 2149702"/>
              <a:gd name="connsiteX10" fmla="*/ 629518 w 1892432"/>
              <a:gd name="connsiteY10" fmla="*/ 316001 h 2149702"/>
              <a:gd name="connsiteX11" fmla="*/ 357471 w 1892432"/>
              <a:gd name="connsiteY11" fmla="*/ 482586 h 2149702"/>
              <a:gd name="connsiteX12" fmla="*/ 210685 w 1892432"/>
              <a:gd name="connsiteY12" fmla="*/ 591734 h 2149702"/>
              <a:gd name="connsiteX13" fmla="*/ 111493 w 1892432"/>
              <a:gd name="connsiteY13" fmla="*/ 680436 h 2149702"/>
              <a:gd name="connsiteX14" fmla="*/ 0 w 1892432"/>
              <a:gd name="connsiteY14" fmla="*/ 784238 h 2149702"/>
              <a:gd name="connsiteX0" fmla="*/ 0 w 1892432"/>
              <a:gd name="connsiteY0" fmla="*/ 784238 h 2149702"/>
              <a:gd name="connsiteX1" fmla="*/ 1374273 w 1892432"/>
              <a:gd name="connsiteY1" fmla="*/ 2149702 h 2149702"/>
              <a:gd name="connsiteX2" fmla="*/ 1596055 w 1892432"/>
              <a:gd name="connsiteY2" fmla="*/ 2003248 h 2149702"/>
              <a:gd name="connsiteX3" fmla="*/ 1736549 w 1892432"/>
              <a:gd name="connsiteY3" fmla="*/ 1957104 h 2149702"/>
              <a:gd name="connsiteX4" fmla="*/ 1884813 w 1892432"/>
              <a:gd name="connsiteY4" fmla="*/ 1935871 h 2149702"/>
              <a:gd name="connsiteX5" fmla="*/ 1892432 w 1892432"/>
              <a:gd name="connsiteY5" fmla="*/ 0 h 2149702"/>
              <a:gd name="connsiteX6" fmla="*/ 1553010 w 1892432"/>
              <a:gd name="connsiteY6" fmla="*/ 17176 h 2149702"/>
              <a:gd name="connsiteX7" fmla="*/ 1313981 w 1892432"/>
              <a:gd name="connsiteY7" fmla="*/ 70334 h 2149702"/>
              <a:gd name="connsiteX8" fmla="*/ 1091531 w 1892432"/>
              <a:gd name="connsiteY8" fmla="*/ 120536 h 2149702"/>
              <a:gd name="connsiteX9" fmla="*/ 867076 w 1892432"/>
              <a:gd name="connsiteY9" fmla="*/ 210122 h 2149702"/>
              <a:gd name="connsiteX10" fmla="*/ 629518 w 1892432"/>
              <a:gd name="connsiteY10" fmla="*/ 316001 h 2149702"/>
              <a:gd name="connsiteX11" fmla="*/ 357471 w 1892432"/>
              <a:gd name="connsiteY11" fmla="*/ 482586 h 2149702"/>
              <a:gd name="connsiteX12" fmla="*/ 210685 w 1892432"/>
              <a:gd name="connsiteY12" fmla="*/ 591734 h 2149702"/>
              <a:gd name="connsiteX13" fmla="*/ 111493 w 1892432"/>
              <a:gd name="connsiteY13" fmla="*/ 680436 h 2149702"/>
              <a:gd name="connsiteX14" fmla="*/ 0 w 1892432"/>
              <a:gd name="connsiteY14" fmla="*/ 784238 h 2149702"/>
              <a:gd name="connsiteX0" fmla="*/ 0 w 1892432"/>
              <a:gd name="connsiteY0" fmla="*/ 784238 h 2149702"/>
              <a:gd name="connsiteX1" fmla="*/ 1374273 w 1892432"/>
              <a:gd name="connsiteY1" fmla="*/ 2149702 h 2149702"/>
              <a:gd name="connsiteX2" fmla="*/ 1596055 w 1892432"/>
              <a:gd name="connsiteY2" fmla="*/ 2003248 h 2149702"/>
              <a:gd name="connsiteX3" fmla="*/ 1736549 w 1892432"/>
              <a:gd name="connsiteY3" fmla="*/ 1957104 h 2149702"/>
              <a:gd name="connsiteX4" fmla="*/ 1884813 w 1892432"/>
              <a:gd name="connsiteY4" fmla="*/ 1935871 h 2149702"/>
              <a:gd name="connsiteX5" fmla="*/ 1892432 w 1892432"/>
              <a:gd name="connsiteY5" fmla="*/ 0 h 2149702"/>
              <a:gd name="connsiteX6" fmla="*/ 1553010 w 1892432"/>
              <a:gd name="connsiteY6" fmla="*/ 27242 h 2149702"/>
              <a:gd name="connsiteX7" fmla="*/ 1313981 w 1892432"/>
              <a:gd name="connsiteY7" fmla="*/ 70334 h 2149702"/>
              <a:gd name="connsiteX8" fmla="*/ 1091531 w 1892432"/>
              <a:gd name="connsiteY8" fmla="*/ 120536 h 2149702"/>
              <a:gd name="connsiteX9" fmla="*/ 867076 w 1892432"/>
              <a:gd name="connsiteY9" fmla="*/ 210122 h 2149702"/>
              <a:gd name="connsiteX10" fmla="*/ 629518 w 1892432"/>
              <a:gd name="connsiteY10" fmla="*/ 316001 h 2149702"/>
              <a:gd name="connsiteX11" fmla="*/ 357471 w 1892432"/>
              <a:gd name="connsiteY11" fmla="*/ 482586 h 2149702"/>
              <a:gd name="connsiteX12" fmla="*/ 210685 w 1892432"/>
              <a:gd name="connsiteY12" fmla="*/ 591734 h 2149702"/>
              <a:gd name="connsiteX13" fmla="*/ 111493 w 1892432"/>
              <a:gd name="connsiteY13" fmla="*/ 680436 h 2149702"/>
              <a:gd name="connsiteX14" fmla="*/ 0 w 1892432"/>
              <a:gd name="connsiteY14" fmla="*/ 784238 h 2149702"/>
              <a:gd name="connsiteX0" fmla="*/ 0 w 1892432"/>
              <a:gd name="connsiteY0" fmla="*/ 784238 h 2149702"/>
              <a:gd name="connsiteX1" fmla="*/ 1374273 w 1892432"/>
              <a:gd name="connsiteY1" fmla="*/ 2149702 h 2149702"/>
              <a:gd name="connsiteX2" fmla="*/ 1596055 w 1892432"/>
              <a:gd name="connsiteY2" fmla="*/ 2003248 h 2149702"/>
              <a:gd name="connsiteX3" fmla="*/ 1736549 w 1892432"/>
              <a:gd name="connsiteY3" fmla="*/ 1957104 h 2149702"/>
              <a:gd name="connsiteX4" fmla="*/ 1884813 w 1892432"/>
              <a:gd name="connsiteY4" fmla="*/ 1935871 h 2149702"/>
              <a:gd name="connsiteX5" fmla="*/ 1892432 w 1892432"/>
              <a:gd name="connsiteY5" fmla="*/ 0 h 2149702"/>
              <a:gd name="connsiteX6" fmla="*/ 1553010 w 1892432"/>
              <a:gd name="connsiteY6" fmla="*/ 27242 h 2149702"/>
              <a:gd name="connsiteX7" fmla="*/ 1313981 w 1892432"/>
              <a:gd name="connsiteY7" fmla="*/ 70334 h 2149702"/>
              <a:gd name="connsiteX8" fmla="*/ 1109311 w 1892432"/>
              <a:gd name="connsiteY8" fmla="*/ 123053 h 2149702"/>
              <a:gd name="connsiteX9" fmla="*/ 867076 w 1892432"/>
              <a:gd name="connsiteY9" fmla="*/ 210122 h 2149702"/>
              <a:gd name="connsiteX10" fmla="*/ 629518 w 1892432"/>
              <a:gd name="connsiteY10" fmla="*/ 316001 h 2149702"/>
              <a:gd name="connsiteX11" fmla="*/ 357471 w 1892432"/>
              <a:gd name="connsiteY11" fmla="*/ 482586 h 2149702"/>
              <a:gd name="connsiteX12" fmla="*/ 210685 w 1892432"/>
              <a:gd name="connsiteY12" fmla="*/ 591734 h 2149702"/>
              <a:gd name="connsiteX13" fmla="*/ 111493 w 1892432"/>
              <a:gd name="connsiteY13" fmla="*/ 680436 h 2149702"/>
              <a:gd name="connsiteX14" fmla="*/ 0 w 1892432"/>
              <a:gd name="connsiteY14" fmla="*/ 784238 h 214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2432" h="2149702">
                <a:moveTo>
                  <a:pt x="0" y="784238"/>
                </a:moveTo>
                <a:lnTo>
                  <a:pt x="1374273" y="2149702"/>
                </a:lnTo>
                <a:cubicBezTo>
                  <a:pt x="1468520" y="2065652"/>
                  <a:pt x="1522128" y="2052066"/>
                  <a:pt x="1596055" y="2003248"/>
                </a:cubicBezTo>
                <a:cubicBezTo>
                  <a:pt x="1642886" y="1989544"/>
                  <a:pt x="1689718" y="1970808"/>
                  <a:pt x="1736549" y="1957104"/>
                </a:cubicBezTo>
                <a:lnTo>
                  <a:pt x="1884813" y="1935871"/>
                </a:lnTo>
                <a:cubicBezTo>
                  <a:pt x="1887353" y="1290581"/>
                  <a:pt x="1889892" y="645290"/>
                  <a:pt x="1892432" y="0"/>
                </a:cubicBezTo>
                <a:lnTo>
                  <a:pt x="1553010" y="27242"/>
                </a:lnTo>
                <a:lnTo>
                  <a:pt x="1313981" y="70334"/>
                </a:lnTo>
                <a:lnTo>
                  <a:pt x="1109311" y="123053"/>
                </a:lnTo>
                <a:lnTo>
                  <a:pt x="867076" y="210122"/>
                </a:lnTo>
                <a:lnTo>
                  <a:pt x="629518" y="316001"/>
                </a:lnTo>
                <a:lnTo>
                  <a:pt x="357471" y="482586"/>
                </a:lnTo>
                <a:lnTo>
                  <a:pt x="210685" y="591734"/>
                </a:lnTo>
                <a:lnTo>
                  <a:pt x="111493" y="680436"/>
                </a:lnTo>
                <a:lnTo>
                  <a:pt x="0" y="784238"/>
                </a:lnTo>
                <a:close/>
              </a:path>
            </a:pathLst>
          </a:custGeom>
          <a:solidFill>
            <a:srgbClr val="FFCC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Intimidation1">
            <a:hlinkClick r:id="" action="ppaction://noaction"/>
            <a:extLst>
              <a:ext uri="{FF2B5EF4-FFF2-40B4-BE49-F238E27FC236}">
                <a16:creationId xmlns:a16="http://schemas.microsoft.com/office/drawing/2014/main" id="{41FA2529-BF0C-46BC-B143-5ED568DCC7FF}"/>
              </a:ext>
            </a:extLst>
          </p:cNvPr>
          <p:cNvSpPr/>
          <p:nvPr/>
        </p:nvSpPr>
        <p:spPr>
          <a:xfrm rot="2671399">
            <a:off x="10841005" y="362319"/>
            <a:ext cx="513388" cy="583517"/>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74796 w 1963554"/>
              <a:gd name="connsiteY2" fmla="*/ 2030931 h 2184935"/>
              <a:gd name="connsiteX3" fmla="*/ 1931465 w 1963554"/>
              <a:gd name="connsiteY3" fmla="*/ 1934817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55353 w 1963554"/>
              <a:gd name="connsiteY2" fmla="*/ 1993399 h 2184935"/>
              <a:gd name="connsiteX3" fmla="*/ 1931465 w 1963554"/>
              <a:gd name="connsiteY3" fmla="*/ 1934817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55353 w 1963554"/>
              <a:gd name="connsiteY2" fmla="*/ 1993399 h 2184935"/>
              <a:gd name="connsiteX3" fmla="*/ 1759390 w 1963554"/>
              <a:gd name="connsiteY3" fmla="*/ 1962146 h 2184935"/>
              <a:gd name="connsiteX4" fmla="*/ 1931465 w 1963554"/>
              <a:gd name="connsiteY4" fmla="*/ 1934817 h 2184935"/>
              <a:gd name="connsiteX5" fmla="*/ 1963554 w 1963554"/>
              <a:gd name="connsiteY5" fmla="*/ 0 h 2184935"/>
              <a:gd name="connsiteX6" fmla="*/ 1626670 w 1963554"/>
              <a:gd name="connsiteY6" fmla="*/ 9626 h 2184935"/>
              <a:gd name="connsiteX7" fmla="*/ 1357163 w 1963554"/>
              <a:gd name="connsiteY7" fmla="*/ 57752 h 2184935"/>
              <a:gd name="connsiteX8" fmla="*/ 1155032 w 1963554"/>
              <a:gd name="connsiteY8" fmla="*/ 115504 h 2184935"/>
              <a:gd name="connsiteX9" fmla="*/ 943276 w 1963554"/>
              <a:gd name="connsiteY9" fmla="*/ 192506 h 2184935"/>
              <a:gd name="connsiteX10" fmla="*/ 693019 w 1963554"/>
              <a:gd name="connsiteY10" fmla="*/ 298384 h 2184935"/>
              <a:gd name="connsiteX11" fmla="*/ 423512 w 1963554"/>
              <a:gd name="connsiteY11" fmla="*/ 452388 h 2184935"/>
              <a:gd name="connsiteX12" fmla="*/ 231007 w 1963554"/>
              <a:gd name="connsiteY12" fmla="*/ 596767 h 2184935"/>
              <a:gd name="connsiteX13" fmla="*/ 96253 w 1963554"/>
              <a:gd name="connsiteY13" fmla="*/ 693019 h 2184935"/>
              <a:gd name="connsiteX14" fmla="*/ 0 w 1963554"/>
              <a:gd name="connsiteY14" fmla="*/ 789272 h 2184935"/>
              <a:gd name="connsiteX0" fmla="*/ 0 w 1963554"/>
              <a:gd name="connsiteY0" fmla="*/ 789272 h 2184935"/>
              <a:gd name="connsiteX1" fmla="*/ 1414914 w 1963554"/>
              <a:gd name="connsiteY1" fmla="*/ 2184935 h 2184935"/>
              <a:gd name="connsiteX2" fmla="*/ 1503403 w 1963554"/>
              <a:gd name="connsiteY2" fmla="*/ 2073928 h 2184935"/>
              <a:gd name="connsiteX3" fmla="*/ 1655353 w 1963554"/>
              <a:gd name="connsiteY3" fmla="*/ 1993399 h 2184935"/>
              <a:gd name="connsiteX4" fmla="*/ 1759390 w 1963554"/>
              <a:gd name="connsiteY4" fmla="*/ 1962146 h 2184935"/>
              <a:gd name="connsiteX5" fmla="*/ 1931465 w 1963554"/>
              <a:gd name="connsiteY5" fmla="*/ 1934817 h 2184935"/>
              <a:gd name="connsiteX6" fmla="*/ 1963554 w 1963554"/>
              <a:gd name="connsiteY6" fmla="*/ 0 h 2184935"/>
              <a:gd name="connsiteX7" fmla="*/ 1626670 w 1963554"/>
              <a:gd name="connsiteY7" fmla="*/ 9626 h 2184935"/>
              <a:gd name="connsiteX8" fmla="*/ 1357163 w 1963554"/>
              <a:gd name="connsiteY8" fmla="*/ 57752 h 2184935"/>
              <a:gd name="connsiteX9" fmla="*/ 1155032 w 1963554"/>
              <a:gd name="connsiteY9" fmla="*/ 115504 h 2184935"/>
              <a:gd name="connsiteX10" fmla="*/ 943276 w 1963554"/>
              <a:gd name="connsiteY10" fmla="*/ 192506 h 2184935"/>
              <a:gd name="connsiteX11" fmla="*/ 693019 w 1963554"/>
              <a:gd name="connsiteY11" fmla="*/ 298384 h 2184935"/>
              <a:gd name="connsiteX12" fmla="*/ 423512 w 1963554"/>
              <a:gd name="connsiteY12" fmla="*/ 452388 h 2184935"/>
              <a:gd name="connsiteX13" fmla="*/ 231007 w 1963554"/>
              <a:gd name="connsiteY13" fmla="*/ 596767 h 2184935"/>
              <a:gd name="connsiteX14" fmla="*/ 96253 w 1963554"/>
              <a:gd name="connsiteY14" fmla="*/ 693019 h 2184935"/>
              <a:gd name="connsiteX15" fmla="*/ 0 w 1963554"/>
              <a:gd name="connsiteY15" fmla="*/ 789272 h 2184935"/>
              <a:gd name="connsiteX0" fmla="*/ 0 w 1963554"/>
              <a:gd name="connsiteY0" fmla="*/ 789272 h 2136904"/>
              <a:gd name="connsiteX1" fmla="*/ 1417114 w 1963554"/>
              <a:gd name="connsiteY1" fmla="*/ 2136904 h 2136904"/>
              <a:gd name="connsiteX2" fmla="*/ 1503403 w 1963554"/>
              <a:gd name="connsiteY2" fmla="*/ 2073928 h 2136904"/>
              <a:gd name="connsiteX3" fmla="*/ 1655353 w 1963554"/>
              <a:gd name="connsiteY3" fmla="*/ 1993399 h 2136904"/>
              <a:gd name="connsiteX4" fmla="*/ 1759390 w 1963554"/>
              <a:gd name="connsiteY4" fmla="*/ 1962146 h 2136904"/>
              <a:gd name="connsiteX5" fmla="*/ 1931465 w 1963554"/>
              <a:gd name="connsiteY5" fmla="*/ 1934817 h 2136904"/>
              <a:gd name="connsiteX6" fmla="*/ 1963554 w 1963554"/>
              <a:gd name="connsiteY6" fmla="*/ 0 h 2136904"/>
              <a:gd name="connsiteX7" fmla="*/ 1626670 w 1963554"/>
              <a:gd name="connsiteY7" fmla="*/ 9626 h 2136904"/>
              <a:gd name="connsiteX8" fmla="*/ 1357163 w 1963554"/>
              <a:gd name="connsiteY8" fmla="*/ 57752 h 2136904"/>
              <a:gd name="connsiteX9" fmla="*/ 1155032 w 1963554"/>
              <a:gd name="connsiteY9" fmla="*/ 115504 h 2136904"/>
              <a:gd name="connsiteX10" fmla="*/ 943276 w 1963554"/>
              <a:gd name="connsiteY10" fmla="*/ 192506 h 2136904"/>
              <a:gd name="connsiteX11" fmla="*/ 693019 w 1963554"/>
              <a:gd name="connsiteY11" fmla="*/ 298384 h 2136904"/>
              <a:gd name="connsiteX12" fmla="*/ 423512 w 1963554"/>
              <a:gd name="connsiteY12" fmla="*/ 452388 h 2136904"/>
              <a:gd name="connsiteX13" fmla="*/ 231007 w 1963554"/>
              <a:gd name="connsiteY13" fmla="*/ 596767 h 2136904"/>
              <a:gd name="connsiteX14" fmla="*/ 96253 w 1963554"/>
              <a:gd name="connsiteY14" fmla="*/ 693019 h 2136904"/>
              <a:gd name="connsiteX15" fmla="*/ 0 w 1963554"/>
              <a:gd name="connsiteY15" fmla="*/ 789272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1397 w 1921932"/>
              <a:gd name="connsiteY11" fmla="*/ 298384 h 2136904"/>
              <a:gd name="connsiteX12" fmla="*/ 381890 w 1921932"/>
              <a:gd name="connsiteY12" fmla="*/ 452388 h 2136904"/>
              <a:gd name="connsiteX13" fmla="*/ 189385 w 1921932"/>
              <a:gd name="connsiteY13" fmla="*/ 596767 h 2136904"/>
              <a:gd name="connsiteX14" fmla="*/ 54631 w 1921932"/>
              <a:gd name="connsiteY14" fmla="*/ 693019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1397 w 1921932"/>
              <a:gd name="connsiteY11" fmla="*/ 298384 h 2136904"/>
              <a:gd name="connsiteX12" fmla="*/ 381890 w 1921932"/>
              <a:gd name="connsiteY12" fmla="*/ 452388 h 2136904"/>
              <a:gd name="connsiteX13" fmla="*/ 189385 w 1921932"/>
              <a:gd name="connsiteY13" fmla="*/ 596767 h 2136904"/>
              <a:gd name="connsiteX14" fmla="*/ 72562 w 1921932"/>
              <a:gd name="connsiteY14" fmla="*/ 696726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1397 w 1921932"/>
              <a:gd name="connsiteY11" fmla="*/ 298384 h 2136904"/>
              <a:gd name="connsiteX12" fmla="*/ 381890 w 1921932"/>
              <a:gd name="connsiteY12" fmla="*/ 452388 h 2136904"/>
              <a:gd name="connsiteX13" fmla="*/ 189385 w 1921932"/>
              <a:gd name="connsiteY13" fmla="*/ 596767 h 2136904"/>
              <a:gd name="connsiteX14" fmla="*/ 74463 w 1921932"/>
              <a:gd name="connsiteY14" fmla="*/ 684284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1397 w 1921932"/>
              <a:gd name="connsiteY11" fmla="*/ 298384 h 2136904"/>
              <a:gd name="connsiteX12" fmla="*/ 381890 w 1921932"/>
              <a:gd name="connsiteY12" fmla="*/ 452388 h 2136904"/>
              <a:gd name="connsiteX13" fmla="*/ 185882 w 1921932"/>
              <a:gd name="connsiteY13" fmla="*/ 586061 h 2136904"/>
              <a:gd name="connsiteX14" fmla="*/ 74463 w 1921932"/>
              <a:gd name="connsiteY14" fmla="*/ 684284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1397 w 1921932"/>
              <a:gd name="connsiteY11" fmla="*/ 298384 h 2136904"/>
              <a:gd name="connsiteX12" fmla="*/ 371114 w 1921932"/>
              <a:gd name="connsiteY12" fmla="*/ 452299 h 2136904"/>
              <a:gd name="connsiteX13" fmla="*/ 185882 w 1921932"/>
              <a:gd name="connsiteY13" fmla="*/ 586061 h 2136904"/>
              <a:gd name="connsiteX14" fmla="*/ 74463 w 1921932"/>
              <a:gd name="connsiteY14" fmla="*/ 684284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6860 w 1921932"/>
              <a:gd name="connsiteY11" fmla="*/ 289532 h 2136904"/>
              <a:gd name="connsiteX12" fmla="*/ 371114 w 1921932"/>
              <a:gd name="connsiteY12" fmla="*/ 452299 h 2136904"/>
              <a:gd name="connsiteX13" fmla="*/ 185882 w 1921932"/>
              <a:gd name="connsiteY13" fmla="*/ 586061 h 2136904"/>
              <a:gd name="connsiteX14" fmla="*/ 74463 w 1921932"/>
              <a:gd name="connsiteY14" fmla="*/ 684284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7176 w 1921932"/>
              <a:gd name="connsiteY10" fmla="*/ 176536 h 2136904"/>
              <a:gd name="connsiteX11" fmla="*/ 656860 w 1921932"/>
              <a:gd name="connsiteY11" fmla="*/ 289532 h 2136904"/>
              <a:gd name="connsiteX12" fmla="*/ 371114 w 1921932"/>
              <a:gd name="connsiteY12" fmla="*/ 452299 h 2136904"/>
              <a:gd name="connsiteX13" fmla="*/ 185882 w 1921932"/>
              <a:gd name="connsiteY13" fmla="*/ 586061 h 2136904"/>
              <a:gd name="connsiteX14" fmla="*/ 74463 w 1921932"/>
              <a:gd name="connsiteY14" fmla="*/ 684284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1688 w 1921932"/>
              <a:gd name="connsiteY9" fmla="*/ 106592 h 2136904"/>
              <a:gd name="connsiteX10" fmla="*/ 907176 w 1921932"/>
              <a:gd name="connsiteY10" fmla="*/ 176536 h 2136904"/>
              <a:gd name="connsiteX11" fmla="*/ 656860 w 1921932"/>
              <a:gd name="connsiteY11" fmla="*/ 289532 h 2136904"/>
              <a:gd name="connsiteX12" fmla="*/ 371114 w 1921932"/>
              <a:gd name="connsiteY12" fmla="*/ 452299 h 2136904"/>
              <a:gd name="connsiteX13" fmla="*/ 185882 w 1921932"/>
              <a:gd name="connsiteY13" fmla="*/ 586061 h 2136904"/>
              <a:gd name="connsiteX14" fmla="*/ 74463 w 1921932"/>
              <a:gd name="connsiteY14" fmla="*/ 684284 h 2136904"/>
              <a:gd name="connsiteX15" fmla="*/ 0 w 1921932"/>
              <a:gd name="connsiteY15" fmla="*/ 752243 h 2136904"/>
              <a:gd name="connsiteX0" fmla="*/ 0 w 1907714"/>
              <a:gd name="connsiteY0" fmla="*/ 770155 h 2154816"/>
              <a:gd name="connsiteX1" fmla="*/ 1375492 w 1907714"/>
              <a:gd name="connsiteY1" fmla="*/ 2154816 h 2154816"/>
              <a:gd name="connsiteX2" fmla="*/ 1461781 w 1907714"/>
              <a:gd name="connsiteY2" fmla="*/ 2091840 h 2154816"/>
              <a:gd name="connsiteX3" fmla="*/ 1613731 w 1907714"/>
              <a:gd name="connsiteY3" fmla="*/ 2011311 h 2154816"/>
              <a:gd name="connsiteX4" fmla="*/ 1717768 w 1907714"/>
              <a:gd name="connsiteY4" fmla="*/ 1980058 h 2154816"/>
              <a:gd name="connsiteX5" fmla="*/ 1889843 w 1907714"/>
              <a:gd name="connsiteY5" fmla="*/ 1952729 h 2154816"/>
              <a:gd name="connsiteX6" fmla="*/ 1907714 w 1907714"/>
              <a:gd name="connsiteY6" fmla="*/ 0 h 2154816"/>
              <a:gd name="connsiteX7" fmla="*/ 1585048 w 1907714"/>
              <a:gd name="connsiteY7" fmla="*/ 27538 h 2154816"/>
              <a:gd name="connsiteX8" fmla="*/ 1315541 w 1907714"/>
              <a:gd name="connsiteY8" fmla="*/ 75664 h 2154816"/>
              <a:gd name="connsiteX9" fmla="*/ 1111688 w 1907714"/>
              <a:gd name="connsiteY9" fmla="*/ 124504 h 2154816"/>
              <a:gd name="connsiteX10" fmla="*/ 907176 w 1907714"/>
              <a:gd name="connsiteY10" fmla="*/ 194448 h 2154816"/>
              <a:gd name="connsiteX11" fmla="*/ 656860 w 1907714"/>
              <a:gd name="connsiteY11" fmla="*/ 307444 h 2154816"/>
              <a:gd name="connsiteX12" fmla="*/ 371114 w 1907714"/>
              <a:gd name="connsiteY12" fmla="*/ 470211 h 2154816"/>
              <a:gd name="connsiteX13" fmla="*/ 185882 w 1907714"/>
              <a:gd name="connsiteY13" fmla="*/ 603973 h 2154816"/>
              <a:gd name="connsiteX14" fmla="*/ 74463 w 1907714"/>
              <a:gd name="connsiteY14" fmla="*/ 702196 h 2154816"/>
              <a:gd name="connsiteX15" fmla="*/ 0 w 1907714"/>
              <a:gd name="connsiteY15" fmla="*/ 770155 h 2154816"/>
              <a:gd name="connsiteX0" fmla="*/ 0 w 1916648"/>
              <a:gd name="connsiteY0" fmla="*/ 764743 h 2149404"/>
              <a:gd name="connsiteX1" fmla="*/ 1375492 w 1916648"/>
              <a:gd name="connsiteY1" fmla="*/ 2149404 h 2149404"/>
              <a:gd name="connsiteX2" fmla="*/ 1461781 w 1916648"/>
              <a:gd name="connsiteY2" fmla="*/ 2086428 h 2149404"/>
              <a:gd name="connsiteX3" fmla="*/ 1613731 w 1916648"/>
              <a:gd name="connsiteY3" fmla="*/ 2005899 h 2149404"/>
              <a:gd name="connsiteX4" fmla="*/ 1717768 w 1916648"/>
              <a:gd name="connsiteY4" fmla="*/ 1974646 h 2149404"/>
              <a:gd name="connsiteX5" fmla="*/ 1889843 w 1916648"/>
              <a:gd name="connsiteY5" fmla="*/ 1947317 h 2149404"/>
              <a:gd name="connsiteX6" fmla="*/ 1916648 w 1916648"/>
              <a:gd name="connsiteY6" fmla="*/ 0 h 2149404"/>
              <a:gd name="connsiteX7" fmla="*/ 1585048 w 1916648"/>
              <a:gd name="connsiteY7" fmla="*/ 22126 h 2149404"/>
              <a:gd name="connsiteX8" fmla="*/ 1315541 w 1916648"/>
              <a:gd name="connsiteY8" fmla="*/ 70252 h 2149404"/>
              <a:gd name="connsiteX9" fmla="*/ 1111688 w 1916648"/>
              <a:gd name="connsiteY9" fmla="*/ 119092 h 2149404"/>
              <a:gd name="connsiteX10" fmla="*/ 907176 w 1916648"/>
              <a:gd name="connsiteY10" fmla="*/ 189036 h 2149404"/>
              <a:gd name="connsiteX11" fmla="*/ 656860 w 1916648"/>
              <a:gd name="connsiteY11" fmla="*/ 302032 h 2149404"/>
              <a:gd name="connsiteX12" fmla="*/ 371114 w 1916648"/>
              <a:gd name="connsiteY12" fmla="*/ 464799 h 2149404"/>
              <a:gd name="connsiteX13" fmla="*/ 185882 w 1916648"/>
              <a:gd name="connsiteY13" fmla="*/ 598561 h 2149404"/>
              <a:gd name="connsiteX14" fmla="*/ 74463 w 1916648"/>
              <a:gd name="connsiteY14" fmla="*/ 696784 h 2149404"/>
              <a:gd name="connsiteX15" fmla="*/ 0 w 1916648"/>
              <a:gd name="connsiteY15" fmla="*/ 764743 h 2149404"/>
              <a:gd name="connsiteX0" fmla="*/ 0 w 1916648"/>
              <a:gd name="connsiteY0" fmla="*/ 764743 h 2149404"/>
              <a:gd name="connsiteX1" fmla="*/ 1375492 w 1916648"/>
              <a:gd name="connsiteY1" fmla="*/ 2149404 h 2149404"/>
              <a:gd name="connsiteX2" fmla="*/ 1461781 w 1916648"/>
              <a:gd name="connsiteY2" fmla="*/ 2086428 h 2149404"/>
              <a:gd name="connsiteX3" fmla="*/ 1613731 w 1916648"/>
              <a:gd name="connsiteY3" fmla="*/ 2005899 h 2149404"/>
              <a:gd name="connsiteX4" fmla="*/ 1717768 w 1916648"/>
              <a:gd name="connsiteY4" fmla="*/ 1974646 h 2149404"/>
              <a:gd name="connsiteX5" fmla="*/ 1897087 w 1916648"/>
              <a:gd name="connsiteY5" fmla="*/ 1940258 h 2149404"/>
              <a:gd name="connsiteX6" fmla="*/ 1916648 w 1916648"/>
              <a:gd name="connsiteY6" fmla="*/ 0 h 2149404"/>
              <a:gd name="connsiteX7" fmla="*/ 1585048 w 1916648"/>
              <a:gd name="connsiteY7" fmla="*/ 22126 h 2149404"/>
              <a:gd name="connsiteX8" fmla="*/ 1315541 w 1916648"/>
              <a:gd name="connsiteY8" fmla="*/ 70252 h 2149404"/>
              <a:gd name="connsiteX9" fmla="*/ 1111688 w 1916648"/>
              <a:gd name="connsiteY9" fmla="*/ 119092 h 2149404"/>
              <a:gd name="connsiteX10" fmla="*/ 907176 w 1916648"/>
              <a:gd name="connsiteY10" fmla="*/ 189036 h 2149404"/>
              <a:gd name="connsiteX11" fmla="*/ 656860 w 1916648"/>
              <a:gd name="connsiteY11" fmla="*/ 302032 h 2149404"/>
              <a:gd name="connsiteX12" fmla="*/ 371114 w 1916648"/>
              <a:gd name="connsiteY12" fmla="*/ 464799 h 2149404"/>
              <a:gd name="connsiteX13" fmla="*/ 185882 w 1916648"/>
              <a:gd name="connsiteY13" fmla="*/ 598561 h 2149404"/>
              <a:gd name="connsiteX14" fmla="*/ 74463 w 1916648"/>
              <a:gd name="connsiteY14" fmla="*/ 696784 h 2149404"/>
              <a:gd name="connsiteX15" fmla="*/ 0 w 1916648"/>
              <a:gd name="connsiteY15" fmla="*/ 764743 h 2149404"/>
              <a:gd name="connsiteX0" fmla="*/ 0 w 1916648"/>
              <a:gd name="connsiteY0" fmla="*/ 764743 h 2158404"/>
              <a:gd name="connsiteX1" fmla="*/ 1387990 w 1916648"/>
              <a:gd name="connsiteY1" fmla="*/ 2158404 h 2158404"/>
              <a:gd name="connsiteX2" fmla="*/ 1461781 w 1916648"/>
              <a:gd name="connsiteY2" fmla="*/ 2086428 h 2158404"/>
              <a:gd name="connsiteX3" fmla="*/ 1613731 w 1916648"/>
              <a:gd name="connsiteY3" fmla="*/ 2005899 h 2158404"/>
              <a:gd name="connsiteX4" fmla="*/ 1717768 w 1916648"/>
              <a:gd name="connsiteY4" fmla="*/ 1974646 h 2158404"/>
              <a:gd name="connsiteX5" fmla="*/ 1897087 w 1916648"/>
              <a:gd name="connsiteY5" fmla="*/ 1940258 h 2158404"/>
              <a:gd name="connsiteX6" fmla="*/ 1916648 w 1916648"/>
              <a:gd name="connsiteY6" fmla="*/ 0 h 2158404"/>
              <a:gd name="connsiteX7" fmla="*/ 1585048 w 1916648"/>
              <a:gd name="connsiteY7" fmla="*/ 22126 h 2158404"/>
              <a:gd name="connsiteX8" fmla="*/ 1315541 w 1916648"/>
              <a:gd name="connsiteY8" fmla="*/ 70252 h 2158404"/>
              <a:gd name="connsiteX9" fmla="*/ 1111688 w 1916648"/>
              <a:gd name="connsiteY9" fmla="*/ 119092 h 2158404"/>
              <a:gd name="connsiteX10" fmla="*/ 907176 w 1916648"/>
              <a:gd name="connsiteY10" fmla="*/ 189036 h 2158404"/>
              <a:gd name="connsiteX11" fmla="*/ 656860 w 1916648"/>
              <a:gd name="connsiteY11" fmla="*/ 302032 h 2158404"/>
              <a:gd name="connsiteX12" fmla="*/ 371114 w 1916648"/>
              <a:gd name="connsiteY12" fmla="*/ 464799 h 2158404"/>
              <a:gd name="connsiteX13" fmla="*/ 185882 w 1916648"/>
              <a:gd name="connsiteY13" fmla="*/ 598561 h 2158404"/>
              <a:gd name="connsiteX14" fmla="*/ 74463 w 1916648"/>
              <a:gd name="connsiteY14" fmla="*/ 696784 h 2158404"/>
              <a:gd name="connsiteX15" fmla="*/ 0 w 1916648"/>
              <a:gd name="connsiteY15" fmla="*/ 764743 h 2158404"/>
              <a:gd name="connsiteX0" fmla="*/ 0 w 1916648"/>
              <a:gd name="connsiteY0" fmla="*/ 764743 h 2158404"/>
              <a:gd name="connsiteX1" fmla="*/ 1387990 w 1916648"/>
              <a:gd name="connsiteY1" fmla="*/ 2158404 h 2158404"/>
              <a:gd name="connsiteX2" fmla="*/ 1468935 w 1916648"/>
              <a:gd name="connsiteY2" fmla="*/ 2090047 h 2158404"/>
              <a:gd name="connsiteX3" fmla="*/ 1613731 w 1916648"/>
              <a:gd name="connsiteY3" fmla="*/ 2005899 h 2158404"/>
              <a:gd name="connsiteX4" fmla="*/ 1717768 w 1916648"/>
              <a:gd name="connsiteY4" fmla="*/ 1974646 h 2158404"/>
              <a:gd name="connsiteX5" fmla="*/ 1897087 w 1916648"/>
              <a:gd name="connsiteY5" fmla="*/ 1940258 h 2158404"/>
              <a:gd name="connsiteX6" fmla="*/ 1916648 w 1916648"/>
              <a:gd name="connsiteY6" fmla="*/ 0 h 2158404"/>
              <a:gd name="connsiteX7" fmla="*/ 1585048 w 1916648"/>
              <a:gd name="connsiteY7" fmla="*/ 22126 h 2158404"/>
              <a:gd name="connsiteX8" fmla="*/ 1315541 w 1916648"/>
              <a:gd name="connsiteY8" fmla="*/ 70252 h 2158404"/>
              <a:gd name="connsiteX9" fmla="*/ 1111688 w 1916648"/>
              <a:gd name="connsiteY9" fmla="*/ 119092 h 2158404"/>
              <a:gd name="connsiteX10" fmla="*/ 907176 w 1916648"/>
              <a:gd name="connsiteY10" fmla="*/ 189036 h 2158404"/>
              <a:gd name="connsiteX11" fmla="*/ 656860 w 1916648"/>
              <a:gd name="connsiteY11" fmla="*/ 302032 h 2158404"/>
              <a:gd name="connsiteX12" fmla="*/ 371114 w 1916648"/>
              <a:gd name="connsiteY12" fmla="*/ 464799 h 2158404"/>
              <a:gd name="connsiteX13" fmla="*/ 185882 w 1916648"/>
              <a:gd name="connsiteY13" fmla="*/ 598561 h 2158404"/>
              <a:gd name="connsiteX14" fmla="*/ 74463 w 1916648"/>
              <a:gd name="connsiteY14" fmla="*/ 696784 h 2158404"/>
              <a:gd name="connsiteX15" fmla="*/ 0 w 1916648"/>
              <a:gd name="connsiteY15" fmla="*/ 764743 h 215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16648" h="2158404">
                <a:moveTo>
                  <a:pt x="0" y="764743"/>
                </a:moveTo>
                <a:lnTo>
                  <a:pt x="1387990" y="2158404"/>
                </a:lnTo>
                <a:cubicBezTo>
                  <a:pt x="1423997" y="2130353"/>
                  <a:pt x="1432928" y="2118098"/>
                  <a:pt x="1468935" y="2090047"/>
                </a:cubicBezTo>
                <a:lnTo>
                  <a:pt x="1613731" y="2005899"/>
                </a:lnTo>
                <a:cubicBezTo>
                  <a:pt x="1648370" y="2000226"/>
                  <a:pt x="1683129" y="1980319"/>
                  <a:pt x="1717768" y="1974646"/>
                </a:cubicBezTo>
                <a:lnTo>
                  <a:pt x="1897087" y="1940258"/>
                </a:lnTo>
                <a:lnTo>
                  <a:pt x="1916648" y="0"/>
                </a:lnTo>
                <a:lnTo>
                  <a:pt x="1585048" y="22126"/>
                </a:lnTo>
                <a:lnTo>
                  <a:pt x="1315541" y="70252"/>
                </a:lnTo>
                <a:lnTo>
                  <a:pt x="1111688" y="119092"/>
                </a:lnTo>
                <a:lnTo>
                  <a:pt x="907176" y="189036"/>
                </a:lnTo>
                <a:lnTo>
                  <a:pt x="656860" y="302032"/>
                </a:lnTo>
                <a:lnTo>
                  <a:pt x="371114" y="464799"/>
                </a:lnTo>
                <a:lnTo>
                  <a:pt x="185882" y="598561"/>
                </a:lnTo>
                <a:lnTo>
                  <a:pt x="74463" y="696784"/>
                </a:lnTo>
                <a:lnTo>
                  <a:pt x="0" y="764743"/>
                </a:lnTo>
                <a:close/>
              </a:path>
            </a:pathLst>
          </a:custGeom>
          <a:solidFill>
            <a:srgbClr val="9966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Emotional1">
            <a:hlinkClick r:id="rId5" action="ppaction://hlinksldjump"/>
            <a:extLst>
              <a:ext uri="{FF2B5EF4-FFF2-40B4-BE49-F238E27FC236}">
                <a16:creationId xmlns:a16="http://schemas.microsoft.com/office/drawing/2014/main" id="{28F5623A-7AD1-46B2-8D05-AB97F735D29F}"/>
              </a:ext>
            </a:extLst>
          </p:cNvPr>
          <p:cNvSpPr/>
          <p:nvPr/>
        </p:nvSpPr>
        <p:spPr>
          <a:xfrm rot="5400000">
            <a:off x="11162716" y="601744"/>
            <a:ext cx="506288" cy="582529"/>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8790"/>
              <a:gd name="connsiteY0" fmla="*/ 789272 h 2184935"/>
              <a:gd name="connsiteX1" fmla="*/ 1414914 w 1968790"/>
              <a:gd name="connsiteY1" fmla="*/ 2184935 h 2184935"/>
              <a:gd name="connsiteX2" fmla="*/ 1674796 w 1968790"/>
              <a:gd name="connsiteY2" fmla="*/ 2030931 h 2184935"/>
              <a:gd name="connsiteX3" fmla="*/ 1968790 w 1968790"/>
              <a:gd name="connsiteY3" fmla="*/ 1966095 h 2184935"/>
              <a:gd name="connsiteX4" fmla="*/ 1963554 w 1968790"/>
              <a:gd name="connsiteY4" fmla="*/ 0 h 2184935"/>
              <a:gd name="connsiteX5" fmla="*/ 1626670 w 1968790"/>
              <a:gd name="connsiteY5" fmla="*/ 9626 h 2184935"/>
              <a:gd name="connsiteX6" fmla="*/ 1357163 w 1968790"/>
              <a:gd name="connsiteY6" fmla="*/ 57752 h 2184935"/>
              <a:gd name="connsiteX7" fmla="*/ 1155032 w 1968790"/>
              <a:gd name="connsiteY7" fmla="*/ 115504 h 2184935"/>
              <a:gd name="connsiteX8" fmla="*/ 943276 w 1968790"/>
              <a:gd name="connsiteY8" fmla="*/ 192506 h 2184935"/>
              <a:gd name="connsiteX9" fmla="*/ 693019 w 1968790"/>
              <a:gd name="connsiteY9" fmla="*/ 298384 h 2184935"/>
              <a:gd name="connsiteX10" fmla="*/ 423512 w 1968790"/>
              <a:gd name="connsiteY10" fmla="*/ 452388 h 2184935"/>
              <a:gd name="connsiteX11" fmla="*/ 231007 w 1968790"/>
              <a:gd name="connsiteY11" fmla="*/ 596767 h 2184935"/>
              <a:gd name="connsiteX12" fmla="*/ 96253 w 1968790"/>
              <a:gd name="connsiteY12" fmla="*/ 693019 h 2184935"/>
              <a:gd name="connsiteX13" fmla="*/ 0 w 1968790"/>
              <a:gd name="connsiteY13" fmla="*/ 789272 h 2184935"/>
              <a:gd name="connsiteX0" fmla="*/ 0 w 1974259"/>
              <a:gd name="connsiteY0" fmla="*/ 789272 h 2184935"/>
              <a:gd name="connsiteX1" fmla="*/ 1414914 w 1974259"/>
              <a:gd name="connsiteY1" fmla="*/ 2184935 h 2184935"/>
              <a:gd name="connsiteX2" fmla="*/ 1674796 w 1974259"/>
              <a:gd name="connsiteY2" fmla="*/ 2030931 h 2184935"/>
              <a:gd name="connsiteX3" fmla="*/ 1968790 w 1974259"/>
              <a:gd name="connsiteY3" fmla="*/ 1966095 h 2184935"/>
              <a:gd name="connsiteX4" fmla="*/ 1974027 w 1974259"/>
              <a:gd name="connsiteY4" fmla="*/ 0 h 2184935"/>
              <a:gd name="connsiteX5" fmla="*/ 1626670 w 1974259"/>
              <a:gd name="connsiteY5" fmla="*/ 9626 h 2184935"/>
              <a:gd name="connsiteX6" fmla="*/ 1357163 w 1974259"/>
              <a:gd name="connsiteY6" fmla="*/ 57752 h 2184935"/>
              <a:gd name="connsiteX7" fmla="*/ 1155032 w 1974259"/>
              <a:gd name="connsiteY7" fmla="*/ 115504 h 2184935"/>
              <a:gd name="connsiteX8" fmla="*/ 943276 w 1974259"/>
              <a:gd name="connsiteY8" fmla="*/ 192506 h 2184935"/>
              <a:gd name="connsiteX9" fmla="*/ 693019 w 1974259"/>
              <a:gd name="connsiteY9" fmla="*/ 298384 h 2184935"/>
              <a:gd name="connsiteX10" fmla="*/ 423512 w 1974259"/>
              <a:gd name="connsiteY10" fmla="*/ 452388 h 2184935"/>
              <a:gd name="connsiteX11" fmla="*/ 231007 w 1974259"/>
              <a:gd name="connsiteY11" fmla="*/ 596767 h 2184935"/>
              <a:gd name="connsiteX12" fmla="*/ 96253 w 1974259"/>
              <a:gd name="connsiteY12" fmla="*/ 693019 h 2184935"/>
              <a:gd name="connsiteX13" fmla="*/ 0 w 1974259"/>
              <a:gd name="connsiteY13" fmla="*/ 789272 h 2184935"/>
              <a:gd name="connsiteX0" fmla="*/ 0 w 1974259"/>
              <a:gd name="connsiteY0" fmla="*/ 789272 h 2162075"/>
              <a:gd name="connsiteX1" fmla="*/ 1448950 w 1974259"/>
              <a:gd name="connsiteY1" fmla="*/ 2162075 h 2162075"/>
              <a:gd name="connsiteX2" fmla="*/ 1674796 w 1974259"/>
              <a:gd name="connsiteY2" fmla="*/ 2030931 h 2162075"/>
              <a:gd name="connsiteX3" fmla="*/ 1968790 w 1974259"/>
              <a:gd name="connsiteY3" fmla="*/ 1966095 h 2162075"/>
              <a:gd name="connsiteX4" fmla="*/ 1974027 w 1974259"/>
              <a:gd name="connsiteY4" fmla="*/ 0 h 2162075"/>
              <a:gd name="connsiteX5" fmla="*/ 1626670 w 1974259"/>
              <a:gd name="connsiteY5" fmla="*/ 9626 h 2162075"/>
              <a:gd name="connsiteX6" fmla="*/ 1357163 w 1974259"/>
              <a:gd name="connsiteY6" fmla="*/ 57752 h 2162075"/>
              <a:gd name="connsiteX7" fmla="*/ 1155032 w 1974259"/>
              <a:gd name="connsiteY7" fmla="*/ 115504 h 2162075"/>
              <a:gd name="connsiteX8" fmla="*/ 943276 w 1974259"/>
              <a:gd name="connsiteY8" fmla="*/ 192506 h 2162075"/>
              <a:gd name="connsiteX9" fmla="*/ 693019 w 1974259"/>
              <a:gd name="connsiteY9" fmla="*/ 298384 h 2162075"/>
              <a:gd name="connsiteX10" fmla="*/ 423512 w 1974259"/>
              <a:gd name="connsiteY10" fmla="*/ 452388 h 2162075"/>
              <a:gd name="connsiteX11" fmla="*/ 231007 w 1974259"/>
              <a:gd name="connsiteY11" fmla="*/ 596767 h 2162075"/>
              <a:gd name="connsiteX12" fmla="*/ 96253 w 1974259"/>
              <a:gd name="connsiteY12" fmla="*/ 693019 h 2162075"/>
              <a:gd name="connsiteX13" fmla="*/ 0 w 1974259"/>
              <a:gd name="connsiteY13" fmla="*/ 789272 h 2162075"/>
              <a:gd name="connsiteX0" fmla="*/ 0 w 1942838"/>
              <a:gd name="connsiteY0" fmla="*/ 791811 h 2162075"/>
              <a:gd name="connsiteX1" fmla="*/ 1417529 w 1942838"/>
              <a:gd name="connsiteY1" fmla="*/ 2162075 h 2162075"/>
              <a:gd name="connsiteX2" fmla="*/ 1643375 w 1942838"/>
              <a:gd name="connsiteY2" fmla="*/ 2030931 h 2162075"/>
              <a:gd name="connsiteX3" fmla="*/ 1937369 w 1942838"/>
              <a:gd name="connsiteY3" fmla="*/ 1966095 h 2162075"/>
              <a:gd name="connsiteX4" fmla="*/ 1942606 w 1942838"/>
              <a:gd name="connsiteY4" fmla="*/ 0 h 2162075"/>
              <a:gd name="connsiteX5" fmla="*/ 1595249 w 1942838"/>
              <a:gd name="connsiteY5" fmla="*/ 9626 h 2162075"/>
              <a:gd name="connsiteX6" fmla="*/ 1325742 w 1942838"/>
              <a:gd name="connsiteY6" fmla="*/ 57752 h 2162075"/>
              <a:gd name="connsiteX7" fmla="*/ 1123611 w 1942838"/>
              <a:gd name="connsiteY7" fmla="*/ 115504 h 2162075"/>
              <a:gd name="connsiteX8" fmla="*/ 911855 w 1942838"/>
              <a:gd name="connsiteY8" fmla="*/ 192506 h 2162075"/>
              <a:gd name="connsiteX9" fmla="*/ 661598 w 1942838"/>
              <a:gd name="connsiteY9" fmla="*/ 298384 h 2162075"/>
              <a:gd name="connsiteX10" fmla="*/ 392091 w 1942838"/>
              <a:gd name="connsiteY10" fmla="*/ 452388 h 2162075"/>
              <a:gd name="connsiteX11" fmla="*/ 199586 w 1942838"/>
              <a:gd name="connsiteY11" fmla="*/ 596767 h 2162075"/>
              <a:gd name="connsiteX12" fmla="*/ 64832 w 1942838"/>
              <a:gd name="connsiteY12" fmla="*/ 693019 h 2162075"/>
              <a:gd name="connsiteX13" fmla="*/ 0 w 1942838"/>
              <a:gd name="connsiteY13" fmla="*/ 791811 h 2162075"/>
              <a:gd name="connsiteX0" fmla="*/ 0 w 1942838"/>
              <a:gd name="connsiteY0" fmla="*/ 791811 h 2162075"/>
              <a:gd name="connsiteX1" fmla="*/ 1417529 w 1942838"/>
              <a:gd name="connsiteY1" fmla="*/ 2162075 h 2162075"/>
              <a:gd name="connsiteX2" fmla="*/ 1643375 w 1942838"/>
              <a:gd name="connsiteY2" fmla="*/ 2030931 h 2162075"/>
              <a:gd name="connsiteX3" fmla="*/ 1937369 w 1942838"/>
              <a:gd name="connsiteY3" fmla="*/ 1966095 h 2162075"/>
              <a:gd name="connsiteX4" fmla="*/ 1942606 w 1942838"/>
              <a:gd name="connsiteY4" fmla="*/ 0 h 2162075"/>
              <a:gd name="connsiteX5" fmla="*/ 1595249 w 1942838"/>
              <a:gd name="connsiteY5" fmla="*/ 9626 h 2162075"/>
              <a:gd name="connsiteX6" fmla="*/ 1325742 w 1942838"/>
              <a:gd name="connsiteY6" fmla="*/ 57752 h 2162075"/>
              <a:gd name="connsiteX7" fmla="*/ 1123611 w 1942838"/>
              <a:gd name="connsiteY7" fmla="*/ 115504 h 2162075"/>
              <a:gd name="connsiteX8" fmla="*/ 911855 w 1942838"/>
              <a:gd name="connsiteY8" fmla="*/ 192506 h 2162075"/>
              <a:gd name="connsiteX9" fmla="*/ 661598 w 1942838"/>
              <a:gd name="connsiteY9" fmla="*/ 298384 h 2162075"/>
              <a:gd name="connsiteX10" fmla="*/ 392091 w 1942838"/>
              <a:gd name="connsiteY10" fmla="*/ 452388 h 2162075"/>
              <a:gd name="connsiteX11" fmla="*/ 199586 w 1942838"/>
              <a:gd name="connsiteY11" fmla="*/ 596767 h 2162075"/>
              <a:gd name="connsiteX12" fmla="*/ 75305 w 1942838"/>
              <a:gd name="connsiteY12" fmla="*/ 698100 h 2162075"/>
              <a:gd name="connsiteX13" fmla="*/ 0 w 1942838"/>
              <a:gd name="connsiteY13" fmla="*/ 791811 h 2162075"/>
              <a:gd name="connsiteX0" fmla="*/ 0 w 1943108"/>
              <a:gd name="connsiteY0" fmla="*/ 791811 h 2162075"/>
              <a:gd name="connsiteX1" fmla="*/ 1417529 w 1943108"/>
              <a:gd name="connsiteY1" fmla="*/ 2162075 h 2162075"/>
              <a:gd name="connsiteX2" fmla="*/ 1643375 w 1943108"/>
              <a:gd name="connsiteY2" fmla="*/ 2030931 h 2162075"/>
              <a:gd name="connsiteX3" fmla="*/ 1942606 w 1943108"/>
              <a:gd name="connsiteY3" fmla="*/ 1953396 h 2162075"/>
              <a:gd name="connsiteX4" fmla="*/ 1942606 w 1943108"/>
              <a:gd name="connsiteY4" fmla="*/ 0 h 2162075"/>
              <a:gd name="connsiteX5" fmla="*/ 1595249 w 1943108"/>
              <a:gd name="connsiteY5" fmla="*/ 9626 h 2162075"/>
              <a:gd name="connsiteX6" fmla="*/ 1325742 w 1943108"/>
              <a:gd name="connsiteY6" fmla="*/ 57752 h 2162075"/>
              <a:gd name="connsiteX7" fmla="*/ 1123611 w 1943108"/>
              <a:gd name="connsiteY7" fmla="*/ 115504 h 2162075"/>
              <a:gd name="connsiteX8" fmla="*/ 911855 w 1943108"/>
              <a:gd name="connsiteY8" fmla="*/ 192506 h 2162075"/>
              <a:gd name="connsiteX9" fmla="*/ 661598 w 1943108"/>
              <a:gd name="connsiteY9" fmla="*/ 298384 h 2162075"/>
              <a:gd name="connsiteX10" fmla="*/ 392091 w 1943108"/>
              <a:gd name="connsiteY10" fmla="*/ 452388 h 2162075"/>
              <a:gd name="connsiteX11" fmla="*/ 199586 w 1943108"/>
              <a:gd name="connsiteY11" fmla="*/ 596767 h 2162075"/>
              <a:gd name="connsiteX12" fmla="*/ 75305 w 1943108"/>
              <a:gd name="connsiteY12" fmla="*/ 698100 h 2162075"/>
              <a:gd name="connsiteX13" fmla="*/ 0 w 1943108"/>
              <a:gd name="connsiteY13" fmla="*/ 791811 h 2162075"/>
              <a:gd name="connsiteX0" fmla="*/ 0 w 1943109"/>
              <a:gd name="connsiteY0" fmla="*/ 791811 h 2162075"/>
              <a:gd name="connsiteX1" fmla="*/ 1417529 w 1943109"/>
              <a:gd name="connsiteY1" fmla="*/ 2162075 h 2162075"/>
              <a:gd name="connsiteX2" fmla="*/ 1643375 w 1943109"/>
              <a:gd name="connsiteY2" fmla="*/ 2030931 h 2162075"/>
              <a:gd name="connsiteX3" fmla="*/ 1942606 w 1943109"/>
              <a:gd name="connsiteY3" fmla="*/ 1953396 h 2162075"/>
              <a:gd name="connsiteX4" fmla="*/ 1942606 w 1943109"/>
              <a:gd name="connsiteY4" fmla="*/ 0 h 2162075"/>
              <a:gd name="connsiteX5" fmla="*/ 1595249 w 1943109"/>
              <a:gd name="connsiteY5" fmla="*/ 9626 h 2162075"/>
              <a:gd name="connsiteX6" fmla="*/ 1325742 w 1943109"/>
              <a:gd name="connsiteY6" fmla="*/ 57752 h 2162075"/>
              <a:gd name="connsiteX7" fmla="*/ 1123611 w 1943109"/>
              <a:gd name="connsiteY7" fmla="*/ 115504 h 2162075"/>
              <a:gd name="connsiteX8" fmla="*/ 911855 w 1943109"/>
              <a:gd name="connsiteY8" fmla="*/ 192506 h 2162075"/>
              <a:gd name="connsiteX9" fmla="*/ 661598 w 1943109"/>
              <a:gd name="connsiteY9" fmla="*/ 298384 h 2162075"/>
              <a:gd name="connsiteX10" fmla="*/ 392091 w 1943109"/>
              <a:gd name="connsiteY10" fmla="*/ 452388 h 2162075"/>
              <a:gd name="connsiteX11" fmla="*/ 199586 w 1943109"/>
              <a:gd name="connsiteY11" fmla="*/ 596767 h 2162075"/>
              <a:gd name="connsiteX12" fmla="*/ 75305 w 1943109"/>
              <a:gd name="connsiteY12" fmla="*/ 698100 h 2162075"/>
              <a:gd name="connsiteX13" fmla="*/ 0 w 1943109"/>
              <a:gd name="connsiteY13" fmla="*/ 791811 h 2162075"/>
              <a:gd name="connsiteX0" fmla="*/ 0 w 1943109"/>
              <a:gd name="connsiteY0" fmla="*/ 791811 h 2162075"/>
              <a:gd name="connsiteX1" fmla="*/ 1417529 w 1943109"/>
              <a:gd name="connsiteY1" fmla="*/ 2162075 h 2162075"/>
              <a:gd name="connsiteX2" fmla="*/ 1643375 w 1943109"/>
              <a:gd name="connsiteY2" fmla="*/ 2030931 h 2162075"/>
              <a:gd name="connsiteX3" fmla="*/ 1801932 w 1943109"/>
              <a:gd name="connsiteY3" fmla="*/ 1973751 h 2162075"/>
              <a:gd name="connsiteX4" fmla="*/ 1942606 w 1943109"/>
              <a:gd name="connsiteY4" fmla="*/ 1953396 h 2162075"/>
              <a:gd name="connsiteX5" fmla="*/ 1942606 w 1943109"/>
              <a:gd name="connsiteY5" fmla="*/ 0 h 2162075"/>
              <a:gd name="connsiteX6" fmla="*/ 1595249 w 1943109"/>
              <a:gd name="connsiteY6" fmla="*/ 9626 h 2162075"/>
              <a:gd name="connsiteX7" fmla="*/ 1325742 w 1943109"/>
              <a:gd name="connsiteY7" fmla="*/ 57752 h 2162075"/>
              <a:gd name="connsiteX8" fmla="*/ 1123611 w 1943109"/>
              <a:gd name="connsiteY8" fmla="*/ 115504 h 2162075"/>
              <a:gd name="connsiteX9" fmla="*/ 911855 w 1943109"/>
              <a:gd name="connsiteY9" fmla="*/ 192506 h 2162075"/>
              <a:gd name="connsiteX10" fmla="*/ 661598 w 1943109"/>
              <a:gd name="connsiteY10" fmla="*/ 298384 h 2162075"/>
              <a:gd name="connsiteX11" fmla="*/ 392091 w 1943109"/>
              <a:gd name="connsiteY11" fmla="*/ 452388 h 2162075"/>
              <a:gd name="connsiteX12" fmla="*/ 199586 w 1943109"/>
              <a:gd name="connsiteY12" fmla="*/ 596767 h 2162075"/>
              <a:gd name="connsiteX13" fmla="*/ 75305 w 1943109"/>
              <a:gd name="connsiteY13" fmla="*/ 698100 h 2162075"/>
              <a:gd name="connsiteX14" fmla="*/ 0 w 1943109"/>
              <a:gd name="connsiteY14" fmla="*/ 791811 h 2162075"/>
              <a:gd name="connsiteX0" fmla="*/ 0 w 1943109"/>
              <a:gd name="connsiteY0" fmla="*/ 791811 h 2162075"/>
              <a:gd name="connsiteX1" fmla="*/ 1417529 w 1943109"/>
              <a:gd name="connsiteY1" fmla="*/ 2162075 h 2162075"/>
              <a:gd name="connsiteX2" fmla="*/ 1643375 w 1943109"/>
              <a:gd name="connsiteY2" fmla="*/ 2030931 h 2162075"/>
              <a:gd name="connsiteX3" fmla="*/ 1801932 w 1943109"/>
              <a:gd name="connsiteY3" fmla="*/ 1973751 h 2162075"/>
              <a:gd name="connsiteX4" fmla="*/ 1942606 w 1943109"/>
              <a:gd name="connsiteY4" fmla="*/ 1953396 h 2162075"/>
              <a:gd name="connsiteX5" fmla="*/ 1942606 w 1943109"/>
              <a:gd name="connsiteY5" fmla="*/ 0 h 2162075"/>
              <a:gd name="connsiteX6" fmla="*/ 1595249 w 1943109"/>
              <a:gd name="connsiteY6" fmla="*/ 9626 h 2162075"/>
              <a:gd name="connsiteX7" fmla="*/ 1325742 w 1943109"/>
              <a:gd name="connsiteY7" fmla="*/ 57752 h 2162075"/>
              <a:gd name="connsiteX8" fmla="*/ 1123611 w 1943109"/>
              <a:gd name="connsiteY8" fmla="*/ 115504 h 2162075"/>
              <a:gd name="connsiteX9" fmla="*/ 911855 w 1943109"/>
              <a:gd name="connsiteY9" fmla="*/ 192506 h 2162075"/>
              <a:gd name="connsiteX10" fmla="*/ 661598 w 1943109"/>
              <a:gd name="connsiteY10" fmla="*/ 298384 h 2162075"/>
              <a:gd name="connsiteX11" fmla="*/ 392091 w 1943109"/>
              <a:gd name="connsiteY11" fmla="*/ 452388 h 2162075"/>
              <a:gd name="connsiteX12" fmla="*/ 199586 w 1943109"/>
              <a:gd name="connsiteY12" fmla="*/ 596767 h 2162075"/>
              <a:gd name="connsiteX13" fmla="*/ 75305 w 1943109"/>
              <a:gd name="connsiteY13" fmla="*/ 698100 h 2162075"/>
              <a:gd name="connsiteX14" fmla="*/ 0 w 1943109"/>
              <a:gd name="connsiteY14" fmla="*/ 791811 h 2162075"/>
              <a:gd name="connsiteX0" fmla="*/ 0 w 1943109"/>
              <a:gd name="connsiteY0" fmla="*/ 791811 h 2162075"/>
              <a:gd name="connsiteX1" fmla="*/ 1417529 w 1943109"/>
              <a:gd name="connsiteY1" fmla="*/ 2162075 h 2162075"/>
              <a:gd name="connsiteX2" fmla="*/ 1630286 w 1943109"/>
              <a:gd name="connsiteY2" fmla="*/ 2025851 h 2162075"/>
              <a:gd name="connsiteX3" fmla="*/ 1801932 w 1943109"/>
              <a:gd name="connsiteY3" fmla="*/ 1973751 h 2162075"/>
              <a:gd name="connsiteX4" fmla="*/ 1942606 w 1943109"/>
              <a:gd name="connsiteY4" fmla="*/ 1953396 h 2162075"/>
              <a:gd name="connsiteX5" fmla="*/ 1942606 w 1943109"/>
              <a:gd name="connsiteY5" fmla="*/ 0 h 2162075"/>
              <a:gd name="connsiteX6" fmla="*/ 1595249 w 1943109"/>
              <a:gd name="connsiteY6" fmla="*/ 9626 h 2162075"/>
              <a:gd name="connsiteX7" fmla="*/ 1325742 w 1943109"/>
              <a:gd name="connsiteY7" fmla="*/ 57752 h 2162075"/>
              <a:gd name="connsiteX8" fmla="*/ 1123611 w 1943109"/>
              <a:gd name="connsiteY8" fmla="*/ 115504 h 2162075"/>
              <a:gd name="connsiteX9" fmla="*/ 911855 w 1943109"/>
              <a:gd name="connsiteY9" fmla="*/ 192506 h 2162075"/>
              <a:gd name="connsiteX10" fmla="*/ 661598 w 1943109"/>
              <a:gd name="connsiteY10" fmla="*/ 298384 h 2162075"/>
              <a:gd name="connsiteX11" fmla="*/ 392091 w 1943109"/>
              <a:gd name="connsiteY11" fmla="*/ 452388 h 2162075"/>
              <a:gd name="connsiteX12" fmla="*/ 199586 w 1943109"/>
              <a:gd name="connsiteY12" fmla="*/ 596767 h 2162075"/>
              <a:gd name="connsiteX13" fmla="*/ 75305 w 1943109"/>
              <a:gd name="connsiteY13" fmla="*/ 698100 h 2162075"/>
              <a:gd name="connsiteX14" fmla="*/ 0 w 1943109"/>
              <a:gd name="connsiteY14" fmla="*/ 791811 h 2162075"/>
              <a:gd name="connsiteX0" fmla="*/ 0 w 1943109"/>
              <a:gd name="connsiteY0" fmla="*/ 791811 h 2162074"/>
              <a:gd name="connsiteX1" fmla="*/ 1425387 w 1943109"/>
              <a:gd name="connsiteY1" fmla="*/ 2162074 h 2162074"/>
              <a:gd name="connsiteX2" fmla="*/ 1630286 w 1943109"/>
              <a:gd name="connsiteY2" fmla="*/ 2025851 h 2162074"/>
              <a:gd name="connsiteX3" fmla="*/ 1801932 w 1943109"/>
              <a:gd name="connsiteY3" fmla="*/ 1973751 h 2162074"/>
              <a:gd name="connsiteX4" fmla="*/ 1942606 w 1943109"/>
              <a:gd name="connsiteY4" fmla="*/ 1953396 h 2162074"/>
              <a:gd name="connsiteX5" fmla="*/ 1942606 w 1943109"/>
              <a:gd name="connsiteY5" fmla="*/ 0 h 2162074"/>
              <a:gd name="connsiteX6" fmla="*/ 1595249 w 1943109"/>
              <a:gd name="connsiteY6" fmla="*/ 9626 h 2162074"/>
              <a:gd name="connsiteX7" fmla="*/ 1325742 w 1943109"/>
              <a:gd name="connsiteY7" fmla="*/ 57752 h 2162074"/>
              <a:gd name="connsiteX8" fmla="*/ 1123611 w 1943109"/>
              <a:gd name="connsiteY8" fmla="*/ 115504 h 2162074"/>
              <a:gd name="connsiteX9" fmla="*/ 911855 w 1943109"/>
              <a:gd name="connsiteY9" fmla="*/ 192506 h 2162074"/>
              <a:gd name="connsiteX10" fmla="*/ 661598 w 1943109"/>
              <a:gd name="connsiteY10" fmla="*/ 298384 h 2162074"/>
              <a:gd name="connsiteX11" fmla="*/ 392091 w 1943109"/>
              <a:gd name="connsiteY11" fmla="*/ 452388 h 2162074"/>
              <a:gd name="connsiteX12" fmla="*/ 199586 w 1943109"/>
              <a:gd name="connsiteY12" fmla="*/ 596767 h 2162074"/>
              <a:gd name="connsiteX13" fmla="*/ 75305 w 1943109"/>
              <a:gd name="connsiteY13" fmla="*/ 698100 h 2162074"/>
              <a:gd name="connsiteX14" fmla="*/ 0 w 1943109"/>
              <a:gd name="connsiteY14" fmla="*/ 791811 h 2162074"/>
              <a:gd name="connsiteX0" fmla="*/ 0 w 1937873"/>
              <a:gd name="connsiteY0" fmla="*/ 781651 h 2162074"/>
              <a:gd name="connsiteX1" fmla="*/ 1420151 w 1937873"/>
              <a:gd name="connsiteY1" fmla="*/ 2162074 h 2162074"/>
              <a:gd name="connsiteX2" fmla="*/ 1625050 w 1937873"/>
              <a:gd name="connsiteY2" fmla="*/ 2025851 h 2162074"/>
              <a:gd name="connsiteX3" fmla="*/ 1796696 w 1937873"/>
              <a:gd name="connsiteY3" fmla="*/ 1973751 h 2162074"/>
              <a:gd name="connsiteX4" fmla="*/ 1937370 w 1937873"/>
              <a:gd name="connsiteY4" fmla="*/ 1953396 h 2162074"/>
              <a:gd name="connsiteX5" fmla="*/ 1937370 w 1937873"/>
              <a:gd name="connsiteY5" fmla="*/ 0 h 2162074"/>
              <a:gd name="connsiteX6" fmla="*/ 1590013 w 1937873"/>
              <a:gd name="connsiteY6" fmla="*/ 9626 h 2162074"/>
              <a:gd name="connsiteX7" fmla="*/ 1320506 w 1937873"/>
              <a:gd name="connsiteY7" fmla="*/ 57752 h 2162074"/>
              <a:gd name="connsiteX8" fmla="*/ 1118375 w 1937873"/>
              <a:gd name="connsiteY8" fmla="*/ 115504 h 2162074"/>
              <a:gd name="connsiteX9" fmla="*/ 906619 w 1937873"/>
              <a:gd name="connsiteY9" fmla="*/ 192506 h 2162074"/>
              <a:gd name="connsiteX10" fmla="*/ 656362 w 1937873"/>
              <a:gd name="connsiteY10" fmla="*/ 298384 h 2162074"/>
              <a:gd name="connsiteX11" fmla="*/ 386855 w 1937873"/>
              <a:gd name="connsiteY11" fmla="*/ 452388 h 2162074"/>
              <a:gd name="connsiteX12" fmla="*/ 194350 w 1937873"/>
              <a:gd name="connsiteY12" fmla="*/ 596767 h 2162074"/>
              <a:gd name="connsiteX13" fmla="*/ 70069 w 1937873"/>
              <a:gd name="connsiteY13" fmla="*/ 698100 h 2162074"/>
              <a:gd name="connsiteX14" fmla="*/ 0 w 1937873"/>
              <a:gd name="connsiteY14" fmla="*/ 781651 h 2162074"/>
              <a:gd name="connsiteX0" fmla="*/ 0 w 1942606"/>
              <a:gd name="connsiteY0" fmla="*/ 781651 h 2162074"/>
              <a:gd name="connsiteX1" fmla="*/ 1420151 w 1942606"/>
              <a:gd name="connsiteY1" fmla="*/ 2162074 h 2162074"/>
              <a:gd name="connsiteX2" fmla="*/ 1625050 w 1942606"/>
              <a:gd name="connsiteY2" fmla="*/ 2025851 h 2162074"/>
              <a:gd name="connsiteX3" fmla="*/ 1796696 w 1942606"/>
              <a:gd name="connsiteY3" fmla="*/ 1973751 h 2162074"/>
              <a:gd name="connsiteX4" fmla="*/ 1942606 w 1942606"/>
              <a:gd name="connsiteY4" fmla="*/ 1950856 h 2162074"/>
              <a:gd name="connsiteX5" fmla="*/ 1937370 w 1942606"/>
              <a:gd name="connsiteY5" fmla="*/ 0 h 2162074"/>
              <a:gd name="connsiteX6" fmla="*/ 1590013 w 1942606"/>
              <a:gd name="connsiteY6" fmla="*/ 9626 h 2162074"/>
              <a:gd name="connsiteX7" fmla="*/ 1320506 w 1942606"/>
              <a:gd name="connsiteY7" fmla="*/ 57752 h 2162074"/>
              <a:gd name="connsiteX8" fmla="*/ 1118375 w 1942606"/>
              <a:gd name="connsiteY8" fmla="*/ 115504 h 2162074"/>
              <a:gd name="connsiteX9" fmla="*/ 906619 w 1942606"/>
              <a:gd name="connsiteY9" fmla="*/ 192506 h 2162074"/>
              <a:gd name="connsiteX10" fmla="*/ 656362 w 1942606"/>
              <a:gd name="connsiteY10" fmla="*/ 298384 h 2162074"/>
              <a:gd name="connsiteX11" fmla="*/ 386855 w 1942606"/>
              <a:gd name="connsiteY11" fmla="*/ 452388 h 2162074"/>
              <a:gd name="connsiteX12" fmla="*/ 194350 w 1942606"/>
              <a:gd name="connsiteY12" fmla="*/ 596767 h 2162074"/>
              <a:gd name="connsiteX13" fmla="*/ 70069 w 1942606"/>
              <a:gd name="connsiteY13" fmla="*/ 698100 h 2162074"/>
              <a:gd name="connsiteX14" fmla="*/ 0 w 1942606"/>
              <a:gd name="connsiteY14" fmla="*/ 781651 h 2162074"/>
              <a:gd name="connsiteX0" fmla="*/ 0 w 1947846"/>
              <a:gd name="connsiteY0" fmla="*/ 781651 h 2162074"/>
              <a:gd name="connsiteX1" fmla="*/ 1420151 w 1947846"/>
              <a:gd name="connsiteY1" fmla="*/ 2162074 h 2162074"/>
              <a:gd name="connsiteX2" fmla="*/ 1625050 w 1947846"/>
              <a:gd name="connsiteY2" fmla="*/ 2025851 h 2162074"/>
              <a:gd name="connsiteX3" fmla="*/ 1796696 w 1947846"/>
              <a:gd name="connsiteY3" fmla="*/ 1973751 h 2162074"/>
              <a:gd name="connsiteX4" fmla="*/ 1947846 w 1947846"/>
              <a:gd name="connsiteY4" fmla="*/ 1950855 h 2162074"/>
              <a:gd name="connsiteX5" fmla="*/ 1937370 w 1947846"/>
              <a:gd name="connsiteY5" fmla="*/ 0 h 2162074"/>
              <a:gd name="connsiteX6" fmla="*/ 1590013 w 1947846"/>
              <a:gd name="connsiteY6" fmla="*/ 9626 h 2162074"/>
              <a:gd name="connsiteX7" fmla="*/ 1320506 w 1947846"/>
              <a:gd name="connsiteY7" fmla="*/ 57752 h 2162074"/>
              <a:gd name="connsiteX8" fmla="*/ 1118375 w 1947846"/>
              <a:gd name="connsiteY8" fmla="*/ 115504 h 2162074"/>
              <a:gd name="connsiteX9" fmla="*/ 906619 w 1947846"/>
              <a:gd name="connsiteY9" fmla="*/ 192506 h 2162074"/>
              <a:gd name="connsiteX10" fmla="*/ 656362 w 1947846"/>
              <a:gd name="connsiteY10" fmla="*/ 298384 h 2162074"/>
              <a:gd name="connsiteX11" fmla="*/ 386855 w 1947846"/>
              <a:gd name="connsiteY11" fmla="*/ 452388 h 2162074"/>
              <a:gd name="connsiteX12" fmla="*/ 194350 w 1947846"/>
              <a:gd name="connsiteY12" fmla="*/ 596767 h 2162074"/>
              <a:gd name="connsiteX13" fmla="*/ 70069 w 1947846"/>
              <a:gd name="connsiteY13" fmla="*/ 698100 h 2162074"/>
              <a:gd name="connsiteX14" fmla="*/ 0 w 1947846"/>
              <a:gd name="connsiteY14" fmla="*/ 781651 h 2162074"/>
              <a:gd name="connsiteX0" fmla="*/ 0 w 1948348"/>
              <a:gd name="connsiteY0" fmla="*/ 794351 h 2174774"/>
              <a:gd name="connsiteX1" fmla="*/ 1420151 w 1948348"/>
              <a:gd name="connsiteY1" fmla="*/ 2174774 h 2174774"/>
              <a:gd name="connsiteX2" fmla="*/ 1625050 w 1948348"/>
              <a:gd name="connsiteY2" fmla="*/ 2038551 h 2174774"/>
              <a:gd name="connsiteX3" fmla="*/ 1796696 w 1948348"/>
              <a:gd name="connsiteY3" fmla="*/ 1986451 h 2174774"/>
              <a:gd name="connsiteX4" fmla="*/ 1947846 w 1948348"/>
              <a:gd name="connsiteY4" fmla="*/ 1963555 h 2174774"/>
              <a:gd name="connsiteX5" fmla="*/ 1947845 w 1948348"/>
              <a:gd name="connsiteY5" fmla="*/ 0 h 2174774"/>
              <a:gd name="connsiteX6" fmla="*/ 1590013 w 1948348"/>
              <a:gd name="connsiteY6" fmla="*/ 22326 h 2174774"/>
              <a:gd name="connsiteX7" fmla="*/ 1320506 w 1948348"/>
              <a:gd name="connsiteY7" fmla="*/ 70452 h 2174774"/>
              <a:gd name="connsiteX8" fmla="*/ 1118375 w 1948348"/>
              <a:gd name="connsiteY8" fmla="*/ 128204 h 2174774"/>
              <a:gd name="connsiteX9" fmla="*/ 906619 w 1948348"/>
              <a:gd name="connsiteY9" fmla="*/ 205206 h 2174774"/>
              <a:gd name="connsiteX10" fmla="*/ 656362 w 1948348"/>
              <a:gd name="connsiteY10" fmla="*/ 311084 h 2174774"/>
              <a:gd name="connsiteX11" fmla="*/ 386855 w 1948348"/>
              <a:gd name="connsiteY11" fmla="*/ 465088 h 2174774"/>
              <a:gd name="connsiteX12" fmla="*/ 194350 w 1948348"/>
              <a:gd name="connsiteY12" fmla="*/ 609467 h 2174774"/>
              <a:gd name="connsiteX13" fmla="*/ 70069 w 1948348"/>
              <a:gd name="connsiteY13" fmla="*/ 710800 h 2174774"/>
              <a:gd name="connsiteX14" fmla="*/ 0 w 1948348"/>
              <a:gd name="connsiteY14" fmla="*/ 794351 h 2174774"/>
              <a:gd name="connsiteX0" fmla="*/ 0 w 1948348"/>
              <a:gd name="connsiteY0" fmla="*/ 794352 h 2174775"/>
              <a:gd name="connsiteX1" fmla="*/ 1420151 w 1948348"/>
              <a:gd name="connsiteY1" fmla="*/ 2174775 h 2174775"/>
              <a:gd name="connsiteX2" fmla="*/ 1625050 w 1948348"/>
              <a:gd name="connsiteY2" fmla="*/ 2038552 h 2174775"/>
              <a:gd name="connsiteX3" fmla="*/ 1796696 w 1948348"/>
              <a:gd name="connsiteY3" fmla="*/ 1986452 h 2174775"/>
              <a:gd name="connsiteX4" fmla="*/ 1947846 w 1948348"/>
              <a:gd name="connsiteY4" fmla="*/ 1963556 h 2174775"/>
              <a:gd name="connsiteX5" fmla="*/ 1947845 w 1948348"/>
              <a:gd name="connsiteY5" fmla="*/ 1 h 2174775"/>
              <a:gd name="connsiteX6" fmla="*/ 1590013 w 1948348"/>
              <a:gd name="connsiteY6" fmla="*/ 22327 h 2174775"/>
              <a:gd name="connsiteX7" fmla="*/ 1320506 w 1948348"/>
              <a:gd name="connsiteY7" fmla="*/ 70453 h 2174775"/>
              <a:gd name="connsiteX8" fmla="*/ 1118375 w 1948348"/>
              <a:gd name="connsiteY8" fmla="*/ 128205 h 2174775"/>
              <a:gd name="connsiteX9" fmla="*/ 906619 w 1948348"/>
              <a:gd name="connsiteY9" fmla="*/ 205207 h 2174775"/>
              <a:gd name="connsiteX10" fmla="*/ 656362 w 1948348"/>
              <a:gd name="connsiteY10" fmla="*/ 311085 h 2174775"/>
              <a:gd name="connsiteX11" fmla="*/ 386855 w 1948348"/>
              <a:gd name="connsiteY11" fmla="*/ 465089 h 2174775"/>
              <a:gd name="connsiteX12" fmla="*/ 194350 w 1948348"/>
              <a:gd name="connsiteY12" fmla="*/ 609468 h 2174775"/>
              <a:gd name="connsiteX13" fmla="*/ 70069 w 1948348"/>
              <a:gd name="connsiteY13" fmla="*/ 710801 h 2174775"/>
              <a:gd name="connsiteX14" fmla="*/ 0 w 1948348"/>
              <a:gd name="connsiteY14" fmla="*/ 794352 h 217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48348" h="2174775">
                <a:moveTo>
                  <a:pt x="0" y="794352"/>
                </a:moveTo>
                <a:lnTo>
                  <a:pt x="1420151" y="2174775"/>
                </a:lnTo>
                <a:lnTo>
                  <a:pt x="1625050" y="2038552"/>
                </a:lnTo>
                <a:cubicBezTo>
                  <a:pt x="1689117" y="2010975"/>
                  <a:pt x="1746824" y="1999374"/>
                  <a:pt x="1796696" y="1986452"/>
                </a:cubicBezTo>
                <a:cubicBezTo>
                  <a:pt x="1846568" y="1973530"/>
                  <a:pt x="1877276" y="1963585"/>
                  <a:pt x="1947846" y="1963556"/>
                </a:cubicBezTo>
                <a:cubicBezTo>
                  <a:pt x="1946101" y="1308191"/>
                  <a:pt x="1949590" y="655366"/>
                  <a:pt x="1947845" y="1"/>
                </a:cubicBezTo>
                <a:cubicBezTo>
                  <a:pt x="1828568" y="-176"/>
                  <a:pt x="1709290" y="14885"/>
                  <a:pt x="1590013" y="22327"/>
                </a:cubicBezTo>
                <a:lnTo>
                  <a:pt x="1320506" y="70453"/>
                </a:lnTo>
                <a:lnTo>
                  <a:pt x="1118375" y="128205"/>
                </a:lnTo>
                <a:lnTo>
                  <a:pt x="906619" y="205207"/>
                </a:lnTo>
                <a:lnTo>
                  <a:pt x="656362" y="311085"/>
                </a:lnTo>
                <a:lnTo>
                  <a:pt x="386855" y="465089"/>
                </a:lnTo>
                <a:lnTo>
                  <a:pt x="194350" y="609468"/>
                </a:lnTo>
                <a:lnTo>
                  <a:pt x="70069" y="710801"/>
                </a:lnTo>
                <a:lnTo>
                  <a:pt x="0" y="794352"/>
                </a:lnTo>
                <a:close/>
              </a:path>
            </a:pathLst>
          </a:custGeom>
          <a:solidFill>
            <a:srgbClr val="B2B2B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Isolation1" hidden="1">
            <a:hlinkClick r:id="rId6" action="ppaction://hlinksldjump"/>
            <a:extLst>
              <a:ext uri="{FF2B5EF4-FFF2-40B4-BE49-F238E27FC236}">
                <a16:creationId xmlns:a16="http://schemas.microsoft.com/office/drawing/2014/main" id="{176B68A2-5188-44D5-95A9-8A45E04AC8F8}"/>
              </a:ext>
            </a:extLst>
          </p:cNvPr>
          <p:cNvSpPr/>
          <p:nvPr/>
        </p:nvSpPr>
        <p:spPr>
          <a:xfrm rot="8016076">
            <a:off x="11206860" y="996413"/>
            <a:ext cx="512281" cy="580840"/>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66380 w 1963554"/>
              <a:gd name="connsiteY2" fmla="*/ 201096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57607"/>
              <a:gd name="connsiteX1" fmla="*/ 1399555 w 1963554"/>
              <a:gd name="connsiteY1" fmla="*/ 2157607 h 2157607"/>
              <a:gd name="connsiteX2" fmla="*/ 1666380 w 1963554"/>
              <a:gd name="connsiteY2" fmla="*/ 2010961 h 2157607"/>
              <a:gd name="connsiteX3" fmla="*/ 1963554 w 1963554"/>
              <a:gd name="connsiteY3" fmla="*/ 1963554 h 2157607"/>
              <a:gd name="connsiteX4" fmla="*/ 1963554 w 1963554"/>
              <a:gd name="connsiteY4" fmla="*/ 0 h 2157607"/>
              <a:gd name="connsiteX5" fmla="*/ 1626670 w 1963554"/>
              <a:gd name="connsiteY5" fmla="*/ 9626 h 2157607"/>
              <a:gd name="connsiteX6" fmla="*/ 1357163 w 1963554"/>
              <a:gd name="connsiteY6" fmla="*/ 57752 h 2157607"/>
              <a:gd name="connsiteX7" fmla="*/ 1155032 w 1963554"/>
              <a:gd name="connsiteY7" fmla="*/ 115504 h 2157607"/>
              <a:gd name="connsiteX8" fmla="*/ 943276 w 1963554"/>
              <a:gd name="connsiteY8" fmla="*/ 192506 h 2157607"/>
              <a:gd name="connsiteX9" fmla="*/ 693019 w 1963554"/>
              <a:gd name="connsiteY9" fmla="*/ 298384 h 2157607"/>
              <a:gd name="connsiteX10" fmla="*/ 423512 w 1963554"/>
              <a:gd name="connsiteY10" fmla="*/ 452388 h 2157607"/>
              <a:gd name="connsiteX11" fmla="*/ 231007 w 1963554"/>
              <a:gd name="connsiteY11" fmla="*/ 596767 h 2157607"/>
              <a:gd name="connsiteX12" fmla="*/ 96253 w 1963554"/>
              <a:gd name="connsiteY12" fmla="*/ 693019 h 2157607"/>
              <a:gd name="connsiteX13" fmla="*/ 0 w 1963554"/>
              <a:gd name="connsiteY13" fmla="*/ 789272 h 2157607"/>
              <a:gd name="connsiteX0" fmla="*/ 0 w 1963554"/>
              <a:gd name="connsiteY0" fmla="*/ 789272 h 2157607"/>
              <a:gd name="connsiteX1" fmla="*/ 1399555 w 1963554"/>
              <a:gd name="connsiteY1" fmla="*/ 2157607 h 2157607"/>
              <a:gd name="connsiteX2" fmla="*/ 1666380 w 1963554"/>
              <a:gd name="connsiteY2" fmla="*/ 2010961 h 2157607"/>
              <a:gd name="connsiteX3" fmla="*/ 1963554 w 1963554"/>
              <a:gd name="connsiteY3" fmla="*/ 1963554 h 2157607"/>
              <a:gd name="connsiteX4" fmla="*/ 1963554 w 1963554"/>
              <a:gd name="connsiteY4" fmla="*/ 0 h 2157607"/>
              <a:gd name="connsiteX5" fmla="*/ 1626670 w 1963554"/>
              <a:gd name="connsiteY5" fmla="*/ 9626 h 2157607"/>
              <a:gd name="connsiteX6" fmla="*/ 1357163 w 1963554"/>
              <a:gd name="connsiteY6" fmla="*/ 57752 h 2157607"/>
              <a:gd name="connsiteX7" fmla="*/ 1155032 w 1963554"/>
              <a:gd name="connsiteY7" fmla="*/ 115504 h 2157607"/>
              <a:gd name="connsiteX8" fmla="*/ 943276 w 1963554"/>
              <a:gd name="connsiteY8" fmla="*/ 192506 h 2157607"/>
              <a:gd name="connsiteX9" fmla="*/ 693019 w 1963554"/>
              <a:gd name="connsiteY9" fmla="*/ 298384 h 2157607"/>
              <a:gd name="connsiteX10" fmla="*/ 423512 w 1963554"/>
              <a:gd name="connsiteY10" fmla="*/ 452388 h 2157607"/>
              <a:gd name="connsiteX11" fmla="*/ 231007 w 1963554"/>
              <a:gd name="connsiteY11" fmla="*/ 596767 h 2157607"/>
              <a:gd name="connsiteX12" fmla="*/ 96253 w 1963554"/>
              <a:gd name="connsiteY12" fmla="*/ 693019 h 2157607"/>
              <a:gd name="connsiteX13" fmla="*/ 0 w 1963554"/>
              <a:gd name="connsiteY13" fmla="*/ 789272 h 2157607"/>
              <a:gd name="connsiteX0" fmla="*/ 0 w 1903934"/>
              <a:gd name="connsiteY0" fmla="*/ 753013 h 2157607"/>
              <a:gd name="connsiteX1" fmla="*/ 1339935 w 1903934"/>
              <a:gd name="connsiteY1" fmla="*/ 2157607 h 2157607"/>
              <a:gd name="connsiteX2" fmla="*/ 1606760 w 1903934"/>
              <a:gd name="connsiteY2" fmla="*/ 2010961 h 2157607"/>
              <a:gd name="connsiteX3" fmla="*/ 1903934 w 1903934"/>
              <a:gd name="connsiteY3" fmla="*/ 1963554 h 2157607"/>
              <a:gd name="connsiteX4" fmla="*/ 1903934 w 1903934"/>
              <a:gd name="connsiteY4" fmla="*/ 0 h 2157607"/>
              <a:gd name="connsiteX5" fmla="*/ 1567050 w 1903934"/>
              <a:gd name="connsiteY5" fmla="*/ 9626 h 2157607"/>
              <a:gd name="connsiteX6" fmla="*/ 1297543 w 1903934"/>
              <a:gd name="connsiteY6" fmla="*/ 57752 h 2157607"/>
              <a:gd name="connsiteX7" fmla="*/ 1095412 w 1903934"/>
              <a:gd name="connsiteY7" fmla="*/ 115504 h 2157607"/>
              <a:gd name="connsiteX8" fmla="*/ 883656 w 1903934"/>
              <a:gd name="connsiteY8" fmla="*/ 192506 h 2157607"/>
              <a:gd name="connsiteX9" fmla="*/ 633399 w 1903934"/>
              <a:gd name="connsiteY9" fmla="*/ 298384 h 2157607"/>
              <a:gd name="connsiteX10" fmla="*/ 363892 w 1903934"/>
              <a:gd name="connsiteY10" fmla="*/ 452388 h 2157607"/>
              <a:gd name="connsiteX11" fmla="*/ 171387 w 1903934"/>
              <a:gd name="connsiteY11" fmla="*/ 596767 h 2157607"/>
              <a:gd name="connsiteX12" fmla="*/ 36633 w 1903934"/>
              <a:gd name="connsiteY12" fmla="*/ 693019 h 2157607"/>
              <a:gd name="connsiteX13" fmla="*/ 0 w 1903934"/>
              <a:gd name="connsiteY13" fmla="*/ 753013 h 2157607"/>
              <a:gd name="connsiteX0" fmla="*/ 0 w 1896817"/>
              <a:gd name="connsiteY0" fmla="*/ 753189 h 2157607"/>
              <a:gd name="connsiteX1" fmla="*/ 1332818 w 1896817"/>
              <a:gd name="connsiteY1" fmla="*/ 2157607 h 2157607"/>
              <a:gd name="connsiteX2" fmla="*/ 1599643 w 1896817"/>
              <a:gd name="connsiteY2" fmla="*/ 2010961 h 2157607"/>
              <a:gd name="connsiteX3" fmla="*/ 1896817 w 1896817"/>
              <a:gd name="connsiteY3" fmla="*/ 1963554 h 2157607"/>
              <a:gd name="connsiteX4" fmla="*/ 1896817 w 1896817"/>
              <a:gd name="connsiteY4" fmla="*/ 0 h 2157607"/>
              <a:gd name="connsiteX5" fmla="*/ 1559933 w 1896817"/>
              <a:gd name="connsiteY5" fmla="*/ 9626 h 2157607"/>
              <a:gd name="connsiteX6" fmla="*/ 1290426 w 1896817"/>
              <a:gd name="connsiteY6" fmla="*/ 57752 h 2157607"/>
              <a:gd name="connsiteX7" fmla="*/ 1088295 w 1896817"/>
              <a:gd name="connsiteY7" fmla="*/ 115504 h 2157607"/>
              <a:gd name="connsiteX8" fmla="*/ 876539 w 1896817"/>
              <a:gd name="connsiteY8" fmla="*/ 192506 h 2157607"/>
              <a:gd name="connsiteX9" fmla="*/ 626282 w 1896817"/>
              <a:gd name="connsiteY9" fmla="*/ 298384 h 2157607"/>
              <a:gd name="connsiteX10" fmla="*/ 356775 w 1896817"/>
              <a:gd name="connsiteY10" fmla="*/ 452388 h 2157607"/>
              <a:gd name="connsiteX11" fmla="*/ 164270 w 1896817"/>
              <a:gd name="connsiteY11" fmla="*/ 596767 h 2157607"/>
              <a:gd name="connsiteX12" fmla="*/ 29516 w 1896817"/>
              <a:gd name="connsiteY12" fmla="*/ 693019 h 2157607"/>
              <a:gd name="connsiteX13" fmla="*/ 0 w 1896817"/>
              <a:gd name="connsiteY13" fmla="*/ 753189 h 2157607"/>
              <a:gd name="connsiteX0" fmla="*/ 0 w 1896817"/>
              <a:gd name="connsiteY0" fmla="*/ 753189 h 2157607"/>
              <a:gd name="connsiteX1" fmla="*/ 1332818 w 1896817"/>
              <a:gd name="connsiteY1" fmla="*/ 2157607 h 2157607"/>
              <a:gd name="connsiteX2" fmla="*/ 1599643 w 1896817"/>
              <a:gd name="connsiteY2" fmla="*/ 2010961 h 2157607"/>
              <a:gd name="connsiteX3" fmla="*/ 1896817 w 1896817"/>
              <a:gd name="connsiteY3" fmla="*/ 1963554 h 2157607"/>
              <a:gd name="connsiteX4" fmla="*/ 1896817 w 1896817"/>
              <a:gd name="connsiteY4" fmla="*/ 0 h 2157607"/>
              <a:gd name="connsiteX5" fmla="*/ 1559933 w 1896817"/>
              <a:gd name="connsiteY5" fmla="*/ 9626 h 2157607"/>
              <a:gd name="connsiteX6" fmla="*/ 1290426 w 1896817"/>
              <a:gd name="connsiteY6" fmla="*/ 57752 h 2157607"/>
              <a:gd name="connsiteX7" fmla="*/ 1088295 w 1896817"/>
              <a:gd name="connsiteY7" fmla="*/ 115504 h 2157607"/>
              <a:gd name="connsiteX8" fmla="*/ 876539 w 1896817"/>
              <a:gd name="connsiteY8" fmla="*/ 192506 h 2157607"/>
              <a:gd name="connsiteX9" fmla="*/ 626282 w 1896817"/>
              <a:gd name="connsiteY9" fmla="*/ 298384 h 2157607"/>
              <a:gd name="connsiteX10" fmla="*/ 356775 w 1896817"/>
              <a:gd name="connsiteY10" fmla="*/ 452388 h 2157607"/>
              <a:gd name="connsiteX11" fmla="*/ 164270 w 1896817"/>
              <a:gd name="connsiteY11" fmla="*/ 596767 h 2157607"/>
              <a:gd name="connsiteX12" fmla="*/ 94515 w 1896817"/>
              <a:gd name="connsiteY12" fmla="*/ 655095 h 2157607"/>
              <a:gd name="connsiteX13" fmla="*/ 0 w 1896817"/>
              <a:gd name="connsiteY13" fmla="*/ 753189 h 2157607"/>
              <a:gd name="connsiteX0" fmla="*/ 0 w 1908619"/>
              <a:gd name="connsiteY0" fmla="*/ 725950 h 2157607"/>
              <a:gd name="connsiteX1" fmla="*/ 1344620 w 1908619"/>
              <a:gd name="connsiteY1" fmla="*/ 2157607 h 2157607"/>
              <a:gd name="connsiteX2" fmla="*/ 1611445 w 1908619"/>
              <a:gd name="connsiteY2" fmla="*/ 2010961 h 2157607"/>
              <a:gd name="connsiteX3" fmla="*/ 1908619 w 1908619"/>
              <a:gd name="connsiteY3" fmla="*/ 1963554 h 2157607"/>
              <a:gd name="connsiteX4" fmla="*/ 1908619 w 1908619"/>
              <a:gd name="connsiteY4" fmla="*/ 0 h 2157607"/>
              <a:gd name="connsiteX5" fmla="*/ 1571735 w 1908619"/>
              <a:gd name="connsiteY5" fmla="*/ 9626 h 2157607"/>
              <a:gd name="connsiteX6" fmla="*/ 1302228 w 1908619"/>
              <a:gd name="connsiteY6" fmla="*/ 57752 h 2157607"/>
              <a:gd name="connsiteX7" fmla="*/ 1100097 w 1908619"/>
              <a:gd name="connsiteY7" fmla="*/ 115504 h 2157607"/>
              <a:gd name="connsiteX8" fmla="*/ 888341 w 1908619"/>
              <a:gd name="connsiteY8" fmla="*/ 192506 h 2157607"/>
              <a:gd name="connsiteX9" fmla="*/ 638084 w 1908619"/>
              <a:gd name="connsiteY9" fmla="*/ 298384 h 2157607"/>
              <a:gd name="connsiteX10" fmla="*/ 368577 w 1908619"/>
              <a:gd name="connsiteY10" fmla="*/ 452388 h 2157607"/>
              <a:gd name="connsiteX11" fmla="*/ 176072 w 1908619"/>
              <a:gd name="connsiteY11" fmla="*/ 596767 h 2157607"/>
              <a:gd name="connsiteX12" fmla="*/ 106317 w 1908619"/>
              <a:gd name="connsiteY12" fmla="*/ 655095 h 2157607"/>
              <a:gd name="connsiteX13" fmla="*/ 0 w 1908619"/>
              <a:gd name="connsiteY13" fmla="*/ 725950 h 2157607"/>
              <a:gd name="connsiteX0" fmla="*/ 0 w 1895170"/>
              <a:gd name="connsiteY0" fmla="*/ 758620 h 2157607"/>
              <a:gd name="connsiteX1" fmla="*/ 1331171 w 1895170"/>
              <a:gd name="connsiteY1" fmla="*/ 2157607 h 2157607"/>
              <a:gd name="connsiteX2" fmla="*/ 1597996 w 1895170"/>
              <a:gd name="connsiteY2" fmla="*/ 2010961 h 2157607"/>
              <a:gd name="connsiteX3" fmla="*/ 1895170 w 1895170"/>
              <a:gd name="connsiteY3" fmla="*/ 1963554 h 2157607"/>
              <a:gd name="connsiteX4" fmla="*/ 1895170 w 1895170"/>
              <a:gd name="connsiteY4" fmla="*/ 0 h 2157607"/>
              <a:gd name="connsiteX5" fmla="*/ 1558286 w 1895170"/>
              <a:gd name="connsiteY5" fmla="*/ 9626 h 2157607"/>
              <a:gd name="connsiteX6" fmla="*/ 1288779 w 1895170"/>
              <a:gd name="connsiteY6" fmla="*/ 57752 h 2157607"/>
              <a:gd name="connsiteX7" fmla="*/ 1086648 w 1895170"/>
              <a:gd name="connsiteY7" fmla="*/ 115504 h 2157607"/>
              <a:gd name="connsiteX8" fmla="*/ 874892 w 1895170"/>
              <a:gd name="connsiteY8" fmla="*/ 192506 h 2157607"/>
              <a:gd name="connsiteX9" fmla="*/ 624635 w 1895170"/>
              <a:gd name="connsiteY9" fmla="*/ 298384 h 2157607"/>
              <a:gd name="connsiteX10" fmla="*/ 355128 w 1895170"/>
              <a:gd name="connsiteY10" fmla="*/ 452388 h 2157607"/>
              <a:gd name="connsiteX11" fmla="*/ 162623 w 1895170"/>
              <a:gd name="connsiteY11" fmla="*/ 596767 h 2157607"/>
              <a:gd name="connsiteX12" fmla="*/ 92868 w 1895170"/>
              <a:gd name="connsiteY12" fmla="*/ 655095 h 2157607"/>
              <a:gd name="connsiteX13" fmla="*/ 0 w 1895170"/>
              <a:gd name="connsiteY13" fmla="*/ 758620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85132 w 1905410"/>
              <a:gd name="connsiteY8" fmla="*/ 192506 h 2157607"/>
              <a:gd name="connsiteX9" fmla="*/ 634875 w 1905410"/>
              <a:gd name="connsiteY9" fmla="*/ 298384 h 2157607"/>
              <a:gd name="connsiteX10" fmla="*/ 365368 w 1905410"/>
              <a:gd name="connsiteY10" fmla="*/ 452388 h 2157607"/>
              <a:gd name="connsiteX11" fmla="*/ 172863 w 1905410"/>
              <a:gd name="connsiteY11" fmla="*/ 596767 h 2157607"/>
              <a:gd name="connsiteX12" fmla="*/ 103108 w 1905410"/>
              <a:gd name="connsiteY12" fmla="*/ 655095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85132 w 1905410"/>
              <a:gd name="connsiteY8" fmla="*/ 192506 h 2157607"/>
              <a:gd name="connsiteX9" fmla="*/ 634875 w 1905410"/>
              <a:gd name="connsiteY9" fmla="*/ 298384 h 2157607"/>
              <a:gd name="connsiteX10" fmla="*/ 365368 w 1905410"/>
              <a:gd name="connsiteY10" fmla="*/ 452388 h 2157607"/>
              <a:gd name="connsiteX11" fmla="*/ 172863 w 1905410"/>
              <a:gd name="connsiteY11" fmla="*/ 596767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85132 w 1905410"/>
              <a:gd name="connsiteY8" fmla="*/ 192506 h 2157607"/>
              <a:gd name="connsiteX9" fmla="*/ 634875 w 1905410"/>
              <a:gd name="connsiteY9" fmla="*/ 298384 h 2157607"/>
              <a:gd name="connsiteX10" fmla="*/ 365368 w 1905410"/>
              <a:gd name="connsiteY10" fmla="*/ 452388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85132 w 1905410"/>
              <a:gd name="connsiteY8" fmla="*/ 192506 h 2157607"/>
              <a:gd name="connsiteX9" fmla="*/ 634875 w 1905410"/>
              <a:gd name="connsiteY9" fmla="*/ 298384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85132 w 1905410"/>
              <a:gd name="connsiteY8" fmla="*/ 192506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846748 w 1905410"/>
              <a:gd name="connsiteY3" fmla="*/ 1960311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596260 w 1905410"/>
              <a:gd name="connsiteY2" fmla="*/ 1990904 h 2157607"/>
              <a:gd name="connsiteX3" fmla="*/ 1846748 w 1905410"/>
              <a:gd name="connsiteY3" fmla="*/ 1960311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596260 w 1905410"/>
              <a:gd name="connsiteY2" fmla="*/ 1990904 h 2157607"/>
              <a:gd name="connsiteX3" fmla="*/ 1846748 w 1905410"/>
              <a:gd name="connsiteY3" fmla="*/ 1960311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596260 w 1905410"/>
              <a:gd name="connsiteY2" fmla="*/ 1990904 h 2157607"/>
              <a:gd name="connsiteX3" fmla="*/ 1850478 w 1905410"/>
              <a:gd name="connsiteY3" fmla="*/ 1953218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596260 w 1905410"/>
              <a:gd name="connsiteY2" fmla="*/ 1990904 h 2157607"/>
              <a:gd name="connsiteX3" fmla="*/ 1850478 w 1905410"/>
              <a:gd name="connsiteY3" fmla="*/ 1953218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2089"/>
              <a:gd name="connsiteX1" fmla="*/ 1336203 w 1905410"/>
              <a:gd name="connsiteY1" fmla="*/ 2152089 h 2152089"/>
              <a:gd name="connsiteX2" fmla="*/ 1596260 w 1905410"/>
              <a:gd name="connsiteY2" fmla="*/ 1990904 h 2152089"/>
              <a:gd name="connsiteX3" fmla="*/ 1850478 w 1905410"/>
              <a:gd name="connsiteY3" fmla="*/ 1953218 h 2152089"/>
              <a:gd name="connsiteX4" fmla="*/ 1905410 w 1905410"/>
              <a:gd name="connsiteY4" fmla="*/ 0 h 2152089"/>
              <a:gd name="connsiteX5" fmla="*/ 1568526 w 1905410"/>
              <a:gd name="connsiteY5" fmla="*/ 9626 h 2152089"/>
              <a:gd name="connsiteX6" fmla="*/ 1295286 w 1905410"/>
              <a:gd name="connsiteY6" fmla="*/ 64847 h 2152089"/>
              <a:gd name="connsiteX7" fmla="*/ 1095327 w 1905410"/>
              <a:gd name="connsiteY7" fmla="*/ 106482 h 2152089"/>
              <a:gd name="connsiteX8" fmla="*/ 899799 w 1905410"/>
              <a:gd name="connsiteY8" fmla="*/ 174903 h 2152089"/>
              <a:gd name="connsiteX9" fmla="*/ 635048 w 1905410"/>
              <a:gd name="connsiteY9" fmla="*/ 291203 h 2152089"/>
              <a:gd name="connsiteX10" fmla="*/ 421256 w 1905410"/>
              <a:gd name="connsiteY10" fmla="*/ 423223 h 2152089"/>
              <a:gd name="connsiteX11" fmla="*/ 204018 w 1905410"/>
              <a:gd name="connsiteY11" fmla="*/ 559804 h 2152089"/>
              <a:gd name="connsiteX12" fmla="*/ 101546 w 1905410"/>
              <a:gd name="connsiteY12" fmla="*/ 646073 h 2152089"/>
              <a:gd name="connsiteX13" fmla="*/ 0 w 1905410"/>
              <a:gd name="connsiteY13" fmla="*/ 740403 h 2152089"/>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68526 w 1896906"/>
              <a:gd name="connsiteY5" fmla="*/ 26005 h 2168468"/>
              <a:gd name="connsiteX6" fmla="*/ 1295286 w 1896906"/>
              <a:gd name="connsiteY6" fmla="*/ 81226 h 2168468"/>
              <a:gd name="connsiteX7" fmla="*/ 1095327 w 1896906"/>
              <a:gd name="connsiteY7" fmla="*/ 122861 h 2168468"/>
              <a:gd name="connsiteX8" fmla="*/ 899799 w 1896906"/>
              <a:gd name="connsiteY8" fmla="*/ 191282 h 2168468"/>
              <a:gd name="connsiteX9" fmla="*/ 635048 w 1896906"/>
              <a:gd name="connsiteY9" fmla="*/ 307582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95286 w 1896906"/>
              <a:gd name="connsiteY6" fmla="*/ 81226 h 2168468"/>
              <a:gd name="connsiteX7" fmla="*/ 1095327 w 1896906"/>
              <a:gd name="connsiteY7" fmla="*/ 122861 h 2168468"/>
              <a:gd name="connsiteX8" fmla="*/ 899799 w 1896906"/>
              <a:gd name="connsiteY8" fmla="*/ 191282 h 2168468"/>
              <a:gd name="connsiteX9" fmla="*/ 635048 w 1896906"/>
              <a:gd name="connsiteY9" fmla="*/ 307582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95327 w 1896906"/>
              <a:gd name="connsiteY7" fmla="*/ 122861 h 2168468"/>
              <a:gd name="connsiteX8" fmla="*/ 899799 w 1896906"/>
              <a:gd name="connsiteY8" fmla="*/ 191282 h 2168468"/>
              <a:gd name="connsiteX9" fmla="*/ 635048 w 1896906"/>
              <a:gd name="connsiteY9" fmla="*/ 307582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9799 w 1896906"/>
              <a:gd name="connsiteY8" fmla="*/ 191282 h 2168468"/>
              <a:gd name="connsiteX9" fmla="*/ 635048 w 1896906"/>
              <a:gd name="connsiteY9" fmla="*/ 307582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2858 w 1896906"/>
              <a:gd name="connsiteY8" fmla="*/ 183925 h 2168468"/>
              <a:gd name="connsiteX9" fmla="*/ 635048 w 1896906"/>
              <a:gd name="connsiteY9" fmla="*/ 307582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2858 w 1896906"/>
              <a:gd name="connsiteY8" fmla="*/ 183925 h 2168468"/>
              <a:gd name="connsiteX9" fmla="*/ 629841 w 1896906"/>
              <a:gd name="connsiteY9" fmla="*/ 302064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2858 w 1896906"/>
              <a:gd name="connsiteY8" fmla="*/ 183925 h 2168468"/>
              <a:gd name="connsiteX9" fmla="*/ 629841 w 1896906"/>
              <a:gd name="connsiteY9" fmla="*/ 302064 h 2168468"/>
              <a:gd name="connsiteX10" fmla="*/ 407544 w 1896906"/>
              <a:gd name="connsiteY10" fmla="*/ 417704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2858 w 1896906"/>
              <a:gd name="connsiteY8" fmla="*/ 183925 h 2168468"/>
              <a:gd name="connsiteX9" fmla="*/ 629841 w 1896906"/>
              <a:gd name="connsiteY9" fmla="*/ 302064 h 2168468"/>
              <a:gd name="connsiteX10" fmla="*/ 407544 w 1896906"/>
              <a:gd name="connsiteY10" fmla="*/ 417704 h 2168468"/>
              <a:gd name="connsiteX11" fmla="*/ 191695 w 1896906"/>
              <a:gd name="connsiteY11" fmla="*/ 570490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2858 w 1896906"/>
              <a:gd name="connsiteY8" fmla="*/ 183925 h 2168468"/>
              <a:gd name="connsiteX9" fmla="*/ 629841 w 1896906"/>
              <a:gd name="connsiteY9" fmla="*/ 302064 h 2168468"/>
              <a:gd name="connsiteX10" fmla="*/ 407544 w 1896906"/>
              <a:gd name="connsiteY10" fmla="*/ 417704 h 2168468"/>
              <a:gd name="connsiteX11" fmla="*/ 191695 w 1896906"/>
              <a:gd name="connsiteY11" fmla="*/ 570490 h 2168468"/>
              <a:gd name="connsiteX12" fmla="*/ 94603 w 1896906"/>
              <a:gd name="connsiteY12" fmla="*/ 655095 h 2168468"/>
              <a:gd name="connsiteX13" fmla="*/ 0 w 1896906"/>
              <a:gd name="connsiteY13" fmla="*/ 756782 h 2168468"/>
              <a:gd name="connsiteX0" fmla="*/ 0 w 1900377"/>
              <a:gd name="connsiteY0" fmla="*/ 753104 h 2168468"/>
              <a:gd name="connsiteX1" fmla="*/ 1339674 w 1900377"/>
              <a:gd name="connsiteY1" fmla="*/ 2168468 h 2168468"/>
              <a:gd name="connsiteX2" fmla="*/ 1599731 w 1900377"/>
              <a:gd name="connsiteY2" fmla="*/ 2007283 h 2168468"/>
              <a:gd name="connsiteX3" fmla="*/ 1853949 w 1900377"/>
              <a:gd name="connsiteY3" fmla="*/ 1969597 h 2168468"/>
              <a:gd name="connsiteX4" fmla="*/ 1900377 w 1900377"/>
              <a:gd name="connsiteY4" fmla="*/ 0 h 2168468"/>
              <a:gd name="connsiteX5" fmla="*/ 1575728 w 1900377"/>
              <a:gd name="connsiteY5" fmla="*/ 18910 h 2168468"/>
              <a:gd name="connsiteX6" fmla="*/ 1292163 w 1900377"/>
              <a:gd name="connsiteY6" fmla="*/ 59504 h 2168468"/>
              <a:gd name="connsiteX7" fmla="*/ 1091855 w 1900377"/>
              <a:gd name="connsiteY7" fmla="*/ 115504 h 2168468"/>
              <a:gd name="connsiteX8" fmla="*/ 896329 w 1900377"/>
              <a:gd name="connsiteY8" fmla="*/ 183925 h 2168468"/>
              <a:gd name="connsiteX9" fmla="*/ 633312 w 1900377"/>
              <a:gd name="connsiteY9" fmla="*/ 302064 h 2168468"/>
              <a:gd name="connsiteX10" fmla="*/ 411015 w 1900377"/>
              <a:gd name="connsiteY10" fmla="*/ 417704 h 2168468"/>
              <a:gd name="connsiteX11" fmla="*/ 195166 w 1900377"/>
              <a:gd name="connsiteY11" fmla="*/ 570490 h 2168468"/>
              <a:gd name="connsiteX12" fmla="*/ 98074 w 1900377"/>
              <a:gd name="connsiteY12" fmla="*/ 655095 h 2168468"/>
              <a:gd name="connsiteX13" fmla="*/ 0 w 1900377"/>
              <a:gd name="connsiteY13" fmla="*/ 753104 h 2168468"/>
              <a:gd name="connsiteX0" fmla="*/ 0 w 1894909"/>
              <a:gd name="connsiteY0" fmla="*/ 747848 h 2168468"/>
              <a:gd name="connsiteX1" fmla="*/ 1334206 w 1894909"/>
              <a:gd name="connsiteY1" fmla="*/ 2168468 h 2168468"/>
              <a:gd name="connsiteX2" fmla="*/ 1594263 w 1894909"/>
              <a:gd name="connsiteY2" fmla="*/ 2007283 h 2168468"/>
              <a:gd name="connsiteX3" fmla="*/ 1848481 w 1894909"/>
              <a:gd name="connsiteY3" fmla="*/ 1969597 h 2168468"/>
              <a:gd name="connsiteX4" fmla="*/ 1894909 w 1894909"/>
              <a:gd name="connsiteY4" fmla="*/ 0 h 2168468"/>
              <a:gd name="connsiteX5" fmla="*/ 1570260 w 1894909"/>
              <a:gd name="connsiteY5" fmla="*/ 18910 h 2168468"/>
              <a:gd name="connsiteX6" fmla="*/ 1286695 w 1894909"/>
              <a:gd name="connsiteY6" fmla="*/ 59504 h 2168468"/>
              <a:gd name="connsiteX7" fmla="*/ 1086387 w 1894909"/>
              <a:gd name="connsiteY7" fmla="*/ 115504 h 2168468"/>
              <a:gd name="connsiteX8" fmla="*/ 890861 w 1894909"/>
              <a:gd name="connsiteY8" fmla="*/ 183925 h 2168468"/>
              <a:gd name="connsiteX9" fmla="*/ 627844 w 1894909"/>
              <a:gd name="connsiteY9" fmla="*/ 302064 h 2168468"/>
              <a:gd name="connsiteX10" fmla="*/ 405547 w 1894909"/>
              <a:gd name="connsiteY10" fmla="*/ 417704 h 2168468"/>
              <a:gd name="connsiteX11" fmla="*/ 189698 w 1894909"/>
              <a:gd name="connsiteY11" fmla="*/ 570490 h 2168468"/>
              <a:gd name="connsiteX12" fmla="*/ 92606 w 1894909"/>
              <a:gd name="connsiteY12" fmla="*/ 655095 h 2168468"/>
              <a:gd name="connsiteX13" fmla="*/ 0 w 1894909"/>
              <a:gd name="connsiteY13" fmla="*/ 747848 h 216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4909" h="2168468">
                <a:moveTo>
                  <a:pt x="0" y="747848"/>
                </a:moveTo>
                <a:lnTo>
                  <a:pt x="1334206" y="2168468"/>
                </a:lnTo>
                <a:cubicBezTo>
                  <a:pt x="1463675" y="2063093"/>
                  <a:pt x="1447699" y="2083490"/>
                  <a:pt x="1594263" y="2007283"/>
                </a:cubicBezTo>
                <a:cubicBezTo>
                  <a:pt x="1726270" y="1978517"/>
                  <a:pt x="1764985" y="1979795"/>
                  <a:pt x="1848481" y="1969597"/>
                </a:cubicBezTo>
                <a:lnTo>
                  <a:pt x="1894909" y="0"/>
                </a:lnTo>
                <a:lnTo>
                  <a:pt x="1570260" y="18910"/>
                </a:lnTo>
                <a:lnTo>
                  <a:pt x="1286695" y="59504"/>
                </a:lnTo>
                <a:lnTo>
                  <a:pt x="1086387" y="115504"/>
                </a:lnTo>
                <a:lnTo>
                  <a:pt x="890861" y="183925"/>
                </a:lnTo>
                <a:lnTo>
                  <a:pt x="627844" y="302064"/>
                </a:lnTo>
                <a:lnTo>
                  <a:pt x="405547" y="417704"/>
                </a:lnTo>
                <a:lnTo>
                  <a:pt x="189698" y="570490"/>
                </a:lnTo>
                <a:lnTo>
                  <a:pt x="92606" y="655095"/>
                </a:lnTo>
                <a:lnTo>
                  <a:pt x="0" y="747848"/>
                </a:lnTo>
                <a:close/>
              </a:path>
            </a:pathLst>
          </a:custGeom>
          <a:solidFill>
            <a:srgbClr val="FAFBB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inimizing1" hidden="1">
            <a:hlinkClick r:id="" action="ppaction://noaction"/>
            <a:extLst>
              <a:ext uri="{FF2B5EF4-FFF2-40B4-BE49-F238E27FC236}">
                <a16:creationId xmlns:a16="http://schemas.microsoft.com/office/drawing/2014/main" id="{205DFFDD-1AB5-4EEB-B91B-CF55AE810323}"/>
              </a:ext>
            </a:extLst>
          </p:cNvPr>
          <p:cNvSpPr/>
          <p:nvPr/>
        </p:nvSpPr>
        <p:spPr>
          <a:xfrm rot="10800000">
            <a:off x="10973327" y="1312942"/>
            <a:ext cx="511665" cy="580484"/>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94306 h 2189969"/>
              <a:gd name="connsiteX1" fmla="*/ 1414914 w 1963554"/>
              <a:gd name="connsiteY1" fmla="*/ 2189969 h 2189969"/>
              <a:gd name="connsiteX2" fmla="*/ 1674796 w 1963554"/>
              <a:gd name="connsiteY2" fmla="*/ 2035965 h 2189969"/>
              <a:gd name="connsiteX3" fmla="*/ 1963554 w 1963554"/>
              <a:gd name="connsiteY3" fmla="*/ 1968588 h 2189969"/>
              <a:gd name="connsiteX4" fmla="*/ 1925455 w 1963554"/>
              <a:gd name="connsiteY4" fmla="*/ 0 h 2189969"/>
              <a:gd name="connsiteX5" fmla="*/ 1626670 w 1963554"/>
              <a:gd name="connsiteY5" fmla="*/ 14660 h 2189969"/>
              <a:gd name="connsiteX6" fmla="*/ 1357163 w 1963554"/>
              <a:gd name="connsiteY6" fmla="*/ 62786 h 2189969"/>
              <a:gd name="connsiteX7" fmla="*/ 1155032 w 1963554"/>
              <a:gd name="connsiteY7" fmla="*/ 120538 h 2189969"/>
              <a:gd name="connsiteX8" fmla="*/ 943276 w 1963554"/>
              <a:gd name="connsiteY8" fmla="*/ 197540 h 2189969"/>
              <a:gd name="connsiteX9" fmla="*/ 693019 w 1963554"/>
              <a:gd name="connsiteY9" fmla="*/ 303418 h 2189969"/>
              <a:gd name="connsiteX10" fmla="*/ 423512 w 1963554"/>
              <a:gd name="connsiteY10" fmla="*/ 457422 h 2189969"/>
              <a:gd name="connsiteX11" fmla="*/ 231007 w 1963554"/>
              <a:gd name="connsiteY11" fmla="*/ 601801 h 2189969"/>
              <a:gd name="connsiteX12" fmla="*/ 96253 w 1963554"/>
              <a:gd name="connsiteY12" fmla="*/ 698053 h 2189969"/>
              <a:gd name="connsiteX13" fmla="*/ 0 w 1963554"/>
              <a:gd name="connsiteY13" fmla="*/ 794306 h 2189969"/>
              <a:gd name="connsiteX0" fmla="*/ 0 w 1963554"/>
              <a:gd name="connsiteY0" fmla="*/ 791790 h 2187453"/>
              <a:gd name="connsiteX1" fmla="*/ 1414914 w 1963554"/>
              <a:gd name="connsiteY1" fmla="*/ 2187453 h 2187453"/>
              <a:gd name="connsiteX2" fmla="*/ 1674796 w 1963554"/>
              <a:gd name="connsiteY2" fmla="*/ 2033449 h 2187453"/>
              <a:gd name="connsiteX3" fmla="*/ 1963554 w 1963554"/>
              <a:gd name="connsiteY3" fmla="*/ 1966072 h 2187453"/>
              <a:gd name="connsiteX4" fmla="*/ 1907675 w 1963554"/>
              <a:gd name="connsiteY4" fmla="*/ 0 h 2187453"/>
              <a:gd name="connsiteX5" fmla="*/ 1626670 w 1963554"/>
              <a:gd name="connsiteY5" fmla="*/ 12144 h 2187453"/>
              <a:gd name="connsiteX6" fmla="*/ 1357163 w 1963554"/>
              <a:gd name="connsiteY6" fmla="*/ 60270 h 2187453"/>
              <a:gd name="connsiteX7" fmla="*/ 1155032 w 1963554"/>
              <a:gd name="connsiteY7" fmla="*/ 118022 h 2187453"/>
              <a:gd name="connsiteX8" fmla="*/ 943276 w 1963554"/>
              <a:gd name="connsiteY8" fmla="*/ 195024 h 2187453"/>
              <a:gd name="connsiteX9" fmla="*/ 693019 w 1963554"/>
              <a:gd name="connsiteY9" fmla="*/ 300902 h 2187453"/>
              <a:gd name="connsiteX10" fmla="*/ 423512 w 1963554"/>
              <a:gd name="connsiteY10" fmla="*/ 454906 h 2187453"/>
              <a:gd name="connsiteX11" fmla="*/ 231007 w 1963554"/>
              <a:gd name="connsiteY11" fmla="*/ 599285 h 2187453"/>
              <a:gd name="connsiteX12" fmla="*/ 96253 w 1963554"/>
              <a:gd name="connsiteY12" fmla="*/ 695537 h 2187453"/>
              <a:gd name="connsiteX13" fmla="*/ 0 w 1963554"/>
              <a:gd name="connsiteY13" fmla="*/ 791790 h 2187453"/>
              <a:gd name="connsiteX0" fmla="*/ 0 w 1963554"/>
              <a:gd name="connsiteY0" fmla="*/ 794306 h 2189969"/>
              <a:gd name="connsiteX1" fmla="*/ 1414914 w 1963554"/>
              <a:gd name="connsiteY1" fmla="*/ 2189969 h 2189969"/>
              <a:gd name="connsiteX2" fmla="*/ 1674796 w 1963554"/>
              <a:gd name="connsiteY2" fmla="*/ 2035965 h 2189969"/>
              <a:gd name="connsiteX3" fmla="*/ 1963554 w 1963554"/>
              <a:gd name="connsiteY3" fmla="*/ 1968588 h 2189969"/>
              <a:gd name="connsiteX4" fmla="*/ 1915294 w 1963554"/>
              <a:gd name="connsiteY4" fmla="*/ 0 h 2189969"/>
              <a:gd name="connsiteX5" fmla="*/ 1626670 w 1963554"/>
              <a:gd name="connsiteY5" fmla="*/ 14660 h 2189969"/>
              <a:gd name="connsiteX6" fmla="*/ 1357163 w 1963554"/>
              <a:gd name="connsiteY6" fmla="*/ 62786 h 2189969"/>
              <a:gd name="connsiteX7" fmla="*/ 1155032 w 1963554"/>
              <a:gd name="connsiteY7" fmla="*/ 120538 h 2189969"/>
              <a:gd name="connsiteX8" fmla="*/ 943276 w 1963554"/>
              <a:gd name="connsiteY8" fmla="*/ 197540 h 2189969"/>
              <a:gd name="connsiteX9" fmla="*/ 693019 w 1963554"/>
              <a:gd name="connsiteY9" fmla="*/ 303418 h 2189969"/>
              <a:gd name="connsiteX10" fmla="*/ 423512 w 1963554"/>
              <a:gd name="connsiteY10" fmla="*/ 457422 h 2189969"/>
              <a:gd name="connsiteX11" fmla="*/ 231007 w 1963554"/>
              <a:gd name="connsiteY11" fmla="*/ 601801 h 2189969"/>
              <a:gd name="connsiteX12" fmla="*/ 96253 w 1963554"/>
              <a:gd name="connsiteY12" fmla="*/ 698053 h 2189969"/>
              <a:gd name="connsiteX13" fmla="*/ 0 w 1963554"/>
              <a:gd name="connsiteY13" fmla="*/ 794306 h 2189969"/>
              <a:gd name="connsiteX0" fmla="*/ 0 w 1925454"/>
              <a:gd name="connsiteY0" fmla="*/ 794306 h 2189969"/>
              <a:gd name="connsiteX1" fmla="*/ 1414914 w 1925454"/>
              <a:gd name="connsiteY1" fmla="*/ 2189969 h 2189969"/>
              <a:gd name="connsiteX2" fmla="*/ 1674796 w 1925454"/>
              <a:gd name="connsiteY2" fmla="*/ 2035965 h 2189969"/>
              <a:gd name="connsiteX3" fmla="*/ 1925454 w 1925454"/>
              <a:gd name="connsiteY3" fmla="*/ 1961038 h 2189969"/>
              <a:gd name="connsiteX4" fmla="*/ 1915294 w 1925454"/>
              <a:gd name="connsiteY4" fmla="*/ 0 h 2189969"/>
              <a:gd name="connsiteX5" fmla="*/ 1626670 w 1925454"/>
              <a:gd name="connsiteY5" fmla="*/ 14660 h 2189969"/>
              <a:gd name="connsiteX6" fmla="*/ 1357163 w 1925454"/>
              <a:gd name="connsiteY6" fmla="*/ 62786 h 2189969"/>
              <a:gd name="connsiteX7" fmla="*/ 1155032 w 1925454"/>
              <a:gd name="connsiteY7" fmla="*/ 120538 h 2189969"/>
              <a:gd name="connsiteX8" fmla="*/ 943276 w 1925454"/>
              <a:gd name="connsiteY8" fmla="*/ 197540 h 2189969"/>
              <a:gd name="connsiteX9" fmla="*/ 693019 w 1925454"/>
              <a:gd name="connsiteY9" fmla="*/ 303418 h 2189969"/>
              <a:gd name="connsiteX10" fmla="*/ 423512 w 1925454"/>
              <a:gd name="connsiteY10" fmla="*/ 457422 h 2189969"/>
              <a:gd name="connsiteX11" fmla="*/ 231007 w 1925454"/>
              <a:gd name="connsiteY11" fmla="*/ 601801 h 2189969"/>
              <a:gd name="connsiteX12" fmla="*/ 96253 w 1925454"/>
              <a:gd name="connsiteY12" fmla="*/ 698053 h 2189969"/>
              <a:gd name="connsiteX13" fmla="*/ 0 w 1925454"/>
              <a:gd name="connsiteY13" fmla="*/ 794306 h 2189969"/>
              <a:gd name="connsiteX0" fmla="*/ 0 w 1917835"/>
              <a:gd name="connsiteY0" fmla="*/ 794306 h 2189969"/>
              <a:gd name="connsiteX1" fmla="*/ 1414914 w 1917835"/>
              <a:gd name="connsiteY1" fmla="*/ 2189969 h 2189969"/>
              <a:gd name="connsiteX2" fmla="*/ 1674796 w 1917835"/>
              <a:gd name="connsiteY2" fmla="*/ 2035965 h 2189969"/>
              <a:gd name="connsiteX3" fmla="*/ 1917835 w 1917835"/>
              <a:gd name="connsiteY3" fmla="*/ 1961038 h 2189969"/>
              <a:gd name="connsiteX4" fmla="*/ 1915294 w 1917835"/>
              <a:gd name="connsiteY4" fmla="*/ 0 h 2189969"/>
              <a:gd name="connsiteX5" fmla="*/ 1626670 w 1917835"/>
              <a:gd name="connsiteY5" fmla="*/ 14660 h 2189969"/>
              <a:gd name="connsiteX6" fmla="*/ 1357163 w 1917835"/>
              <a:gd name="connsiteY6" fmla="*/ 62786 h 2189969"/>
              <a:gd name="connsiteX7" fmla="*/ 1155032 w 1917835"/>
              <a:gd name="connsiteY7" fmla="*/ 120538 h 2189969"/>
              <a:gd name="connsiteX8" fmla="*/ 943276 w 1917835"/>
              <a:gd name="connsiteY8" fmla="*/ 197540 h 2189969"/>
              <a:gd name="connsiteX9" fmla="*/ 693019 w 1917835"/>
              <a:gd name="connsiteY9" fmla="*/ 303418 h 2189969"/>
              <a:gd name="connsiteX10" fmla="*/ 423512 w 1917835"/>
              <a:gd name="connsiteY10" fmla="*/ 457422 h 2189969"/>
              <a:gd name="connsiteX11" fmla="*/ 231007 w 1917835"/>
              <a:gd name="connsiteY11" fmla="*/ 601801 h 2189969"/>
              <a:gd name="connsiteX12" fmla="*/ 96253 w 1917835"/>
              <a:gd name="connsiteY12" fmla="*/ 698053 h 2189969"/>
              <a:gd name="connsiteX13" fmla="*/ 0 w 1917835"/>
              <a:gd name="connsiteY13" fmla="*/ 794306 h 2189969"/>
              <a:gd name="connsiteX0" fmla="*/ 0 w 1917835"/>
              <a:gd name="connsiteY0" fmla="*/ 794306 h 2189969"/>
              <a:gd name="connsiteX1" fmla="*/ 1414914 w 1917835"/>
              <a:gd name="connsiteY1" fmla="*/ 2189969 h 2189969"/>
              <a:gd name="connsiteX2" fmla="*/ 1621455 w 1917835"/>
              <a:gd name="connsiteY2" fmla="*/ 1995700 h 2189969"/>
              <a:gd name="connsiteX3" fmla="*/ 1917835 w 1917835"/>
              <a:gd name="connsiteY3" fmla="*/ 1961038 h 2189969"/>
              <a:gd name="connsiteX4" fmla="*/ 1915294 w 1917835"/>
              <a:gd name="connsiteY4" fmla="*/ 0 h 2189969"/>
              <a:gd name="connsiteX5" fmla="*/ 1626670 w 1917835"/>
              <a:gd name="connsiteY5" fmla="*/ 14660 h 2189969"/>
              <a:gd name="connsiteX6" fmla="*/ 1357163 w 1917835"/>
              <a:gd name="connsiteY6" fmla="*/ 62786 h 2189969"/>
              <a:gd name="connsiteX7" fmla="*/ 1155032 w 1917835"/>
              <a:gd name="connsiteY7" fmla="*/ 120538 h 2189969"/>
              <a:gd name="connsiteX8" fmla="*/ 943276 w 1917835"/>
              <a:gd name="connsiteY8" fmla="*/ 197540 h 2189969"/>
              <a:gd name="connsiteX9" fmla="*/ 693019 w 1917835"/>
              <a:gd name="connsiteY9" fmla="*/ 303418 h 2189969"/>
              <a:gd name="connsiteX10" fmla="*/ 423512 w 1917835"/>
              <a:gd name="connsiteY10" fmla="*/ 457422 h 2189969"/>
              <a:gd name="connsiteX11" fmla="*/ 231007 w 1917835"/>
              <a:gd name="connsiteY11" fmla="*/ 601801 h 2189969"/>
              <a:gd name="connsiteX12" fmla="*/ 96253 w 1917835"/>
              <a:gd name="connsiteY12" fmla="*/ 698053 h 2189969"/>
              <a:gd name="connsiteX13" fmla="*/ 0 w 1917835"/>
              <a:gd name="connsiteY13" fmla="*/ 794306 h 2189969"/>
              <a:gd name="connsiteX0" fmla="*/ 0 w 1915814"/>
              <a:gd name="connsiteY0" fmla="*/ 794306 h 2189969"/>
              <a:gd name="connsiteX1" fmla="*/ 1414914 w 1915814"/>
              <a:gd name="connsiteY1" fmla="*/ 2189969 h 2189969"/>
              <a:gd name="connsiteX2" fmla="*/ 1621455 w 1915814"/>
              <a:gd name="connsiteY2" fmla="*/ 1995700 h 2189969"/>
              <a:gd name="connsiteX3" fmla="*/ 1907675 w 1915814"/>
              <a:gd name="connsiteY3" fmla="*/ 1953489 h 2189969"/>
              <a:gd name="connsiteX4" fmla="*/ 1915294 w 1915814"/>
              <a:gd name="connsiteY4" fmla="*/ 0 h 2189969"/>
              <a:gd name="connsiteX5" fmla="*/ 1626670 w 1915814"/>
              <a:gd name="connsiteY5" fmla="*/ 14660 h 2189969"/>
              <a:gd name="connsiteX6" fmla="*/ 1357163 w 1915814"/>
              <a:gd name="connsiteY6" fmla="*/ 62786 h 2189969"/>
              <a:gd name="connsiteX7" fmla="*/ 1155032 w 1915814"/>
              <a:gd name="connsiteY7" fmla="*/ 120538 h 2189969"/>
              <a:gd name="connsiteX8" fmla="*/ 943276 w 1915814"/>
              <a:gd name="connsiteY8" fmla="*/ 197540 h 2189969"/>
              <a:gd name="connsiteX9" fmla="*/ 693019 w 1915814"/>
              <a:gd name="connsiteY9" fmla="*/ 303418 h 2189969"/>
              <a:gd name="connsiteX10" fmla="*/ 423512 w 1915814"/>
              <a:gd name="connsiteY10" fmla="*/ 457422 h 2189969"/>
              <a:gd name="connsiteX11" fmla="*/ 231007 w 1915814"/>
              <a:gd name="connsiteY11" fmla="*/ 601801 h 2189969"/>
              <a:gd name="connsiteX12" fmla="*/ 96253 w 1915814"/>
              <a:gd name="connsiteY12" fmla="*/ 698053 h 2189969"/>
              <a:gd name="connsiteX13" fmla="*/ 0 w 1915814"/>
              <a:gd name="connsiteY13" fmla="*/ 794306 h 2189969"/>
              <a:gd name="connsiteX0" fmla="*/ 0 w 1915814"/>
              <a:gd name="connsiteY0" fmla="*/ 794306 h 2189969"/>
              <a:gd name="connsiteX1" fmla="*/ 1414914 w 1915814"/>
              <a:gd name="connsiteY1" fmla="*/ 2189969 h 2189969"/>
              <a:gd name="connsiteX2" fmla="*/ 1621455 w 1915814"/>
              <a:gd name="connsiteY2" fmla="*/ 1995700 h 2189969"/>
              <a:gd name="connsiteX3" fmla="*/ 1907675 w 1915814"/>
              <a:gd name="connsiteY3" fmla="*/ 1953489 h 2189969"/>
              <a:gd name="connsiteX4" fmla="*/ 1915294 w 1915814"/>
              <a:gd name="connsiteY4" fmla="*/ 0 h 2189969"/>
              <a:gd name="connsiteX5" fmla="*/ 1626670 w 1915814"/>
              <a:gd name="connsiteY5" fmla="*/ 14660 h 2189969"/>
              <a:gd name="connsiteX6" fmla="*/ 1357163 w 1915814"/>
              <a:gd name="connsiteY6" fmla="*/ 62786 h 2189969"/>
              <a:gd name="connsiteX7" fmla="*/ 1155032 w 1915814"/>
              <a:gd name="connsiteY7" fmla="*/ 120538 h 2189969"/>
              <a:gd name="connsiteX8" fmla="*/ 943276 w 1915814"/>
              <a:gd name="connsiteY8" fmla="*/ 197540 h 2189969"/>
              <a:gd name="connsiteX9" fmla="*/ 693019 w 1915814"/>
              <a:gd name="connsiteY9" fmla="*/ 303418 h 2189969"/>
              <a:gd name="connsiteX10" fmla="*/ 423512 w 1915814"/>
              <a:gd name="connsiteY10" fmla="*/ 457422 h 2189969"/>
              <a:gd name="connsiteX11" fmla="*/ 231007 w 1915814"/>
              <a:gd name="connsiteY11" fmla="*/ 601801 h 2189969"/>
              <a:gd name="connsiteX12" fmla="*/ 96253 w 1915814"/>
              <a:gd name="connsiteY12" fmla="*/ 698053 h 2189969"/>
              <a:gd name="connsiteX13" fmla="*/ 0 w 1915814"/>
              <a:gd name="connsiteY13" fmla="*/ 794306 h 2189969"/>
              <a:gd name="connsiteX0" fmla="*/ 0 w 1915814"/>
              <a:gd name="connsiteY0" fmla="*/ 794306 h 2189969"/>
              <a:gd name="connsiteX1" fmla="*/ 1414914 w 1915814"/>
              <a:gd name="connsiteY1" fmla="*/ 2189969 h 2189969"/>
              <a:gd name="connsiteX2" fmla="*/ 1505138 w 1915814"/>
              <a:gd name="connsiteY2" fmla="*/ 2066839 h 2189969"/>
              <a:gd name="connsiteX3" fmla="*/ 1621455 w 1915814"/>
              <a:gd name="connsiteY3" fmla="*/ 1995700 h 2189969"/>
              <a:gd name="connsiteX4" fmla="*/ 1907675 w 1915814"/>
              <a:gd name="connsiteY4" fmla="*/ 1953489 h 2189969"/>
              <a:gd name="connsiteX5" fmla="*/ 1915294 w 1915814"/>
              <a:gd name="connsiteY5" fmla="*/ 0 h 2189969"/>
              <a:gd name="connsiteX6" fmla="*/ 1626670 w 1915814"/>
              <a:gd name="connsiteY6" fmla="*/ 14660 h 2189969"/>
              <a:gd name="connsiteX7" fmla="*/ 1357163 w 1915814"/>
              <a:gd name="connsiteY7" fmla="*/ 62786 h 2189969"/>
              <a:gd name="connsiteX8" fmla="*/ 1155032 w 1915814"/>
              <a:gd name="connsiteY8" fmla="*/ 120538 h 2189969"/>
              <a:gd name="connsiteX9" fmla="*/ 943276 w 1915814"/>
              <a:gd name="connsiteY9" fmla="*/ 197540 h 2189969"/>
              <a:gd name="connsiteX10" fmla="*/ 693019 w 1915814"/>
              <a:gd name="connsiteY10" fmla="*/ 303418 h 2189969"/>
              <a:gd name="connsiteX11" fmla="*/ 423512 w 1915814"/>
              <a:gd name="connsiteY11" fmla="*/ 457422 h 2189969"/>
              <a:gd name="connsiteX12" fmla="*/ 231007 w 1915814"/>
              <a:gd name="connsiteY12" fmla="*/ 601801 h 2189969"/>
              <a:gd name="connsiteX13" fmla="*/ 96253 w 1915814"/>
              <a:gd name="connsiteY13" fmla="*/ 698053 h 2189969"/>
              <a:gd name="connsiteX14" fmla="*/ 0 w 1915814"/>
              <a:gd name="connsiteY14" fmla="*/ 794306 h 2189969"/>
              <a:gd name="connsiteX0" fmla="*/ 0 w 1915814"/>
              <a:gd name="connsiteY0" fmla="*/ 794306 h 2152220"/>
              <a:gd name="connsiteX1" fmla="*/ 1419994 w 1915814"/>
              <a:gd name="connsiteY1" fmla="*/ 2152220 h 2152220"/>
              <a:gd name="connsiteX2" fmla="*/ 1505138 w 1915814"/>
              <a:gd name="connsiteY2" fmla="*/ 2066839 h 2152220"/>
              <a:gd name="connsiteX3" fmla="*/ 1621455 w 1915814"/>
              <a:gd name="connsiteY3" fmla="*/ 1995700 h 2152220"/>
              <a:gd name="connsiteX4" fmla="*/ 1907675 w 1915814"/>
              <a:gd name="connsiteY4" fmla="*/ 1953489 h 2152220"/>
              <a:gd name="connsiteX5" fmla="*/ 1915294 w 1915814"/>
              <a:gd name="connsiteY5" fmla="*/ 0 h 2152220"/>
              <a:gd name="connsiteX6" fmla="*/ 1626670 w 1915814"/>
              <a:gd name="connsiteY6" fmla="*/ 14660 h 2152220"/>
              <a:gd name="connsiteX7" fmla="*/ 1357163 w 1915814"/>
              <a:gd name="connsiteY7" fmla="*/ 62786 h 2152220"/>
              <a:gd name="connsiteX8" fmla="*/ 1155032 w 1915814"/>
              <a:gd name="connsiteY8" fmla="*/ 120538 h 2152220"/>
              <a:gd name="connsiteX9" fmla="*/ 943276 w 1915814"/>
              <a:gd name="connsiteY9" fmla="*/ 197540 h 2152220"/>
              <a:gd name="connsiteX10" fmla="*/ 693019 w 1915814"/>
              <a:gd name="connsiteY10" fmla="*/ 303418 h 2152220"/>
              <a:gd name="connsiteX11" fmla="*/ 423512 w 1915814"/>
              <a:gd name="connsiteY11" fmla="*/ 457422 h 2152220"/>
              <a:gd name="connsiteX12" fmla="*/ 231007 w 1915814"/>
              <a:gd name="connsiteY12" fmla="*/ 601801 h 2152220"/>
              <a:gd name="connsiteX13" fmla="*/ 96253 w 1915814"/>
              <a:gd name="connsiteY13" fmla="*/ 698053 h 2152220"/>
              <a:gd name="connsiteX14" fmla="*/ 0 w 1915814"/>
              <a:gd name="connsiteY14" fmla="*/ 794306 h 2152220"/>
              <a:gd name="connsiteX0" fmla="*/ 0 w 1915814"/>
              <a:gd name="connsiteY0" fmla="*/ 794306 h 2152220"/>
              <a:gd name="connsiteX1" fmla="*/ 1419994 w 1915814"/>
              <a:gd name="connsiteY1" fmla="*/ 2152220 h 2152220"/>
              <a:gd name="connsiteX2" fmla="*/ 1505138 w 1915814"/>
              <a:gd name="connsiteY2" fmla="*/ 2066839 h 2152220"/>
              <a:gd name="connsiteX3" fmla="*/ 1626536 w 1915814"/>
              <a:gd name="connsiteY3" fmla="*/ 2003250 h 2152220"/>
              <a:gd name="connsiteX4" fmla="*/ 1907675 w 1915814"/>
              <a:gd name="connsiteY4" fmla="*/ 1953489 h 2152220"/>
              <a:gd name="connsiteX5" fmla="*/ 1915294 w 1915814"/>
              <a:gd name="connsiteY5" fmla="*/ 0 h 2152220"/>
              <a:gd name="connsiteX6" fmla="*/ 1626670 w 1915814"/>
              <a:gd name="connsiteY6" fmla="*/ 14660 h 2152220"/>
              <a:gd name="connsiteX7" fmla="*/ 1357163 w 1915814"/>
              <a:gd name="connsiteY7" fmla="*/ 62786 h 2152220"/>
              <a:gd name="connsiteX8" fmla="*/ 1155032 w 1915814"/>
              <a:gd name="connsiteY8" fmla="*/ 120538 h 2152220"/>
              <a:gd name="connsiteX9" fmla="*/ 943276 w 1915814"/>
              <a:gd name="connsiteY9" fmla="*/ 197540 h 2152220"/>
              <a:gd name="connsiteX10" fmla="*/ 693019 w 1915814"/>
              <a:gd name="connsiteY10" fmla="*/ 303418 h 2152220"/>
              <a:gd name="connsiteX11" fmla="*/ 423512 w 1915814"/>
              <a:gd name="connsiteY11" fmla="*/ 457422 h 2152220"/>
              <a:gd name="connsiteX12" fmla="*/ 231007 w 1915814"/>
              <a:gd name="connsiteY12" fmla="*/ 601801 h 2152220"/>
              <a:gd name="connsiteX13" fmla="*/ 96253 w 1915814"/>
              <a:gd name="connsiteY13" fmla="*/ 698053 h 2152220"/>
              <a:gd name="connsiteX14" fmla="*/ 0 w 1915814"/>
              <a:gd name="connsiteY14" fmla="*/ 794306 h 2152220"/>
              <a:gd name="connsiteX0" fmla="*/ 0 w 1922916"/>
              <a:gd name="connsiteY0" fmla="*/ 794306 h 2152220"/>
              <a:gd name="connsiteX1" fmla="*/ 1419994 w 1922916"/>
              <a:gd name="connsiteY1" fmla="*/ 2152220 h 2152220"/>
              <a:gd name="connsiteX2" fmla="*/ 1505138 w 1922916"/>
              <a:gd name="connsiteY2" fmla="*/ 2066839 h 2152220"/>
              <a:gd name="connsiteX3" fmla="*/ 1626536 w 1922916"/>
              <a:gd name="connsiteY3" fmla="*/ 2003250 h 2152220"/>
              <a:gd name="connsiteX4" fmla="*/ 1922916 w 1922916"/>
              <a:gd name="connsiteY4" fmla="*/ 1945939 h 2152220"/>
              <a:gd name="connsiteX5" fmla="*/ 1915294 w 1922916"/>
              <a:gd name="connsiteY5" fmla="*/ 0 h 2152220"/>
              <a:gd name="connsiteX6" fmla="*/ 1626670 w 1922916"/>
              <a:gd name="connsiteY6" fmla="*/ 14660 h 2152220"/>
              <a:gd name="connsiteX7" fmla="*/ 1357163 w 1922916"/>
              <a:gd name="connsiteY7" fmla="*/ 62786 h 2152220"/>
              <a:gd name="connsiteX8" fmla="*/ 1155032 w 1922916"/>
              <a:gd name="connsiteY8" fmla="*/ 120538 h 2152220"/>
              <a:gd name="connsiteX9" fmla="*/ 943276 w 1922916"/>
              <a:gd name="connsiteY9" fmla="*/ 197540 h 2152220"/>
              <a:gd name="connsiteX10" fmla="*/ 693019 w 1922916"/>
              <a:gd name="connsiteY10" fmla="*/ 303418 h 2152220"/>
              <a:gd name="connsiteX11" fmla="*/ 423512 w 1922916"/>
              <a:gd name="connsiteY11" fmla="*/ 457422 h 2152220"/>
              <a:gd name="connsiteX12" fmla="*/ 231007 w 1922916"/>
              <a:gd name="connsiteY12" fmla="*/ 601801 h 2152220"/>
              <a:gd name="connsiteX13" fmla="*/ 96253 w 1922916"/>
              <a:gd name="connsiteY13" fmla="*/ 698053 h 2152220"/>
              <a:gd name="connsiteX14" fmla="*/ 0 w 1922916"/>
              <a:gd name="connsiteY14" fmla="*/ 794306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596056 w 1892436"/>
              <a:gd name="connsiteY3" fmla="*/ 2003250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4552 w 1892436"/>
              <a:gd name="connsiteY8" fmla="*/ 120538 h 2152220"/>
              <a:gd name="connsiteX9" fmla="*/ 912796 w 1892436"/>
              <a:gd name="connsiteY9" fmla="*/ 197540 h 2152220"/>
              <a:gd name="connsiteX10" fmla="*/ 662539 w 1892436"/>
              <a:gd name="connsiteY10" fmla="*/ 303418 h 2152220"/>
              <a:gd name="connsiteX11" fmla="*/ 393032 w 1892436"/>
              <a:gd name="connsiteY11" fmla="*/ 457422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596056 w 1892436"/>
              <a:gd name="connsiteY3" fmla="*/ 2003250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4552 w 1892436"/>
              <a:gd name="connsiteY8" fmla="*/ 120538 h 2152220"/>
              <a:gd name="connsiteX9" fmla="*/ 912796 w 1892436"/>
              <a:gd name="connsiteY9" fmla="*/ 182440 h 2152220"/>
              <a:gd name="connsiteX10" fmla="*/ 662539 w 1892436"/>
              <a:gd name="connsiteY10" fmla="*/ 303418 h 2152220"/>
              <a:gd name="connsiteX11" fmla="*/ 393032 w 1892436"/>
              <a:gd name="connsiteY11" fmla="*/ 457422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596056 w 1892436"/>
              <a:gd name="connsiteY3" fmla="*/ 2003250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4552 w 1892436"/>
              <a:gd name="connsiteY8" fmla="*/ 120538 h 2152220"/>
              <a:gd name="connsiteX9" fmla="*/ 912796 w 1892436"/>
              <a:gd name="connsiteY9" fmla="*/ 182440 h 2152220"/>
              <a:gd name="connsiteX10" fmla="*/ 654919 w 1892436"/>
              <a:gd name="connsiteY10" fmla="*/ 295868 h 2152220"/>
              <a:gd name="connsiteX11" fmla="*/ 393032 w 1892436"/>
              <a:gd name="connsiteY11" fmla="*/ 457422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596056 w 1892436"/>
              <a:gd name="connsiteY3" fmla="*/ 2003250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4552 w 1892436"/>
              <a:gd name="connsiteY8" fmla="*/ 120538 h 2152220"/>
              <a:gd name="connsiteX9" fmla="*/ 912796 w 1892436"/>
              <a:gd name="connsiteY9" fmla="*/ 182440 h 2152220"/>
              <a:gd name="connsiteX10" fmla="*/ 654919 w 1892436"/>
              <a:gd name="connsiteY10" fmla="*/ 295868 h 2152220"/>
              <a:gd name="connsiteX11" fmla="*/ 380332 w 1892436"/>
              <a:gd name="connsiteY11" fmla="*/ 462454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596056 w 1892436"/>
              <a:gd name="connsiteY3" fmla="*/ 2003250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2012 w 1892436"/>
              <a:gd name="connsiteY8" fmla="*/ 110472 h 2152220"/>
              <a:gd name="connsiteX9" fmla="*/ 912796 w 1892436"/>
              <a:gd name="connsiteY9" fmla="*/ 182440 h 2152220"/>
              <a:gd name="connsiteX10" fmla="*/ 654919 w 1892436"/>
              <a:gd name="connsiteY10" fmla="*/ 295868 h 2152220"/>
              <a:gd name="connsiteX11" fmla="*/ 380332 w 1892436"/>
              <a:gd name="connsiteY11" fmla="*/ 462454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616376 w 1892436"/>
              <a:gd name="connsiteY3" fmla="*/ 1978084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2012 w 1892436"/>
              <a:gd name="connsiteY8" fmla="*/ 110472 h 2152220"/>
              <a:gd name="connsiteX9" fmla="*/ 912796 w 1892436"/>
              <a:gd name="connsiteY9" fmla="*/ 182440 h 2152220"/>
              <a:gd name="connsiteX10" fmla="*/ 654919 w 1892436"/>
              <a:gd name="connsiteY10" fmla="*/ 295868 h 2152220"/>
              <a:gd name="connsiteX11" fmla="*/ 380332 w 1892436"/>
              <a:gd name="connsiteY11" fmla="*/ 462454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616376 w 1892436"/>
              <a:gd name="connsiteY3" fmla="*/ 1978084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2012 w 1892436"/>
              <a:gd name="connsiteY8" fmla="*/ 110472 h 2152220"/>
              <a:gd name="connsiteX9" fmla="*/ 912796 w 1892436"/>
              <a:gd name="connsiteY9" fmla="*/ 182440 h 2152220"/>
              <a:gd name="connsiteX10" fmla="*/ 654919 w 1892436"/>
              <a:gd name="connsiteY10" fmla="*/ 295868 h 2152220"/>
              <a:gd name="connsiteX11" fmla="*/ 380332 w 1892436"/>
              <a:gd name="connsiteY11" fmla="*/ 462454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89896"/>
              <a:gd name="connsiteY0" fmla="*/ 789272 h 2152220"/>
              <a:gd name="connsiteX1" fmla="*/ 1389514 w 1889896"/>
              <a:gd name="connsiteY1" fmla="*/ 2152220 h 2152220"/>
              <a:gd name="connsiteX2" fmla="*/ 1474658 w 1889896"/>
              <a:gd name="connsiteY2" fmla="*/ 2066839 h 2152220"/>
              <a:gd name="connsiteX3" fmla="*/ 1616376 w 1889896"/>
              <a:gd name="connsiteY3" fmla="*/ 1978084 h 2152220"/>
              <a:gd name="connsiteX4" fmla="*/ 1889896 w 1889896"/>
              <a:gd name="connsiteY4" fmla="*/ 1933355 h 2152220"/>
              <a:gd name="connsiteX5" fmla="*/ 1884814 w 1889896"/>
              <a:gd name="connsiteY5" fmla="*/ 0 h 2152220"/>
              <a:gd name="connsiteX6" fmla="*/ 1596190 w 1889896"/>
              <a:gd name="connsiteY6" fmla="*/ 14660 h 2152220"/>
              <a:gd name="connsiteX7" fmla="*/ 1326683 w 1889896"/>
              <a:gd name="connsiteY7" fmla="*/ 62786 h 2152220"/>
              <a:gd name="connsiteX8" fmla="*/ 1122012 w 1889896"/>
              <a:gd name="connsiteY8" fmla="*/ 110472 h 2152220"/>
              <a:gd name="connsiteX9" fmla="*/ 912796 w 1889896"/>
              <a:gd name="connsiteY9" fmla="*/ 182440 h 2152220"/>
              <a:gd name="connsiteX10" fmla="*/ 654919 w 1889896"/>
              <a:gd name="connsiteY10" fmla="*/ 295868 h 2152220"/>
              <a:gd name="connsiteX11" fmla="*/ 380332 w 1889896"/>
              <a:gd name="connsiteY11" fmla="*/ 462454 h 2152220"/>
              <a:gd name="connsiteX12" fmla="*/ 200527 w 1889896"/>
              <a:gd name="connsiteY12" fmla="*/ 601801 h 2152220"/>
              <a:gd name="connsiteX13" fmla="*/ 65773 w 1889896"/>
              <a:gd name="connsiteY13" fmla="*/ 698053 h 2152220"/>
              <a:gd name="connsiteX14" fmla="*/ 0 w 1889896"/>
              <a:gd name="connsiteY14" fmla="*/ 789272 h 2152220"/>
              <a:gd name="connsiteX0" fmla="*/ 0 w 1889896"/>
              <a:gd name="connsiteY0" fmla="*/ 789272 h 2134603"/>
              <a:gd name="connsiteX1" fmla="*/ 1371735 w 1889896"/>
              <a:gd name="connsiteY1" fmla="*/ 2134603 h 2134603"/>
              <a:gd name="connsiteX2" fmla="*/ 1474658 w 1889896"/>
              <a:gd name="connsiteY2" fmla="*/ 2066839 h 2134603"/>
              <a:gd name="connsiteX3" fmla="*/ 1616376 w 1889896"/>
              <a:gd name="connsiteY3" fmla="*/ 1978084 h 2134603"/>
              <a:gd name="connsiteX4" fmla="*/ 1889896 w 1889896"/>
              <a:gd name="connsiteY4" fmla="*/ 1933355 h 2134603"/>
              <a:gd name="connsiteX5" fmla="*/ 1884814 w 1889896"/>
              <a:gd name="connsiteY5" fmla="*/ 0 h 2134603"/>
              <a:gd name="connsiteX6" fmla="*/ 1596190 w 1889896"/>
              <a:gd name="connsiteY6" fmla="*/ 14660 h 2134603"/>
              <a:gd name="connsiteX7" fmla="*/ 1326683 w 1889896"/>
              <a:gd name="connsiteY7" fmla="*/ 62786 h 2134603"/>
              <a:gd name="connsiteX8" fmla="*/ 1122012 w 1889896"/>
              <a:gd name="connsiteY8" fmla="*/ 110472 h 2134603"/>
              <a:gd name="connsiteX9" fmla="*/ 912796 w 1889896"/>
              <a:gd name="connsiteY9" fmla="*/ 182440 h 2134603"/>
              <a:gd name="connsiteX10" fmla="*/ 654919 w 1889896"/>
              <a:gd name="connsiteY10" fmla="*/ 295868 h 2134603"/>
              <a:gd name="connsiteX11" fmla="*/ 380332 w 1889896"/>
              <a:gd name="connsiteY11" fmla="*/ 462454 h 2134603"/>
              <a:gd name="connsiteX12" fmla="*/ 200527 w 1889896"/>
              <a:gd name="connsiteY12" fmla="*/ 601801 h 2134603"/>
              <a:gd name="connsiteX13" fmla="*/ 65773 w 1889896"/>
              <a:gd name="connsiteY13" fmla="*/ 698053 h 2134603"/>
              <a:gd name="connsiteX14" fmla="*/ 0 w 1889896"/>
              <a:gd name="connsiteY14" fmla="*/ 789272 h 2134603"/>
              <a:gd name="connsiteX0" fmla="*/ 0 w 1889896"/>
              <a:gd name="connsiteY0" fmla="*/ 789272 h 2134603"/>
              <a:gd name="connsiteX1" fmla="*/ 1371735 w 1889896"/>
              <a:gd name="connsiteY1" fmla="*/ 2134603 h 2134603"/>
              <a:gd name="connsiteX2" fmla="*/ 1469578 w 1889896"/>
              <a:gd name="connsiteY2" fmla="*/ 2049223 h 2134603"/>
              <a:gd name="connsiteX3" fmla="*/ 1616376 w 1889896"/>
              <a:gd name="connsiteY3" fmla="*/ 1978084 h 2134603"/>
              <a:gd name="connsiteX4" fmla="*/ 1889896 w 1889896"/>
              <a:gd name="connsiteY4" fmla="*/ 1933355 h 2134603"/>
              <a:gd name="connsiteX5" fmla="*/ 1884814 w 1889896"/>
              <a:gd name="connsiteY5" fmla="*/ 0 h 2134603"/>
              <a:gd name="connsiteX6" fmla="*/ 1596190 w 1889896"/>
              <a:gd name="connsiteY6" fmla="*/ 14660 h 2134603"/>
              <a:gd name="connsiteX7" fmla="*/ 1326683 w 1889896"/>
              <a:gd name="connsiteY7" fmla="*/ 62786 h 2134603"/>
              <a:gd name="connsiteX8" fmla="*/ 1122012 w 1889896"/>
              <a:gd name="connsiteY8" fmla="*/ 110472 h 2134603"/>
              <a:gd name="connsiteX9" fmla="*/ 912796 w 1889896"/>
              <a:gd name="connsiteY9" fmla="*/ 182440 h 2134603"/>
              <a:gd name="connsiteX10" fmla="*/ 654919 w 1889896"/>
              <a:gd name="connsiteY10" fmla="*/ 295868 h 2134603"/>
              <a:gd name="connsiteX11" fmla="*/ 380332 w 1889896"/>
              <a:gd name="connsiteY11" fmla="*/ 462454 h 2134603"/>
              <a:gd name="connsiteX12" fmla="*/ 200527 w 1889896"/>
              <a:gd name="connsiteY12" fmla="*/ 601801 h 2134603"/>
              <a:gd name="connsiteX13" fmla="*/ 65773 w 1889896"/>
              <a:gd name="connsiteY13" fmla="*/ 698053 h 2134603"/>
              <a:gd name="connsiteX14" fmla="*/ 0 w 1889896"/>
              <a:gd name="connsiteY14" fmla="*/ 789272 h 2134603"/>
              <a:gd name="connsiteX0" fmla="*/ 0 w 1889896"/>
              <a:gd name="connsiteY0" fmla="*/ 789272 h 2134603"/>
              <a:gd name="connsiteX1" fmla="*/ 1371735 w 1889896"/>
              <a:gd name="connsiteY1" fmla="*/ 2134603 h 2134603"/>
              <a:gd name="connsiteX2" fmla="*/ 1472118 w 1889896"/>
              <a:gd name="connsiteY2" fmla="*/ 2056773 h 2134603"/>
              <a:gd name="connsiteX3" fmla="*/ 1616376 w 1889896"/>
              <a:gd name="connsiteY3" fmla="*/ 1978084 h 2134603"/>
              <a:gd name="connsiteX4" fmla="*/ 1889896 w 1889896"/>
              <a:gd name="connsiteY4" fmla="*/ 1933355 h 2134603"/>
              <a:gd name="connsiteX5" fmla="*/ 1884814 w 1889896"/>
              <a:gd name="connsiteY5" fmla="*/ 0 h 2134603"/>
              <a:gd name="connsiteX6" fmla="*/ 1596190 w 1889896"/>
              <a:gd name="connsiteY6" fmla="*/ 14660 h 2134603"/>
              <a:gd name="connsiteX7" fmla="*/ 1326683 w 1889896"/>
              <a:gd name="connsiteY7" fmla="*/ 62786 h 2134603"/>
              <a:gd name="connsiteX8" fmla="*/ 1122012 w 1889896"/>
              <a:gd name="connsiteY8" fmla="*/ 110472 h 2134603"/>
              <a:gd name="connsiteX9" fmla="*/ 912796 w 1889896"/>
              <a:gd name="connsiteY9" fmla="*/ 182440 h 2134603"/>
              <a:gd name="connsiteX10" fmla="*/ 654919 w 1889896"/>
              <a:gd name="connsiteY10" fmla="*/ 295868 h 2134603"/>
              <a:gd name="connsiteX11" fmla="*/ 380332 w 1889896"/>
              <a:gd name="connsiteY11" fmla="*/ 462454 h 2134603"/>
              <a:gd name="connsiteX12" fmla="*/ 200527 w 1889896"/>
              <a:gd name="connsiteY12" fmla="*/ 601801 h 2134603"/>
              <a:gd name="connsiteX13" fmla="*/ 65773 w 1889896"/>
              <a:gd name="connsiteY13" fmla="*/ 698053 h 2134603"/>
              <a:gd name="connsiteX14" fmla="*/ 0 w 1889896"/>
              <a:gd name="connsiteY14" fmla="*/ 789272 h 2134603"/>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96190 w 1889896"/>
              <a:gd name="connsiteY6" fmla="*/ 27243 h 2147186"/>
              <a:gd name="connsiteX7" fmla="*/ 1326683 w 1889896"/>
              <a:gd name="connsiteY7" fmla="*/ 75369 h 2147186"/>
              <a:gd name="connsiteX8" fmla="*/ 1122012 w 1889896"/>
              <a:gd name="connsiteY8" fmla="*/ 123055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6683 w 1889896"/>
              <a:gd name="connsiteY7" fmla="*/ 75369 h 2147186"/>
              <a:gd name="connsiteX8" fmla="*/ 1122012 w 1889896"/>
              <a:gd name="connsiteY8" fmla="*/ 123055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7819 h 2147186"/>
              <a:gd name="connsiteX8" fmla="*/ 1122012 w 1889896"/>
              <a:gd name="connsiteY8" fmla="*/ 123055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7819 h 2147186"/>
              <a:gd name="connsiteX8" fmla="*/ 1122012 w 1889896"/>
              <a:gd name="connsiteY8" fmla="*/ 123055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7819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7819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7819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0256 w 1889896"/>
              <a:gd name="connsiteY9" fmla="*/ 184956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0256 w 1889896"/>
              <a:gd name="connsiteY9" fmla="*/ 184956 h 2147186"/>
              <a:gd name="connsiteX10" fmla="*/ 652379 w 1889896"/>
              <a:gd name="connsiteY10" fmla="*/ 303417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0256 w 1889896"/>
              <a:gd name="connsiteY9" fmla="*/ 184956 h 2147186"/>
              <a:gd name="connsiteX10" fmla="*/ 652379 w 1889896"/>
              <a:gd name="connsiteY10" fmla="*/ 303417 h 2147186"/>
              <a:gd name="connsiteX11" fmla="*/ 372712 w 1889896"/>
              <a:gd name="connsiteY11" fmla="*/ 464971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0256 w 1889896"/>
              <a:gd name="connsiteY9" fmla="*/ 184956 h 2147186"/>
              <a:gd name="connsiteX10" fmla="*/ 652379 w 1889896"/>
              <a:gd name="connsiteY10" fmla="*/ 303417 h 2147186"/>
              <a:gd name="connsiteX11" fmla="*/ 372712 w 1889896"/>
              <a:gd name="connsiteY11" fmla="*/ 464971 h 2147186"/>
              <a:gd name="connsiteX12" fmla="*/ 182747 w 1889896"/>
              <a:gd name="connsiteY12" fmla="*/ 596768 h 2147186"/>
              <a:gd name="connsiteX13" fmla="*/ 65773 w 1889896"/>
              <a:gd name="connsiteY13" fmla="*/ 710636 h 2147186"/>
              <a:gd name="connsiteX14" fmla="*/ 0 w 1889896"/>
              <a:gd name="connsiteY14" fmla="*/ 801855 h 2147186"/>
              <a:gd name="connsiteX0" fmla="*/ 0 w 1905137"/>
              <a:gd name="connsiteY0" fmla="*/ 784239 h 2147186"/>
              <a:gd name="connsiteX1" fmla="*/ 1386976 w 1905137"/>
              <a:gd name="connsiteY1" fmla="*/ 2147186 h 2147186"/>
              <a:gd name="connsiteX2" fmla="*/ 1487359 w 1905137"/>
              <a:gd name="connsiteY2" fmla="*/ 2069356 h 2147186"/>
              <a:gd name="connsiteX3" fmla="*/ 1631617 w 1905137"/>
              <a:gd name="connsiteY3" fmla="*/ 1990667 h 2147186"/>
              <a:gd name="connsiteX4" fmla="*/ 1905137 w 1905137"/>
              <a:gd name="connsiteY4" fmla="*/ 1945938 h 2147186"/>
              <a:gd name="connsiteX5" fmla="*/ 1902595 w 1905137"/>
              <a:gd name="connsiteY5" fmla="*/ 0 h 2147186"/>
              <a:gd name="connsiteX6" fmla="*/ 1603811 w 1905137"/>
              <a:gd name="connsiteY6" fmla="*/ 17177 h 2147186"/>
              <a:gd name="connsiteX7" fmla="*/ 1336845 w 1905137"/>
              <a:gd name="connsiteY7" fmla="*/ 62785 h 2147186"/>
              <a:gd name="connsiteX8" fmla="*/ 1124553 w 1905137"/>
              <a:gd name="connsiteY8" fmla="*/ 120538 h 2147186"/>
              <a:gd name="connsiteX9" fmla="*/ 925497 w 1905137"/>
              <a:gd name="connsiteY9" fmla="*/ 184956 h 2147186"/>
              <a:gd name="connsiteX10" fmla="*/ 667620 w 1905137"/>
              <a:gd name="connsiteY10" fmla="*/ 303417 h 2147186"/>
              <a:gd name="connsiteX11" fmla="*/ 387953 w 1905137"/>
              <a:gd name="connsiteY11" fmla="*/ 464971 h 2147186"/>
              <a:gd name="connsiteX12" fmla="*/ 197988 w 1905137"/>
              <a:gd name="connsiteY12" fmla="*/ 596768 h 2147186"/>
              <a:gd name="connsiteX13" fmla="*/ 81014 w 1905137"/>
              <a:gd name="connsiteY13" fmla="*/ 710636 h 2147186"/>
              <a:gd name="connsiteX14" fmla="*/ 0 w 1905137"/>
              <a:gd name="connsiteY14" fmla="*/ 784239 h 2147186"/>
              <a:gd name="connsiteX0" fmla="*/ 0 w 1905137"/>
              <a:gd name="connsiteY0" fmla="*/ 784239 h 2147186"/>
              <a:gd name="connsiteX1" fmla="*/ 1386976 w 1905137"/>
              <a:gd name="connsiteY1" fmla="*/ 2147186 h 2147186"/>
              <a:gd name="connsiteX2" fmla="*/ 1487359 w 1905137"/>
              <a:gd name="connsiteY2" fmla="*/ 2069356 h 2147186"/>
              <a:gd name="connsiteX3" fmla="*/ 1631617 w 1905137"/>
              <a:gd name="connsiteY3" fmla="*/ 1990667 h 2147186"/>
              <a:gd name="connsiteX4" fmla="*/ 1905137 w 1905137"/>
              <a:gd name="connsiteY4" fmla="*/ 1945938 h 2147186"/>
              <a:gd name="connsiteX5" fmla="*/ 1902595 w 1905137"/>
              <a:gd name="connsiteY5" fmla="*/ 0 h 2147186"/>
              <a:gd name="connsiteX6" fmla="*/ 1603811 w 1905137"/>
              <a:gd name="connsiteY6" fmla="*/ 17177 h 2147186"/>
              <a:gd name="connsiteX7" fmla="*/ 1336845 w 1905137"/>
              <a:gd name="connsiteY7" fmla="*/ 62785 h 2147186"/>
              <a:gd name="connsiteX8" fmla="*/ 1124553 w 1905137"/>
              <a:gd name="connsiteY8" fmla="*/ 120538 h 2147186"/>
              <a:gd name="connsiteX9" fmla="*/ 925497 w 1905137"/>
              <a:gd name="connsiteY9" fmla="*/ 184956 h 2147186"/>
              <a:gd name="connsiteX10" fmla="*/ 667620 w 1905137"/>
              <a:gd name="connsiteY10" fmla="*/ 303417 h 2147186"/>
              <a:gd name="connsiteX11" fmla="*/ 387953 w 1905137"/>
              <a:gd name="connsiteY11" fmla="*/ 464971 h 2147186"/>
              <a:gd name="connsiteX12" fmla="*/ 197988 w 1905137"/>
              <a:gd name="connsiteY12" fmla="*/ 596768 h 2147186"/>
              <a:gd name="connsiteX13" fmla="*/ 75934 w 1905137"/>
              <a:gd name="connsiteY13" fmla="*/ 710636 h 2147186"/>
              <a:gd name="connsiteX14" fmla="*/ 0 w 1905137"/>
              <a:gd name="connsiteY14" fmla="*/ 784239 h 2147186"/>
              <a:gd name="connsiteX0" fmla="*/ 0 w 1905137"/>
              <a:gd name="connsiteY0" fmla="*/ 784239 h 2147186"/>
              <a:gd name="connsiteX1" fmla="*/ 1386976 w 1905137"/>
              <a:gd name="connsiteY1" fmla="*/ 2147186 h 2147186"/>
              <a:gd name="connsiteX2" fmla="*/ 1487359 w 1905137"/>
              <a:gd name="connsiteY2" fmla="*/ 2069356 h 2147186"/>
              <a:gd name="connsiteX3" fmla="*/ 1631617 w 1905137"/>
              <a:gd name="connsiteY3" fmla="*/ 1990667 h 2147186"/>
              <a:gd name="connsiteX4" fmla="*/ 1905137 w 1905137"/>
              <a:gd name="connsiteY4" fmla="*/ 1945938 h 2147186"/>
              <a:gd name="connsiteX5" fmla="*/ 1902595 w 1905137"/>
              <a:gd name="connsiteY5" fmla="*/ 0 h 2147186"/>
              <a:gd name="connsiteX6" fmla="*/ 1603811 w 1905137"/>
              <a:gd name="connsiteY6" fmla="*/ 17177 h 2147186"/>
              <a:gd name="connsiteX7" fmla="*/ 1336845 w 1905137"/>
              <a:gd name="connsiteY7" fmla="*/ 62785 h 2147186"/>
              <a:gd name="connsiteX8" fmla="*/ 1124553 w 1905137"/>
              <a:gd name="connsiteY8" fmla="*/ 120538 h 2147186"/>
              <a:gd name="connsiteX9" fmla="*/ 925497 w 1905137"/>
              <a:gd name="connsiteY9" fmla="*/ 184956 h 2147186"/>
              <a:gd name="connsiteX10" fmla="*/ 667620 w 1905137"/>
              <a:gd name="connsiteY10" fmla="*/ 303417 h 2147186"/>
              <a:gd name="connsiteX11" fmla="*/ 387953 w 1905137"/>
              <a:gd name="connsiteY11" fmla="*/ 464971 h 2147186"/>
              <a:gd name="connsiteX12" fmla="*/ 197988 w 1905137"/>
              <a:gd name="connsiteY12" fmla="*/ 596768 h 2147186"/>
              <a:gd name="connsiteX13" fmla="*/ 75934 w 1905137"/>
              <a:gd name="connsiteY13" fmla="*/ 710636 h 2147186"/>
              <a:gd name="connsiteX14" fmla="*/ 0 w 1905137"/>
              <a:gd name="connsiteY14" fmla="*/ 784239 h 2147186"/>
              <a:gd name="connsiteX0" fmla="*/ 0 w 1910216"/>
              <a:gd name="connsiteY0" fmla="*/ 776689 h 2147186"/>
              <a:gd name="connsiteX1" fmla="*/ 1392055 w 1910216"/>
              <a:gd name="connsiteY1" fmla="*/ 2147186 h 2147186"/>
              <a:gd name="connsiteX2" fmla="*/ 1492438 w 1910216"/>
              <a:gd name="connsiteY2" fmla="*/ 2069356 h 2147186"/>
              <a:gd name="connsiteX3" fmla="*/ 1636696 w 1910216"/>
              <a:gd name="connsiteY3" fmla="*/ 1990667 h 2147186"/>
              <a:gd name="connsiteX4" fmla="*/ 1910216 w 1910216"/>
              <a:gd name="connsiteY4" fmla="*/ 1945938 h 2147186"/>
              <a:gd name="connsiteX5" fmla="*/ 1907674 w 1910216"/>
              <a:gd name="connsiteY5" fmla="*/ 0 h 2147186"/>
              <a:gd name="connsiteX6" fmla="*/ 1608890 w 1910216"/>
              <a:gd name="connsiteY6" fmla="*/ 17177 h 2147186"/>
              <a:gd name="connsiteX7" fmla="*/ 1341924 w 1910216"/>
              <a:gd name="connsiteY7" fmla="*/ 62785 h 2147186"/>
              <a:gd name="connsiteX8" fmla="*/ 1129632 w 1910216"/>
              <a:gd name="connsiteY8" fmla="*/ 120538 h 2147186"/>
              <a:gd name="connsiteX9" fmla="*/ 930576 w 1910216"/>
              <a:gd name="connsiteY9" fmla="*/ 184956 h 2147186"/>
              <a:gd name="connsiteX10" fmla="*/ 672699 w 1910216"/>
              <a:gd name="connsiteY10" fmla="*/ 303417 h 2147186"/>
              <a:gd name="connsiteX11" fmla="*/ 393032 w 1910216"/>
              <a:gd name="connsiteY11" fmla="*/ 464971 h 2147186"/>
              <a:gd name="connsiteX12" fmla="*/ 203067 w 1910216"/>
              <a:gd name="connsiteY12" fmla="*/ 596768 h 2147186"/>
              <a:gd name="connsiteX13" fmla="*/ 81013 w 1910216"/>
              <a:gd name="connsiteY13" fmla="*/ 710636 h 2147186"/>
              <a:gd name="connsiteX14" fmla="*/ 0 w 1910216"/>
              <a:gd name="connsiteY14" fmla="*/ 776689 h 2147186"/>
              <a:gd name="connsiteX0" fmla="*/ 0 w 1910216"/>
              <a:gd name="connsiteY0" fmla="*/ 776689 h 2147186"/>
              <a:gd name="connsiteX1" fmla="*/ 1392055 w 1910216"/>
              <a:gd name="connsiteY1" fmla="*/ 2147186 h 2147186"/>
              <a:gd name="connsiteX2" fmla="*/ 1492438 w 1910216"/>
              <a:gd name="connsiteY2" fmla="*/ 2069356 h 2147186"/>
              <a:gd name="connsiteX3" fmla="*/ 1636696 w 1910216"/>
              <a:gd name="connsiteY3" fmla="*/ 1990667 h 2147186"/>
              <a:gd name="connsiteX4" fmla="*/ 1910216 w 1910216"/>
              <a:gd name="connsiteY4" fmla="*/ 1945938 h 2147186"/>
              <a:gd name="connsiteX5" fmla="*/ 1907674 w 1910216"/>
              <a:gd name="connsiteY5" fmla="*/ 0 h 2147186"/>
              <a:gd name="connsiteX6" fmla="*/ 1608890 w 1910216"/>
              <a:gd name="connsiteY6" fmla="*/ 17177 h 2147186"/>
              <a:gd name="connsiteX7" fmla="*/ 1341924 w 1910216"/>
              <a:gd name="connsiteY7" fmla="*/ 62785 h 2147186"/>
              <a:gd name="connsiteX8" fmla="*/ 1129632 w 1910216"/>
              <a:gd name="connsiteY8" fmla="*/ 120538 h 2147186"/>
              <a:gd name="connsiteX9" fmla="*/ 930576 w 1910216"/>
              <a:gd name="connsiteY9" fmla="*/ 184956 h 2147186"/>
              <a:gd name="connsiteX10" fmla="*/ 672699 w 1910216"/>
              <a:gd name="connsiteY10" fmla="*/ 303417 h 2147186"/>
              <a:gd name="connsiteX11" fmla="*/ 393032 w 1910216"/>
              <a:gd name="connsiteY11" fmla="*/ 464971 h 2147186"/>
              <a:gd name="connsiteX12" fmla="*/ 203067 w 1910216"/>
              <a:gd name="connsiteY12" fmla="*/ 596768 h 2147186"/>
              <a:gd name="connsiteX13" fmla="*/ 81013 w 1910216"/>
              <a:gd name="connsiteY13" fmla="*/ 710636 h 2147186"/>
              <a:gd name="connsiteX14" fmla="*/ 0 w 1910216"/>
              <a:gd name="connsiteY14" fmla="*/ 776689 h 2147186"/>
              <a:gd name="connsiteX0" fmla="*/ 0 w 1910216"/>
              <a:gd name="connsiteY0" fmla="*/ 776689 h 2147186"/>
              <a:gd name="connsiteX1" fmla="*/ 1392055 w 1910216"/>
              <a:gd name="connsiteY1" fmla="*/ 2147186 h 2147186"/>
              <a:gd name="connsiteX2" fmla="*/ 1492438 w 1910216"/>
              <a:gd name="connsiteY2" fmla="*/ 2069356 h 2147186"/>
              <a:gd name="connsiteX3" fmla="*/ 1636696 w 1910216"/>
              <a:gd name="connsiteY3" fmla="*/ 1990667 h 2147186"/>
              <a:gd name="connsiteX4" fmla="*/ 1910216 w 1910216"/>
              <a:gd name="connsiteY4" fmla="*/ 1945938 h 2147186"/>
              <a:gd name="connsiteX5" fmla="*/ 1907674 w 1910216"/>
              <a:gd name="connsiteY5" fmla="*/ 0 h 2147186"/>
              <a:gd name="connsiteX6" fmla="*/ 1608890 w 1910216"/>
              <a:gd name="connsiteY6" fmla="*/ 17177 h 2147186"/>
              <a:gd name="connsiteX7" fmla="*/ 1341924 w 1910216"/>
              <a:gd name="connsiteY7" fmla="*/ 62785 h 2147186"/>
              <a:gd name="connsiteX8" fmla="*/ 1129632 w 1910216"/>
              <a:gd name="connsiteY8" fmla="*/ 120538 h 2147186"/>
              <a:gd name="connsiteX9" fmla="*/ 930576 w 1910216"/>
              <a:gd name="connsiteY9" fmla="*/ 184956 h 2147186"/>
              <a:gd name="connsiteX10" fmla="*/ 672699 w 1910216"/>
              <a:gd name="connsiteY10" fmla="*/ 303417 h 2147186"/>
              <a:gd name="connsiteX11" fmla="*/ 393032 w 1910216"/>
              <a:gd name="connsiteY11" fmla="*/ 464971 h 2147186"/>
              <a:gd name="connsiteX12" fmla="*/ 203067 w 1910216"/>
              <a:gd name="connsiteY12" fmla="*/ 596768 h 2147186"/>
              <a:gd name="connsiteX13" fmla="*/ 81013 w 1910216"/>
              <a:gd name="connsiteY13" fmla="*/ 708119 h 2147186"/>
              <a:gd name="connsiteX14" fmla="*/ 0 w 1910216"/>
              <a:gd name="connsiteY14" fmla="*/ 776689 h 214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0216" h="2147186">
                <a:moveTo>
                  <a:pt x="0" y="776689"/>
                </a:moveTo>
                <a:lnTo>
                  <a:pt x="1392055" y="2147186"/>
                </a:lnTo>
                <a:cubicBezTo>
                  <a:pt x="1430596" y="2109498"/>
                  <a:pt x="1453897" y="2107044"/>
                  <a:pt x="1492438" y="2069356"/>
                </a:cubicBezTo>
                <a:cubicBezTo>
                  <a:pt x="1532904" y="2048160"/>
                  <a:pt x="1596230" y="2011863"/>
                  <a:pt x="1636696" y="1990667"/>
                </a:cubicBezTo>
                <a:cubicBezTo>
                  <a:pt x="1772743" y="1958981"/>
                  <a:pt x="1766549" y="1949942"/>
                  <a:pt x="1910216" y="1945938"/>
                </a:cubicBezTo>
                <a:cubicBezTo>
                  <a:pt x="1906829" y="1292259"/>
                  <a:pt x="1911061" y="653679"/>
                  <a:pt x="1907674" y="0"/>
                </a:cubicBezTo>
                <a:lnTo>
                  <a:pt x="1608890" y="17177"/>
                </a:lnTo>
                <a:cubicBezTo>
                  <a:pt x="1519901" y="34058"/>
                  <a:pt x="1466474" y="35837"/>
                  <a:pt x="1341924" y="62785"/>
                </a:cubicBezTo>
                <a:cubicBezTo>
                  <a:pt x="1230520" y="82875"/>
                  <a:pt x="1200396" y="102965"/>
                  <a:pt x="1129632" y="120538"/>
                </a:cubicBezTo>
                <a:lnTo>
                  <a:pt x="930576" y="184956"/>
                </a:lnTo>
                <a:lnTo>
                  <a:pt x="672699" y="303417"/>
                </a:lnTo>
                <a:lnTo>
                  <a:pt x="393032" y="464971"/>
                </a:lnTo>
                <a:lnTo>
                  <a:pt x="203067" y="596768"/>
                </a:lnTo>
                <a:lnTo>
                  <a:pt x="81013" y="708119"/>
                </a:lnTo>
                <a:cubicBezTo>
                  <a:pt x="53162" y="727619"/>
                  <a:pt x="32931" y="744604"/>
                  <a:pt x="0" y="776689"/>
                </a:cubicBezTo>
                <a:close/>
              </a:path>
            </a:pathLst>
          </a:custGeom>
          <a:solidFill>
            <a:srgbClr val="9CD59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hildren1" hidden="1">
            <a:hlinkClick r:id="" action="ppaction://noaction"/>
            <a:extLst>
              <a:ext uri="{FF2B5EF4-FFF2-40B4-BE49-F238E27FC236}">
                <a16:creationId xmlns:a16="http://schemas.microsoft.com/office/drawing/2014/main" id="{B09074F9-B666-47B5-93EE-1D16CBE0523E}"/>
              </a:ext>
            </a:extLst>
          </p:cNvPr>
          <p:cNvSpPr/>
          <p:nvPr/>
        </p:nvSpPr>
        <p:spPr>
          <a:xfrm rot="13509884">
            <a:off x="10581451" y="1364588"/>
            <a:ext cx="508648" cy="584744"/>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74796 w 1963554"/>
              <a:gd name="connsiteY2" fmla="*/ 2030931 h 2184935"/>
              <a:gd name="connsiteX3" fmla="*/ 1956179 w 1963554"/>
              <a:gd name="connsiteY3" fmla="*/ 1956390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700448 w 1963554"/>
              <a:gd name="connsiteY2" fmla="*/ 2002123 h 2184935"/>
              <a:gd name="connsiteX3" fmla="*/ 1956179 w 1963554"/>
              <a:gd name="connsiteY3" fmla="*/ 1956390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700448 w 1963554"/>
              <a:gd name="connsiteY2" fmla="*/ 2002123 h 2184935"/>
              <a:gd name="connsiteX3" fmla="*/ 1956179 w 1963554"/>
              <a:gd name="connsiteY3" fmla="*/ 1956390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700448 w 1963554"/>
              <a:gd name="connsiteY2" fmla="*/ 2002123 h 2184935"/>
              <a:gd name="connsiteX3" fmla="*/ 1956179 w 1963554"/>
              <a:gd name="connsiteY3" fmla="*/ 1956390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700448 w 1963554"/>
              <a:gd name="connsiteY2" fmla="*/ 2002123 h 2184935"/>
              <a:gd name="connsiteX3" fmla="*/ 1956179 w 1963554"/>
              <a:gd name="connsiteY3" fmla="*/ 1956390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700426 w 1963554"/>
              <a:gd name="connsiteY2" fmla="*/ 1994940 h 2184935"/>
              <a:gd name="connsiteX3" fmla="*/ 1956179 w 1963554"/>
              <a:gd name="connsiteY3" fmla="*/ 1956390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56116"/>
              <a:gd name="connsiteX1" fmla="*/ 1444242 w 1963554"/>
              <a:gd name="connsiteY1" fmla="*/ 2156116 h 2156116"/>
              <a:gd name="connsiteX2" fmla="*/ 1700426 w 1963554"/>
              <a:gd name="connsiteY2" fmla="*/ 1994940 h 2156116"/>
              <a:gd name="connsiteX3" fmla="*/ 1956179 w 1963554"/>
              <a:gd name="connsiteY3" fmla="*/ 1956390 h 2156116"/>
              <a:gd name="connsiteX4" fmla="*/ 1963554 w 1963554"/>
              <a:gd name="connsiteY4" fmla="*/ 0 h 2156116"/>
              <a:gd name="connsiteX5" fmla="*/ 1626670 w 1963554"/>
              <a:gd name="connsiteY5" fmla="*/ 9626 h 2156116"/>
              <a:gd name="connsiteX6" fmla="*/ 1357163 w 1963554"/>
              <a:gd name="connsiteY6" fmla="*/ 57752 h 2156116"/>
              <a:gd name="connsiteX7" fmla="*/ 1155032 w 1963554"/>
              <a:gd name="connsiteY7" fmla="*/ 115504 h 2156116"/>
              <a:gd name="connsiteX8" fmla="*/ 943276 w 1963554"/>
              <a:gd name="connsiteY8" fmla="*/ 192506 h 2156116"/>
              <a:gd name="connsiteX9" fmla="*/ 693019 w 1963554"/>
              <a:gd name="connsiteY9" fmla="*/ 298384 h 2156116"/>
              <a:gd name="connsiteX10" fmla="*/ 423512 w 1963554"/>
              <a:gd name="connsiteY10" fmla="*/ 452388 h 2156116"/>
              <a:gd name="connsiteX11" fmla="*/ 231007 w 1963554"/>
              <a:gd name="connsiteY11" fmla="*/ 596767 h 2156116"/>
              <a:gd name="connsiteX12" fmla="*/ 96253 w 1963554"/>
              <a:gd name="connsiteY12" fmla="*/ 693019 h 2156116"/>
              <a:gd name="connsiteX13" fmla="*/ 0 w 1963554"/>
              <a:gd name="connsiteY13" fmla="*/ 789272 h 2156116"/>
              <a:gd name="connsiteX0" fmla="*/ 0 w 1963554"/>
              <a:gd name="connsiteY0" fmla="*/ 789272 h 2156116"/>
              <a:gd name="connsiteX1" fmla="*/ 1444242 w 1963554"/>
              <a:gd name="connsiteY1" fmla="*/ 2156116 h 2156116"/>
              <a:gd name="connsiteX2" fmla="*/ 1689332 w 1963554"/>
              <a:gd name="connsiteY2" fmla="*/ 1973418 h 2156116"/>
              <a:gd name="connsiteX3" fmla="*/ 1956179 w 1963554"/>
              <a:gd name="connsiteY3" fmla="*/ 1956390 h 2156116"/>
              <a:gd name="connsiteX4" fmla="*/ 1963554 w 1963554"/>
              <a:gd name="connsiteY4" fmla="*/ 0 h 2156116"/>
              <a:gd name="connsiteX5" fmla="*/ 1626670 w 1963554"/>
              <a:gd name="connsiteY5" fmla="*/ 9626 h 2156116"/>
              <a:gd name="connsiteX6" fmla="*/ 1357163 w 1963554"/>
              <a:gd name="connsiteY6" fmla="*/ 57752 h 2156116"/>
              <a:gd name="connsiteX7" fmla="*/ 1155032 w 1963554"/>
              <a:gd name="connsiteY7" fmla="*/ 115504 h 2156116"/>
              <a:gd name="connsiteX8" fmla="*/ 943276 w 1963554"/>
              <a:gd name="connsiteY8" fmla="*/ 192506 h 2156116"/>
              <a:gd name="connsiteX9" fmla="*/ 693019 w 1963554"/>
              <a:gd name="connsiteY9" fmla="*/ 298384 h 2156116"/>
              <a:gd name="connsiteX10" fmla="*/ 423512 w 1963554"/>
              <a:gd name="connsiteY10" fmla="*/ 452388 h 2156116"/>
              <a:gd name="connsiteX11" fmla="*/ 231007 w 1963554"/>
              <a:gd name="connsiteY11" fmla="*/ 596767 h 2156116"/>
              <a:gd name="connsiteX12" fmla="*/ 96253 w 1963554"/>
              <a:gd name="connsiteY12" fmla="*/ 693019 h 2156116"/>
              <a:gd name="connsiteX13" fmla="*/ 0 w 1963554"/>
              <a:gd name="connsiteY13" fmla="*/ 789272 h 2156116"/>
              <a:gd name="connsiteX0" fmla="*/ 0 w 1963554"/>
              <a:gd name="connsiteY0" fmla="*/ 789272 h 2156116"/>
              <a:gd name="connsiteX1" fmla="*/ 1444242 w 1963554"/>
              <a:gd name="connsiteY1" fmla="*/ 2156116 h 2156116"/>
              <a:gd name="connsiteX2" fmla="*/ 1693092 w 1963554"/>
              <a:gd name="connsiteY2" fmla="*/ 2002144 h 2156116"/>
              <a:gd name="connsiteX3" fmla="*/ 1956179 w 1963554"/>
              <a:gd name="connsiteY3" fmla="*/ 1956390 h 2156116"/>
              <a:gd name="connsiteX4" fmla="*/ 1963554 w 1963554"/>
              <a:gd name="connsiteY4" fmla="*/ 0 h 2156116"/>
              <a:gd name="connsiteX5" fmla="*/ 1626670 w 1963554"/>
              <a:gd name="connsiteY5" fmla="*/ 9626 h 2156116"/>
              <a:gd name="connsiteX6" fmla="*/ 1357163 w 1963554"/>
              <a:gd name="connsiteY6" fmla="*/ 57752 h 2156116"/>
              <a:gd name="connsiteX7" fmla="*/ 1155032 w 1963554"/>
              <a:gd name="connsiteY7" fmla="*/ 115504 h 2156116"/>
              <a:gd name="connsiteX8" fmla="*/ 943276 w 1963554"/>
              <a:gd name="connsiteY8" fmla="*/ 192506 h 2156116"/>
              <a:gd name="connsiteX9" fmla="*/ 693019 w 1963554"/>
              <a:gd name="connsiteY9" fmla="*/ 298384 h 2156116"/>
              <a:gd name="connsiteX10" fmla="*/ 423512 w 1963554"/>
              <a:gd name="connsiteY10" fmla="*/ 452388 h 2156116"/>
              <a:gd name="connsiteX11" fmla="*/ 231007 w 1963554"/>
              <a:gd name="connsiteY11" fmla="*/ 596767 h 2156116"/>
              <a:gd name="connsiteX12" fmla="*/ 96253 w 1963554"/>
              <a:gd name="connsiteY12" fmla="*/ 693019 h 2156116"/>
              <a:gd name="connsiteX13" fmla="*/ 0 w 1963554"/>
              <a:gd name="connsiteY13" fmla="*/ 789272 h 2156116"/>
              <a:gd name="connsiteX0" fmla="*/ 0 w 1954357"/>
              <a:gd name="connsiteY0" fmla="*/ 791043 h 2156116"/>
              <a:gd name="connsiteX1" fmla="*/ 1435045 w 1954357"/>
              <a:gd name="connsiteY1" fmla="*/ 2156116 h 2156116"/>
              <a:gd name="connsiteX2" fmla="*/ 1683895 w 1954357"/>
              <a:gd name="connsiteY2" fmla="*/ 2002144 h 2156116"/>
              <a:gd name="connsiteX3" fmla="*/ 1946982 w 1954357"/>
              <a:gd name="connsiteY3" fmla="*/ 1956390 h 2156116"/>
              <a:gd name="connsiteX4" fmla="*/ 1954357 w 1954357"/>
              <a:gd name="connsiteY4" fmla="*/ 0 h 2156116"/>
              <a:gd name="connsiteX5" fmla="*/ 1617473 w 1954357"/>
              <a:gd name="connsiteY5" fmla="*/ 9626 h 2156116"/>
              <a:gd name="connsiteX6" fmla="*/ 1347966 w 1954357"/>
              <a:gd name="connsiteY6" fmla="*/ 57752 h 2156116"/>
              <a:gd name="connsiteX7" fmla="*/ 1145835 w 1954357"/>
              <a:gd name="connsiteY7" fmla="*/ 115504 h 2156116"/>
              <a:gd name="connsiteX8" fmla="*/ 934079 w 1954357"/>
              <a:gd name="connsiteY8" fmla="*/ 192506 h 2156116"/>
              <a:gd name="connsiteX9" fmla="*/ 683822 w 1954357"/>
              <a:gd name="connsiteY9" fmla="*/ 298384 h 2156116"/>
              <a:gd name="connsiteX10" fmla="*/ 414315 w 1954357"/>
              <a:gd name="connsiteY10" fmla="*/ 452388 h 2156116"/>
              <a:gd name="connsiteX11" fmla="*/ 221810 w 1954357"/>
              <a:gd name="connsiteY11" fmla="*/ 596767 h 2156116"/>
              <a:gd name="connsiteX12" fmla="*/ 87056 w 1954357"/>
              <a:gd name="connsiteY12" fmla="*/ 693019 h 2156116"/>
              <a:gd name="connsiteX13" fmla="*/ 0 w 1954357"/>
              <a:gd name="connsiteY13" fmla="*/ 791043 h 2156116"/>
              <a:gd name="connsiteX0" fmla="*/ 0 w 1954357"/>
              <a:gd name="connsiteY0" fmla="*/ 791043 h 2170485"/>
              <a:gd name="connsiteX1" fmla="*/ 1435087 w 1954357"/>
              <a:gd name="connsiteY1" fmla="*/ 2170485 h 2170485"/>
              <a:gd name="connsiteX2" fmla="*/ 1683895 w 1954357"/>
              <a:gd name="connsiteY2" fmla="*/ 2002144 h 2170485"/>
              <a:gd name="connsiteX3" fmla="*/ 1946982 w 1954357"/>
              <a:gd name="connsiteY3" fmla="*/ 1956390 h 2170485"/>
              <a:gd name="connsiteX4" fmla="*/ 1954357 w 1954357"/>
              <a:gd name="connsiteY4" fmla="*/ 0 h 2170485"/>
              <a:gd name="connsiteX5" fmla="*/ 1617473 w 1954357"/>
              <a:gd name="connsiteY5" fmla="*/ 9626 h 2170485"/>
              <a:gd name="connsiteX6" fmla="*/ 1347966 w 1954357"/>
              <a:gd name="connsiteY6" fmla="*/ 57752 h 2170485"/>
              <a:gd name="connsiteX7" fmla="*/ 1145835 w 1954357"/>
              <a:gd name="connsiteY7" fmla="*/ 115504 h 2170485"/>
              <a:gd name="connsiteX8" fmla="*/ 934079 w 1954357"/>
              <a:gd name="connsiteY8" fmla="*/ 192506 h 2170485"/>
              <a:gd name="connsiteX9" fmla="*/ 683822 w 1954357"/>
              <a:gd name="connsiteY9" fmla="*/ 298384 h 2170485"/>
              <a:gd name="connsiteX10" fmla="*/ 414315 w 1954357"/>
              <a:gd name="connsiteY10" fmla="*/ 452388 h 2170485"/>
              <a:gd name="connsiteX11" fmla="*/ 221810 w 1954357"/>
              <a:gd name="connsiteY11" fmla="*/ 596767 h 2170485"/>
              <a:gd name="connsiteX12" fmla="*/ 87056 w 1954357"/>
              <a:gd name="connsiteY12" fmla="*/ 693019 h 2170485"/>
              <a:gd name="connsiteX13" fmla="*/ 0 w 1954357"/>
              <a:gd name="connsiteY13" fmla="*/ 791043 h 2170485"/>
              <a:gd name="connsiteX0" fmla="*/ 0 w 1954357"/>
              <a:gd name="connsiteY0" fmla="*/ 791043 h 2170485"/>
              <a:gd name="connsiteX1" fmla="*/ 1435087 w 1954357"/>
              <a:gd name="connsiteY1" fmla="*/ 2170485 h 2170485"/>
              <a:gd name="connsiteX2" fmla="*/ 1680249 w 1954357"/>
              <a:gd name="connsiteY2" fmla="*/ 2012930 h 2170485"/>
              <a:gd name="connsiteX3" fmla="*/ 1946982 w 1954357"/>
              <a:gd name="connsiteY3" fmla="*/ 1956390 h 2170485"/>
              <a:gd name="connsiteX4" fmla="*/ 1954357 w 1954357"/>
              <a:gd name="connsiteY4" fmla="*/ 0 h 2170485"/>
              <a:gd name="connsiteX5" fmla="*/ 1617473 w 1954357"/>
              <a:gd name="connsiteY5" fmla="*/ 9626 h 2170485"/>
              <a:gd name="connsiteX6" fmla="*/ 1347966 w 1954357"/>
              <a:gd name="connsiteY6" fmla="*/ 57752 h 2170485"/>
              <a:gd name="connsiteX7" fmla="*/ 1145835 w 1954357"/>
              <a:gd name="connsiteY7" fmla="*/ 115504 h 2170485"/>
              <a:gd name="connsiteX8" fmla="*/ 934079 w 1954357"/>
              <a:gd name="connsiteY8" fmla="*/ 192506 h 2170485"/>
              <a:gd name="connsiteX9" fmla="*/ 683822 w 1954357"/>
              <a:gd name="connsiteY9" fmla="*/ 298384 h 2170485"/>
              <a:gd name="connsiteX10" fmla="*/ 414315 w 1954357"/>
              <a:gd name="connsiteY10" fmla="*/ 452388 h 2170485"/>
              <a:gd name="connsiteX11" fmla="*/ 221810 w 1954357"/>
              <a:gd name="connsiteY11" fmla="*/ 596767 h 2170485"/>
              <a:gd name="connsiteX12" fmla="*/ 87056 w 1954357"/>
              <a:gd name="connsiteY12" fmla="*/ 693019 h 2170485"/>
              <a:gd name="connsiteX13" fmla="*/ 0 w 1954357"/>
              <a:gd name="connsiteY13" fmla="*/ 791043 h 2170485"/>
              <a:gd name="connsiteX0" fmla="*/ 0 w 1947240"/>
              <a:gd name="connsiteY0" fmla="*/ 798176 h 2177618"/>
              <a:gd name="connsiteX1" fmla="*/ 1435087 w 1947240"/>
              <a:gd name="connsiteY1" fmla="*/ 2177618 h 2177618"/>
              <a:gd name="connsiteX2" fmla="*/ 1680249 w 1947240"/>
              <a:gd name="connsiteY2" fmla="*/ 2020063 h 2177618"/>
              <a:gd name="connsiteX3" fmla="*/ 1946982 w 1947240"/>
              <a:gd name="connsiteY3" fmla="*/ 1963523 h 2177618"/>
              <a:gd name="connsiteX4" fmla="*/ 1935954 w 1947240"/>
              <a:gd name="connsiteY4" fmla="*/ 0 h 2177618"/>
              <a:gd name="connsiteX5" fmla="*/ 1617473 w 1947240"/>
              <a:gd name="connsiteY5" fmla="*/ 16759 h 2177618"/>
              <a:gd name="connsiteX6" fmla="*/ 1347966 w 1947240"/>
              <a:gd name="connsiteY6" fmla="*/ 64885 h 2177618"/>
              <a:gd name="connsiteX7" fmla="*/ 1145835 w 1947240"/>
              <a:gd name="connsiteY7" fmla="*/ 122637 h 2177618"/>
              <a:gd name="connsiteX8" fmla="*/ 934079 w 1947240"/>
              <a:gd name="connsiteY8" fmla="*/ 199639 h 2177618"/>
              <a:gd name="connsiteX9" fmla="*/ 683822 w 1947240"/>
              <a:gd name="connsiteY9" fmla="*/ 305517 h 2177618"/>
              <a:gd name="connsiteX10" fmla="*/ 414315 w 1947240"/>
              <a:gd name="connsiteY10" fmla="*/ 459521 h 2177618"/>
              <a:gd name="connsiteX11" fmla="*/ 221810 w 1947240"/>
              <a:gd name="connsiteY11" fmla="*/ 603900 h 2177618"/>
              <a:gd name="connsiteX12" fmla="*/ 87056 w 1947240"/>
              <a:gd name="connsiteY12" fmla="*/ 700152 h 2177618"/>
              <a:gd name="connsiteX13" fmla="*/ 0 w 1947240"/>
              <a:gd name="connsiteY13" fmla="*/ 798176 h 2177618"/>
              <a:gd name="connsiteX0" fmla="*/ 0 w 1943623"/>
              <a:gd name="connsiteY0" fmla="*/ 798176 h 2177618"/>
              <a:gd name="connsiteX1" fmla="*/ 1435087 w 1943623"/>
              <a:gd name="connsiteY1" fmla="*/ 2177618 h 2177618"/>
              <a:gd name="connsiteX2" fmla="*/ 1680249 w 1943623"/>
              <a:gd name="connsiteY2" fmla="*/ 2020063 h 2177618"/>
              <a:gd name="connsiteX3" fmla="*/ 1943296 w 1943623"/>
              <a:gd name="connsiteY3" fmla="*/ 1959941 h 2177618"/>
              <a:gd name="connsiteX4" fmla="*/ 1935954 w 1943623"/>
              <a:gd name="connsiteY4" fmla="*/ 0 h 2177618"/>
              <a:gd name="connsiteX5" fmla="*/ 1617473 w 1943623"/>
              <a:gd name="connsiteY5" fmla="*/ 16759 h 2177618"/>
              <a:gd name="connsiteX6" fmla="*/ 1347966 w 1943623"/>
              <a:gd name="connsiteY6" fmla="*/ 64885 h 2177618"/>
              <a:gd name="connsiteX7" fmla="*/ 1145835 w 1943623"/>
              <a:gd name="connsiteY7" fmla="*/ 122637 h 2177618"/>
              <a:gd name="connsiteX8" fmla="*/ 934079 w 1943623"/>
              <a:gd name="connsiteY8" fmla="*/ 199639 h 2177618"/>
              <a:gd name="connsiteX9" fmla="*/ 683822 w 1943623"/>
              <a:gd name="connsiteY9" fmla="*/ 305517 h 2177618"/>
              <a:gd name="connsiteX10" fmla="*/ 414315 w 1943623"/>
              <a:gd name="connsiteY10" fmla="*/ 459521 h 2177618"/>
              <a:gd name="connsiteX11" fmla="*/ 221810 w 1943623"/>
              <a:gd name="connsiteY11" fmla="*/ 603900 h 2177618"/>
              <a:gd name="connsiteX12" fmla="*/ 87056 w 1943623"/>
              <a:gd name="connsiteY12" fmla="*/ 700152 h 2177618"/>
              <a:gd name="connsiteX13" fmla="*/ 0 w 1943623"/>
              <a:gd name="connsiteY13" fmla="*/ 798176 h 2177618"/>
              <a:gd name="connsiteX0" fmla="*/ 0 w 1943623"/>
              <a:gd name="connsiteY0" fmla="*/ 798176 h 2183044"/>
              <a:gd name="connsiteX1" fmla="*/ 1422235 w 1943623"/>
              <a:gd name="connsiteY1" fmla="*/ 2183044 h 2183044"/>
              <a:gd name="connsiteX2" fmla="*/ 1680249 w 1943623"/>
              <a:gd name="connsiteY2" fmla="*/ 2020063 h 2183044"/>
              <a:gd name="connsiteX3" fmla="*/ 1943296 w 1943623"/>
              <a:gd name="connsiteY3" fmla="*/ 1959941 h 2183044"/>
              <a:gd name="connsiteX4" fmla="*/ 1935954 w 1943623"/>
              <a:gd name="connsiteY4" fmla="*/ 0 h 2183044"/>
              <a:gd name="connsiteX5" fmla="*/ 1617473 w 1943623"/>
              <a:gd name="connsiteY5" fmla="*/ 16759 h 2183044"/>
              <a:gd name="connsiteX6" fmla="*/ 1347966 w 1943623"/>
              <a:gd name="connsiteY6" fmla="*/ 64885 h 2183044"/>
              <a:gd name="connsiteX7" fmla="*/ 1145835 w 1943623"/>
              <a:gd name="connsiteY7" fmla="*/ 122637 h 2183044"/>
              <a:gd name="connsiteX8" fmla="*/ 934079 w 1943623"/>
              <a:gd name="connsiteY8" fmla="*/ 199639 h 2183044"/>
              <a:gd name="connsiteX9" fmla="*/ 683822 w 1943623"/>
              <a:gd name="connsiteY9" fmla="*/ 305517 h 2183044"/>
              <a:gd name="connsiteX10" fmla="*/ 414315 w 1943623"/>
              <a:gd name="connsiteY10" fmla="*/ 459521 h 2183044"/>
              <a:gd name="connsiteX11" fmla="*/ 221810 w 1943623"/>
              <a:gd name="connsiteY11" fmla="*/ 603900 h 2183044"/>
              <a:gd name="connsiteX12" fmla="*/ 87056 w 1943623"/>
              <a:gd name="connsiteY12" fmla="*/ 700152 h 2183044"/>
              <a:gd name="connsiteX13" fmla="*/ 0 w 1943623"/>
              <a:gd name="connsiteY13" fmla="*/ 798176 h 2183044"/>
              <a:gd name="connsiteX0" fmla="*/ 0 w 1943623"/>
              <a:gd name="connsiteY0" fmla="*/ 798176 h 2183044"/>
              <a:gd name="connsiteX1" fmla="*/ 1422235 w 1943623"/>
              <a:gd name="connsiteY1" fmla="*/ 2183044 h 2183044"/>
              <a:gd name="connsiteX2" fmla="*/ 1680249 w 1943623"/>
              <a:gd name="connsiteY2" fmla="*/ 2020063 h 2183044"/>
              <a:gd name="connsiteX3" fmla="*/ 1943296 w 1943623"/>
              <a:gd name="connsiteY3" fmla="*/ 1959941 h 2183044"/>
              <a:gd name="connsiteX4" fmla="*/ 1935954 w 1943623"/>
              <a:gd name="connsiteY4" fmla="*/ 0 h 2183044"/>
              <a:gd name="connsiteX5" fmla="*/ 1617473 w 1943623"/>
              <a:gd name="connsiteY5" fmla="*/ 16759 h 2183044"/>
              <a:gd name="connsiteX6" fmla="*/ 1347966 w 1943623"/>
              <a:gd name="connsiteY6" fmla="*/ 64885 h 2183044"/>
              <a:gd name="connsiteX7" fmla="*/ 1145835 w 1943623"/>
              <a:gd name="connsiteY7" fmla="*/ 122637 h 2183044"/>
              <a:gd name="connsiteX8" fmla="*/ 934079 w 1943623"/>
              <a:gd name="connsiteY8" fmla="*/ 199639 h 2183044"/>
              <a:gd name="connsiteX9" fmla="*/ 683822 w 1943623"/>
              <a:gd name="connsiteY9" fmla="*/ 305517 h 2183044"/>
              <a:gd name="connsiteX10" fmla="*/ 414315 w 1943623"/>
              <a:gd name="connsiteY10" fmla="*/ 459521 h 2183044"/>
              <a:gd name="connsiteX11" fmla="*/ 221810 w 1943623"/>
              <a:gd name="connsiteY11" fmla="*/ 603900 h 2183044"/>
              <a:gd name="connsiteX12" fmla="*/ 87056 w 1943623"/>
              <a:gd name="connsiteY12" fmla="*/ 700152 h 2183044"/>
              <a:gd name="connsiteX13" fmla="*/ 0 w 1943623"/>
              <a:gd name="connsiteY13" fmla="*/ 798176 h 2183044"/>
              <a:gd name="connsiteX0" fmla="*/ 0 w 1943623"/>
              <a:gd name="connsiteY0" fmla="*/ 798176 h 2183044"/>
              <a:gd name="connsiteX1" fmla="*/ 1422235 w 1943623"/>
              <a:gd name="connsiteY1" fmla="*/ 2183044 h 2183044"/>
              <a:gd name="connsiteX2" fmla="*/ 1680249 w 1943623"/>
              <a:gd name="connsiteY2" fmla="*/ 2020063 h 2183044"/>
              <a:gd name="connsiteX3" fmla="*/ 1943296 w 1943623"/>
              <a:gd name="connsiteY3" fmla="*/ 1959941 h 2183044"/>
              <a:gd name="connsiteX4" fmla="*/ 1935954 w 1943623"/>
              <a:gd name="connsiteY4" fmla="*/ 0 h 2183044"/>
              <a:gd name="connsiteX5" fmla="*/ 1617473 w 1943623"/>
              <a:gd name="connsiteY5" fmla="*/ 16759 h 2183044"/>
              <a:gd name="connsiteX6" fmla="*/ 1347966 w 1943623"/>
              <a:gd name="connsiteY6" fmla="*/ 64885 h 2183044"/>
              <a:gd name="connsiteX7" fmla="*/ 1145835 w 1943623"/>
              <a:gd name="connsiteY7" fmla="*/ 122637 h 2183044"/>
              <a:gd name="connsiteX8" fmla="*/ 934079 w 1943623"/>
              <a:gd name="connsiteY8" fmla="*/ 199639 h 2183044"/>
              <a:gd name="connsiteX9" fmla="*/ 683822 w 1943623"/>
              <a:gd name="connsiteY9" fmla="*/ 305517 h 2183044"/>
              <a:gd name="connsiteX10" fmla="*/ 414315 w 1943623"/>
              <a:gd name="connsiteY10" fmla="*/ 459521 h 2183044"/>
              <a:gd name="connsiteX11" fmla="*/ 221810 w 1943623"/>
              <a:gd name="connsiteY11" fmla="*/ 603900 h 2183044"/>
              <a:gd name="connsiteX12" fmla="*/ 94431 w 1943623"/>
              <a:gd name="connsiteY12" fmla="*/ 707316 h 2183044"/>
              <a:gd name="connsiteX13" fmla="*/ 0 w 1943623"/>
              <a:gd name="connsiteY13" fmla="*/ 798176 h 21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43623" h="2183044">
                <a:moveTo>
                  <a:pt x="0" y="798176"/>
                </a:moveTo>
                <a:lnTo>
                  <a:pt x="1422235" y="2183044"/>
                </a:lnTo>
                <a:cubicBezTo>
                  <a:pt x="1510007" y="2104168"/>
                  <a:pt x="1581353" y="2066641"/>
                  <a:pt x="1680249" y="2020063"/>
                </a:cubicBezTo>
                <a:cubicBezTo>
                  <a:pt x="1789323" y="1981404"/>
                  <a:pt x="1858052" y="1975185"/>
                  <a:pt x="1943296" y="1959941"/>
                </a:cubicBezTo>
                <a:cubicBezTo>
                  <a:pt x="1945754" y="1307811"/>
                  <a:pt x="1933496" y="652130"/>
                  <a:pt x="1935954" y="0"/>
                </a:cubicBezTo>
                <a:lnTo>
                  <a:pt x="1617473" y="16759"/>
                </a:lnTo>
                <a:lnTo>
                  <a:pt x="1347966" y="64885"/>
                </a:lnTo>
                <a:lnTo>
                  <a:pt x="1145835" y="122637"/>
                </a:lnTo>
                <a:lnTo>
                  <a:pt x="934079" y="199639"/>
                </a:lnTo>
                <a:lnTo>
                  <a:pt x="683822" y="305517"/>
                </a:lnTo>
                <a:lnTo>
                  <a:pt x="414315" y="459521"/>
                </a:lnTo>
                <a:lnTo>
                  <a:pt x="221810" y="603900"/>
                </a:lnTo>
                <a:lnTo>
                  <a:pt x="94431" y="707316"/>
                </a:lnTo>
                <a:lnTo>
                  <a:pt x="0" y="798176"/>
                </a:lnTo>
                <a:close/>
              </a:path>
            </a:pathLst>
          </a:custGeom>
          <a:solidFill>
            <a:srgbClr val="EFB9B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Privilege1" hidden="1">
            <a:hlinkClick r:id="" action="ppaction://noaction"/>
            <a:extLst>
              <a:ext uri="{FF2B5EF4-FFF2-40B4-BE49-F238E27FC236}">
                <a16:creationId xmlns:a16="http://schemas.microsoft.com/office/drawing/2014/main" id="{FC0751CE-BC8F-4D96-98E9-4F7E60F3A864}"/>
              </a:ext>
            </a:extLst>
          </p:cNvPr>
          <p:cNvSpPr/>
          <p:nvPr/>
        </p:nvSpPr>
        <p:spPr>
          <a:xfrm rot="16200000">
            <a:off x="10264704" y="1123222"/>
            <a:ext cx="508388" cy="583152"/>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74796 w 1963554"/>
              <a:gd name="connsiteY2" fmla="*/ 2030931 h 2184935"/>
              <a:gd name="connsiteX3" fmla="*/ 1805421 w 1963554"/>
              <a:gd name="connsiteY3" fmla="*/ 1973299 h 2184935"/>
              <a:gd name="connsiteX4" fmla="*/ 1963554 w 1963554"/>
              <a:gd name="connsiteY4" fmla="*/ 1963554 h 2184935"/>
              <a:gd name="connsiteX5" fmla="*/ 1963554 w 1963554"/>
              <a:gd name="connsiteY5" fmla="*/ 0 h 2184935"/>
              <a:gd name="connsiteX6" fmla="*/ 1626670 w 1963554"/>
              <a:gd name="connsiteY6" fmla="*/ 9626 h 2184935"/>
              <a:gd name="connsiteX7" fmla="*/ 1357163 w 1963554"/>
              <a:gd name="connsiteY7" fmla="*/ 57752 h 2184935"/>
              <a:gd name="connsiteX8" fmla="*/ 1155032 w 1963554"/>
              <a:gd name="connsiteY8" fmla="*/ 115504 h 2184935"/>
              <a:gd name="connsiteX9" fmla="*/ 943276 w 1963554"/>
              <a:gd name="connsiteY9" fmla="*/ 192506 h 2184935"/>
              <a:gd name="connsiteX10" fmla="*/ 693019 w 1963554"/>
              <a:gd name="connsiteY10" fmla="*/ 298384 h 2184935"/>
              <a:gd name="connsiteX11" fmla="*/ 423512 w 1963554"/>
              <a:gd name="connsiteY11" fmla="*/ 452388 h 2184935"/>
              <a:gd name="connsiteX12" fmla="*/ 231007 w 1963554"/>
              <a:gd name="connsiteY12" fmla="*/ 596767 h 2184935"/>
              <a:gd name="connsiteX13" fmla="*/ 96253 w 1963554"/>
              <a:gd name="connsiteY13" fmla="*/ 693019 h 2184935"/>
              <a:gd name="connsiteX14" fmla="*/ 0 w 1963554"/>
              <a:gd name="connsiteY14" fmla="*/ 789272 h 2184935"/>
              <a:gd name="connsiteX0" fmla="*/ 0 w 1963554"/>
              <a:gd name="connsiteY0" fmla="*/ 789272 h 2184935"/>
              <a:gd name="connsiteX1" fmla="*/ 1414914 w 1963554"/>
              <a:gd name="connsiteY1" fmla="*/ 2184935 h 2184935"/>
              <a:gd name="connsiteX2" fmla="*/ 1588996 w 1963554"/>
              <a:gd name="connsiteY2" fmla="*/ 2062772 h 2184935"/>
              <a:gd name="connsiteX3" fmla="*/ 1674796 w 1963554"/>
              <a:gd name="connsiteY3" fmla="*/ 2030931 h 2184935"/>
              <a:gd name="connsiteX4" fmla="*/ 1805421 w 1963554"/>
              <a:gd name="connsiteY4" fmla="*/ 1973299 h 2184935"/>
              <a:gd name="connsiteX5" fmla="*/ 1963554 w 1963554"/>
              <a:gd name="connsiteY5" fmla="*/ 1963554 h 2184935"/>
              <a:gd name="connsiteX6" fmla="*/ 1963554 w 1963554"/>
              <a:gd name="connsiteY6" fmla="*/ 0 h 2184935"/>
              <a:gd name="connsiteX7" fmla="*/ 1626670 w 1963554"/>
              <a:gd name="connsiteY7" fmla="*/ 9626 h 2184935"/>
              <a:gd name="connsiteX8" fmla="*/ 1357163 w 1963554"/>
              <a:gd name="connsiteY8" fmla="*/ 57752 h 2184935"/>
              <a:gd name="connsiteX9" fmla="*/ 1155032 w 1963554"/>
              <a:gd name="connsiteY9" fmla="*/ 115504 h 2184935"/>
              <a:gd name="connsiteX10" fmla="*/ 943276 w 1963554"/>
              <a:gd name="connsiteY10" fmla="*/ 192506 h 2184935"/>
              <a:gd name="connsiteX11" fmla="*/ 693019 w 1963554"/>
              <a:gd name="connsiteY11" fmla="*/ 298384 h 2184935"/>
              <a:gd name="connsiteX12" fmla="*/ 423512 w 1963554"/>
              <a:gd name="connsiteY12" fmla="*/ 452388 h 2184935"/>
              <a:gd name="connsiteX13" fmla="*/ 231007 w 1963554"/>
              <a:gd name="connsiteY13" fmla="*/ 596767 h 2184935"/>
              <a:gd name="connsiteX14" fmla="*/ 96253 w 1963554"/>
              <a:gd name="connsiteY14" fmla="*/ 693019 h 2184935"/>
              <a:gd name="connsiteX15" fmla="*/ 0 w 1963554"/>
              <a:gd name="connsiteY15" fmla="*/ 789272 h 2184935"/>
              <a:gd name="connsiteX0" fmla="*/ 0 w 1963554"/>
              <a:gd name="connsiteY0" fmla="*/ 789272 h 2152628"/>
              <a:gd name="connsiteX1" fmla="*/ 1450150 w 1963554"/>
              <a:gd name="connsiteY1" fmla="*/ 2152628 h 2152628"/>
              <a:gd name="connsiteX2" fmla="*/ 1588996 w 1963554"/>
              <a:gd name="connsiteY2" fmla="*/ 2062772 h 2152628"/>
              <a:gd name="connsiteX3" fmla="*/ 1674796 w 1963554"/>
              <a:gd name="connsiteY3" fmla="*/ 2030931 h 2152628"/>
              <a:gd name="connsiteX4" fmla="*/ 1805421 w 1963554"/>
              <a:gd name="connsiteY4" fmla="*/ 1973299 h 2152628"/>
              <a:gd name="connsiteX5" fmla="*/ 1963554 w 1963554"/>
              <a:gd name="connsiteY5" fmla="*/ 1963554 h 2152628"/>
              <a:gd name="connsiteX6" fmla="*/ 1963554 w 1963554"/>
              <a:gd name="connsiteY6" fmla="*/ 0 h 2152628"/>
              <a:gd name="connsiteX7" fmla="*/ 1626670 w 1963554"/>
              <a:gd name="connsiteY7" fmla="*/ 9626 h 2152628"/>
              <a:gd name="connsiteX8" fmla="*/ 1357163 w 1963554"/>
              <a:gd name="connsiteY8" fmla="*/ 57752 h 2152628"/>
              <a:gd name="connsiteX9" fmla="*/ 1155032 w 1963554"/>
              <a:gd name="connsiteY9" fmla="*/ 115504 h 2152628"/>
              <a:gd name="connsiteX10" fmla="*/ 943276 w 1963554"/>
              <a:gd name="connsiteY10" fmla="*/ 192506 h 2152628"/>
              <a:gd name="connsiteX11" fmla="*/ 693019 w 1963554"/>
              <a:gd name="connsiteY11" fmla="*/ 298384 h 2152628"/>
              <a:gd name="connsiteX12" fmla="*/ 423512 w 1963554"/>
              <a:gd name="connsiteY12" fmla="*/ 452388 h 2152628"/>
              <a:gd name="connsiteX13" fmla="*/ 231007 w 1963554"/>
              <a:gd name="connsiteY13" fmla="*/ 596767 h 2152628"/>
              <a:gd name="connsiteX14" fmla="*/ 96253 w 1963554"/>
              <a:gd name="connsiteY14" fmla="*/ 693019 h 2152628"/>
              <a:gd name="connsiteX15" fmla="*/ 0 w 1963554"/>
              <a:gd name="connsiteY15" fmla="*/ 789272 h 2152628"/>
              <a:gd name="connsiteX0" fmla="*/ 0 w 1963554"/>
              <a:gd name="connsiteY0" fmla="*/ 779646 h 2143002"/>
              <a:gd name="connsiteX1" fmla="*/ 1450150 w 1963554"/>
              <a:gd name="connsiteY1" fmla="*/ 2143002 h 2143002"/>
              <a:gd name="connsiteX2" fmla="*/ 1588996 w 1963554"/>
              <a:gd name="connsiteY2" fmla="*/ 2053146 h 2143002"/>
              <a:gd name="connsiteX3" fmla="*/ 1674796 w 1963554"/>
              <a:gd name="connsiteY3" fmla="*/ 2021305 h 2143002"/>
              <a:gd name="connsiteX4" fmla="*/ 1805421 w 1963554"/>
              <a:gd name="connsiteY4" fmla="*/ 1963673 h 2143002"/>
              <a:gd name="connsiteX5" fmla="*/ 1963554 w 1963554"/>
              <a:gd name="connsiteY5" fmla="*/ 1953928 h 2143002"/>
              <a:gd name="connsiteX6" fmla="*/ 1958520 w 1963554"/>
              <a:gd name="connsiteY6" fmla="*/ 27654 h 2143002"/>
              <a:gd name="connsiteX7" fmla="*/ 1626670 w 1963554"/>
              <a:gd name="connsiteY7" fmla="*/ 0 h 2143002"/>
              <a:gd name="connsiteX8" fmla="*/ 1357163 w 1963554"/>
              <a:gd name="connsiteY8" fmla="*/ 48126 h 2143002"/>
              <a:gd name="connsiteX9" fmla="*/ 1155032 w 1963554"/>
              <a:gd name="connsiteY9" fmla="*/ 105878 h 2143002"/>
              <a:gd name="connsiteX10" fmla="*/ 943276 w 1963554"/>
              <a:gd name="connsiteY10" fmla="*/ 182880 h 2143002"/>
              <a:gd name="connsiteX11" fmla="*/ 693019 w 1963554"/>
              <a:gd name="connsiteY11" fmla="*/ 288758 h 2143002"/>
              <a:gd name="connsiteX12" fmla="*/ 423512 w 1963554"/>
              <a:gd name="connsiteY12" fmla="*/ 442762 h 2143002"/>
              <a:gd name="connsiteX13" fmla="*/ 231007 w 1963554"/>
              <a:gd name="connsiteY13" fmla="*/ 587141 h 2143002"/>
              <a:gd name="connsiteX14" fmla="*/ 96253 w 1963554"/>
              <a:gd name="connsiteY14" fmla="*/ 683393 h 2143002"/>
              <a:gd name="connsiteX15" fmla="*/ 0 w 1963554"/>
              <a:gd name="connsiteY15" fmla="*/ 779646 h 2143002"/>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57163 w 1963554"/>
              <a:gd name="connsiteY8" fmla="*/ 20472 h 2115348"/>
              <a:gd name="connsiteX9" fmla="*/ 1155032 w 1963554"/>
              <a:gd name="connsiteY9" fmla="*/ 78224 h 2115348"/>
              <a:gd name="connsiteX10" fmla="*/ 943276 w 1963554"/>
              <a:gd name="connsiteY10" fmla="*/ 155226 h 2115348"/>
              <a:gd name="connsiteX11" fmla="*/ 693019 w 1963554"/>
              <a:gd name="connsiteY11" fmla="*/ 261104 h 2115348"/>
              <a:gd name="connsiteX12" fmla="*/ 423512 w 1963554"/>
              <a:gd name="connsiteY12" fmla="*/ 415108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55032 w 1963554"/>
              <a:gd name="connsiteY9" fmla="*/ 78224 h 2115348"/>
              <a:gd name="connsiteX10" fmla="*/ 943276 w 1963554"/>
              <a:gd name="connsiteY10" fmla="*/ 155226 h 2115348"/>
              <a:gd name="connsiteX11" fmla="*/ 693019 w 1963554"/>
              <a:gd name="connsiteY11" fmla="*/ 261104 h 2115348"/>
              <a:gd name="connsiteX12" fmla="*/ 423512 w 1963554"/>
              <a:gd name="connsiteY12" fmla="*/ 415108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55032 w 1963554"/>
              <a:gd name="connsiteY9" fmla="*/ 78224 h 2115348"/>
              <a:gd name="connsiteX10" fmla="*/ 943276 w 1963554"/>
              <a:gd name="connsiteY10" fmla="*/ 155226 h 2115348"/>
              <a:gd name="connsiteX11" fmla="*/ 693019 w 1963554"/>
              <a:gd name="connsiteY11" fmla="*/ 261104 h 2115348"/>
              <a:gd name="connsiteX12" fmla="*/ 423512 w 1963554"/>
              <a:gd name="connsiteY12" fmla="*/ 415108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42449 w 1963554"/>
              <a:gd name="connsiteY9" fmla="*/ 125446 h 2115348"/>
              <a:gd name="connsiteX10" fmla="*/ 943276 w 1963554"/>
              <a:gd name="connsiteY10" fmla="*/ 155226 h 2115348"/>
              <a:gd name="connsiteX11" fmla="*/ 693019 w 1963554"/>
              <a:gd name="connsiteY11" fmla="*/ 261104 h 2115348"/>
              <a:gd name="connsiteX12" fmla="*/ 423512 w 1963554"/>
              <a:gd name="connsiteY12" fmla="*/ 415108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42449 w 1963554"/>
              <a:gd name="connsiteY9" fmla="*/ 125446 h 2115348"/>
              <a:gd name="connsiteX10" fmla="*/ 943276 w 1963554"/>
              <a:gd name="connsiteY10" fmla="*/ 155226 h 2115348"/>
              <a:gd name="connsiteX11" fmla="*/ 693019 w 1963554"/>
              <a:gd name="connsiteY11" fmla="*/ 261104 h 2115348"/>
              <a:gd name="connsiteX12" fmla="*/ 423512 w 1963554"/>
              <a:gd name="connsiteY12" fmla="*/ 415108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42449 w 1963554"/>
              <a:gd name="connsiteY9" fmla="*/ 125446 h 2115348"/>
              <a:gd name="connsiteX10" fmla="*/ 940759 w 1963554"/>
              <a:gd name="connsiteY10" fmla="*/ 202448 h 2115348"/>
              <a:gd name="connsiteX11" fmla="*/ 693019 w 1963554"/>
              <a:gd name="connsiteY11" fmla="*/ 261104 h 2115348"/>
              <a:gd name="connsiteX12" fmla="*/ 423512 w 1963554"/>
              <a:gd name="connsiteY12" fmla="*/ 415108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42449 w 1963554"/>
              <a:gd name="connsiteY9" fmla="*/ 125446 h 2115348"/>
              <a:gd name="connsiteX10" fmla="*/ 940759 w 1963554"/>
              <a:gd name="connsiteY10" fmla="*/ 202448 h 2115348"/>
              <a:gd name="connsiteX11" fmla="*/ 698053 w 1963554"/>
              <a:gd name="connsiteY11" fmla="*/ 308325 h 2115348"/>
              <a:gd name="connsiteX12" fmla="*/ 423512 w 1963554"/>
              <a:gd name="connsiteY12" fmla="*/ 415108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42449 w 1963554"/>
              <a:gd name="connsiteY9" fmla="*/ 125446 h 2115348"/>
              <a:gd name="connsiteX10" fmla="*/ 940759 w 1963554"/>
              <a:gd name="connsiteY10" fmla="*/ 202448 h 2115348"/>
              <a:gd name="connsiteX11" fmla="*/ 698053 w 1963554"/>
              <a:gd name="connsiteY11" fmla="*/ 308325 h 2115348"/>
              <a:gd name="connsiteX12" fmla="*/ 441128 w 1963554"/>
              <a:gd name="connsiteY12" fmla="*/ 474757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42449 w 1963554"/>
              <a:gd name="connsiteY9" fmla="*/ 125446 h 2115348"/>
              <a:gd name="connsiteX10" fmla="*/ 940759 w 1963554"/>
              <a:gd name="connsiteY10" fmla="*/ 202448 h 2115348"/>
              <a:gd name="connsiteX11" fmla="*/ 698053 w 1963554"/>
              <a:gd name="connsiteY11" fmla="*/ 308325 h 2115348"/>
              <a:gd name="connsiteX12" fmla="*/ 441128 w 1963554"/>
              <a:gd name="connsiteY12" fmla="*/ 474757 h 2115348"/>
              <a:gd name="connsiteX13" fmla="*/ 258689 w 1963554"/>
              <a:gd name="connsiteY13" fmla="*/ 601738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42449 w 1963554"/>
              <a:gd name="connsiteY9" fmla="*/ 125446 h 2115348"/>
              <a:gd name="connsiteX10" fmla="*/ 940759 w 1963554"/>
              <a:gd name="connsiteY10" fmla="*/ 202448 h 2115348"/>
              <a:gd name="connsiteX11" fmla="*/ 698053 w 1963554"/>
              <a:gd name="connsiteY11" fmla="*/ 308325 h 2115348"/>
              <a:gd name="connsiteX12" fmla="*/ 441128 w 1963554"/>
              <a:gd name="connsiteY12" fmla="*/ 474757 h 2115348"/>
              <a:gd name="connsiteX13" fmla="*/ 258689 w 1963554"/>
              <a:gd name="connsiteY13" fmla="*/ 601738 h 2115348"/>
              <a:gd name="connsiteX14" fmla="*/ 166718 w 1963554"/>
              <a:gd name="connsiteY14" fmla="*/ 690533 h 2115348"/>
              <a:gd name="connsiteX15" fmla="*/ 0 w 1963554"/>
              <a:gd name="connsiteY15" fmla="*/ 751992 h 2115348"/>
              <a:gd name="connsiteX0" fmla="*/ 0 w 1880506"/>
              <a:gd name="connsiteY0" fmla="*/ 766904 h 2115348"/>
              <a:gd name="connsiteX1" fmla="*/ 1367102 w 1880506"/>
              <a:gd name="connsiteY1" fmla="*/ 2115348 h 2115348"/>
              <a:gd name="connsiteX2" fmla="*/ 1505948 w 1880506"/>
              <a:gd name="connsiteY2" fmla="*/ 2025492 h 2115348"/>
              <a:gd name="connsiteX3" fmla="*/ 1591748 w 1880506"/>
              <a:gd name="connsiteY3" fmla="*/ 1993651 h 2115348"/>
              <a:gd name="connsiteX4" fmla="*/ 1722373 w 1880506"/>
              <a:gd name="connsiteY4" fmla="*/ 1936019 h 2115348"/>
              <a:gd name="connsiteX5" fmla="*/ 1880506 w 1880506"/>
              <a:gd name="connsiteY5" fmla="*/ 1926274 h 2115348"/>
              <a:gd name="connsiteX6" fmla="*/ 1875472 w 1880506"/>
              <a:gd name="connsiteY6" fmla="*/ 0 h 2115348"/>
              <a:gd name="connsiteX7" fmla="*/ 1541104 w 1880506"/>
              <a:gd name="connsiteY7" fmla="*/ 17082 h 2115348"/>
              <a:gd name="connsiteX8" fmla="*/ 1284181 w 1880506"/>
              <a:gd name="connsiteY8" fmla="*/ 60237 h 2115348"/>
              <a:gd name="connsiteX9" fmla="*/ 1059401 w 1880506"/>
              <a:gd name="connsiteY9" fmla="*/ 125446 h 2115348"/>
              <a:gd name="connsiteX10" fmla="*/ 857711 w 1880506"/>
              <a:gd name="connsiteY10" fmla="*/ 202448 h 2115348"/>
              <a:gd name="connsiteX11" fmla="*/ 615005 w 1880506"/>
              <a:gd name="connsiteY11" fmla="*/ 308325 h 2115348"/>
              <a:gd name="connsiteX12" fmla="*/ 358080 w 1880506"/>
              <a:gd name="connsiteY12" fmla="*/ 474757 h 2115348"/>
              <a:gd name="connsiteX13" fmla="*/ 175641 w 1880506"/>
              <a:gd name="connsiteY13" fmla="*/ 601738 h 2115348"/>
              <a:gd name="connsiteX14" fmla="*/ 83670 w 1880506"/>
              <a:gd name="connsiteY14" fmla="*/ 690533 h 2115348"/>
              <a:gd name="connsiteX15" fmla="*/ 0 w 1880506"/>
              <a:gd name="connsiteY15" fmla="*/ 766904 h 2115348"/>
              <a:gd name="connsiteX0" fmla="*/ 0 w 1880506"/>
              <a:gd name="connsiteY0" fmla="*/ 766904 h 2127777"/>
              <a:gd name="connsiteX1" fmla="*/ 1377171 w 1880506"/>
              <a:gd name="connsiteY1" fmla="*/ 2127777 h 2127777"/>
              <a:gd name="connsiteX2" fmla="*/ 1505948 w 1880506"/>
              <a:gd name="connsiteY2" fmla="*/ 2025492 h 2127777"/>
              <a:gd name="connsiteX3" fmla="*/ 1591748 w 1880506"/>
              <a:gd name="connsiteY3" fmla="*/ 1993651 h 2127777"/>
              <a:gd name="connsiteX4" fmla="*/ 1722373 w 1880506"/>
              <a:gd name="connsiteY4" fmla="*/ 1936019 h 2127777"/>
              <a:gd name="connsiteX5" fmla="*/ 1880506 w 1880506"/>
              <a:gd name="connsiteY5" fmla="*/ 1926274 h 2127777"/>
              <a:gd name="connsiteX6" fmla="*/ 1875472 w 1880506"/>
              <a:gd name="connsiteY6" fmla="*/ 0 h 2127777"/>
              <a:gd name="connsiteX7" fmla="*/ 1541104 w 1880506"/>
              <a:gd name="connsiteY7" fmla="*/ 17082 h 2127777"/>
              <a:gd name="connsiteX8" fmla="*/ 1284181 w 1880506"/>
              <a:gd name="connsiteY8" fmla="*/ 60237 h 2127777"/>
              <a:gd name="connsiteX9" fmla="*/ 1059401 w 1880506"/>
              <a:gd name="connsiteY9" fmla="*/ 125446 h 2127777"/>
              <a:gd name="connsiteX10" fmla="*/ 857711 w 1880506"/>
              <a:gd name="connsiteY10" fmla="*/ 202448 h 2127777"/>
              <a:gd name="connsiteX11" fmla="*/ 615005 w 1880506"/>
              <a:gd name="connsiteY11" fmla="*/ 308325 h 2127777"/>
              <a:gd name="connsiteX12" fmla="*/ 358080 w 1880506"/>
              <a:gd name="connsiteY12" fmla="*/ 474757 h 2127777"/>
              <a:gd name="connsiteX13" fmla="*/ 175641 w 1880506"/>
              <a:gd name="connsiteY13" fmla="*/ 601738 h 2127777"/>
              <a:gd name="connsiteX14" fmla="*/ 83670 w 1880506"/>
              <a:gd name="connsiteY14" fmla="*/ 690533 h 2127777"/>
              <a:gd name="connsiteX15" fmla="*/ 0 w 1880506"/>
              <a:gd name="connsiteY15" fmla="*/ 766904 h 2127777"/>
              <a:gd name="connsiteX0" fmla="*/ 0 w 1880506"/>
              <a:gd name="connsiteY0" fmla="*/ 766904 h 2127777"/>
              <a:gd name="connsiteX1" fmla="*/ 1377171 w 1880506"/>
              <a:gd name="connsiteY1" fmla="*/ 2127777 h 2127777"/>
              <a:gd name="connsiteX2" fmla="*/ 1505948 w 1880506"/>
              <a:gd name="connsiteY2" fmla="*/ 2025492 h 2127777"/>
              <a:gd name="connsiteX3" fmla="*/ 1589234 w 1880506"/>
              <a:gd name="connsiteY3" fmla="*/ 1986198 h 2127777"/>
              <a:gd name="connsiteX4" fmla="*/ 1722373 w 1880506"/>
              <a:gd name="connsiteY4" fmla="*/ 1936019 h 2127777"/>
              <a:gd name="connsiteX5" fmla="*/ 1880506 w 1880506"/>
              <a:gd name="connsiteY5" fmla="*/ 1926274 h 2127777"/>
              <a:gd name="connsiteX6" fmla="*/ 1875472 w 1880506"/>
              <a:gd name="connsiteY6" fmla="*/ 0 h 2127777"/>
              <a:gd name="connsiteX7" fmla="*/ 1541104 w 1880506"/>
              <a:gd name="connsiteY7" fmla="*/ 17082 h 2127777"/>
              <a:gd name="connsiteX8" fmla="*/ 1284181 w 1880506"/>
              <a:gd name="connsiteY8" fmla="*/ 60237 h 2127777"/>
              <a:gd name="connsiteX9" fmla="*/ 1059401 w 1880506"/>
              <a:gd name="connsiteY9" fmla="*/ 125446 h 2127777"/>
              <a:gd name="connsiteX10" fmla="*/ 857711 w 1880506"/>
              <a:gd name="connsiteY10" fmla="*/ 202448 h 2127777"/>
              <a:gd name="connsiteX11" fmla="*/ 615005 w 1880506"/>
              <a:gd name="connsiteY11" fmla="*/ 308325 h 2127777"/>
              <a:gd name="connsiteX12" fmla="*/ 358080 w 1880506"/>
              <a:gd name="connsiteY12" fmla="*/ 474757 h 2127777"/>
              <a:gd name="connsiteX13" fmla="*/ 175641 w 1880506"/>
              <a:gd name="connsiteY13" fmla="*/ 601738 h 2127777"/>
              <a:gd name="connsiteX14" fmla="*/ 83670 w 1880506"/>
              <a:gd name="connsiteY14" fmla="*/ 690533 h 2127777"/>
              <a:gd name="connsiteX15" fmla="*/ 0 w 1880506"/>
              <a:gd name="connsiteY15" fmla="*/ 766904 h 2127777"/>
              <a:gd name="connsiteX0" fmla="*/ 0 w 1880507"/>
              <a:gd name="connsiteY0" fmla="*/ 781818 h 2127777"/>
              <a:gd name="connsiteX1" fmla="*/ 1377172 w 1880507"/>
              <a:gd name="connsiteY1" fmla="*/ 2127777 h 2127777"/>
              <a:gd name="connsiteX2" fmla="*/ 1505949 w 1880507"/>
              <a:gd name="connsiteY2" fmla="*/ 2025492 h 2127777"/>
              <a:gd name="connsiteX3" fmla="*/ 1589235 w 1880507"/>
              <a:gd name="connsiteY3" fmla="*/ 1986198 h 2127777"/>
              <a:gd name="connsiteX4" fmla="*/ 1722374 w 1880507"/>
              <a:gd name="connsiteY4" fmla="*/ 1936019 h 2127777"/>
              <a:gd name="connsiteX5" fmla="*/ 1880507 w 1880507"/>
              <a:gd name="connsiteY5" fmla="*/ 1926274 h 2127777"/>
              <a:gd name="connsiteX6" fmla="*/ 1875473 w 1880507"/>
              <a:gd name="connsiteY6" fmla="*/ 0 h 2127777"/>
              <a:gd name="connsiteX7" fmla="*/ 1541105 w 1880507"/>
              <a:gd name="connsiteY7" fmla="*/ 17082 h 2127777"/>
              <a:gd name="connsiteX8" fmla="*/ 1284182 w 1880507"/>
              <a:gd name="connsiteY8" fmla="*/ 60237 h 2127777"/>
              <a:gd name="connsiteX9" fmla="*/ 1059402 w 1880507"/>
              <a:gd name="connsiteY9" fmla="*/ 125446 h 2127777"/>
              <a:gd name="connsiteX10" fmla="*/ 857712 w 1880507"/>
              <a:gd name="connsiteY10" fmla="*/ 202448 h 2127777"/>
              <a:gd name="connsiteX11" fmla="*/ 615006 w 1880507"/>
              <a:gd name="connsiteY11" fmla="*/ 308325 h 2127777"/>
              <a:gd name="connsiteX12" fmla="*/ 358081 w 1880507"/>
              <a:gd name="connsiteY12" fmla="*/ 474757 h 2127777"/>
              <a:gd name="connsiteX13" fmla="*/ 175642 w 1880507"/>
              <a:gd name="connsiteY13" fmla="*/ 601738 h 2127777"/>
              <a:gd name="connsiteX14" fmla="*/ 83671 w 1880507"/>
              <a:gd name="connsiteY14" fmla="*/ 690533 h 2127777"/>
              <a:gd name="connsiteX15" fmla="*/ 0 w 1880507"/>
              <a:gd name="connsiteY15" fmla="*/ 781818 h 2127777"/>
              <a:gd name="connsiteX0" fmla="*/ 0 w 1880507"/>
              <a:gd name="connsiteY0" fmla="*/ 781818 h 2130262"/>
              <a:gd name="connsiteX1" fmla="*/ 1364588 w 1880507"/>
              <a:gd name="connsiteY1" fmla="*/ 2130262 h 2130262"/>
              <a:gd name="connsiteX2" fmla="*/ 1505949 w 1880507"/>
              <a:gd name="connsiteY2" fmla="*/ 2025492 h 2130262"/>
              <a:gd name="connsiteX3" fmla="*/ 1589235 w 1880507"/>
              <a:gd name="connsiteY3" fmla="*/ 1986198 h 2130262"/>
              <a:gd name="connsiteX4" fmla="*/ 1722374 w 1880507"/>
              <a:gd name="connsiteY4" fmla="*/ 1936019 h 2130262"/>
              <a:gd name="connsiteX5" fmla="*/ 1880507 w 1880507"/>
              <a:gd name="connsiteY5" fmla="*/ 1926274 h 2130262"/>
              <a:gd name="connsiteX6" fmla="*/ 1875473 w 1880507"/>
              <a:gd name="connsiteY6" fmla="*/ 0 h 2130262"/>
              <a:gd name="connsiteX7" fmla="*/ 1541105 w 1880507"/>
              <a:gd name="connsiteY7" fmla="*/ 17082 h 2130262"/>
              <a:gd name="connsiteX8" fmla="*/ 1284182 w 1880507"/>
              <a:gd name="connsiteY8" fmla="*/ 60237 h 2130262"/>
              <a:gd name="connsiteX9" fmla="*/ 1059402 w 1880507"/>
              <a:gd name="connsiteY9" fmla="*/ 125446 h 2130262"/>
              <a:gd name="connsiteX10" fmla="*/ 857712 w 1880507"/>
              <a:gd name="connsiteY10" fmla="*/ 202448 h 2130262"/>
              <a:gd name="connsiteX11" fmla="*/ 615006 w 1880507"/>
              <a:gd name="connsiteY11" fmla="*/ 308325 h 2130262"/>
              <a:gd name="connsiteX12" fmla="*/ 358081 w 1880507"/>
              <a:gd name="connsiteY12" fmla="*/ 474757 h 2130262"/>
              <a:gd name="connsiteX13" fmla="*/ 175642 w 1880507"/>
              <a:gd name="connsiteY13" fmla="*/ 601738 h 2130262"/>
              <a:gd name="connsiteX14" fmla="*/ 83671 w 1880507"/>
              <a:gd name="connsiteY14" fmla="*/ 690533 h 2130262"/>
              <a:gd name="connsiteX15" fmla="*/ 0 w 1880507"/>
              <a:gd name="connsiteY15" fmla="*/ 781818 h 2130262"/>
              <a:gd name="connsiteX0" fmla="*/ 0 w 1880507"/>
              <a:gd name="connsiteY0" fmla="*/ 781818 h 2130262"/>
              <a:gd name="connsiteX1" fmla="*/ 1364588 w 1880507"/>
              <a:gd name="connsiteY1" fmla="*/ 2130262 h 2130262"/>
              <a:gd name="connsiteX2" fmla="*/ 1505949 w 1880507"/>
              <a:gd name="connsiteY2" fmla="*/ 2025492 h 2130262"/>
              <a:gd name="connsiteX3" fmla="*/ 1589235 w 1880507"/>
              <a:gd name="connsiteY3" fmla="*/ 1986198 h 2130262"/>
              <a:gd name="connsiteX4" fmla="*/ 1722374 w 1880507"/>
              <a:gd name="connsiteY4" fmla="*/ 1936019 h 2130262"/>
              <a:gd name="connsiteX5" fmla="*/ 1880507 w 1880507"/>
              <a:gd name="connsiteY5" fmla="*/ 1926274 h 2130262"/>
              <a:gd name="connsiteX6" fmla="*/ 1875473 w 1880507"/>
              <a:gd name="connsiteY6" fmla="*/ 0 h 2130262"/>
              <a:gd name="connsiteX7" fmla="*/ 1541105 w 1880507"/>
              <a:gd name="connsiteY7" fmla="*/ 17082 h 2130262"/>
              <a:gd name="connsiteX8" fmla="*/ 1291732 w 1880507"/>
              <a:gd name="connsiteY8" fmla="*/ 72666 h 2130262"/>
              <a:gd name="connsiteX9" fmla="*/ 1059402 w 1880507"/>
              <a:gd name="connsiteY9" fmla="*/ 125446 h 2130262"/>
              <a:gd name="connsiteX10" fmla="*/ 857712 w 1880507"/>
              <a:gd name="connsiteY10" fmla="*/ 202448 h 2130262"/>
              <a:gd name="connsiteX11" fmla="*/ 615006 w 1880507"/>
              <a:gd name="connsiteY11" fmla="*/ 308325 h 2130262"/>
              <a:gd name="connsiteX12" fmla="*/ 358081 w 1880507"/>
              <a:gd name="connsiteY12" fmla="*/ 474757 h 2130262"/>
              <a:gd name="connsiteX13" fmla="*/ 175642 w 1880507"/>
              <a:gd name="connsiteY13" fmla="*/ 601738 h 2130262"/>
              <a:gd name="connsiteX14" fmla="*/ 83671 w 1880507"/>
              <a:gd name="connsiteY14" fmla="*/ 690533 h 2130262"/>
              <a:gd name="connsiteX15" fmla="*/ 0 w 1880507"/>
              <a:gd name="connsiteY15" fmla="*/ 781818 h 2130262"/>
              <a:gd name="connsiteX0" fmla="*/ 0 w 1880507"/>
              <a:gd name="connsiteY0" fmla="*/ 781818 h 2130262"/>
              <a:gd name="connsiteX1" fmla="*/ 1364588 w 1880507"/>
              <a:gd name="connsiteY1" fmla="*/ 2130262 h 2130262"/>
              <a:gd name="connsiteX2" fmla="*/ 1505949 w 1880507"/>
              <a:gd name="connsiteY2" fmla="*/ 2025492 h 2130262"/>
              <a:gd name="connsiteX3" fmla="*/ 1589235 w 1880507"/>
              <a:gd name="connsiteY3" fmla="*/ 1986198 h 2130262"/>
              <a:gd name="connsiteX4" fmla="*/ 1722374 w 1880507"/>
              <a:gd name="connsiteY4" fmla="*/ 1936019 h 2130262"/>
              <a:gd name="connsiteX5" fmla="*/ 1880507 w 1880507"/>
              <a:gd name="connsiteY5" fmla="*/ 1926274 h 2130262"/>
              <a:gd name="connsiteX6" fmla="*/ 1875473 w 1880507"/>
              <a:gd name="connsiteY6" fmla="*/ 0 h 2130262"/>
              <a:gd name="connsiteX7" fmla="*/ 1546139 w 1880507"/>
              <a:gd name="connsiteY7" fmla="*/ 27022 h 2130262"/>
              <a:gd name="connsiteX8" fmla="*/ 1291732 w 1880507"/>
              <a:gd name="connsiteY8" fmla="*/ 72666 h 2130262"/>
              <a:gd name="connsiteX9" fmla="*/ 1059402 w 1880507"/>
              <a:gd name="connsiteY9" fmla="*/ 125446 h 2130262"/>
              <a:gd name="connsiteX10" fmla="*/ 857712 w 1880507"/>
              <a:gd name="connsiteY10" fmla="*/ 202448 h 2130262"/>
              <a:gd name="connsiteX11" fmla="*/ 615006 w 1880507"/>
              <a:gd name="connsiteY11" fmla="*/ 308325 h 2130262"/>
              <a:gd name="connsiteX12" fmla="*/ 358081 w 1880507"/>
              <a:gd name="connsiteY12" fmla="*/ 474757 h 2130262"/>
              <a:gd name="connsiteX13" fmla="*/ 175642 w 1880507"/>
              <a:gd name="connsiteY13" fmla="*/ 601738 h 2130262"/>
              <a:gd name="connsiteX14" fmla="*/ 83671 w 1880507"/>
              <a:gd name="connsiteY14" fmla="*/ 690533 h 2130262"/>
              <a:gd name="connsiteX15" fmla="*/ 0 w 1880507"/>
              <a:gd name="connsiteY15" fmla="*/ 781818 h 2130262"/>
              <a:gd name="connsiteX0" fmla="*/ 0 w 1880507"/>
              <a:gd name="connsiteY0" fmla="*/ 781818 h 2130262"/>
              <a:gd name="connsiteX1" fmla="*/ 1364588 w 1880507"/>
              <a:gd name="connsiteY1" fmla="*/ 2130262 h 2130262"/>
              <a:gd name="connsiteX2" fmla="*/ 1505949 w 1880507"/>
              <a:gd name="connsiteY2" fmla="*/ 2025492 h 2130262"/>
              <a:gd name="connsiteX3" fmla="*/ 1589235 w 1880507"/>
              <a:gd name="connsiteY3" fmla="*/ 1986198 h 2130262"/>
              <a:gd name="connsiteX4" fmla="*/ 1722374 w 1880507"/>
              <a:gd name="connsiteY4" fmla="*/ 1936019 h 2130262"/>
              <a:gd name="connsiteX5" fmla="*/ 1880507 w 1880507"/>
              <a:gd name="connsiteY5" fmla="*/ 1926274 h 2130262"/>
              <a:gd name="connsiteX6" fmla="*/ 1875473 w 1880507"/>
              <a:gd name="connsiteY6" fmla="*/ 0 h 2130262"/>
              <a:gd name="connsiteX7" fmla="*/ 1546139 w 1880507"/>
              <a:gd name="connsiteY7" fmla="*/ 27022 h 2130262"/>
              <a:gd name="connsiteX8" fmla="*/ 1291732 w 1880507"/>
              <a:gd name="connsiteY8" fmla="*/ 72666 h 2130262"/>
              <a:gd name="connsiteX9" fmla="*/ 1061918 w 1880507"/>
              <a:gd name="connsiteY9" fmla="*/ 132903 h 2130262"/>
              <a:gd name="connsiteX10" fmla="*/ 857712 w 1880507"/>
              <a:gd name="connsiteY10" fmla="*/ 202448 h 2130262"/>
              <a:gd name="connsiteX11" fmla="*/ 615006 w 1880507"/>
              <a:gd name="connsiteY11" fmla="*/ 308325 h 2130262"/>
              <a:gd name="connsiteX12" fmla="*/ 358081 w 1880507"/>
              <a:gd name="connsiteY12" fmla="*/ 474757 h 2130262"/>
              <a:gd name="connsiteX13" fmla="*/ 175642 w 1880507"/>
              <a:gd name="connsiteY13" fmla="*/ 601738 h 2130262"/>
              <a:gd name="connsiteX14" fmla="*/ 83671 w 1880507"/>
              <a:gd name="connsiteY14" fmla="*/ 690533 h 2130262"/>
              <a:gd name="connsiteX15" fmla="*/ 0 w 1880507"/>
              <a:gd name="connsiteY15" fmla="*/ 781818 h 2130262"/>
              <a:gd name="connsiteX0" fmla="*/ 0 w 1880507"/>
              <a:gd name="connsiteY0" fmla="*/ 781818 h 2130262"/>
              <a:gd name="connsiteX1" fmla="*/ 1364588 w 1880507"/>
              <a:gd name="connsiteY1" fmla="*/ 2130262 h 2130262"/>
              <a:gd name="connsiteX2" fmla="*/ 1505949 w 1880507"/>
              <a:gd name="connsiteY2" fmla="*/ 2025492 h 2130262"/>
              <a:gd name="connsiteX3" fmla="*/ 1589235 w 1880507"/>
              <a:gd name="connsiteY3" fmla="*/ 1986198 h 2130262"/>
              <a:gd name="connsiteX4" fmla="*/ 1722374 w 1880507"/>
              <a:gd name="connsiteY4" fmla="*/ 1936019 h 2130262"/>
              <a:gd name="connsiteX5" fmla="*/ 1880507 w 1880507"/>
              <a:gd name="connsiteY5" fmla="*/ 1926274 h 2130262"/>
              <a:gd name="connsiteX6" fmla="*/ 1875473 w 1880507"/>
              <a:gd name="connsiteY6" fmla="*/ 0 h 2130262"/>
              <a:gd name="connsiteX7" fmla="*/ 1546139 w 1880507"/>
              <a:gd name="connsiteY7" fmla="*/ 27022 h 2130262"/>
              <a:gd name="connsiteX8" fmla="*/ 1291732 w 1880507"/>
              <a:gd name="connsiteY8" fmla="*/ 72666 h 2130262"/>
              <a:gd name="connsiteX9" fmla="*/ 1061918 w 1880507"/>
              <a:gd name="connsiteY9" fmla="*/ 132903 h 2130262"/>
              <a:gd name="connsiteX10" fmla="*/ 857712 w 1880507"/>
              <a:gd name="connsiteY10" fmla="*/ 202448 h 2130262"/>
              <a:gd name="connsiteX11" fmla="*/ 615006 w 1880507"/>
              <a:gd name="connsiteY11" fmla="*/ 308325 h 2130262"/>
              <a:gd name="connsiteX12" fmla="*/ 358081 w 1880507"/>
              <a:gd name="connsiteY12" fmla="*/ 474757 h 2130262"/>
              <a:gd name="connsiteX13" fmla="*/ 175642 w 1880507"/>
              <a:gd name="connsiteY13" fmla="*/ 601738 h 2130262"/>
              <a:gd name="connsiteX14" fmla="*/ 83671 w 1880507"/>
              <a:gd name="connsiteY14" fmla="*/ 690533 h 2130262"/>
              <a:gd name="connsiteX15" fmla="*/ 0 w 1880507"/>
              <a:gd name="connsiteY15" fmla="*/ 781818 h 2130262"/>
              <a:gd name="connsiteX0" fmla="*/ 0 w 1880507"/>
              <a:gd name="connsiteY0" fmla="*/ 781818 h 2130262"/>
              <a:gd name="connsiteX1" fmla="*/ 1364588 w 1880507"/>
              <a:gd name="connsiteY1" fmla="*/ 2130262 h 2130262"/>
              <a:gd name="connsiteX2" fmla="*/ 1505949 w 1880507"/>
              <a:gd name="connsiteY2" fmla="*/ 2025492 h 2130262"/>
              <a:gd name="connsiteX3" fmla="*/ 1589235 w 1880507"/>
              <a:gd name="connsiteY3" fmla="*/ 1986198 h 2130262"/>
              <a:gd name="connsiteX4" fmla="*/ 1722374 w 1880507"/>
              <a:gd name="connsiteY4" fmla="*/ 1936019 h 2130262"/>
              <a:gd name="connsiteX5" fmla="*/ 1880507 w 1880507"/>
              <a:gd name="connsiteY5" fmla="*/ 1926274 h 2130262"/>
              <a:gd name="connsiteX6" fmla="*/ 1875473 w 1880507"/>
              <a:gd name="connsiteY6" fmla="*/ 0 h 2130262"/>
              <a:gd name="connsiteX7" fmla="*/ 1546139 w 1880507"/>
              <a:gd name="connsiteY7" fmla="*/ 27022 h 2130262"/>
              <a:gd name="connsiteX8" fmla="*/ 1291732 w 1880507"/>
              <a:gd name="connsiteY8" fmla="*/ 72666 h 2130262"/>
              <a:gd name="connsiteX9" fmla="*/ 1061918 w 1880507"/>
              <a:gd name="connsiteY9" fmla="*/ 132903 h 2130262"/>
              <a:gd name="connsiteX10" fmla="*/ 857712 w 1880507"/>
              <a:gd name="connsiteY10" fmla="*/ 202448 h 2130262"/>
              <a:gd name="connsiteX11" fmla="*/ 620038 w 1880507"/>
              <a:gd name="connsiteY11" fmla="*/ 320754 h 2130262"/>
              <a:gd name="connsiteX12" fmla="*/ 358081 w 1880507"/>
              <a:gd name="connsiteY12" fmla="*/ 474757 h 2130262"/>
              <a:gd name="connsiteX13" fmla="*/ 175642 w 1880507"/>
              <a:gd name="connsiteY13" fmla="*/ 601738 h 2130262"/>
              <a:gd name="connsiteX14" fmla="*/ 83671 w 1880507"/>
              <a:gd name="connsiteY14" fmla="*/ 690533 h 2130262"/>
              <a:gd name="connsiteX15" fmla="*/ 0 w 1880507"/>
              <a:gd name="connsiteY15" fmla="*/ 781818 h 213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0507" h="2130262">
                <a:moveTo>
                  <a:pt x="0" y="781818"/>
                </a:moveTo>
                <a:lnTo>
                  <a:pt x="1364588" y="2130262"/>
                </a:lnTo>
                <a:cubicBezTo>
                  <a:pt x="1423453" y="2093682"/>
                  <a:pt x="1447084" y="2062072"/>
                  <a:pt x="1505949" y="2025492"/>
                </a:cubicBezTo>
                <a:lnTo>
                  <a:pt x="1589235" y="1986198"/>
                </a:lnTo>
                <a:cubicBezTo>
                  <a:pt x="1634455" y="1974442"/>
                  <a:pt x="1677154" y="1947775"/>
                  <a:pt x="1722374" y="1936019"/>
                </a:cubicBezTo>
                <a:lnTo>
                  <a:pt x="1880507" y="1926274"/>
                </a:lnTo>
                <a:lnTo>
                  <a:pt x="1875473" y="0"/>
                </a:lnTo>
                <a:lnTo>
                  <a:pt x="1546139" y="27022"/>
                </a:lnTo>
                <a:lnTo>
                  <a:pt x="1291732" y="72666"/>
                </a:lnTo>
                <a:cubicBezTo>
                  <a:pt x="1226033" y="88604"/>
                  <a:pt x="1142717" y="102056"/>
                  <a:pt x="1061918" y="132903"/>
                </a:cubicBezTo>
                <a:cubicBezTo>
                  <a:pt x="985460" y="155257"/>
                  <a:pt x="924103" y="192521"/>
                  <a:pt x="857712" y="202448"/>
                </a:cubicBezTo>
                <a:lnTo>
                  <a:pt x="620038" y="320754"/>
                </a:lnTo>
                <a:lnTo>
                  <a:pt x="358081" y="474757"/>
                </a:lnTo>
                <a:lnTo>
                  <a:pt x="175642" y="601738"/>
                </a:lnTo>
                <a:lnTo>
                  <a:pt x="83671" y="690533"/>
                </a:lnTo>
                <a:lnTo>
                  <a:pt x="0" y="781818"/>
                </a:lnTo>
                <a:close/>
              </a:path>
            </a:pathLst>
          </a:custGeom>
          <a:solidFill>
            <a:srgbClr val="A9ADE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Economic1" hidden="1">
            <a:hlinkClick r:id="" action="ppaction://noaction"/>
            <a:extLst>
              <a:ext uri="{FF2B5EF4-FFF2-40B4-BE49-F238E27FC236}">
                <a16:creationId xmlns:a16="http://schemas.microsoft.com/office/drawing/2014/main" id="{5C564AF6-C2C4-4D59-844F-DF936A69CF28}"/>
              </a:ext>
            </a:extLst>
          </p:cNvPr>
          <p:cNvSpPr/>
          <p:nvPr/>
        </p:nvSpPr>
        <p:spPr>
          <a:xfrm rot="18892922">
            <a:off x="10210576" y="731855"/>
            <a:ext cx="510173" cy="582386"/>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69490 w 1963554"/>
              <a:gd name="connsiteY2" fmla="*/ 2014755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69490 w 1963554"/>
              <a:gd name="connsiteY2" fmla="*/ 2014755 h 2184935"/>
              <a:gd name="connsiteX3" fmla="*/ 1810102 w 1963554"/>
              <a:gd name="connsiteY3" fmla="*/ 1968333 h 2184935"/>
              <a:gd name="connsiteX4" fmla="*/ 1963554 w 1963554"/>
              <a:gd name="connsiteY4" fmla="*/ 1963554 h 2184935"/>
              <a:gd name="connsiteX5" fmla="*/ 1963554 w 1963554"/>
              <a:gd name="connsiteY5" fmla="*/ 0 h 2184935"/>
              <a:gd name="connsiteX6" fmla="*/ 1626670 w 1963554"/>
              <a:gd name="connsiteY6" fmla="*/ 9626 h 2184935"/>
              <a:gd name="connsiteX7" fmla="*/ 1357163 w 1963554"/>
              <a:gd name="connsiteY7" fmla="*/ 57752 h 2184935"/>
              <a:gd name="connsiteX8" fmla="*/ 1155032 w 1963554"/>
              <a:gd name="connsiteY8" fmla="*/ 115504 h 2184935"/>
              <a:gd name="connsiteX9" fmla="*/ 943276 w 1963554"/>
              <a:gd name="connsiteY9" fmla="*/ 192506 h 2184935"/>
              <a:gd name="connsiteX10" fmla="*/ 693019 w 1963554"/>
              <a:gd name="connsiteY10" fmla="*/ 298384 h 2184935"/>
              <a:gd name="connsiteX11" fmla="*/ 423512 w 1963554"/>
              <a:gd name="connsiteY11" fmla="*/ 452388 h 2184935"/>
              <a:gd name="connsiteX12" fmla="*/ 231007 w 1963554"/>
              <a:gd name="connsiteY12" fmla="*/ 596767 h 2184935"/>
              <a:gd name="connsiteX13" fmla="*/ 96253 w 1963554"/>
              <a:gd name="connsiteY13" fmla="*/ 693019 h 2184935"/>
              <a:gd name="connsiteX14" fmla="*/ 0 w 1963554"/>
              <a:gd name="connsiteY14" fmla="*/ 789272 h 2184935"/>
              <a:gd name="connsiteX0" fmla="*/ 0 w 1963554"/>
              <a:gd name="connsiteY0" fmla="*/ 789272 h 2184935"/>
              <a:gd name="connsiteX1" fmla="*/ 1414914 w 1963554"/>
              <a:gd name="connsiteY1" fmla="*/ 2184935 h 2184935"/>
              <a:gd name="connsiteX2" fmla="*/ 1542949 w 1963554"/>
              <a:gd name="connsiteY2" fmla="*/ 2079133 h 2184935"/>
              <a:gd name="connsiteX3" fmla="*/ 1669490 w 1963554"/>
              <a:gd name="connsiteY3" fmla="*/ 2014755 h 2184935"/>
              <a:gd name="connsiteX4" fmla="*/ 1810102 w 1963554"/>
              <a:gd name="connsiteY4" fmla="*/ 1968333 h 2184935"/>
              <a:gd name="connsiteX5" fmla="*/ 1963554 w 1963554"/>
              <a:gd name="connsiteY5" fmla="*/ 1963554 h 2184935"/>
              <a:gd name="connsiteX6" fmla="*/ 1963554 w 1963554"/>
              <a:gd name="connsiteY6" fmla="*/ 0 h 2184935"/>
              <a:gd name="connsiteX7" fmla="*/ 1626670 w 1963554"/>
              <a:gd name="connsiteY7" fmla="*/ 9626 h 2184935"/>
              <a:gd name="connsiteX8" fmla="*/ 1357163 w 1963554"/>
              <a:gd name="connsiteY8" fmla="*/ 57752 h 2184935"/>
              <a:gd name="connsiteX9" fmla="*/ 1155032 w 1963554"/>
              <a:gd name="connsiteY9" fmla="*/ 115504 h 2184935"/>
              <a:gd name="connsiteX10" fmla="*/ 943276 w 1963554"/>
              <a:gd name="connsiteY10" fmla="*/ 192506 h 2184935"/>
              <a:gd name="connsiteX11" fmla="*/ 693019 w 1963554"/>
              <a:gd name="connsiteY11" fmla="*/ 298384 h 2184935"/>
              <a:gd name="connsiteX12" fmla="*/ 423512 w 1963554"/>
              <a:gd name="connsiteY12" fmla="*/ 452388 h 2184935"/>
              <a:gd name="connsiteX13" fmla="*/ 231007 w 1963554"/>
              <a:gd name="connsiteY13" fmla="*/ 596767 h 2184935"/>
              <a:gd name="connsiteX14" fmla="*/ 96253 w 1963554"/>
              <a:gd name="connsiteY14" fmla="*/ 693019 h 2184935"/>
              <a:gd name="connsiteX15" fmla="*/ 0 w 1963554"/>
              <a:gd name="connsiteY15" fmla="*/ 789272 h 2184935"/>
              <a:gd name="connsiteX0" fmla="*/ 0 w 1963554"/>
              <a:gd name="connsiteY0" fmla="*/ 789272 h 2159917"/>
              <a:gd name="connsiteX1" fmla="*/ 1475468 w 1963554"/>
              <a:gd name="connsiteY1" fmla="*/ 2159917 h 2159917"/>
              <a:gd name="connsiteX2" fmla="*/ 1542949 w 1963554"/>
              <a:gd name="connsiteY2" fmla="*/ 2079133 h 2159917"/>
              <a:gd name="connsiteX3" fmla="*/ 1669490 w 1963554"/>
              <a:gd name="connsiteY3" fmla="*/ 2014755 h 2159917"/>
              <a:gd name="connsiteX4" fmla="*/ 1810102 w 1963554"/>
              <a:gd name="connsiteY4" fmla="*/ 1968333 h 2159917"/>
              <a:gd name="connsiteX5" fmla="*/ 1963554 w 1963554"/>
              <a:gd name="connsiteY5" fmla="*/ 1963554 h 2159917"/>
              <a:gd name="connsiteX6" fmla="*/ 1963554 w 1963554"/>
              <a:gd name="connsiteY6" fmla="*/ 0 h 2159917"/>
              <a:gd name="connsiteX7" fmla="*/ 1626670 w 1963554"/>
              <a:gd name="connsiteY7" fmla="*/ 9626 h 2159917"/>
              <a:gd name="connsiteX8" fmla="*/ 1357163 w 1963554"/>
              <a:gd name="connsiteY8" fmla="*/ 57752 h 2159917"/>
              <a:gd name="connsiteX9" fmla="*/ 1155032 w 1963554"/>
              <a:gd name="connsiteY9" fmla="*/ 115504 h 2159917"/>
              <a:gd name="connsiteX10" fmla="*/ 943276 w 1963554"/>
              <a:gd name="connsiteY10" fmla="*/ 192506 h 2159917"/>
              <a:gd name="connsiteX11" fmla="*/ 693019 w 1963554"/>
              <a:gd name="connsiteY11" fmla="*/ 298384 h 2159917"/>
              <a:gd name="connsiteX12" fmla="*/ 423512 w 1963554"/>
              <a:gd name="connsiteY12" fmla="*/ 452388 h 2159917"/>
              <a:gd name="connsiteX13" fmla="*/ 231007 w 1963554"/>
              <a:gd name="connsiteY13" fmla="*/ 596767 h 2159917"/>
              <a:gd name="connsiteX14" fmla="*/ 96253 w 1963554"/>
              <a:gd name="connsiteY14" fmla="*/ 693019 h 2159917"/>
              <a:gd name="connsiteX15" fmla="*/ 0 w 1963554"/>
              <a:gd name="connsiteY15" fmla="*/ 789272 h 2159917"/>
              <a:gd name="connsiteX0" fmla="*/ 0 w 1963554"/>
              <a:gd name="connsiteY0" fmla="*/ 789272 h 2150911"/>
              <a:gd name="connsiteX1" fmla="*/ 1463029 w 1963554"/>
              <a:gd name="connsiteY1" fmla="*/ 2150911 h 2150911"/>
              <a:gd name="connsiteX2" fmla="*/ 1542949 w 1963554"/>
              <a:gd name="connsiteY2" fmla="*/ 2079133 h 2150911"/>
              <a:gd name="connsiteX3" fmla="*/ 1669490 w 1963554"/>
              <a:gd name="connsiteY3" fmla="*/ 2014755 h 2150911"/>
              <a:gd name="connsiteX4" fmla="*/ 1810102 w 1963554"/>
              <a:gd name="connsiteY4" fmla="*/ 1968333 h 2150911"/>
              <a:gd name="connsiteX5" fmla="*/ 1963554 w 1963554"/>
              <a:gd name="connsiteY5" fmla="*/ 1963554 h 2150911"/>
              <a:gd name="connsiteX6" fmla="*/ 1963554 w 1963554"/>
              <a:gd name="connsiteY6" fmla="*/ 0 h 2150911"/>
              <a:gd name="connsiteX7" fmla="*/ 1626670 w 1963554"/>
              <a:gd name="connsiteY7" fmla="*/ 9626 h 2150911"/>
              <a:gd name="connsiteX8" fmla="*/ 1357163 w 1963554"/>
              <a:gd name="connsiteY8" fmla="*/ 57752 h 2150911"/>
              <a:gd name="connsiteX9" fmla="*/ 1155032 w 1963554"/>
              <a:gd name="connsiteY9" fmla="*/ 115504 h 2150911"/>
              <a:gd name="connsiteX10" fmla="*/ 943276 w 1963554"/>
              <a:gd name="connsiteY10" fmla="*/ 192506 h 2150911"/>
              <a:gd name="connsiteX11" fmla="*/ 693019 w 1963554"/>
              <a:gd name="connsiteY11" fmla="*/ 298384 h 2150911"/>
              <a:gd name="connsiteX12" fmla="*/ 423512 w 1963554"/>
              <a:gd name="connsiteY12" fmla="*/ 452388 h 2150911"/>
              <a:gd name="connsiteX13" fmla="*/ 231007 w 1963554"/>
              <a:gd name="connsiteY13" fmla="*/ 596767 h 2150911"/>
              <a:gd name="connsiteX14" fmla="*/ 96253 w 1963554"/>
              <a:gd name="connsiteY14" fmla="*/ 693019 h 2150911"/>
              <a:gd name="connsiteX15" fmla="*/ 0 w 1963554"/>
              <a:gd name="connsiteY15" fmla="*/ 789272 h 2150911"/>
              <a:gd name="connsiteX0" fmla="*/ 0 w 1963554"/>
              <a:gd name="connsiteY0" fmla="*/ 789272 h 2150911"/>
              <a:gd name="connsiteX1" fmla="*/ 1463029 w 1963554"/>
              <a:gd name="connsiteY1" fmla="*/ 2150911 h 2150911"/>
              <a:gd name="connsiteX2" fmla="*/ 1542949 w 1963554"/>
              <a:gd name="connsiteY2" fmla="*/ 2079133 h 2150911"/>
              <a:gd name="connsiteX3" fmla="*/ 1669490 w 1963554"/>
              <a:gd name="connsiteY3" fmla="*/ 2014755 h 2150911"/>
              <a:gd name="connsiteX4" fmla="*/ 1810102 w 1963554"/>
              <a:gd name="connsiteY4" fmla="*/ 1968333 h 2150911"/>
              <a:gd name="connsiteX5" fmla="*/ 1963554 w 1963554"/>
              <a:gd name="connsiteY5" fmla="*/ 1963554 h 2150911"/>
              <a:gd name="connsiteX6" fmla="*/ 1963554 w 1963554"/>
              <a:gd name="connsiteY6" fmla="*/ 0 h 2150911"/>
              <a:gd name="connsiteX7" fmla="*/ 1626670 w 1963554"/>
              <a:gd name="connsiteY7" fmla="*/ 9626 h 2150911"/>
              <a:gd name="connsiteX8" fmla="*/ 1357163 w 1963554"/>
              <a:gd name="connsiteY8" fmla="*/ 57752 h 2150911"/>
              <a:gd name="connsiteX9" fmla="*/ 1155032 w 1963554"/>
              <a:gd name="connsiteY9" fmla="*/ 115504 h 2150911"/>
              <a:gd name="connsiteX10" fmla="*/ 943276 w 1963554"/>
              <a:gd name="connsiteY10" fmla="*/ 192506 h 2150911"/>
              <a:gd name="connsiteX11" fmla="*/ 693019 w 1963554"/>
              <a:gd name="connsiteY11" fmla="*/ 298384 h 2150911"/>
              <a:gd name="connsiteX12" fmla="*/ 423512 w 1963554"/>
              <a:gd name="connsiteY12" fmla="*/ 452388 h 2150911"/>
              <a:gd name="connsiteX13" fmla="*/ 231007 w 1963554"/>
              <a:gd name="connsiteY13" fmla="*/ 596767 h 2150911"/>
              <a:gd name="connsiteX14" fmla="*/ 96253 w 1963554"/>
              <a:gd name="connsiteY14" fmla="*/ 693019 h 2150911"/>
              <a:gd name="connsiteX15" fmla="*/ 0 w 1963554"/>
              <a:gd name="connsiteY15" fmla="*/ 789272 h 2150911"/>
              <a:gd name="connsiteX0" fmla="*/ 0 w 1963554"/>
              <a:gd name="connsiteY0" fmla="*/ 789272 h 2132958"/>
              <a:gd name="connsiteX1" fmla="*/ 1466624 w 1963554"/>
              <a:gd name="connsiteY1" fmla="*/ 2132958 h 2132958"/>
              <a:gd name="connsiteX2" fmla="*/ 1542949 w 1963554"/>
              <a:gd name="connsiteY2" fmla="*/ 2079133 h 2132958"/>
              <a:gd name="connsiteX3" fmla="*/ 1669490 w 1963554"/>
              <a:gd name="connsiteY3" fmla="*/ 2014755 h 2132958"/>
              <a:gd name="connsiteX4" fmla="*/ 1810102 w 1963554"/>
              <a:gd name="connsiteY4" fmla="*/ 1968333 h 2132958"/>
              <a:gd name="connsiteX5" fmla="*/ 1963554 w 1963554"/>
              <a:gd name="connsiteY5" fmla="*/ 1963554 h 2132958"/>
              <a:gd name="connsiteX6" fmla="*/ 1963554 w 1963554"/>
              <a:gd name="connsiteY6" fmla="*/ 0 h 2132958"/>
              <a:gd name="connsiteX7" fmla="*/ 1626670 w 1963554"/>
              <a:gd name="connsiteY7" fmla="*/ 9626 h 2132958"/>
              <a:gd name="connsiteX8" fmla="*/ 1357163 w 1963554"/>
              <a:gd name="connsiteY8" fmla="*/ 57752 h 2132958"/>
              <a:gd name="connsiteX9" fmla="*/ 1155032 w 1963554"/>
              <a:gd name="connsiteY9" fmla="*/ 115504 h 2132958"/>
              <a:gd name="connsiteX10" fmla="*/ 943276 w 1963554"/>
              <a:gd name="connsiteY10" fmla="*/ 192506 h 2132958"/>
              <a:gd name="connsiteX11" fmla="*/ 693019 w 1963554"/>
              <a:gd name="connsiteY11" fmla="*/ 298384 h 2132958"/>
              <a:gd name="connsiteX12" fmla="*/ 423512 w 1963554"/>
              <a:gd name="connsiteY12" fmla="*/ 452388 h 2132958"/>
              <a:gd name="connsiteX13" fmla="*/ 231007 w 1963554"/>
              <a:gd name="connsiteY13" fmla="*/ 596767 h 2132958"/>
              <a:gd name="connsiteX14" fmla="*/ 96253 w 1963554"/>
              <a:gd name="connsiteY14" fmla="*/ 693019 h 2132958"/>
              <a:gd name="connsiteX15" fmla="*/ 0 w 1963554"/>
              <a:gd name="connsiteY15" fmla="*/ 789272 h 2132958"/>
              <a:gd name="connsiteX0" fmla="*/ 0 w 1963554"/>
              <a:gd name="connsiteY0" fmla="*/ 789272 h 2156303"/>
              <a:gd name="connsiteX1" fmla="*/ 1464798 w 1963554"/>
              <a:gd name="connsiteY1" fmla="*/ 2156303 h 2156303"/>
              <a:gd name="connsiteX2" fmla="*/ 1542949 w 1963554"/>
              <a:gd name="connsiteY2" fmla="*/ 2079133 h 2156303"/>
              <a:gd name="connsiteX3" fmla="*/ 1669490 w 1963554"/>
              <a:gd name="connsiteY3" fmla="*/ 2014755 h 2156303"/>
              <a:gd name="connsiteX4" fmla="*/ 1810102 w 1963554"/>
              <a:gd name="connsiteY4" fmla="*/ 1968333 h 2156303"/>
              <a:gd name="connsiteX5" fmla="*/ 1963554 w 1963554"/>
              <a:gd name="connsiteY5" fmla="*/ 1963554 h 2156303"/>
              <a:gd name="connsiteX6" fmla="*/ 1963554 w 1963554"/>
              <a:gd name="connsiteY6" fmla="*/ 0 h 2156303"/>
              <a:gd name="connsiteX7" fmla="*/ 1626670 w 1963554"/>
              <a:gd name="connsiteY7" fmla="*/ 9626 h 2156303"/>
              <a:gd name="connsiteX8" fmla="*/ 1357163 w 1963554"/>
              <a:gd name="connsiteY8" fmla="*/ 57752 h 2156303"/>
              <a:gd name="connsiteX9" fmla="*/ 1155032 w 1963554"/>
              <a:gd name="connsiteY9" fmla="*/ 115504 h 2156303"/>
              <a:gd name="connsiteX10" fmla="*/ 943276 w 1963554"/>
              <a:gd name="connsiteY10" fmla="*/ 192506 h 2156303"/>
              <a:gd name="connsiteX11" fmla="*/ 693019 w 1963554"/>
              <a:gd name="connsiteY11" fmla="*/ 298384 h 2156303"/>
              <a:gd name="connsiteX12" fmla="*/ 423512 w 1963554"/>
              <a:gd name="connsiteY12" fmla="*/ 452388 h 2156303"/>
              <a:gd name="connsiteX13" fmla="*/ 231007 w 1963554"/>
              <a:gd name="connsiteY13" fmla="*/ 596767 h 2156303"/>
              <a:gd name="connsiteX14" fmla="*/ 96253 w 1963554"/>
              <a:gd name="connsiteY14" fmla="*/ 693019 h 2156303"/>
              <a:gd name="connsiteX15" fmla="*/ 0 w 1963554"/>
              <a:gd name="connsiteY15" fmla="*/ 789272 h 2156303"/>
              <a:gd name="connsiteX0" fmla="*/ 0 w 1963554"/>
              <a:gd name="connsiteY0" fmla="*/ 789272 h 2156303"/>
              <a:gd name="connsiteX1" fmla="*/ 1464798 w 1963554"/>
              <a:gd name="connsiteY1" fmla="*/ 2156303 h 2156303"/>
              <a:gd name="connsiteX2" fmla="*/ 1573219 w 1963554"/>
              <a:gd name="connsiteY2" fmla="*/ 2070216 h 2156303"/>
              <a:gd name="connsiteX3" fmla="*/ 1669490 w 1963554"/>
              <a:gd name="connsiteY3" fmla="*/ 2014755 h 2156303"/>
              <a:gd name="connsiteX4" fmla="*/ 1810102 w 1963554"/>
              <a:gd name="connsiteY4" fmla="*/ 1968333 h 2156303"/>
              <a:gd name="connsiteX5" fmla="*/ 1963554 w 1963554"/>
              <a:gd name="connsiteY5" fmla="*/ 1963554 h 2156303"/>
              <a:gd name="connsiteX6" fmla="*/ 1963554 w 1963554"/>
              <a:gd name="connsiteY6" fmla="*/ 0 h 2156303"/>
              <a:gd name="connsiteX7" fmla="*/ 1626670 w 1963554"/>
              <a:gd name="connsiteY7" fmla="*/ 9626 h 2156303"/>
              <a:gd name="connsiteX8" fmla="*/ 1357163 w 1963554"/>
              <a:gd name="connsiteY8" fmla="*/ 57752 h 2156303"/>
              <a:gd name="connsiteX9" fmla="*/ 1155032 w 1963554"/>
              <a:gd name="connsiteY9" fmla="*/ 115504 h 2156303"/>
              <a:gd name="connsiteX10" fmla="*/ 943276 w 1963554"/>
              <a:gd name="connsiteY10" fmla="*/ 192506 h 2156303"/>
              <a:gd name="connsiteX11" fmla="*/ 693019 w 1963554"/>
              <a:gd name="connsiteY11" fmla="*/ 298384 h 2156303"/>
              <a:gd name="connsiteX12" fmla="*/ 423512 w 1963554"/>
              <a:gd name="connsiteY12" fmla="*/ 452388 h 2156303"/>
              <a:gd name="connsiteX13" fmla="*/ 231007 w 1963554"/>
              <a:gd name="connsiteY13" fmla="*/ 596767 h 2156303"/>
              <a:gd name="connsiteX14" fmla="*/ 96253 w 1963554"/>
              <a:gd name="connsiteY14" fmla="*/ 693019 h 2156303"/>
              <a:gd name="connsiteX15" fmla="*/ 0 w 1963554"/>
              <a:gd name="connsiteY15" fmla="*/ 789272 h 2156303"/>
              <a:gd name="connsiteX0" fmla="*/ 0 w 1963554"/>
              <a:gd name="connsiteY0" fmla="*/ 789272 h 2156303"/>
              <a:gd name="connsiteX1" fmla="*/ 1464798 w 1963554"/>
              <a:gd name="connsiteY1" fmla="*/ 2156303 h 2156303"/>
              <a:gd name="connsiteX2" fmla="*/ 1573219 w 1963554"/>
              <a:gd name="connsiteY2" fmla="*/ 2070216 h 2156303"/>
              <a:gd name="connsiteX3" fmla="*/ 1676601 w 1963554"/>
              <a:gd name="connsiteY3" fmla="*/ 2018362 h 2156303"/>
              <a:gd name="connsiteX4" fmla="*/ 1810102 w 1963554"/>
              <a:gd name="connsiteY4" fmla="*/ 1968333 h 2156303"/>
              <a:gd name="connsiteX5" fmla="*/ 1963554 w 1963554"/>
              <a:gd name="connsiteY5" fmla="*/ 1963554 h 2156303"/>
              <a:gd name="connsiteX6" fmla="*/ 1963554 w 1963554"/>
              <a:gd name="connsiteY6" fmla="*/ 0 h 2156303"/>
              <a:gd name="connsiteX7" fmla="*/ 1626670 w 1963554"/>
              <a:gd name="connsiteY7" fmla="*/ 9626 h 2156303"/>
              <a:gd name="connsiteX8" fmla="*/ 1357163 w 1963554"/>
              <a:gd name="connsiteY8" fmla="*/ 57752 h 2156303"/>
              <a:gd name="connsiteX9" fmla="*/ 1155032 w 1963554"/>
              <a:gd name="connsiteY9" fmla="*/ 115504 h 2156303"/>
              <a:gd name="connsiteX10" fmla="*/ 943276 w 1963554"/>
              <a:gd name="connsiteY10" fmla="*/ 192506 h 2156303"/>
              <a:gd name="connsiteX11" fmla="*/ 693019 w 1963554"/>
              <a:gd name="connsiteY11" fmla="*/ 298384 h 2156303"/>
              <a:gd name="connsiteX12" fmla="*/ 423512 w 1963554"/>
              <a:gd name="connsiteY12" fmla="*/ 452388 h 2156303"/>
              <a:gd name="connsiteX13" fmla="*/ 231007 w 1963554"/>
              <a:gd name="connsiteY13" fmla="*/ 596767 h 2156303"/>
              <a:gd name="connsiteX14" fmla="*/ 96253 w 1963554"/>
              <a:gd name="connsiteY14" fmla="*/ 693019 h 2156303"/>
              <a:gd name="connsiteX15" fmla="*/ 0 w 1963554"/>
              <a:gd name="connsiteY15" fmla="*/ 789272 h 2156303"/>
              <a:gd name="connsiteX0" fmla="*/ 0 w 1963554"/>
              <a:gd name="connsiteY0" fmla="*/ 789272 h 2156303"/>
              <a:gd name="connsiteX1" fmla="*/ 1464798 w 1963554"/>
              <a:gd name="connsiteY1" fmla="*/ 2156303 h 2156303"/>
              <a:gd name="connsiteX2" fmla="*/ 1573219 w 1963554"/>
              <a:gd name="connsiteY2" fmla="*/ 2070216 h 2156303"/>
              <a:gd name="connsiteX3" fmla="*/ 1676601 w 1963554"/>
              <a:gd name="connsiteY3" fmla="*/ 2018362 h 2156303"/>
              <a:gd name="connsiteX4" fmla="*/ 1824331 w 1963554"/>
              <a:gd name="connsiteY4" fmla="*/ 1971954 h 2156303"/>
              <a:gd name="connsiteX5" fmla="*/ 1963554 w 1963554"/>
              <a:gd name="connsiteY5" fmla="*/ 1963554 h 2156303"/>
              <a:gd name="connsiteX6" fmla="*/ 1963554 w 1963554"/>
              <a:gd name="connsiteY6" fmla="*/ 0 h 2156303"/>
              <a:gd name="connsiteX7" fmla="*/ 1626670 w 1963554"/>
              <a:gd name="connsiteY7" fmla="*/ 9626 h 2156303"/>
              <a:gd name="connsiteX8" fmla="*/ 1357163 w 1963554"/>
              <a:gd name="connsiteY8" fmla="*/ 57752 h 2156303"/>
              <a:gd name="connsiteX9" fmla="*/ 1155032 w 1963554"/>
              <a:gd name="connsiteY9" fmla="*/ 115504 h 2156303"/>
              <a:gd name="connsiteX10" fmla="*/ 943276 w 1963554"/>
              <a:gd name="connsiteY10" fmla="*/ 192506 h 2156303"/>
              <a:gd name="connsiteX11" fmla="*/ 693019 w 1963554"/>
              <a:gd name="connsiteY11" fmla="*/ 298384 h 2156303"/>
              <a:gd name="connsiteX12" fmla="*/ 423512 w 1963554"/>
              <a:gd name="connsiteY12" fmla="*/ 452388 h 2156303"/>
              <a:gd name="connsiteX13" fmla="*/ 231007 w 1963554"/>
              <a:gd name="connsiteY13" fmla="*/ 596767 h 2156303"/>
              <a:gd name="connsiteX14" fmla="*/ 96253 w 1963554"/>
              <a:gd name="connsiteY14" fmla="*/ 693019 h 2156303"/>
              <a:gd name="connsiteX15" fmla="*/ 0 w 1963554"/>
              <a:gd name="connsiteY15" fmla="*/ 789272 h 2156303"/>
              <a:gd name="connsiteX0" fmla="*/ 0 w 1963554"/>
              <a:gd name="connsiteY0" fmla="*/ 789272 h 2156303"/>
              <a:gd name="connsiteX1" fmla="*/ 1464798 w 1963554"/>
              <a:gd name="connsiteY1" fmla="*/ 2156303 h 2156303"/>
              <a:gd name="connsiteX2" fmla="*/ 1573219 w 1963554"/>
              <a:gd name="connsiteY2" fmla="*/ 2070216 h 2156303"/>
              <a:gd name="connsiteX3" fmla="*/ 1676601 w 1963554"/>
              <a:gd name="connsiteY3" fmla="*/ 2018362 h 2156303"/>
              <a:gd name="connsiteX4" fmla="*/ 1824331 w 1963554"/>
              <a:gd name="connsiteY4" fmla="*/ 1971954 h 2156303"/>
              <a:gd name="connsiteX5" fmla="*/ 1963554 w 1963554"/>
              <a:gd name="connsiteY5" fmla="*/ 1963554 h 2156303"/>
              <a:gd name="connsiteX6" fmla="*/ 1963554 w 1963554"/>
              <a:gd name="connsiteY6" fmla="*/ 0 h 2156303"/>
              <a:gd name="connsiteX7" fmla="*/ 1626670 w 1963554"/>
              <a:gd name="connsiteY7" fmla="*/ 9626 h 2156303"/>
              <a:gd name="connsiteX8" fmla="*/ 1373132 w 1963554"/>
              <a:gd name="connsiteY8" fmla="*/ 81133 h 2156303"/>
              <a:gd name="connsiteX9" fmla="*/ 1155032 w 1963554"/>
              <a:gd name="connsiteY9" fmla="*/ 115504 h 2156303"/>
              <a:gd name="connsiteX10" fmla="*/ 943276 w 1963554"/>
              <a:gd name="connsiteY10" fmla="*/ 192506 h 2156303"/>
              <a:gd name="connsiteX11" fmla="*/ 693019 w 1963554"/>
              <a:gd name="connsiteY11" fmla="*/ 298384 h 2156303"/>
              <a:gd name="connsiteX12" fmla="*/ 423512 w 1963554"/>
              <a:gd name="connsiteY12" fmla="*/ 452388 h 2156303"/>
              <a:gd name="connsiteX13" fmla="*/ 231007 w 1963554"/>
              <a:gd name="connsiteY13" fmla="*/ 596767 h 2156303"/>
              <a:gd name="connsiteX14" fmla="*/ 96253 w 1963554"/>
              <a:gd name="connsiteY14" fmla="*/ 693019 h 2156303"/>
              <a:gd name="connsiteX15" fmla="*/ 0 w 1963554"/>
              <a:gd name="connsiteY15" fmla="*/ 789272 h 2156303"/>
              <a:gd name="connsiteX0" fmla="*/ 0 w 1963554"/>
              <a:gd name="connsiteY0" fmla="*/ 789272 h 2156303"/>
              <a:gd name="connsiteX1" fmla="*/ 1464798 w 1963554"/>
              <a:gd name="connsiteY1" fmla="*/ 2156303 h 2156303"/>
              <a:gd name="connsiteX2" fmla="*/ 1573219 w 1963554"/>
              <a:gd name="connsiteY2" fmla="*/ 2070216 h 2156303"/>
              <a:gd name="connsiteX3" fmla="*/ 1676601 w 1963554"/>
              <a:gd name="connsiteY3" fmla="*/ 2018362 h 2156303"/>
              <a:gd name="connsiteX4" fmla="*/ 1824331 w 1963554"/>
              <a:gd name="connsiteY4" fmla="*/ 1971954 h 2156303"/>
              <a:gd name="connsiteX5" fmla="*/ 1963554 w 1963554"/>
              <a:gd name="connsiteY5" fmla="*/ 1963554 h 2156303"/>
              <a:gd name="connsiteX6" fmla="*/ 1963554 w 1963554"/>
              <a:gd name="connsiteY6" fmla="*/ 0 h 2156303"/>
              <a:gd name="connsiteX7" fmla="*/ 1626670 w 1963554"/>
              <a:gd name="connsiteY7" fmla="*/ 9626 h 2156303"/>
              <a:gd name="connsiteX8" fmla="*/ 1369618 w 1963554"/>
              <a:gd name="connsiteY8" fmla="*/ 59572 h 2156303"/>
              <a:gd name="connsiteX9" fmla="*/ 1155032 w 1963554"/>
              <a:gd name="connsiteY9" fmla="*/ 115504 h 2156303"/>
              <a:gd name="connsiteX10" fmla="*/ 943276 w 1963554"/>
              <a:gd name="connsiteY10" fmla="*/ 192506 h 2156303"/>
              <a:gd name="connsiteX11" fmla="*/ 693019 w 1963554"/>
              <a:gd name="connsiteY11" fmla="*/ 298384 h 2156303"/>
              <a:gd name="connsiteX12" fmla="*/ 423512 w 1963554"/>
              <a:gd name="connsiteY12" fmla="*/ 452388 h 2156303"/>
              <a:gd name="connsiteX13" fmla="*/ 231007 w 1963554"/>
              <a:gd name="connsiteY13" fmla="*/ 596767 h 2156303"/>
              <a:gd name="connsiteX14" fmla="*/ 96253 w 1963554"/>
              <a:gd name="connsiteY14" fmla="*/ 693019 h 2156303"/>
              <a:gd name="connsiteX15" fmla="*/ 0 w 1963554"/>
              <a:gd name="connsiteY15" fmla="*/ 789272 h 2156303"/>
              <a:gd name="connsiteX0" fmla="*/ 0 w 1963554"/>
              <a:gd name="connsiteY0" fmla="*/ 789272 h 2156303"/>
              <a:gd name="connsiteX1" fmla="*/ 1464798 w 1963554"/>
              <a:gd name="connsiteY1" fmla="*/ 2156303 h 2156303"/>
              <a:gd name="connsiteX2" fmla="*/ 1573219 w 1963554"/>
              <a:gd name="connsiteY2" fmla="*/ 2070216 h 2156303"/>
              <a:gd name="connsiteX3" fmla="*/ 1676601 w 1963554"/>
              <a:gd name="connsiteY3" fmla="*/ 2018362 h 2156303"/>
              <a:gd name="connsiteX4" fmla="*/ 1824331 w 1963554"/>
              <a:gd name="connsiteY4" fmla="*/ 1971954 h 2156303"/>
              <a:gd name="connsiteX5" fmla="*/ 1963554 w 1963554"/>
              <a:gd name="connsiteY5" fmla="*/ 1963554 h 2156303"/>
              <a:gd name="connsiteX6" fmla="*/ 1963554 w 1963554"/>
              <a:gd name="connsiteY6" fmla="*/ 0 h 2156303"/>
              <a:gd name="connsiteX7" fmla="*/ 1646234 w 1963554"/>
              <a:gd name="connsiteY7" fmla="*/ 15054 h 2156303"/>
              <a:gd name="connsiteX8" fmla="*/ 1369618 w 1963554"/>
              <a:gd name="connsiteY8" fmla="*/ 59572 h 2156303"/>
              <a:gd name="connsiteX9" fmla="*/ 1155032 w 1963554"/>
              <a:gd name="connsiteY9" fmla="*/ 115504 h 2156303"/>
              <a:gd name="connsiteX10" fmla="*/ 943276 w 1963554"/>
              <a:gd name="connsiteY10" fmla="*/ 192506 h 2156303"/>
              <a:gd name="connsiteX11" fmla="*/ 693019 w 1963554"/>
              <a:gd name="connsiteY11" fmla="*/ 298384 h 2156303"/>
              <a:gd name="connsiteX12" fmla="*/ 423512 w 1963554"/>
              <a:gd name="connsiteY12" fmla="*/ 452388 h 2156303"/>
              <a:gd name="connsiteX13" fmla="*/ 231007 w 1963554"/>
              <a:gd name="connsiteY13" fmla="*/ 596767 h 2156303"/>
              <a:gd name="connsiteX14" fmla="*/ 96253 w 1963554"/>
              <a:gd name="connsiteY14" fmla="*/ 693019 h 2156303"/>
              <a:gd name="connsiteX15" fmla="*/ 0 w 1963554"/>
              <a:gd name="connsiteY15" fmla="*/ 789272 h 2156303"/>
              <a:gd name="connsiteX0" fmla="*/ 0 w 1963554"/>
              <a:gd name="connsiteY0" fmla="*/ 792871 h 2159902"/>
              <a:gd name="connsiteX1" fmla="*/ 1464798 w 1963554"/>
              <a:gd name="connsiteY1" fmla="*/ 2159902 h 2159902"/>
              <a:gd name="connsiteX2" fmla="*/ 1573219 w 1963554"/>
              <a:gd name="connsiteY2" fmla="*/ 2073815 h 2159902"/>
              <a:gd name="connsiteX3" fmla="*/ 1676601 w 1963554"/>
              <a:gd name="connsiteY3" fmla="*/ 2021961 h 2159902"/>
              <a:gd name="connsiteX4" fmla="*/ 1824331 w 1963554"/>
              <a:gd name="connsiteY4" fmla="*/ 1975553 h 2159902"/>
              <a:gd name="connsiteX5" fmla="*/ 1963554 w 1963554"/>
              <a:gd name="connsiteY5" fmla="*/ 1967153 h 2159902"/>
              <a:gd name="connsiteX6" fmla="*/ 1960003 w 1963554"/>
              <a:gd name="connsiteY6" fmla="*/ 0 h 2159902"/>
              <a:gd name="connsiteX7" fmla="*/ 1646234 w 1963554"/>
              <a:gd name="connsiteY7" fmla="*/ 18653 h 2159902"/>
              <a:gd name="connsiteX8" fmla="*/ 1369618 w 1963554"/>
              <a:gd name="connsiteY8" fmla="*/ 63171 h 2159902"/>
              <a:gd name="connsiteX9" fmla="*/ 1155032 w 1963554"/>
              <a:gd name="connsiteY9" fmla="*/ 119103 h 2159902"/>
              <a:gd name="connsiteX10" fmla="*/ 943276 w 1963554"/>
              <a:gd name="connsiteY10" fmla="*/ 196105 h 2159902"/>
              <a:gd name="connsiteX11" fmla="*/ 693019 w 1963554"/>
              <a:gd name="connsiteY11" fmla="*/ 301983 h 2159902"/>
              <a:gd name="connsiteX12" fmla="*/ 423512 w 1963554"/>
              <a:gd name="connsiteY12" fmla="*/ 455987 h 2159902"/>
              <a:gd name="connsiteX13" fmla="*/ 231007 w 1963554"/>
              <a:gd name="connsiteY13" fmla="*/ 600366 h 2159902"/>
              <a:gd name="connsiteX14" fmla="*/ 96253 w 1963554"/>
              <a:gd name="connsiteY14" fmla="*/ 696618 h 2159902"/>
              <a:gd name="connsiteX15" fmla="*/ 0 w 1963554"/>
              <a:gd name="connsiteY15" fmla="*/ 792871 h 2159902"/>
              <a:gd name="connsiteX0" fmla="*/ 0 w 1874533"/>
              <a:gd name="connsiteY0" fmla="*/ 771504 h 2159902"/>
              <a:gd name="connsiteX1" fmla="*/ 1375777 w 1874533"/>
              <a:gd name="connsiteY1" fmla="*/ 2159902 h 2159902"/>
              <a:gd name="connsiteX2" fmla="*/ 1484198 w 1874533"/>
              <a:gd name="connsiteY2" fmla="*/ 2073815 h 2159902"/>
              <a:gd name="connsiteX3" fmla="*/ 1587580 w 1874533"/>
              <a:gd name="connsiteY3" fmla="*/ 2021961 h 2159902"/>
              <a:gd name="connsiteX4" fmla="*/ 1735310 w 1874533"/>
              <a:gd name="connsiteY4" fmla="*/ 1975553 h 2159902"/>
              <a:gd name="connsiteX5" fmla="*/ 1874533 w 1874533"/>
              <a:gd name="connsiteY5" fmla="*/ 1967153 h 2159902"/>
              <a:gd name="connsiteX6" fmla="*/ 1870982 w 1874533"/>
              <a:gd name="connsiteY6" fmla="*/ 0 h 2159902"/>
              <a:gd name="connsiteX7" fmla="*/ 1557213 w 1874533"/>
              <a:gd name="connsiteY7" fmla="*/ 18653 h 2159902"/>
              <a:gd name="connsiteX8" fmla="*/ 1280597 w 1874533"/>
              <a:gd name="connsiteY8" fmla="*/ 63171 h 2159902"/>
              <a:gd name="connsiteX9" fmla="*/ 1066011 w 1874533"/>
              <a:gd name="connsiteY9" fmla="*/ 119103 h 2159902"/>
              <a:gd name="connsiteX10" fmla="*/ 854255 w 1874533"/>
              <a:gd name="connsiteY10" fmla="*/ 196105 h 2159902"/>
              <a:gd name="connsiteX11" fmla="*/ 603998 w 1874533"/>
              <a:gd name="connsiteY11" fmla="*/ 301983 h 2159902"/>
              <a:gd name="connsiteX12" fmla="*/ 334491 w 1874533"/>
              <a:gd name="connsiteY12" fmla="*/ 455987 h 2159902"/>
              <a:gd name="connsiteX13" fmla="*/ 141986 w 1874533"/>
              <a:gd name="connsiteY13" fmla="*/ 600366 h 2159902"/>
              <a:gd name="connsiteX14" fmla="*/ 7232 w 1874533"/>
              <a:gd name="connsiteY14" fmla="*/ 696618 h 2159902"/>
              <a:gd name="connsiteX15" fmla="*/ 0 w 1874533"/>
              <a:gd name="connsiteY15" fmla="*/ 771504 h 2159902"/>
              <a:gd name="connsiteX0" fmla="*/ 0 w 1874533"/>
              <a:gd name="connsiteY0" fmla="*/ 771504 h 2159902"/>
              <a:gd name="connsiteX1" fmla="*/ 1375777 w 1874533"/>
              <a:gd name="connsiteY1" fmla="*/ 2159902 h 2159902"/>
              <a:gd name="connsiteX2" fmla="*/ 1484198 w 1874533"/>
              <a:gd name="connsiteY2" fmla="*/ 2073815 h 2159902"/>
              <a:gd name="connsiteX3" fmla="*/ 1587580 w 1874533"/>
              <a:gd name="connsiteY3" fmla="*/ 2021961 h 2159902"/>
              <a:gd name="connsiteX4" fmla="*/ 1735310 w 1874533"/>
              <a:gd name="connsiteY4" fmla="*/ 1975553 h 2159902"/>
              <a:gd name="connsiteX5" fmla="*/ 1874533 w 1874533"/>
              <a:gd name="connsiteY5" fmla="*/ 1967153 h 2159902"/>
              <a:gd name="connsiteX6" fmla="*/ 1870982 w 1874533"/>
              <a:gd name="connsiteY6" fmla="*/ 0 h 2159902"/>
              <a:gd name="connsiteX7" fmla="*/ 1557213 w 1874533"/>
              <a:gd name="connsiteY7" fmla="*/ 18653 h 2159902"/>
              <a:gd name="connsiteX8" fmla="*/ 1280597 w 1874533"/>
              <a:gd name="connsiteY8" fmla="*/ 63171 h 2159902"/>
              <a:gd name="connsiteX9" fmla="*/ 1066011 w 1874533"/>
              <a:gd name="connsiteY9" fmla="*/ 119103 h 2159902"/>
              <a:gd name="connsiteX10" fmla="*/ 854255 w 1874533"/>
              <a:gd name="connsiteY10" fmla="*/ 196105 h 2159902"/>
              <a:gd name="connsiteX11" fmla="*/ 603998 w 1874533"/>
              <a:gd name="connsiteY11" fmla="*/ 301983 h 2159902"/>
              <a:gd name="connsiteX12" fmla="*/ 418213 w 1874533"/>
              <a:gd name="connsiteY12" fmla="*/ 414851 h 2159902"/>
              <a:gd name="connsiteX13" fmla="*/ 141986 w 1874533"/>
              <a:gd name="connsiteY13" fmla="*/ 600366 h 2159902"/>
              <a:gd name="connsiteX14" fmla="*/ 7232 w 1874533"/>
              <a:gd name="connsiteY14" fmla="*/ 696618 h 2159902"/>
              <a:gd name="connsiteX15" fmla="*/ 0 w 1874533"/>
              <a:gd name="connsiteY15" fmla="*/ 771504 h 2159902"/>
              <a:gd name="connsiteX0" fmla="*/ 0 w 1874533"/>
              <a:gd name="connsiteY0" fmla="*/ 771504 h 2159902"/>
              <a:gd name="connsiteX1" fmla="*/ 1375777 w 1874533"/>
              <a:gd name="connsiteY1" fmla="*/ 2159902 h 2159902"/>
              <a:gd name="connsiteX2" fmla="*/ 1484198 w 1874533"/>
              <a:gd name="connsiteY2" fmla="*/ 2073815 h 2159902"/>
              <a:gd name="connsiteX3" fmla="*/ 1587580 w 1874533"/>
              <a:gd name="connsiteY3" fmla="*/ 2021961 h 2159902"/>
              <a:gd name="connsiteX4" fmla="*/ 1735310 w 1874533"/>
              <a:gd name="connsiteY4" fmla="*/ 1975553 h 2159902"/>
              <a:gd name="connsiteX5" fmla="*/ 1874533 w 1874533"/>
              <a:gd name="connsiteY5" fmla="*/ 1967153 h 2159902"/>
              <a:gd name="connsiteX6" fmla="*/ 1870982 w 1874533"/>
              <a:gd name="connsiteY6" fmla="*/ 0 h 2159902"/>
              <a:gd name="connsiteX7" fmla="*/ 1557213 w 1874533"/>
              <a:gd name="connsiteY7" fmla="*/ 18653 h 2159902"/>
              <a:gd name="connsiteX8" fmla="*/ 1280597 w 1874533"/>
              <a:gd name="connsiteY8" fmla="*/ 63171 h 2159902"/>
              <a:gd name="connsiteX9" fmla="*/ 1066011 w 1874533"/>
              <a:gd name="connsiteY9" fmla="*/ 119103 h 2159902"/>
              <a:gd name="connsiteX10" fmla="*/ 854255 w 1874533"/>
              <a:gd name="connsiteY10" fmla="*/ 196105 h 2159902"/>
              <a:gd name="connsiteX11" fmla="*/ 603998 w 1874533"/>
              <a:gd name="connsiteY11" fmla="*/ 301983 h 2159902"/>
              <a:gd name="connsiteX12" fmla="*/ 418213 w 1874533"/>
              <a:gd name="connsiteY12" fmla="*/ 414851 h 2159902"/>
              <a:gd name="connsiteX13" fmla="*/ 254203 w 1874533"/>
              <a:gd name="connsiteY13" fmla="*/ 548513 h 2159902"/>
              <a:gd name="connsiteX14" fmla="*/ 7232 w 1874533"/>
              <a:gd name="connsiteY14" fmla="*/ 696618 h 2159902"/>
              <a:gd name="connsiteX15" fmla="*/ 0 w 1874533"/>
              <a:gd name="connsiteY15" fmla="*/ 771504 h 2159902"/>
              <a:gd name="connsiteX0" fmla="*/ 0 w 1874533"/>
              <a:gd name="connsiteY0" fmla="*/ 771504 h 2159902"/>
              <a:gd name="connsiteX1" fmla="*/ 1375777 w 1874533"/>
              <a:gd name="connsiteY1" fmla="*/ 2159902 h 2159902"/>
              <a:gd name="connsiteX2" fmla="*/ 1484198 w 1874533"/>
              <a:gd name="connsiteY2" fmla="*/ 2073815 h 2159902"/>
              <a:gd name="connsiteX3" fmla="*/ 1587580 w 1874533"/>
              <a:gd name="connsiteY3" fmla="*/ 2021961 h 2159902"/>
              <a:gd name="connsiteX4" fmla="*/ 1735310 w 1874533"/>
              <a:gd name="connsiteY4" fmla="*/ 1975553 h 2159902"/>
              <a:gd name="connsiteX5" fmla="*/ 1874533 w 1874533"/>
              <a:gd name="connsiteY5" fmla="*/ 1967153 h 2159902"/>
              <a:gd name="connsiteX6" fmla="*/ 1870982 w 1874533"/>
              <a:gd name="connsiteY6" fmla="*/ 0 h 2159902"/>
              <a:gd name="connsiteX7" fmla="*/ 1557213 w 1874533"/>
              <a:gd name="connsiteY7" fmla="*/ 18653 h 2159902"/>
              <a:gd name="connsiteX8" fmla="*/ 1280597 w 1874533"/>
              <a:gd name="connsiteY8" fmla="*/ 63171 h 2159902"/>
              <a:gd name="connsiteX9" fmla="*/ 1066011 w 1874533"/>
              <a:gd name="connsiteY9" fmla="*/ 119103 h 2159902"/>
              <a:gd name="connsiteX10" fmla="*/ 854255 w 1874533"/>
              <a:gd name="connsiteY10" fmla="*/ 196105 h 2159902"/>
              <a:gd name="connsiteX11" fmla="*/ 603998 w 1874533"/>
              <a:gd name="connsiteY11" fmla="*/ 301983 h 2159902"/>
              <a:gd name="connsiteX12" fmla="*/ 418213 w 1874533"/>
              <a:gd name="connsiteY12" fmla="*/ 414851 h 2159902"/>
              <a:gd name="connsiteX13" fmla="*/ 254203 w 1874533"/>
              <a:gd name="connsiteY13" fmla="*/ 548513 h 2159902"/>
              <a:gd name="connsiteX14" fmla="*/ 7232 w 1874533"/>
              <a:gd name="connsiteY14" fmla="*/ 696619 h 2159902"/>
              <a:gd name="connsiteX15" fmla="*/ 0 w 1874533"/>
              <a:gd name="connsiteY15" fmla="*/ 771504 h 2159902"/>
              <a:gd name="connsiteX0" fmla="*/ 0 w 1874533"/>
              <a:gd name="connsiteY0" fmla="*/ 771504 h 2159902"/>
              <a:gd name="connsiteX1" fmla="*/ 1375777 w 1874533"/>
              <a:gd name="connsiteY1" fmla="*/ 2159902 h 2159902"/>
              <a:gd name="connsiteX2" fmla="*/ 1484198 w 1874533"/>
              <a:gd name="connsiteY2" fmla="*/ 2073815 h 2159902"/>
              <a:gd name="connsiteX3" fmla="*/ 1587580 w 1874533"/>
              <a:gd name="connsiteY3" fmla="*/ 2021961 h 2159902"/>
              <a:gd name="connsiteX4" fmla="*/ 1735310 w 1874533"/>
              <a:gd name="connsiteY4" fmla="*/ 1975553 h 2159902"/>
              <a:gd name="connsiteX5" fmla="*/ 1874533 w 1874533"/>
              <a:gd name="connsiteY5" fmla="*/ 1967153 h 2159902"/>
              <a:gd name="connsiteX6" fmla="*/ 1870982 w 1874533"/>
              <a:gd name="connsiteY6" fmla="*/ 0 h 2159902"/>
              <a:gd name="connsiteX7" fmla="*/ 1557213 w 1874533"/>
              <a:gd name="connsiteY7" fmla="*/ 18653 h 2159902"/>
              <a:gd name="connsiteX8" fmla="*/ 1280597 w 1874533"/>
              <a:gd name="connsiteY8" fmla="*/ 63171 h 2159902"/>
              <a:gd name="connsiteX9" fmla="*/ 1066011 w 1874533"/>
              <a:gd name="connsiteY9" fmla="*/ 119103 h 2159902"/>
              <a:gd name="connsiteX10" fmla="*/ 854255 w 1874533"/>
              <a:gd name="connsiteY10" fmla="*/ 196105 h 2159902"/>
              <a:gd name="connsiteX11" fmla="*/ 603998 w 1874533"/>
              <a:gd name="connsiteY11" fmla="*/ 301983 h 2159902"/>
              <a:gd name="connsiteX12" fmla="*/ 418213 w 1874533"/>
              <a:gd name="connsiteY12" fmla="*/ 414851 h 2159902"/>
              <a:gd name="connsiteX13" fmla="*/ 254203 w 1874533"/>
              <a:gd name="connsiteY13" fmla="*/ 548513 h 2159902"/>
              <a:gd name="connsiteX14" fmla="*/ 96245 w 1874533"/>
              <a:gd name="connsiteY14" fmla="*/ 678844 h 2159902"/>
              <a:gd name="connsiteX15" fmla="*/ 0 w 1874533"/>
              <a:gd name="connsiteY15" fmla="*/ 771504 h 2159902"/>
              <a:gd name="connsiteX0" fmla="*/ 0 w 1874533"/>
              <a:gd name="connsiteY0" fmla="*/ 771504 h 2127573"/>
              <a:gd name="connsiteX1" fmla="*/ 1375842 w 1874533"/>
              <a:gd name="connsiteY1" fmla="*/ 2127573 h 2127573"/>
              <a:gd name="connsiteX2" fmla="*/ 1484198 w 1874533"/>
              <a:gd name="connsiteY2" fmla="*/ 2073815 h 2127573"/>
              <a:gd name="connsiteX3" fmla="*/ 1587580 w 1874533"/>
              <a:gd name="connsiteY3" fmla="*/ 2021961 h 2127573"/>
              <a:gd name="connsiteX4" fmla="*/ 1735310 w 1874533"/>
              <a:gd name="connsiteY4" fmla="*/ 1975553 h 2127573"/>
              <a:gd name="connsiteX5" fmla="*/ 1874533 w 1874533"/>
              <a:gd name="connsiteY5" fmla="*/ 1967153 h 2127573"/>
              <a:gd name="connsiteX6" fmla="*/ 1870982 w 1874533"/>
              <a:gd name="connsiteY6" fmla="*/ 0 h 2127573"/>
              <a:gd name="connsiteX7" fmla="*/ 1557213 w 1874533"/>
              <a:gd name="connsiteY7" fmla="*/ 18653 h 2127573"/>
              <a:gd name="connsiteX8" fmla="*/ 1280597 w 1874533"/>
              <a:gd name="connsiteY8" fmla="*/ 63171 h 2127573"/>
              <a:gd name="connsiteX9" fmla="*/ 1066011 w 1874533"/>
              <a:gd name="connsiteY9" fmla="*/ 119103 h 2127573"/>
              <a:gd name="connsiteX10" fmla="*/ 854255 w 1874533"/>
              <a:gd name="connsiteY10" fmla="*/ 196105 h 2127573"/>
              <a:gd name="connsiteX11" fmla="*/ 603998 w 1874533"/>
              <a:gd name="connsiteY11" fmla="*/ 301983 h 2127573"/>
              <a:gd name="connsiteX12" fmla="*/ 418213 w 1874533"/>
              <a:gd name="connsiteY12" fmla="*/ 414851 h 2127573"/>
              <a:gd name="connsiteX13" fmla="*/ 254203 w 1874533"/>
              <a:gd name="connsiteY13" fmla="*/ 548513 h 2127573"/>
              <a:gd name="connsiteX14" fmla="*/ 96245 w 1874533"/>
              <a:gd name="connsiteY14" fmla="*/ 678844 h 2127573"/>
              <a:gd name="connsiteX15" fmla="*/ 0 w 1874533"/>
              <a:gd name="connsiteY15" fmla="*/ 771504 h 2127573"/>
              <a:gd name="connsiteX0" fmla="*/ 0 w 1874533"/>
              <a:gd name="connsiteY0" fmla="*/ 771504 h 2156302"/>
              <a:gd name="connsiteX1" fmla="*/ 1372225 w 1874533"/>
              <a:gd name="connsiteY1" fmla="*/ 2156302 h 2156302"/>
              <a:gd name="connsiteX2" fmla="*/ 1484198 w 1874533"/>
              <a:gd name="connsiteY2" fmla="*/ 2073815 h 2156302"/>
              <a:gd name="connsiteX3" fmla="*/ 1587580 w 1874533"/>
              <a:gd name="connsiteY3" fmla="*/ 2021961 h 2156302"/>
              <a:gd name="connsiteX4" fmla="*/ 1735310 w 1874533"/>
              <a:gd name="connsiteY4" fmla="*/ 1975553 h 2156302"/>
              <a:gd name="connsiteX5" fmla="*/ 1874533 w 1874533"/>
              <a:gd name="connsiteY5" fmla="*/ 1967153 h 2156302"/>
              <a:gd name="connsiteX6" fmla="*/ 1870982 w 1874533"/>
              <a:gd name="connsiteY6" fmla="*/ 0 h 2156302"/>
              <a:gd name="connsiteX7" fmla="*/ 1557213 w 1874533"/>
              <a:gd name="connsiteY7" fmla="*/ 18653 h 2156302"/>
              <a:gd name="connsiteX8" fmla="*/ 1280597 w 1874533"/>
              <a:gd name="connsiteY8" fmla="*/ 63171 h 2156302"/>
              <a:gd name="connsiteX9" fmla="*/ 1066011 w 1874533"/>
              <a:gd name="connsiteY9" fmla="*/ 119103 h 2156302"/>
              <a:gd name="connsiteX10" fmla="*/ 854255 w 1874533"/>
              <a:gd name="connsiteY10" fmla="*/ 196105 h 2156302"/>
              <a:gd name="connsiteX11" fmla="*/ 603998 w 1874533"/>
              <a:gd name="connsiteY11" fmla="*/ 301983 h 2156302"/>
              <a:gd name="connsiteX12" fmla="*/ 418213 w 1874533"/>
              <a:gd name="connsiteY12" fmla="*/ 414851 h 2156302"/>
              <a:gd name="connsiteX13" fmla="*/ 254203 w 1874533"/>
              <a:gd name="connsiteY13" fmla="*/ 548513 h 2156302"/>
              <a:gd name="connsiteX14" fmla="*/ 96245 w 1874533"/>
              <a:gd name="connsiteY14" fmla="*/ 678844 h 2156302"/>
              <a:gd name="connsiteX15" fmla="*/ 0 w 1874533"/>
              <a:gd name="connsiteY15" fmla="*/ 771504 h 2156302"/>
              <a:gd name="connsiteX0" fmla="*/ 0 w 1871036"/>
              <a:gd name="connsiteY0" fmla="*/ 771504 h 2156302"/>
              <a:gd name="connsiteX1" fmla="*/ 1372225 w 1871036"/>
              <a:gd name="connsiteY1" fmla="*/ 2156302 h 2156302"/>
              <a:gd name="connsiteX2" fmla="*/ 1484198 w 1871036"/>
              <a:gd name="connsiteY2" fmla="*/ 2073815 h 2156302"/>
              <a:gd name="connsiteX3" fmla="*/ 1587580 w 1871036"/>
              <a:gd name="connsiteY3" fmla="*/ 2021961 h 2156302"/>
              <a:gd name="connsiteX4" fmla="*/ 1735310 w 1871036"/>
              <a:gd name="connsiteY4" fmla="*/ 1975553 h 2156302"/>
              <a:gd name="connsiteX5" fmla="*/ 1854969 w 1871036"/>
              <a:gd name="connsiteY5" fmla="*/ 1961726 h 2156302"/>
              <a:gd name="connsiteX6" fmla="*/ 1870982 w 1871036"/>
              <a:gd name="connsiteY6" fmla="*/ 0 h 2156302"/>
              <a:gd name="connsiteX7" fmla="*/ 1557213 w 1871036"/>
              <a:gd name="connsiteY7" fmla="*/ 18653 h 2156302"/>
              <a:gd name="connsiteX8" fmla="*/ 1280597 w 1871036"/>
              <a:gd name="connsiteY8" fmla="*/ 63171 h 2156302"/>
              <a:gd name="connsiteX9" fmla="*/ 1066011 w 1871036"/>
              <a:gd name="connsiteY9" fmla="*/ 119103 h 2156302"/>
              <a:gd name="connsiteX10" fmla="*/ 854255 w 1871036"/>
              <a:gd name="connsiteY10" fmla="*/ 196105 h 2156302"/>
              <a:gd name="connsiteX11" fmla="*/ 603998 w 1871036"/>
              <a:gd name="connsiteY11" fmla="*/ 301983 h 2156302"/>
              <a:gd name="connsiteX12" fmla="*/ 418213 w 1871036"/>
              <a:gd name="connsiteY12" fmla="*/ 414851 h 2156302"/>
              <a:gd name="connsiteX13" fmla="*/ 254203 w 1871036"/>
              <a:gd name="connsiteY13" fmla="*/ 548513 h 2156302"/>
              <a:gd name="connsiteX14" fmla="*/ 96245 w 1871036"/>
              <a:gd name="connsiteY14" fmla="*/ 678844 h 2156302"/>
              <a:gd name="connsiteX15" fmla="*/ 0 w 1871036"/>
              <a:gd name="connsiteY15" fmla="*/ 771504 h 2156302"/>
              <a:gd name="connsiteX0" fmla="*/ 0 w 1862128"/>
              <a:gd name="connsiteY0" fmla="*/ 766134 h 2156302"/>
              <a:gd name="connsiteX1" fmla="*/ 1363317 w 1862128"/>
              <a:gd name="connsiteY1" fmla="*/ 2156302 h 2156302"/>
              <a:gd name="connsiteX2" fmla="*/ 1475290 w 1862128"/>
              <a:gd name="connsiteY2" fmla="*/ 2073815 h 2156302"/>
              <a:gd name="connsiteX3" fmla="*/ 1578672 w 1862128"/>
              <a:gd name="connsiteY3" fmla="*/ 2021961 h 2156302"/>
              <a:gd name="connsiteX4" fmla="*/ 1726402 w 1862128"/>
              <a:gd name="connsiteY4" fmla="*/ 1975553 h 2156302"/>
              <a:gd name="connsiteX5" fmla="*/ 1846061 w 1862128"/>
              <a:gd name="connsiteY5" fmla="*/ 1961726 h 2156302"/>
              <a:gd name="connsiteX6" fmla="*/ 1862074 w 1862128"/>
              <a:gd name="connsiteY6" fmla="*/ 0 h 2156302"/>
              <a:gd name="connsiteX7" fmla="*/ 1548305 w 1862128"/>
              <a:gd name="connsiteY7" fmla="*/ 18653 h 2156302"/>
              <a:gd name="connsiteX8" fmla="*/ 1271689 w 1862128"/>
              <a:gd name="connsiteY8" fmla="*/ 63171 h 2156302"/>
              <a:gd name="connsiteX9" fmla="*/ 1057103 w 1862128"/>
              <a:gd name="connsiteY9" fmla="*/ 119103 h 2156302"/>
              <a:gd name="connsiteX10" fmla="*/ 845347 w 1862128"/>
              <a:gd name="connsiteY10" fmla="*/ 196105 h 2156302"/>
              <a:gd name="connsiteX11" fmla="*/ 595090 w 1862128"/>
              <a:gd name="connsiteY11" fmla="*/ 301983 h 2156302"/>
              <a:gd name="connsiteX12" fmla="*/ 409305 w 1862128"/>
              <a:gd name="connsiteY12" fmla="*/ 414851 h 2156302"/>
              <a:gd name="connsiteX13" fmla="*/ 245295 w 1862128"/>
              <a:gd name="connsiteY13" fmla="*/ 548513 h 2156302"/>
              <a:gd name="connsiteX14" fmla="*/ 87337 w 1862128"/>
              <a:gd name="connsiteY14" fmla="*/ 678844 h 2156302"/>
              <a:gd name="connsiteX15" fmla="*/ 0 w 1862128"/>
              <a:gd name="connsiteY15" fmla="*/ 766134 h 2156302"/>
              <a:gd name="connsiteX0" fmla="*/ 0 w 1874595"/>
              <a:gd name="connsiteY0" fmla="*/ 771497 h 2156302"/>
              <a:gd name="connsiteX1" fmla="*/ 1375784 w 1874595"/>
              <a:gd name="connsiteY1" fmla="*/ 2156302 h 2156302"/>
              <a:gd name="connsiteX2" fmla="*/ 1487757 w 1874595"/>
              <a:gd name="connsiteY2" fmla="*/ 2073815 h 2156302"/>
              <a:gd name="connsiteX3" fmla="*/ 1591139 w 1874595"/>
              <a:gd name="connsiteY3" fmla="*/ 2021961 h 2156302"/>
              <a:gd name="connsiteX4" fmla="*/ 1738869 w 1874595"/>
              <a:gd name="connsiteY4" fmla="*/ 1975553 h 2156302"/>
              <a:gd name="connsiteX5" fmla="*/ 1858528 w 1874595"/>
              <a:gd name="connsiteY5" fmla="*/ 1961726 h 2156302"/>
              <a:gd name="connsiteX6" fmla="*/ 1874541 w 1874595"/>
              <a:gd name="connsiteY6" fmla="*/ 0 h 2156302"/>
              <a:gd name="connsiteX7" fmla="*/ 1560772 w 1874595"/>
              <a:gd name="connsiteY7" fmla="*/ 18653 h 2156302"/>
              <a:gd name="connsiteX8" fmla="*/ 1284156 w 1874595"/>
              <a:gd name="connsiteY8" fmla="*/ 63171 h 2156302"/>
              <a:gd name="connsiteX9" fmla="*/ 1069570 w 1874595"/>
              <a:gd name="connsiteY9" fmla="*/ 119103 h 2156302"/>
              <a:gd name="connsiteX10" fmla="*/ 857814 w 1874595"/>
              <a:gd name="connsiteY10" fmla="*/ 196105 h 2156302"/>
              <a:gd name="connsiteX11" fmla="*/ 607557 w 1874595"/>
              <a:gd name="connsiteY11" fmla="*/ 301983 h 2156302"/>
              <a:gd name="connsiteX12" fmla="*/ 421772 w 1874595"/>
              <a:gd name="connsiteY12" fmla="*/ 414851 h 2156302"/>
              <a:gd name="connsiteX13" fmla="*/ 257762 w 1874595"/>
              <a:gd name="connsiteY13" fmla="*/ 548513 h 2156302"/>
              <a:gd name="connsiteX14" fmla="*/ 99804 w 1874595"/>
              <a:gd name="connsiteY14" fmla="*/ 678844 h 2156302"/>
              <a:gd name="connsiteX15" fmla="*/ 0 w 1874595"/>
              <a:gd name="connsiteY15" fmla="*/ 771497 h 2156302"/>
              <a:gd name="connsiteX0" fmla="*/ 0 w 1874595"/>
              <a:gd name="connsiteY0" fmla="*/ 771497 h 2156302"/>
              <a:gd name="connsiteX1" fmla="*/ 1375784 w 1874595"/>
              <a:gd name="connsiteY1" fmla="*/ 2156302 h 2156302"/>
              <a:gd name="connsiteX2" fmla="*/ 1487757 w 1874595"/>
              <a:gd name="connsiteY2" fmla="*/ 2073815 h 2156302"/>
              <a:gd name="connsiteX3" fmla="*/ 1591139 w 1874595"/>
              <a:gd name="connsiteY3" fmla="*/ 2021961 h 2156302"/>
              <a:gd name="connsiteX4" fmla="*/ 1738869 w 1874595"/>
              <a:gd name="connsiteY4" fmla="*/ 1975553 h 2156302"/>
              <a:gd name="connsiteX5" fmla="*/ 1858528 w 1874595"/>
              <a:gd name="connsiteY5" fmla="*/ 1961726 h 2156302"/>
              <a:gd name="connsiteX6" fmla="*/ 1874541 w 1874595"/>
              <a:gd name="connsiteY6" fmla="*/ 0 h 2156302"/>
              <a:gd name="connsiteX7" fmla="*/ 1560772 w 1874595"/>
              <a:gd name="connsiteY7" fmla="*/ 18653 h 2156302"/>
              <a:gd name="connsiteX8" fmla="*/ 1284156 w 1874595"/>
              <a:gd name="connsiteY8" fmla="*/ 63171 h 2156302"/>
              <a:gd name="connsiteX9" fmla="*/ 1069570 w 1874595"/>
              <a:gd name="connsiteY9" fmla="*/ 119103 h 2156302"/>
              <a:gd name="connsiteX10" fmla="*/ 857814 w 1874595"/>
              <a:gd name="connsiteY10" fmla="*/ 196105 h 2156302"/>
              <a:gd name="connsiteX11" fmla="*/ 607557 w 1874595"/>
              <a:gd name="connsiteY11" fmla="*/ 301983 h 2156302"/>
              <a:gd name="connsiteX12" fmla="*/ 425317 w 1874595"/>
              <a:gd name="connsiteY12" fmla="*/ 422042 h 2156302"/>
              <a:gd name="connsiteX13" fmla="*/ 257762 w 1874595"/>
              <a:gd name="connsiteY13" fmla="*/ 548513 h 2156302"/>
              <a:gd name="connsiteX14" fmla="*/ 99804 w 1874595"/>
              <a:gd name="connsiteY14" fmla="*/ 678844 h 2156302"/>
              <a:gd name="connsiteX15" fmla="*/ 0 w 1874595"/>
              <a:gd name="connsiteY15" fmla="*/ 771497 h 2156302"/>
              <a:gd name="connsiteX0" fmla="*/ 0 w 1874595"/>
              <a:gd name="connsiteY0" fmla="*/ 771497 h 2156302"/>
              <a:gd name="connsiteX1" fmla="*/ 1375784 w 1874595"/>
              <a:gd name="connsiteY1" fmla="*/ 2156302 h 2156302"/>
              <a:gd name="connsiteX2" fmla="*/ 1487757 w 1874595"/>
              <a:gd name="connsiteY2" fmla="*/ 2073815 h 2156302"/>
              <a:gd name="connsiteX3" fmla="*/ 1591139 w 1874595"/>
              <a:gd name="connsiteY3" fmla="*/ 2021961 h 2156302"/>
              <a:gd name="connsiteX4" fmla="*/ 1738869 w 1874595"/>
              <a:gd name="connsiteY4" fmla="*/ 1975553 h 2156302"/>
              <a:gd name="connsiteX5" fmla="*/ 1858528 w 1874595"/>
              <a:gd name="connsiteY5" fmla="*/ 1961726 h 2156302"/>
              <a:gd name="connsiteX6" fmla="*/ 1874541 w 1874595"/>
              <a:gd name="connsiteY6" fmla="*/ 0 h 2156302"/>
              <a:gd name="connsiteX7" fmla="*/ 1560772 w 1874595"/>
              <a:gd name="connsiteY7" fmla="*/ 18653 h 2156302"/>
              <a:gd name="connsiteX8" fmla="*/ 1284156 w 1874595"/>
              <a:gd name="connsiteY8" fmla="*/ 63171 h 2156302"/>
              <a:gd name="connsiteX9" fmla="*/ 1069570 w 1874595"/>
              <a:gd name="connsiteY9" fmla="*/ 119103 h 2156302"/>
              <a:gd name="connsiteX10" fmla="*/ 857814 w 1874595"/>
              <a:gd name="connsiteY10" fmla="*/ 196105 h 2156302"/>
              <a:gd name="connsiteX11" fmla="*/ 602178 w 1874595"/>
              <a:gd name="connsiteY11" fmla="*/ 321728 h 2156302"/>
              <a:gd name="connsiteX12" fmla="*/ 425317 w 1874595"/>
              <a:gd name="connsiteY12" fmla="*/ 422042 h 2156302"/>
              <a:gd name="connsiteX13" fmla="*/ 257762 w 1874595"/>
              <a:gd name="connsiteY13" fmla="*/ 548513 h 2156302"/>
              <a:gd name="connsiteX14" fmla="*/ 99804 w 1874595"/>
              <a:gd name="connsiteY14" fmla="*/ 678844 h 2156302"/>
              <a:gd name="connsiteX15" fmla="*/ 0 w 1874595"/>
              <a:gd name="connsiteY15" fmla="*/ 771497 h 2156302"/>
              <a:gd name="connsiteX0" fmla="*/ 0 w 1874595"/>
              <a:gd name="connsiteY0" fmla="*/ 771497 h 2168834"/>
              <a:gd name="connsiteX1" fmla="*/ 1356184 w 1874595"/>
              <a:gd name="connsiteY1" fmla="*/ 2168834 h 2168834"/>
              <a:gd name="connsiteX2" fmla="*/ 1487757 w 1874595"/>
              <a:gd name="connsiteY2" fmla="*/ 2073815 h 2168834"/>
              <a:gd name="connsiteX3" fmla="*/ 1591139 w 1874595"/>
              <a:gd name="connsiteY3" fmla="*/ 2021961 h 2168834"/>
              <a:gd name="connsiteX4" fmla="*/ 1738869 w 1874595"/>
              <a:gd name="connsiteY4" fmla="*/ 1975553 h 2168834"/>
              <a:gd name="connsiteX5" fmla="*/ 1858528 w 1874595"/>
              <a:gd name="connsiteY5" fmla="*/ 1961726 h 2168834"/>
              <a:gd name="connsiteX6" fmla="*/ 1874541 w 1874595"/>
              <a:gd name="connsiteY6" fmla="*/ 0 h 2168834"/>
              <a:gd name="connsiteX7" fmla="*/ 1560772 w 1874595"/>
              <a:gd name="connsiteY7" fmla="*/ 18653 h 2168834"/>
              <a:gd name="connsiteX8" fmla="*/ 1284156 w 1874595"/>
              <a:gd name="connsiteY8" fmla="*/ 63171 h 2168834"/>
              <a:gd name="connsiteX9" fmla="*/ 1069570 w 1874595"/>
              <a:gd name="connsiteY9" fmla="*/ 119103 h 2168834"/>
              <a:gd name="connsiteX10" fmla="*/ 857814 w 1874595"/>
              <a:gd name="connsiteY10" fmla="*/ 196105 h 2168834"/>
              <a:gd name="connsiteX11" fmla="*/ 602178 w 1874595"/>
              <a:gd name="connsiteY11" fmla="*/ 321728 h 2168834"/>
              <a:gd name="connsiteX12" fmla="*/ 425317 w 1874595"/>
              <a:gd name="connsiteY12" fmla="*/ 422042 h 2168834"/>
              <a:gd name="connsiteX13" fmla="*/ 257762 w 1874595"/>
              <a:gd name="connsiteY13" fmla="*/ 548513 h 2168834"/>
              <a:gd name="connsiteX14" fmla="*/ 99804 w 1874595"/>
              <a:gd name="connsiteY14" fmla="*/ 678844 h 2168834"/>
              <a:gd name="connsiteX15" fmla="*/ 0 w 1874595"/>
              <a:gd name="connsiteY15" fmla="*/ 771497 h 2168834"/>
              <a:gd name="connsiteX0" fmla="*/ 0 w 1885302"/>
              <a:gd name="connsiteY0" fmla="*/ 785844 h 2168834"/>
              <a:gd name="connsiteX1" fmla="*/ 1366891 w 1885302"/>
              <a:gd name="connsiteY1" fmla="*/ 2168834 h 2168834"/>
              <a:gd name="connsiteX2" fmla="*/ 1498464 w 1885302"/>
              <a:gd name="connsiteY2" fmla="*/ 2073815 h 2168834"/>
              <a:gd name="connsiteX3" fmla="*/ 1601846 w 1885302"/>
              <a:gd name="connsiteY3" fmla="*/ 2021961 h 2168834"/>
              <a:gd name="connsiteX4" fmla="*/ 1749576 w 1885302"/>
              <a:gd name="connsiteY4" fmla="*/ 1975553 h 2168834"/>
              <a:gd name="connsiteX5" fmla="*/ 1869235 w 1885302"/>
              <a:gd name="connsiteY5" fmla="*/ 1961726 h 2168834"/>
              <a:gd name="connsiteX6" fmla="*/ 1885248 w 1885302"/>
              <a:gd name="connsiteY6" fmla="*/ 0 h 2168834"/>
              <a:gd name="connsiteX7" fmla="*/ 1571479 w 1885302"/>
              <a:gd name="connsiteY7" fmla="*/ 18653 h 2168834"/>
              <a:gd name="connsiteX8" fmla="*/ 1294863 w 1885302"/>
              <a:gd name="connsiteY8" fmla="*/ 63171 h 2168834"/>
              <a:gd name="connsiteX9" fmla="*/ 1080277 w 1885302"/>
              <a:gd name="connsiteY9" fmla="*/ 119103 h 2168834"/>
              <a:gd name="connsiteX10" fmla="*/ 868521 w 1885302"/>
              <a:gd name="connsiteY10" fmla="*/ 196105 h 2168834"/>
              <a:gd name="connsiteX11" fmla="*/ 612885 w 1885302"/>
              <a:gd name="connsiteY11" fmla="*/ 321728 h 2168834"/>
              <a:gd name="connsiteX12" fmla="*/ 436024 w 1885302"/>
              <a:gd name="connsiteY12" fmla="*/ 422042 h 2168834"/>
              <a:gd name="connsiteX13" fmla="*/ 268469 w 1885302"/>
              <a:gd name="connsiteY13" fmla="*/ 548513 h 2168834"/>
              <a:gd name="connsiteX14" fmla="*/ 110511 w 1885302"/>
              <a:gd name="connsiteY14" fmla="*/ 678844 h 2168834"/>
              <a:gd name="connsiteX15" fmla="*/ 0 w 1885302"/>
              <a:gd name="connsiteY15" fmla="*/ 785844 h 2168834"/>
              <a:gd name="connsiteX0" fmla="*/ 0 w 1885302"/>
              <a:gd name="connsiteY0" fmla="*/ 785844 h 2168834"/>
              <a:gd name="connsiteX1" fmla="*/ 1366891 w 1885302"/>
              <a:gd name="connsiteY1" fmla="*/ 2168834 h 2168834"/>
              <a:gd name="connsiteX2" fmla="*/ 1498464 w 1885302"/>
              <a:gd name="connsiteY2" fmla="*/ 2073815 h 2168834"/>
              <a:gd name="connsiteX3" fmla="*/ 1601846 w 1885302"/>
              <a:gd name="connsiteY3" fmla="*/ 2021961 h 2168834"/>
              <a:gd name="connsiteX4" fmla="*/ 1749576 w 1885302"/>
              <a:gd name="connsiteY4" fmla="*/ 1975553 h 2168834"/>
              <a:gd name="connsiteX5" fmla="*/ 1869205 w 1885302"/>
              <a:gd name="connsiteY5" fmla="*/ 1976094 h 2168834"/>
              <a:gd name="connsiteX6" fmla="*/ 1885248 w 1885302"/>
              <a:gd name="connsiteY6" fmla="*/ 0 h 2168834"/>
              <a:gd name="connsiteX7" fmla="*/ 1571479 w 1885302"/>
              <a:gd name="connsiteY7" fmla="*/ 18653 h 2168834"/>
              <a:gd name="connsiteX8" fmla="*/ 1294863 w 1885302"/>
              <a:gd name="connsiteY8" fmla="*/ 63171 h 2168834"/>
              <a:gd name="connsiteX9" fmla="*/ 1080277 w 1885302"/>
              <a:gd name="connsiteY9" fmla="*/ 119103 h 2168834"/>
              <a:gd name="connsiteX10" fmla="*/ 868521 w 1885302"/>
              <a:gd name="connsiteY10" fmla="*/ 196105 h 2168834"/>
              <a:gd name="connsiteX11" fmla="*/ 612885 w 1885302"/>
              <a:gd name="connsiteY11" fmla="*/ 321728 h 2168834"/>
              <a:gd name="connsiteX12" fmla="*/ 436024 w 1885302"/>
              <a:gd name="connsiteY12" fmla="*/ 422042 h 2168834"/>
              <a:gd name="connsiteX13" fmla="*/ 268469 w 1885302"/>
              <a:gd name="connsiteY13" fmla="*/ 548513 h 2168834"/>
              <a:gd name="connsiteX14" fmla="*/ 110511 w 1885302"/>
              <a:gd name="connsiteY14" fmla="*/ 678844 h 2168834"/>
              <a:gd name="connsiteX15" fmla="*/ 0 w 1885302"/>
              <a:gd name="connsiteY15" fmla="*/ 785844 h 2168834"/>
              <a:gd name="connsiteX0" fmla="*/ 0 w 1885302"/>
              <a:gd name="connsiteY0" fmla="*/ 785844 h 2168834"/>
              <a:gd name="connsiteX1" fmla="*/ 1366891 w 1885302"/>
              <a:gd name="connsiteY1" fmla="*/ 2168834 h 2168834"/>
              <a:gd name="connsiteX2" fmla="*/ 1498464 w 1885302"/>
              <a:gd name="connsiteY2" fmla="*/ 2073815 h 2168834"/>
              <a:gd name="connsiteX3" fmla="*/ 1601846 w 1885302"/>
              <a:gd name="connsiteY3" fmla="*/ 2021961 h 2168834"/>
              <a:gd name="connsiteX4" fmla="*/ 1747764 w 1885302"/>
              <a:gd name="connsiteY4" fmla="*/ 1991713 h 2168834"/>
              <a:gd name="connsiteX5" fmla="*/ 1869205 w 1885302"/>
              <a:gd name="connsiteY5" fmla="*/ 1976094 h 2168834"/>
              <a:gd name="connsiteX6" fmla="*/ 1885248 w 1885302"/>
              <a:gd name="connsiteY6" fmla="*/ 0 h 2168834"/>
              <a:gd name="connsiteX7" fmla="*/ 1571479 w 1885302"/>
              <a:gd name="connsiteY7" fmla="*/ 18653 h 2168834"/>
              <a:gd name="connsiteX8" fmla="*/ 1294863 w 1885302"/>
              <a:gd name="connsiteY8" fmla="*/ 63171 h 2168834"/>
              <a:gd name="connsiteX9" fmla="*/ 1080277 w 1885302"/>
              <a:gd name="connsiteY9" fmla="*/ 119103 h 2168834"/>
              <a:gd name="connsiteX10" fmla="*/ 868521 w 1885302"/>
              <a:gd name="connsiteY10" fmla="*/ 196105 h 2168834"/>
              <a:gd name="connsiteX11" fmla="*/ 612885 w 1885302"/>
              <a:gd name="connsiteY11" fmla="*/ 321728 h 2168834"/>
              <a:gd name="connsiteX12" fmla="*/ 436024 w 1885302"/>
              <a:gd name="connsiteY12" fmla="*/ 422042 h 2168834"/>
              <a:gd name="connsiteX13" fmla="*/ 268469 w 1885302"/>
              <a:gd name="connsiteY13" fmla="*/ 548513 h 2168834"/>
              <a:gd name="connsiteX14" fmla="*/ 110511 w 1885302"/>
              <a:gd name="connsiteY14" fmla="*/ 678844 h 2168834"/>
              <a:gd name="connsiteX15" fmla="*/ 0 w 1885302"/>
              <a:gd name="connsiteY15" fmla="*/ 785844 h 2168834"/>
              <a:gd name="connsiteX0" fmla="*/ 0 w 1885302"/>
              <a:gd name="connsiteY0" fmla="*/ 785844 h 2168834"/>
              <a:gd name="connsiteX1" fmla="*/ 1366891 w 1885302"/>
              <a:gd name="connsiteY1" fmla="*/ 2168834 h 2168834"/>
              <a:gd name="connsiteX2" fmla="*/ 1498464 w 1885302"/>
              <a:gd name="connsiteY2" fmla="*/ 2073815 h 2168834"/>
              <a:gd name="connsiteX3" fmla="*/ 1605393 w 1885302"/>
              <a:gd name="connsiteY3" fmla="*/ 2029153 h 2168834"/>
              <a:gd name="connsiteX4" fmla="*/ 1747764 w 1885302"/>
              <a:gd name="connsiteY4" fmla="*/ 1991713 h 2168834"/>
              <a:gd name="connsiteX5" fmla="*/ 1869205 w 1885302"/>
              <a:gd name="connsiteY5" fmla="*/ 1976094 h 2168834"/>
              <a:gd name="connsiteX6" fmla="*/ 1885248 w 1885302"/>
              <a:gd name="connsiteY6" fmla="*/ 0 h 2168834"/>
              <a:gd name="connsiteX7" fmla="*/ 1571479 w 1885302"/>
              <a:gd name="connsiteY7" fmla="*/ 18653 h 2168834"/>
              <a:gd name="connsiteX8" fmla="*/ 1294863 w 1885302"/>
              <a:gd name="connsiteY8" fmla="*/ 63171 h 2168834"/>
              <a:gd name="connsiteX9" fmla="*/ 1080277 w 1885302"/>
              <a:gd name="connsiteY9" fmla="*/ 119103 h 2168834"/>
              <a:gd name="connsiteX10" fmla="*/ 868521 w 1885302"/>
              <a:gd name="connsiteY10" fmla="*/ 196105 h 2168834"/>
              <a:gd name="connsiteX11" fmla="*/ 612885 w 1885302"/>
              <a:gd name="connsiteY11" fmla="*/ 321728 h 2168834"/>
              <a:gd name="connsiteX12" fmla="*/ 436024 w 1885302"/>
              <a:gd name="connsiteY12" fmla="*/ 422042 h 2168834"/>
              <a:gd name="connsiteX13" fmla="*/ 268469 w 1885302"/>
              <a:gd name="connsiteY13" fmla="*/ 548513 h 2168834"/>
              <a:gd name="connsiteX14" fmla="*/ 110511 w 1885302"/>
              <a:gd name="connsiteY14" fmla="*/ 678844 h 2168834"/>
              <a:gd name="connsiteX15" fmla="*/ 0 w 1885302"/>
              <a:gd name="connsiteY15" fmla="*/ 785844 h 2168834"/>
              <a:gd name="connsiteX0" fmla="*/ 0 w 1885302"/>
              <a:gd name="connsiteY0" fmla="*/ 785844 h 2168834"/>
              <a:gd name="connsiteX1" fmla="*/ 1366891 w 1885302"/>
              <a:gd name="connsiteY1" fmla="*/ 2168834 h 2168834"/>
              <a:gd name="connsiteX2" fmla="*/ 1496680 w 1885302"/>
              <a:gd name="connsiteY2" fmla="*/ 2075608 h 2168834"/>
              <a:gd name="connsiteX3" fmla="*/ 1605393 w 1885302"/>
              <a:gd name="connsiteY3" fmla="*/ 2029153 h 2168834"/>
              <a:gd name="connsiteX4" fmla="*/ 1747764 w 1885302"/>
              <a:gd name="connsiteY4" fmla="*/ 1991713 h 2168834"/>
              <a:gd name="connsiteX5" fmla="*/ 1869205 w 1885302"/>
              <a:gd name="connsiteY5" fmla="*/ 1976094 h 2168834"/>
              <a:gd name="connsiteX6" fmla="*/ 1885248 w 1885302"/>
              <a:gd name="connsiteY6" fmla="*/ 0 h 2168834"/>
              <a:gd name="connsiteX7" fmla="*/ 1571479 w 1885302"/>
              <a:gd name="connsiteY7" fmla="*/ 18653 h 2168834"/>
              <a:gd name="connsiteX8" fmla="*/ 1294863 w 1885302"/>
              <a:gd name="connsiteY8" fmla="*/ 63171 h 2168834"/>
              <a:gd name="connsiteX9" fmla="*/ 1080277 w 1885302"/>
              <a:gd name="connsiteY9" fmla="*/ 119103 h 2168834"/>
              <a:gd name="connsiteX10" fmla="*/ 868521 w 1885302"/>
              <a:gd name="connsiteY10" fmla="*/ 196105 h 2168834"/>
              <a:gd name="connsiteX11" fmla="*/ 612885 w 1885302"/>
              <a:gd name="connsiteY11" fmla="*/ 321728 h 2168834"/>
              <a:gd name="connsiteX12" fmla="*/ 436024 w 1885302"/>
              <a:gd name="connsiteY12" fmla="*/ 422042 h 2168834"/>
              <a:gd name="connsiteX13" fmla="*/ 268469 w 1885302"/>
              <a:gd name="connsiteY13" fmla="*/ 548513 h 2168834"/>
              <a:gd name="connsiteX14" fmla="*/ 110511 w 1885302"/>
              <a:gd name="connsiteY14" fmla="*/ 678844 h 2168834"/>
              <a:gd name="connsiteX15" fmla="*/ 0 w 1885302"/>
              <a:gd name="connsiteY15" fmla="*/ 785844 h 2168834"/>
              <a:gd name="connsiteX0" fmla="*/ 0 w 1885302"/>
              <a:gd name="connsiteY0" fmla="*/ 785844 h 2181410"/>
              <a:gd name="connsiteX1" fmla="*/ 1368646 w 1885302"/>
              <a:gd name="connsiteY1" fmla="*/ 2181410 h 2181410"/>
              <a:gd name="connsiteX2" fmla="*/ 1496680 w 1885302"/>
              <a:gd name="connsiteY2" fmla="*/ 2075608 h 2181410"/>
              <a:gd name="connsiteX3" fmla="*/ 1605393 w 1885302"/>
              <a:gd name="connsiteY3" fmla="*/ 2029153 h 2181410"/>
              <a:gd name="connsiteX4" fmla="*/ 1747764 w 1885302"/>
              <a:gd name="connsiteY4" fmla="*/ 1991713 h 2181410"/>
              <a:gd name="connsiteX5" fmla="*/ 1869205 w 1885302"/>
              <a:gd name="connsiteY5" fmla="*/ 1976094 h 2181410"/>
              <a:gd name="connsiteX6" fmla="*/ 1885248 w 1885302"/>
              <a:gd name="connsiteY6" fmla="*/ 0 h 2181410"/>
              <a:gd name="connsiteX7" fmla="*/ 1571479 w 1885302"/>
              <a:gd name="connsiteY7" fmla="*/ 18653 h 2181410"/>
              <a:gd name="connsiteX8" fmla="*/ 1294863 w 1885302"/>
              <a:gd name="connsiteY8" fmla="*/ 63171 h 2181410"/>
              <a:gd name="connsiteX9" fmla="*/ 1080277 w 1885302"/>
              <a:gd name="connsiteY9" fmla="*/ 119103 h 2181410"/>
              <a:gd name="connsiteX10" fmla="*/ 868521 w 1885302"/>
              <a:gd name="connsiteY10" fmla="*/ 196105 h 2181410"/>
              <a:gd name="connsiteX11" fmla="*/ 612885 w 1885302"/>
              <a:gd name="connsiteY11" fmla="*/ 321728 h 2181410"/>
              <a:gd name="connsiteX12" fmla="*/ 436024 w 1885302"/>
              <a:gd name="connsiteY12" fmla="*/ 422042 h 2181410"/>
              <a:gd name="connsiteX13" fmla="*/ 268469 w 1885302"/>
              <a:gd name="connsiteY13" fmla="*/ 548513 h 2181410"/>
              <a:gd name="connsiteX14" fmla="*/ 110511 w 1885302"/>
              <a:gd name="connsiteY14" fmla="*/ 678844 h 2181410"/>
              <a:gd name="connsiteX15" fmla="*/ 0 w 1885302"/>
              <a:gd name="connsiteY15" fmla="*/ 785844 h 2181410"/>
              <a:gd name="connsiteX0" fmla="*/ 0 w 1885302"/>
              <a:gd name="connsiteY0" fmla="*/ 785844 h 2181410"/>
              <a:gd name="connsiteX1" fmla="*/ 1368646 w 1885302"/>
              <a:gd name="connsiteY1" fmla="*/ 2181410 h 2181410"/>
              <a:gd name="connsiteX2" fmla="*/ 1500232 w 1885302"/>
              <a:gd name="connsiteY2" fmla="*/ 2079208 h 2181410"/>
              <a:gd name="connsiteX3" fmla="*/ 1605393 w 1885302"/>
              <a:gd name="connsiteY3" fmla="*/ 2029153 h 2181410"/>
              <a:gd name="connsiteX4" fmla="*/ 1747764 w 1885302"/>
              <a:gd name="connsiteY4" fmla="*/ 1991713 h 2181410"/>
              <a:gd name="connsiteX5" fmla="*/ 1869205 w 1885302"/>
              <a:gd name="connsiteY5" fmla="*/ 1976094 h 2181410"/>
              <a:gd name="connsiteX6" fmla="*/ 1885248 w 1885302"/>
              <a:gd name="connsiteY6" fmla="*/ 0 h 2181410"/>
              <a:gd name="connsiteX7" fmla="*/ 1571479 w 1885302"/>
              <a:gd name="connsiteY7" fmla="*/ 18653 h 2181410"/>
              <a:gd name="connsiteX8" fmla="*/ 1294863 w 1885302"/>
              <a:gd name="connsiteY8" fmla="*/ 63171 h 2181410"/>
              <a:gd name="connsiteX9" fmla="*/ 1080277 w 1885302"/>
              <a:gd name="connsiteY9" fmla="*/ 119103 h 2181410"/>
              <a:gd name="connsiteX10" fmla="*/ 868521 w 1885302"/>
              <a:gd name="connsiteY10" fmla="*/ 196105 h 2181410"/>
              <a:gd name="connsiteX11" fmla="*/ 612885 w 1885302"/>
              <a:gd name="connsiteY11" fmla="*/ 321728 h 2181410"/>
              <a:gd name="connsiteX12" fmla="*/ 436024 w 1885302"/>
              <a:gd name="connsiteY12" fmla="*/ 422042 h 2181410"/>
              <a:gd name="connsiteX13" fmla="*/ 268469 w 1885302"/>
              <a:gd name="connsiteY13" fmla="*/ 548513 h 2181410"/>
              <a:gd name="connsiteX14" fmla="*/ 110511 w 1885302"/>
              <a:gd name="connsiteY14" fmla="*/ 678844 h 2181410"/>
              <a:gd name="connsiteX15" fmla="*/ 0 w 1885302"/>
              <a:gd name="connsiteY15" fmla="*/ 78584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80388 w 1894211"/>
              <a:gd name="connsiteY7" fmla="*/ 18653 h 2181410"/>
              <a:gd name="connsiteX8" fmla="*/ 1303772 w 1894211"/>
              <a:gd name="connsiteY8" fmla="*/ 63171 h 2181410"/>
              <a:gd name="connsiteX9" fmla="*/ 1089186 w 1894211"/>
              <a:gd name="connsiteY9" fmla="*/ 119103 h 2181410"/>
              <a:gd name="connsiteX10" fmla="*/ 877430 w 1894211"/>
              <a:gd name="connsiteY10" fmla="*/ 196105 h 2181410"/>
              <a:gd name="connsiteX11" fmla="*/ 621794 w 1894211"/>
              <a:gd name="connsiteY11" fmla="*/ 321728 h 2181410"/>
              <a:gd name="connsiteX12" fmla="*/ 444933 w 1894211"/>
              <a:gd name="connsiteY12" fmla="*/ 422042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80388 w 1894211"/>
              <a:gd name="connsiteY7" fmla="*/ 18653 h 2181410"/>
              <a:gd name="connsiteX8" fmla="*/ 1303772 w 1894211"/>
              <a:gd name="connsiteY8" fmla="*/ 63171 h 2181410"/>
              <a:gd name="connsiteX9" fmla="*/ 1089186 w 1894211"/>
              <a:gd name="connsiteY9" fmla="*/ 119103 h 2181410"/>
              <a:gd name="connsiteX10" fmla="*/ 877430 w 1894211"/>
              <a:gd name="connsiteY10" fmla="*/ 196105 h 2181410"/>
              <a:gd name="connsiteX11" fmla="*/ 621794 w 1894211"/>
              <a:gd name="connsiteY11" fmla="*/ 321728 h 2181410"/>
              <a:gd name="connsiteX12" fmla="*/ 459155 w 1894211"/>
              <a:gd name="connsiteY12" fmla="*/ 429256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80388 w 1894211"/>
              <a:gd name="connsiteY7" fmla="*/ 18653 h 2181410"/>
              <a:gd name="connsiteX8" fmla="*/ 1303772 w 1894211"/>
              <a:gd name="connsiteY8" fmla="*/ 63171 h 2181410"/>
              <a:gd name="connsiteX9" fmla="*/ 1089186 w 1894211"/>
              <a:gd name="connsiteY9" fmla="*/ 119103 h 2181410"/>
              <a:gd name="connsiteX10" fmla="*/ 877430 w 1894211"/>
              <a:gd name="connsiteY10" fmla="*/ 196105 h 2181410"/>
              <a:gd name="connsiteX11" fmla="*/ 634239 w 1894211"/>
              <a:gd name="connsiteY11" fmla="*/ 327142 h 2181410"/>
              <a:gd name="connsiteX12" fmla="*/ 459155 w 1894211"/>
              <a:gd name="connsiteY12" fmla="*/ 429256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80388 w 1894211"/>
              <a:gd name="connsiteY7" fmla="*/ 18653 h 2181410"/>
              <a:gd name="connsiteX8" fmla="*/ 1303772 w 1894211"/>
              <a:gd name="connsiteY8" fmla="*/ 63171 h 2181410"/>
              <a:gd name="connsiteX9" fmla="*/ 1089186 w 1894211"/>
              <a:gd name="connsiteY9" fmla="*/ 119103 h 2181410"/>
              <a:gd name="connsiteX10" fmla="*/ 888093 w 1894211"/>
              <a:gd name="connsiteY10" fmla="*/ 203312 h 2181410"/>
              <a:gd name="connsiteX11" fmla="*/ 634239 w 1894211"/>
              <a:gd name="connsiteY11" fmla="*/ 327142 h 2181410"/>
              <a:gd name="connsiteX12" fmla="*/ 459155 w 1894211"/>
              <a:gd name="connsiteY12" fmla="*/ 429256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80388 w 1894211"/>
              <a:gd name="connsiteY7" fmla="*/ 18653 h 2181410"/>
              <a:gd name="connsiteX8" fmla="*/ 1303772 w 1894211"/>
              <a:gd name="connsiteY8" fmla="*/ 63171 h 2181410"/>
              <a:gd name="connsiteX9" fmla="*/ 1089172 w 1894211"/>
              <a:gd name="connsiteY9" fmla="*/ 126289 h 2181410"/>
              <a:gd name="connsiteX10" fmla="*/ 888093 w 1894211"/>
              <a:gd name="connsiteY10" fmla="*/ 203312 h 2181410"/>
              <a:gd name="connsiteX11" fmla="*/ 634239 w 1894211"/>
              <a:gd name="connsiteY11" fmla="*/ 327142 h 2181410"/>
              <a:gd name="connsiteX12" fmla="*/ 459155 w 1894211"/>
              <a:gd name="connsiteY12" fmla="*/ 429256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80388 w 1894211"/>
              <a:gd name="connsiteY7" fmla="*/ 18653 h 2181410"/>
              <a:gd name="connsiteX8" fmla="*/ 1303772 w 1894211"/>
              <a:gd name="connsiteY8" fmla="*/ 63171 h 2181410"/>
              <a:gd name="connsiteX9" fmla="*/ 1096276 w 1894211"/>
              <a:gd name="connsiteY9" fmla="*/ 133488 h 2181410"/>
              <a:gd name="connsiteX10" fmla="*/ 888093 w 1894211"/>
              <a:gd name="connsiteY10" fmla="*/ 203312 h 2181410"/>
              <a:gd name="connsiteX11" fmla="*/ 634239 w 1894211"/>
              <a:gd name="connsiteY11" fmla="*/ 327142 h 2181410"/>
              <a:gd name="connsiteX12" fmla="*/ 459155 w 1894211"/>
              <a:gd name="connsiteY12" fmla="*/ 429256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80388 w 1894211"/>
              <a:gd name="connsiteY7" fmla="*/ 18653 h 2181410"/>
              <a:gd name="connsiteX8" fmla="*/ 1321554 w 1894211"/>
              <a:gd name="connsiteY8" fmla="*/ 70391 h 2181410"/>
              <a:gd name="connsiteX9" fmla="*/ 1096276 w 1894211"/>
              <a:gd name="connsiteY9" fmla="*/ 133488 h 2181410"/>
              <a:gd name="connsiteX10" fmla="*/ 888093 w 1894211"/>
              <a:gd name="connsiteY10" fmla="*/ 203312 h 2181410"/>
              <a:gd name="connsiteX11" fmla="*/ 634239 w 1894211"/>
              <a:gd name="connsiteY11" fmla="*/ 327142 h 2181410"/>
              <a:gd name="connsiteX12" fmla="*/ 459155 w 1894211"/>
              <a:gd name="connsiteY12" fmla="*/ 429256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76822 w 1894211"/>
              <a:gd name="connsiteY7" fmla="*/ 22238 h 2181410"/>
              <a:gd name="connsiteX8" fmla="*/ 1321554 w 1894211"/>
              <a:gd name="connsiteY8" fmla="*/ 70391 h 2181410"/>
              <a:gd name="connsiteX9" fmla="*/ 1096276 w 1894211"/>
              <a:gd name="connsiteY9" fmla="*/ 133488 h 2181410"/>
              <a:gd name="connsiteX10" fmla="*/ 888093 w 1894211"/>
              <a:gd name="connsiteY10" fmla="*/ 203312 h 2181410"/>
              <a:gd name="connsiteX11" fmla="*/ 634239 w 1894211"/>
              <a:gd name="connsiteY11" fmla="*/ 327142 h 2181410"/>
              <a:gd name="connsiteX12" fmla="*/ 459155 w 1894211"/>
              <a:gd name="connsiteY12" fmla="*/ 429256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82149 w 1894211"/>
              <a:gd name="connsiteY7" fmla="*/ 27637 h 2181410"/>
              <a:gd name="connsiteX8" fmla="*/ 1321554 w 1894211"/>
              <a:gd name="connsiteY8" fmla="*/ 70391 h 2181410"/>
              <a:gd name="connsiteX9" fmla="*/ 1096276 w 1894211"/>
              <a:gd name="connsiteY9" fmla="*/ 133488 h 2181410"/>
              <a:gd name="connsiteX10" fmla="*/ 888093 w 1894211"/>
              <a:gd name="connsiteY10" fmla="*/ 203312 h 2181410"/>
              <a:gd name="connsiteX11" fmla="*/ 634239 w 1894211"/>
              <a:gd name="connsiteY11" fmla="*/ 327142 h 2181410"/>
              <a:gd name="connsiteX12" fmla="*/ 459155 w 1894211"/>
              <a:gd name="connsiteY12" fmla="*/ 429256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87111"/>
              <a:gd name="connsiteY0" fmla="*/ 784045 h 2174241"/>
              <a:gd name="connsiteX1" fmla="*/ 1377555 w 1887111"/>
              <a:gd name="connsiteY1" fmla="*/ 2174241 h 2174241"/>
              <a:gd name="connsiteX2" fmla="*/ 1509141 w 1887111"/>
              <a:gd name="connsiteY2" fmla="*/ 2072039 h 2174241"/>
              <a:gd name="connsiteX3" fmla="*/ 1614302 w 1887111"/>
              <a:gd name="connsiteY3" fmla="*/ 2021984 h 2174241"/>
              <a:gd name="connsiteX4" fmla="*/ 1756673 w 1887111"/>
              <a:gd name="connsiteY4" fmla="*/ 1984544 h 2174241"/>
              <a:gd name="connsiteX5" fmla="*/ 1878114 w 1887111"/>
              <a:gd name="connsiteY5" fmla="*/ 1968925 h 2174241"/>
              <a:gd name="connsiteX6" fmla="*/ 1887024 w 1887111"/>
              <a:gd name="connsiteY6" fmla="*/ 0 h 2174241"/>
              <a:gd name="connsiteX7" fmla="*/ 1582149 w 1887111"/>
              <a:gd name="connsiteY7" fmla="*/ 20468 h 2174241"/>
              <a:gd name="connsiteX8" fmla="*/ 1321554 w 1887111"/>
              <a:gd name="connsiteY8" fmla="*/ 63222 h 2174241"/>
              <a:gd name="connsiteX9" fmla="*/ 1096276 w 1887111"/>
              <a:gd name="connsiteY9" fmla="*/ 126319 h 2174241"/>
              <a:gd name="connsiteX10" fmla="*/ 888093 w 1887111"/>
              <a:gd name="connsiteY10" fmla="*/ 196143 h 2174241"/>
              <a:gd name="connsiteX11" fmla="*/ 634239 w 1887111"/>
              <a:gd name="connsiteY11" fmla="*/ 319973 h 2174241"/>
              <a:gd name="connsiteX12" fmla="*/ 459155 w 1887111"/>
              <a:gd name="connsiteY12" fmla="*/ 422087 h 2174241"/>
              <a:gd name="connsiteX13" fmla="*/ 277378 w 1887111"/>
              <a:gd name="connsiteY13" fmla="*/ 541344 h 2174241"/>
              <a:gd name="connsiteX14" fmla="*/ 119420 w 1887111"/>
              <a:gd name="connsiteY14" fmla="*/ 671675 h 2174241"/>
              <a:gd name="connsiteX15" fmla="*/ 0 w 1887111"/>
              <a:gd name="connsiteY15" fmla="*/ 784045 h 217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7111" h="2174241">
                <a:moveTo>
                  <a:pt x="0" y="784045"/>
                </a:moveTo>
                <a:lnTo>
                  <a:pt x="1377555" y="2174241"/>
                </a:lnTo>
                <a:cubicBezTo>
                  <a:pt x="1411333" y="2140751"/>
                  <a:pt x="1462911" y="2103707"/>
                  <a:pt x="1509141" y="2072039"/>
                </a:cubicBezTo>
                <a:lnTo>
                  <a:pt x="1614302" y="2021984"/>
                </a:lnTo>
                <a:cubicBezTo>
                  <a:pt x="1662349" y="2011302"/>
                  <a:pt x="1708626" y="1995226"/>
                  <a:pt x="1756673" y="1984544"/>
                </a:cubicBezTo>
                <a:cubicBezTo>
                  <a:pt x="1796559" y="1979935"/>
                  <a:pt x="1838228" y="1973534"/>
                  <a:pt x="1878114" y="1968925"/>
                </a:cubicBezTo>
                <a:cubicBezTo>
                  <a:pt x="1876930" y="1313207"/>
                  <a:pt x="1888208" y="655718"/>
                  <a:pt x="1887024" y="0"/>
                </a:cubicBezTo>
                <a:lnTo>
                  <a:pt x="1582149" y="20468"/>
                </a:lnTo>
                <a:lnTo>
                  <a:pt x="1321554" y="63222"/>
                </a:lnTo>
                <a:lnTo>
                  <a:pt x="1096276" y="126319"/>
                </a:lnTo>
                <a:lnTo>
                  <a:pt x="888093" y="196143"/>
                </a:lnTo>
                <a:lnTo>
                  <a:pt x="634239" y="319973"/>
                </a:lnTo>
                <a:lnTo>
                  <a:pt x="459155" y="422087"/>
                </a:lnTo>
                <a:lnTo>
                  <a:pt x="277378" y="541344"/>
                </a:lnTo>
                <a:lnTo>
                  <a:pt x="119420" y="671675"/>
                </a:lnTo>
                <a:lnTo>
                  <a:pt x="0" y="784045"/>
                </a:lnTo>
                <a:close/>
              </a:path>
            </a:pathLst>
          </a:custGeom>
          <a:solidFill>
            <a:srgbClr val="F49FC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hlinkClick r:id="rId7" action="ppaction://hlinksldjump"/>
            <a:extLst>
              <a:ext uri="{FF2B5EF4-FFF2-40B4-BE49-F238E27FC236}">
                <a16:creationId xmlns:a16="http://schemas.microsoft.com/office/drawing/2014/main" id="{BA910CBE-B93A-445A-87F2-2E2F85629F36}"/>
              </a:ext>
            </a:extLst>
          </p:cNvPr>
          <p:cNvSpPr/>
          <p:nvPr/>
        </p:nvSpPr>
        <p:spPr>
          <a:xfrm>
            <a:off x="9770533" y="-93133"/>
            <a:ext cx="2421467" cy="2387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Put up">
            <a:extLst>
              <a:ext uri="{FF2B5EF4-FFF2-40B4-BE49-F238E27FC236}">
                <a16:creationId xmlns:a16="http://schemas.microsoft.com/office/drawing/2014/main" id="{86BF409A-9209-4C44-A086-8E0A532D3513}"/>
              </a:ext>
            </a:extLst>
          </p:cNvPr>
          <p:cNvSpPr txBox="1"/>
          <p:nvPr/>
        </p:nvSpPr>
        <p:spPr>
          <a:xfrm>
            <a:off x="848606" y="4499699"/>
            <a:ext cx="807291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44A85"/>
                </a:solidFill>
                <a:effectLst>
                  <a:outerShdw blurRad="38100" dist="38100" dir="2700000" algn="tl">
                    <a:srgbClr val="000000">
                      <a:alpha val="43137"/>
                    </a:srgbClr>
                  </a:outerShdw>
                </a:effectLst>
                <a:uLnTx/>
                <a:uFillTx/>
                <a:latin typeface="Calibri" panose="020F0502020204030204"/>
                <a:ea typeface="+mn-ea"/>
                <a:cs typeface="+mn-cs"/>
              </a:rPr>
              <a:t>“No one else would put up with you”</a:t>
            </a:r>
          </a:p>
        </p:txBody>
      </p:sp>
      <p:sp>
        <p:nvSpPr>
          <p:cNvPr id="31" name="Can't Clean">
            <a:extLst>
              <a:ext uri="{FF2B5EF4-FFF2-40B4-BE49-F238E27FC236}">
                <a16:creationId xmlns:a16="http://schemas.microsoft.com/office/drawing/2014/main" id="{C78578BF-4451-4EEF-A35B-ADADEE75DAED}"/>
              </a:ext>
            </a:extLst>
          </p:cNvPr>
          <p:cNvSpPr txBox="1"/>
          <p:nvPr/>
        </p:nvSpPr>
        <p:spPr>
          <a:xfrm>
            <a:off x="7785695" y="3391793"/>
            <a:ext cx="412722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C9F35"/>
                </a:solidFill>
                <a:effectLst>
                  <a:outerShdw blurRad="38100" dist="38100" dir="2700000" algn="tl">
                    <a:srgbClr val="000000">
                      <a:alpha val="43137"/>
                    </a:srgbClr>
                  </a:outerShdw>
                </a:effectLst>
                <a:uLnTx/>
                <a:uFillTx/>
                <a:latin typeface="Calibri" panose="020F0502020204030204"/>
                <a:ea typeface="+mn-ea"/>
                <a:cs typeface="+mn-cs"/>
              </a:rPr>
              <a:t>“Can’t even clean”</a:t>
            </a:r>
          </a:p>
        </p:txBody>
      </p:sp>
      <p:sp>
        <p:nvSpPr>
          <p:cNvPr id="32" name="Lazy">
            <a:extLst>
              <a:ext uri="{FF2B5EF4-FFF2-40B4-BE49-F238E27FC236}">
                <a16:creationId xmlns:a16="http://schemas.microsoft.com/office/drawing/2014/main" id="{3C8F3E3F-9B3D-46B7-BD1C-A35145F7BBB5}"/>
              </a:ext>
            </a:extLst>
          </p:cNvPr>
          <p:cNvSpPr txBox="1"/>
          <p:nvPr/>
        </p:nvSpPr>
        <p:spPr>
          <a:xfrm>
            <a:off x="6741917" y="1442008"/>
            <a:ext cx="2432269"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744A85"/>
                </a:solidFill>
                <a:effectLst>
                  <a:outerShdw blurRad="38100" dist="38100" dir="2700000" algn="tl">
                    <a:srgbClr val="000000">
                      <a:alpha val="43137"/>
                    </a:srgbClr>
                  </a:outerShdw>
                </a:effectLst>
                <a:uLnTx/>
                <a:uFillTx/>
                <a:latin typeface="Calibri" panose="020F0502020204030204"/>
                <a:ea typeface="+mn-ea"/>
                <a:cs typeface="+mn-cs"/>
              </a:rPr>
              <a:t>“Lazy”</a:t>
            </a:r>
          </a:p>
        </p:txBody>
      </p:sp>
      <p:sp>
        <p:nvSpPr>
          <p:cNvPr id="30" name="Dumb">
            <a:extLst>
              <a:ext uri="{FF2B5EF4-FFF2-40B4-BE49-F238E27FC236}">
                <a16:creationId xmlns:a16="http://schemas.microsoft.com/office/drawing/2014/main" id="{5F889B9E-5956-46EF-8E4A-36BACA3135C4}"/>
              </a:ext>
            </a:extLst>
          </p:cNvPr>
          <p:cNvSpPr txBox="1"/>
          <p:nvPr/>
        </p:nvSpPr>
        <p:spPr>
          <a:xfrm>
            <a:off x="3947562" y="3211899"/>
            <a:ext cx="279435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“Dumb”</a:t>
            </a:r>
          </a:p>
        </p:txBody>
      </p:sp>
      <p:sp>
        <p:nvSpPr>
          <p:cNvPr id="34" name="Name Calling">
            <a:extLst>
              <a:ext uri="{FF2B5EF4-FFF2-40B4-BE49-F238E27FC236}">
                <a16:creationId xmlns:a16="http://schemas.microsoft.com/office/drawing/2014/main" id="{8EE3E3A2-1A12-4042-9BA4-5371FD5F6454}"/>
              </a:ext>
            </a:extLst>
          </p:cNvPr>
          <p:cNvSpPr txBox="1"/>
          <p:nvPr/>
        </p:nvSpPr>
        <p:spPr>
          <a:xfrm>
            <a:off x="995330" y="2358301"/>
            <a:ext cx="347684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C9F35"/>
                </a:solidFill>
                <a:effectLst>
                  <a:outerShdw blurRad="38100" dist="38100" dir="2700000" algn="tl">
                    <a:srgbClr val="000000">
                      <a:alpha val="43137"/>
                    </a:srgbClr>
                  </a:outerShdw>
                </a:effectLst>
                <a:uLnTx/>
                <a:uFillTx/>
                <a:latin typeface="Calibri" panose="020F0502020204030204"/>
                <a:ea typeface="+mn-ea"/>
                <a:cs typeface="+mn-cs"/>
              </a:rPr>
              <a:t>Name calling</a:t>
            </a:r>
          </a:p>
        </p:txBody>
      </p:sp>
      <p:sp>
        <p:nvSpPr>
          <p:cNvPr id="35" name="Humiliation">
            <a:extLst>
              <a:ext uri="{FF2B5EF4-FFF2-40B4-BE49-F238E27FC236}">
                <a16:creationId xmlns:a16="http://schemas.microsoft.com/office/drawing/2014/main" id="{D85F38E0-2E4C-4BDA-B8A3-08DA9741A6BD}"/>
              </a:ext>
            </a:extLst>
          </p:cNvPr>
          <p:cNvSpPr txBox="1"/>
          <p:nvPr/>
        </p:nvSpPr>
        <p:spPr>
          <a:xfrm>
            <a:off x="2677971" y="5332066"/>
            <a:ext cx="393178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7C9F35"/>
                </a:solidFill>
                <a:effectLst>
                  <a:outerShdw blurRad="38100" dist="38100" dir="2700000" algn="tl">
                    <a:srgbClr val="000000">
                      <a:alpha val="43137"/>
                    </a:srgbClr>
                  </a:outerShdw>
                </a:effectLst>
                <a:uLnTx/>
                <a:uFillTx/>
                <a:latin typeface="Calibri" panose="020F0502020204030204"/>
                <a:ea typeface="+mn-ea"/>
                <a:cs typeface="+mn-cs"/>
              </a:rPr>
              <a:t>Humiliation</a:t>
            </a:r>
          </a:p>
        </p:txBody>
      </p:sp>
      <p:sp>
        <p:nvSpPr>
          <p:cNvPr id="36" name="Guilt">
            <a:extLst>
              <a:ext uri="{FF2B5EF4-FFF2-40B4-BE49-F238E27FC236}">
                <a16:creationId xmlns:a16="http://schemas.microsoft.com/office/drawing/2014/main" id="{5EB5A15E-4166-4604-8AEC-A3249FDFEAEF}"/>
              </a:ext>
            </a:extLst>
          </p:cNvPr>
          <p:cNvSpPr txBox="1"/>
          <p:nvPr/>
        </p:nvSpPr>
        <p:spPr>
          <a:xfrm>
            <a:off x="9391428" y="5037226"/>
            <a:ext cx="1422184"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Guilt</a:t>
            </a:r>
          </a:p>
        </p:txBody>
      </p:sp>
    </p:spTree>
    <p:extLst>
      <p:ext uri="{BB962C8B-B14F-4D97-AF65-F5344CB8AC3E}">
        <p14:creationId xmlns:p14="http://schemas.microsoft.com/office/powerpoint/2010/main" val="39332676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1000"/>
                                        <p:tgtEl>
                                          <p:spTgt spid="35"/>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10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P spid="32" grpId="0"/>
      <p:bldP spid="30" grpId="0"/>
      <p:bldP spid="34" grpId="0"/>
      <p:bldP spid="35" grpId="0"/>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3DC50E6C-BBA2-4269-BFED-86E86EE73F38}"/>
              </a:ext>
            </a:extLst>
          </p:cNvPr>
          <p:cNvSpPr>
            <a:spLocks noGrp="1"/>
          </p:cNvSpPr>
          <p:nvPr>
            <p:ph type="title"/>
          </p:nvPr>
        </p:nvSpPr>
        <p:spPr/>
        <p:txBody>
          <a:bodyPr/>
          <a:lstStyle/>
          <a:p>
            <a:r>
              <a:rPr lang="en-US"/>
              <a:t>Using Isolation</a:t>
            </a:r>
          </a:p>
        </p:txBody>
      </p:sp>
      <p:sp>
        <p:nvSpPr>
          <p:cNvPr id="2" name="Date Placeholder 1">
            <a:extLst>
              <a:ext uri="{FF2B5EF4-FFF2-40B4-BE49-F238E27FC236}">
                <a16:creationId xmlns:a16="http://schemas.microsoft.com/office/drawing/2014/main" id="{01B460A2-21AC-42E7-8921-D0DF711026E4}"/>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3" name="Footer Placeholder 2">
            <a:extLst>
              <a:ext uri="{FF2B5EF4-FFF2-40B4-BE49-F238E27FC236}">
                <a16:creationId xmlns:a16="http://schemas.microsoft.com/office/drawing/2014/main" id="{C554D4D3-7089-4ACB-A525-7AA930777BB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4" name="Slide Number Placeholder 3">
            <a:extLst>
              <a:ext uri="{FF2B5EF4-FFF2-40B4-BE49-F238E27FC236}">
                <a16:creationId xmlns:a16="http://schemas.microsoft.com/office/drawing/2014/main" id="{D183D25E-18F4-4C03-BD26-EC37012E6427}"/>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2" descr="http://www.loveisrespect.org/wp-content/uploads/2016/11/Power_And_Control.png">
            <a:extLst>
              <a:ext uri="{FF2B5EF4-FFF2-40B4-BE49-F238E27FC236}">
                <a16:creationId xmlns:a16="http://schemas.microsoft.com/office/drawing/2014/main" id="{C5FCC0A8-F424-4DCC-984C-B521F254C81D}"/>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0" b="99721" l="0" r="100000">
                        <a14:foregroundMark x1="44475" y1="48396" x2="44475" y2="48396"/>
                      </a14:backgroundRemoval>
                    </a14:imgEffect>
                  </a14:imgLayer>
                </a14:imgProps>
              </a:ext>
              <a:ext uri="{28A0092B-C50C-407E-A947-70E740481C1C}">
                <a14:useLocalDpi xmlns:a14="http://schemas.microsoft.com/office/drawing/2010/main"/>
              </a:ext>
            </a:extLst>
          </a:blip>
          <a:srcRect/>
          <a:stretch>
            <a:fillRect/>
          </a:stretch>
        </p:blipFill>
        <p:spPr bwMode="auto">
          <a:xfrm>
            <a:off x="10029160" y="245534"/>
            <a:ext cx="1869610"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Intimidation1">
            <a:hlinkClick r:id="" action="ppaction://noaction"/>
            <a:extLst>
              <a:ext uri="{FF2B5EF4-FFF2-40B4-BE49-F238E27FC236}">
                <a16:creationId xmlns:a16="http://schemas.microsoft.com/office/drawing/2014/main" id="{41FA2529-BF0C-46BC-B143-5ED568DCC7FF}"/>
              </a:ext>
            </a:extLst>
          </p:cNvPr>
          <p:cNvSpPr/>
          <p:nvPr/>
        </p:nvSpPr>
        <p:spPr>
          <a:xfrm rot="2671399">
            <a:off x="10841005" y="362319"/>
            <a:ext cx="513388" cy="583517"/>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74796 w 1963554"/>
              <a:gd name="connsiteY2" fmla="*/ 2030931 h 2184935"/>
              <a:gd name="connsiteX3" fmla="*/ 1931465 w 1963554"/>
              <a:gd name="connsiteY3" fmla="*/ 1934817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55353 w 1963554"/>
              <a:gd name="connsiteY2" fmla="*/ 1993399 h 2184935"/>
              <a:gd name="connsiteX3" fmla="*/ 1931465 w 1963554"/>
              <a:gd name="connsiteY3" fmla="*/ 1934817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55353 w 1963554"/>
              <a:gd name="connsiteY2" fmla="*/ 1993399 h 2184935"/>
              <a:gd name="connsiteX3" fmla="*/ 1759390 w 1963554"/>
              <a:gd name="connsiteY3" fmla="*/ 1962146 h 2184935"/>
              <a:gd name="connsiteX4" fmla="*/ 1931465 w 1963554"/>
              <a:gd name="connsiteY4" fmla="*/ 1934817 h 2184935"/>
              <a:gd name="connsiteX5" fmla="*/ 1963554 w 1963554"/>
              <a:gd name="connsiteY5" fmla="*/ 0 h 2184935"/>
              <a:gd name="connsiteX6" fmla="*/ 1626670 w 1963554"/>
              <a:gd name="connsiteY6" fmla="*/ 9626 h 2184935"/>
              <a:gd name="connsiteX7" fmla="*/ 1357163 w 1963554"/>
              <a:gd name="connsiteY7" fmla="*/ 57752 h 2184935"/>
              <a:gd name="connsiteX8" fmla="*/ 1155032 w 1963554"/>
              <a:gd name="connsiteY8" fmla="*/ 115504 h 2184935"/>
              <a:gd name="connsiteX9" fmla="*/ 943276 w 1963554"/>
              <a:gd name="connsiteY9" fmla="*/ 192506 h 2184935"/>
              <a:gd name="connsiteX10" fmla="*/ 693019 w 1963554"/>
              <a:gd name="connsiteY10" fmla="*/ 298384 h 2184935"/>
              <a:gd name="connsiteX11" fmla="*/ 423512 w 1963554"/>
              <a:gd name="connsiteY11" fmla="*/ 452388 h 2184935"/>
              <a:gd name="connsiteX12" fmla="*/ 231007 w 1963554"/>
              <a:gd name="connsiteY12" fmla="*/ 596767 h 2184935"/>
              <a:gd name="connsiteX13" fmla="*/ 96253 w 1963554"/>
              <a:gd name="connsiteY13" fmla="*/ 693019 h 2184935"/>
              <a:gd name="connsiteX14" fmla="*/ 0 w 1963554"/>
              <a:gd name="connsiteY14" fmla="*/ 789272 h 2184935"/>
              <a:gd name="connsiteX0" fmla="*/ 0 w 1963554"/>
              <a:gd name="connsiteY0" fmla="*/ 789272 h 2184935"/>
              <a:gd name="connsiteX1" fmla="*/ 1414914 w 1963554"/>
              <a:gd name="connsiteY1" fmla="*/ 2184935 h 2184935"/>
              <a:gd name="connsiteX2" fmla="*/ 1503403 w 1963554"/>
              <a:gd name="connsiteY2" fmla="*/ 2073928 h 2184935"/>
              <a:gd name="connsiteX3" fmla="*/ 1655353 w 1963554"/>
              <a:gd name="connsiteY3" fmla="*/ 1993399 h 2184935"/>
              <a:gd name="connsiteX4" fmla="*/ 1759390 w 1963554"/>
              <a:gd name="connsiteY4" fmla="*/ 1962146 h 2184935"/>
              <a:gd name="connsiteX5" fmla="*/ 1931465 w 1963554"/>
              <a:gd name="connsiteY5" fmla="*/ 1934817 h 2184935"/>
              <a:gd name="connsiteX6" fmla="*/ 1963554 w 1963554"/>
              <a:gd name="connsiteY6" fmla="*/ 0 h 2184935"/>
              <a:gd name="connsiteX7" fmla="*/ 1626670 w 1963554"/>
              <a:gd name="connsiteY7" fmla="*/ 9626 h 2184935"/>
              <a:gd name="connsiteX8" fmla="*/ 1357163 w 1963554"/>
              <a:gd name="connsiteY8" fmla="*/ 57752 h 2184935"/>
              <a:gd name="connsiteX9" fmla="*/ 1155032 w 1963554"/>
              <a:gd name="connsiteY9" fmla="*/ 115504 h 2184935"/>
              <a:gd name="connsiteX10" fmla="*/ 943276 w 1963554"/>
              <a:gd name="connsiteY10" fmla="*/ 192506 h 2184935"/>
              <a:gd name="connsiteX11" fmla="*/ 693019 w 1963554"/>
              <a:gd name="connsiteY11" fmla="*/ 298384 h 2184935"/>
              <a:gd name="connsiteX12" fmla="*/ 423512 w 1963554"/>
              <a:gd name="connsiteY12" fmla="*/ 452388 h 2184935"/>
              <a:gd name="connsiteX13" fmla="*/ 231007 w 1963554"/>
              <a:gd name="connsiteY13" fmla="*/ 596767 h 2184935"/>
              <a:gd name="connsiteX14" fmla="*/ 96253 w 1963554"/>
              <a:gd name="connsiteY14" fmla="*/ 693019 h 2184935"/>
              <a:gd name="connsiteX15" fmla="*/ 0 w 1963554"/>
              <a:gd name="connsiteY15" fmla="*/ 789272 h 2184935"/>
              <a:gd name="connsiteX0" fmla="*/ 0 w 1963554"/>
              <a:gd name="connsiteY0" fmla="*/ 789272 h 2136904"/>
              <a:gd name="connsiteX1" fmla="*/ 1417114 w 1963554"/>
              <a:gd name="connsiteY1" fmla="*/ 2136904 h 2136904"/>
              <a:gd name="connsiteX2" fmla="*/ 1503403 w 1963554"/>
              <a:gd name="connsiteY2" fmla="*/ 2073928 h 2136904"/>
              <a:gd name="connsiteX3" fmla="*/ 1655353 w 1963554"/>
              <a:gd name="connsiteY3" fmla="*/ 1993399 h 2136904"/>
              <a:gd name="connsiteX4" fmla="*/ 1759390 w 1963554"/>
              <a:gd name="connsiteY4" fmla="*/ 1962146 h 2136904"/>
              <a:gd name="connsiteX5" fmla="*/ 1931465 w 1963554"/>
              <a:gd name="connsiteY5" fmla="*/ 1934817 h 2136904"/>
              <a:gd name="connsiteX6" fmla="*/ 1963554 w 1963554"/>
              <a:gd name="connsiteY6" fmla="*/ 0 h 2136904"/>
              <a:gd name="connsiteX7" fmla="*/ 1626670 w 1963554"/>
              <a:gd name="connsiteY7" fmla="*/ 9626 h 2136904"/>
              <a:gd name="connsiteX8" fmla="*/ 1357163 w 1963554"/>
              <a:gd name="connsiteY8" fmla="*/ 57752 h 2136904"/>
              <a:gd name="connsiteX9" fmla="*/ 1155032 w 1963554"/>
              <a:gd name="connsiteY9" fmla="*/ 115504 h 2136904"/>
              <a:gd name="connsiteX10" fmla="*/ 943276 w 1963554"/>
              <a:gd name="connsiteY10" fmla="*/ 192506 h 2136904"/>
              <a:gd name="connsiteX11" fmla="*/ 693019 w 1963554"/>
              <a:gd name="connsiteY11" fmla="*/ 298384 h 2136904"/>
              <a:gd name="connsiteX12" fmla="*/ 423512 w 1963554"/>
              <a:gd name="connsiteY12" fmla="*/ 452388 h 2136904"/>
              <a:gd name="connsiteX13" fmla="*/ 231007 w 1963554"/>
              <a:gd name="connsiteY13" fmla="*/ 596767 h 2136904"/>
              <a:gd name="connsiteX14" fmla="*/ 96253 w 1963554"/>
              <a:gd name="connsiteY14" fmla="*/ 693019 h 2136904"/>
              <a:gd name="connsiteX15" fmla="*/ 0 w 1963554"/>
              <a:gd name="connsiteY15" fmla="*/ 789272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1397 w 1921932"/>
              <a:gd name="connsiteY11" fmla="*/ 298384 h 2136904"/>
              <a:gd name="connsiteX12" fmla="*/ 381890 w 1921932"/>
              <a:gd name="connsiteY12" fmla="*/ 452388 h 2136904"/>
              <a:gd name="connsiteX13" fmla="*/ 189385 w 1921932"/>
              <a:gd name="connsiteY13" fmla="*/ 596767 h 2136904"/>
              <a:gd name="connsiteX14" fmla="*/ 54631 w 1921932"/>
              <a:gd name="connsiteY14" fmla="*/ 693019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1397 w 1921932"/>
              <a:gd name="connsiteY11" fmla="*/ 298384 h 2136904"/>
              <a:gd name="connsiteX12" fmla="*/ 381890 w 1921932"/>
              <a:gd name="connsiteY12" fmla="*/ 452388 h 2136904"/>
              <a:gd name="connsiteX13" fmla="*/ 189385 w 1921932"/>
              <a:gd name="connsiteY13" fmla="*/ 596767 h 2136904"/>
              <a:gd name="connsiteX14" fmla="*/ 72562 w 1921932"/>
              <a:gd name="connsiteY14" fmla="*/ 696726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1397 w 1921932"/>
              <a:gd name="connsiteY11" fmla="*/ 298384 h 2136904"/>
              <a:gd name="connsiteX12" fmla="*/ 381890 w 1921932"/>
              <a:gd name="connsiteY12" fmla="*/ 452388 h 2136904"/>
              <a:gd name="connsiteX13" fmla="*/ 189385 w 1921932"/>
              <a:gd name="connsiteY13" fmla="*/ 596767 h 2136904"/>
              <a:gd name="connsiteX14" fmla="*/ 74463 w 1921932"/>
              <a:gd name="connsiteY14" fmla="*/ 684284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1397 w 1921932"/>
              <a:gd name="connsiteY11" fmla="*/ 298384 h 2136904"/>
              <a:gd name="connsiteX12" fmla="*/ 381890 w 1921932"/>
              <a:gd name="connsiteY12" fmla="*/ 452388 h 2136904"/>
              <a:gd name="connsiteX13" fmla="*/ 185882 w 1921932"/>
              <a:gd name="connsiteY13" fmla="*/ 586061 h 2136904"/>
              <a:gd name="connsiteX14" fmla="*/ 74463 w 1921932"/>
              <a:gd name="connsiteY14" fmla="*/ 684284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1397 w 1921932"/>
              <a:gd name="connsiteY11" fmla="*/ 298384 h 2136904"/>
              <a:gd name="connsiteX12" fmla="*/ 371114 w 1921932"/>
              <a:gd name="connsiteY12" fmla="*/ 452299 h 2136904"/>
              <a:gd name="connsiteX13" fmla="*/ 185882 w 1921932"/>
              <a:gd name="connsiteY13" fmla="*/ 586061 h 2136904"/>
              <a:gd name="connsiteX14" fmla="*/ 74463 w 1921932"/>
              <a:gd name="connsiteY14" fmla="*/ 684284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6860 w 1921932"/>
              <a:gd name="connsiteY11" fmla="*/ 289532 h 2136904"/>
              <a:gd name="connsiteX12" fmla="*/ 371114 w 1921932"/>
              <a:gd name="connsiteY12" fmla="*/ 452299 h 2136904"/>
              <a:gd name="connsiteX13" fmla="*/ 185882 w 1921932"/>
              <a:gd name="connsiteY13" fmla="*/ 586061 h 2136904"/>
              <a:gd name="connsiteX14" fmla="*/ 74463 w 1921932"/>
              <a:gd name="connsiteY14" fmla="*/ 684284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7176 w 1921932"/>
              <a:gd name="connsiteY10" fmla="*/ 176536 h 2136904"/>
              <a:gd name="connsiteX11" fmla="*/ 656860 w 1921932"/>
              <a:gd name="connsiteY11" fmla="*/ 289532 h 2136904"/>
              <a:gd name="connsiteX12" fmla="*/ 371114 w 1921932"/>
              <a:gd name="connsiteY12" fmla="*/ 452299 h 2136904"/>
              <a:gd name="connsiteX13" fmla="*/ 185882 w 1921932"/>
              <a:gd name="connsiteY13" fmla="*/ 586061 h 2136904"/>
              <a:gd name="connsiteX14" fmla="*/ 74463 w 1921932"/>
              <a:gd name="connsiteY14" fmla="*/ 684284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1688 w 1921932"/>
              <a:gd name="connsiteY9" fmla="*/ 106592 h 2136904"/>
              <a:gd name="connsiteX10" fmla="*/ 907176 w 1921932"/>
              <a:gd name="connsiteY10" fmla="*/ 176536 h 2136904"/>
              <a:gd name="connsiteX11" fmla="*/ 656860 w 1921932"/>
              <a:gd name="connsiteY11" fmla="*/ 289532 h 2136904"/>
              <a:gd name="connsiteX12" fmla="*/ 371114 w 1921932"/>
              <a:gd name="connsiteY12" fmla="*/ 452299 h 2136904"/>
              <a:gd name="connsiteX13" fmla="*/ 185882 w 1921932"/>
              <a:gd name="connsiteY13" fmla="*/ 586061 h 2136904"/>
              <a:gd name="connsiteX14" fmla="*/ 74463 w 1921932"/>
              <a:gd name="connsiteY14" fmla="*/ 684284 h 2136904"/>
              <a:gd name="connsiteX15" fmla="*/ 0 w 1921932"/>
              <a:gd name="connsiteY15" fmla="*/ 752243 h 2136904"/>
              <a:gd name="connsiteX0" fmla="*/ 0 w 1907714"/>
              <a:gd name="connsiteY0" fmla="*/ 770155 h 2154816"/>
              <a:gd name="connsiteX1" fmla="*/ 1375492 w 1907714"/>
              <a:gd name="connsiteY1" fmla="*/ 2154816 h 2154816"/>
              <a:gd name="connsiteX2" fmla="*/ 1461781 w 1907714"/>
              <a:gd name="connsiteY2" fmla="*/ 2091840 h 2154816"/>
              <a:gd name="connsiteX3" fmla="*/ 1613731 w 1907714"/>
              <a:gd name="connsiteY3" fmla="*/ 2011311 h 2154816"/>
              <a:gd name="connsiteX4" fmla="*/ 1717768 w 1907714"/>
              <a:gd name="connsiteY4" fmla="*/ 1980058 h 2154816"/>
              <a:gd name="connsiteX5" fmla="*/ 1889843 w 1907714"/>
              <a:gd name="connsiteY5" fmla="*/ 1952729 h 2154816"/>
              <a:gd name="connsiteX6" fmla="*/ 1907714 w 1907714"/>
              <a:gd name="connsiteY6" fmla="*/ 0 h 2154816"/>
              <a:gd name="connsiteX7" fmla="*/ 1585048 w 1907714"/>
              <a:gd name="connsiteY7" fmla="*/ 27538 h 2154816"/>
              <a:gd name="connsiteX8" fmla="*/ 1315541 w 1907714"/>
              <a:gd name="connsiteY8" fmla="*/ 75664 h 2154816"/>
              <a:gd name="connsiteX9" fmla="*/ 1111688 w 1907714"/>
              <a:gd name="connsiteY9" fmla="*/ 124504 h 2154816"/>
              <a:gd name="connsiteX10" fmla="*/ 907176 w 1907714"/>
              <a:gd name="connsiteY10" fmla="*/ 194448 h 2154816"/>
              <a:gd name="connsiteX11" fmla="*/ 656860 w 1907714"/>
              <a:gd name="connsiteY11" fmla="*/ 307444 h 2154816"/>
              <a:gd name="connsiteX12" fmla="*/ 371114 w 1907714"/>
              <a:gd name="connsiteY12" fmla="*/ 470211 h 2154816"/>
              <a:gd name="connsiteX13" fmla="*/ 185882 w 1907714"/>
              <a:gd name="connsiteY13" fmla="*/ 603973 h 2154816"/>
              <a:gd name="connsiteX14" fmla="*/ 74463 w 1907714"/>
              <a:gd name="connsiteY14" fmla="*/ 702196 h 2154816"/>
              <a:gd name="connsiteX15" fmla="*/ 0 w 1907714"/>
              <a:gd name="connsiteY15" fmla="*/ 770155 h 2154816"/>
              <a:gd name="connsiteX0" fmla="*/ 0 w 1916648"/>
              <a:gd name="connsiteY0" fmla="*/ 764743 h 2149404"/>
              <a:gd name="connsiteX1" fmla="*/ 1375492 w 1916648"/>
              <a:gd name="connsiteY1" fmla="*/ 2149404 h 2149404"/>
              <a:gd name="connsiteX2" fmla="*/ 1461781 w 1916648"/>
              <a:gd name="connsiteY2" fmla="*/ 2086428 h 2149404"/>
              <a:gd name="connsiteX3" fmla="*/ 1613731 w 1916648"/>
              <a:gd name="connsiteY3" fmla="*/ 2005899 h 2149404"/>
              <a:gd name="connsiteX4" fmla="*/ 1717768 w 1916648"/>
              <a:gd name="connsiteY4" fmla="*/ 1974646 h 2149404"/>
              <a:gd name="connsiteX5" fmla="*/ 1889843 w 1916648"/>
              <a:gd name="connsiteY5" fmla="*/ 1947317 h 2149404"/>
              <a:gd name="connsiteX6" fmla="*/ 1916648 w 1916648"/>
              <a:gd name="connsiteY6" fmla="*/ 0 h 2149404"/>
              <a:gd name="connsiteX7" fmla="*/ 1585048 w 1916648"/>
              <a:gd name="connsiteY7" fmla="*/ 22126 h 2149404"/>
              <a:gd name="connsiteX8" fmla="*/ 1315541 w 1916648"/>
              <a:gd name="connsiteY8" fmla="*/ 70252 h 2149404"/>
              <a:gd name="connsiteX9" fmla="*/ 1111688 w 1916648"/>
              <a:gd name="connsiteY9" fmla="*/ 119092 h 2149404"/>
              <a:gd name="connsiteX10" fmla="*/ 907176 w 1916648"/>
              <a:gd name="connsiteY10" fmla="*/ 189036 h 2149404"/>
              <a:gd name="connsiteX11" fmla="*/ 656860 w 1916648"/>
              <a:gd name="connsiteY11" fmla="*/ 302032 h 2149404"/>
              <a:gd name="connsiteX12" fmla="*/ 371114 w 1916648"/>
              <a:gd name="connsiteY12" fmla="*/ 464799 h 2149404"/>
              <a:gd name="connsiteX13" fmla="*/ 185882 w 1916648"/>
              <a:gd name="connsiteY13" fmla="*/ 598561 h 2149404"/>
              <a:gd name="connsiteX14" fmla="*/ 74463 w 1916648"/>
              <a:gd name="connsiteY14" fmla="*/ 696784 h 2149404"/>
              <a:gd name="connsiteX15" fmla="*/ 0 w 1916648"/>
              <a:gd name="connsiteY15" fmla="*/ 764743 h 2149404"/>
              <a:gd name="connsiteX0" fmla="*/ 0 w 1916648"/>
              <a:gd name="connsiteY0" fmla="*/ 764743 h 2149404"/>
              <a:gd name="connsiteX1" fmla="*/ 1375492 w 1916648"/>
              <a:gd name="connsiteY1" fmla="*/ 2149404 h 2149404"/>
              <a:gd name="connsiteX2" fmla="*/ 1461781 w 1916648"/>
              <a:gd name="connsiteY2" fmla="*/ 2086428 h 2149404"/>
              <a:gd name="connsiteX3" fmla="*/ 1613731 w 1916648"/>
              <a:gd name="connsiteY3" fmla="*/ 2005899 h 2149404"/>
              <a:gd name="connsiteX4" fmla="*/ 1717768 w 1916648"/>
              <a:gd name="connsiteY4" fmla="*/ 1974646 h 2149404"/>
              <a:gd name="connsiteX5" fmla="*/ 1897087 w 1916648"/>
              <a:gd name="connsiteY5" fmla="*/ 1940258 h 2149404"/>
              <a:gd name="connsiteX6" fmla="*/ 1916648 w 1916648"/>
              <a:gd name="connsiteY6" fmla="*/ 0 h 2149404"/>
              <a:gd name="connsiteX7" fmla="*/ 1585048 w 1916648"/>
              <a:gd name="connsiteY7" fmla="*/ 22126 h 2149404"/>
              <a:gd name="connsiteX8" fmla="*/ 1315541 w 1916648"/>
              <a:gd name="connsiteY8" fmla="*/ 70252 h 2149404"/>
              <a:gd name="connsiteX9" fmla="*/ 1111688 w 1916648"/>
              <a:gd name="connsiteY9" fmla="*/ 119092 h 2149404"/>
              <a:gd name="connsiteX10" fmla="*/ 907176 w 1916648"/>
              <a:gd name="connsiteY10" fmla="*/ 189036 h 2149404"/>
              <a:gd name="connsiteX11" fmla="*/ 656860 w 1916648"/>
              <a:gd name="connsiteY11" fmla="*/ 302032 h 2149404"/>
              <a:gd name="connsiteX12" fmla="*/ 371114 w 1916648"/>
              <a:gd name="connsiteY12" fmla="*/ 464799 h 2149404"/>
              <a:gd name="connsiteX13" fmla="*/ 185882 w 1916648"/>
              <a:gd name="connsiteY13" fmla="*/ 598561 h 2149404"/>
              <a:gd name="connsiteX14" fmla="*/ 74463 w 1916648"/>
              <a:gd name="connsiteY14" fmla="*/ 696784 h 2149404"/>
              <a:gd name="connsiteX15" fmla="*/ 0 w 1916648"/>
              <a:gd name="connsiteY15" fmla="*/ 764743 h 2149404"/>
              <a:gd name="connsiteX0" fmla="*/ 0 w 1916648"/>
              <a:gd name="connsiteY0" fmla="*/ 764743 h 2158404"/>
              <a:gd name="connsiteX1" fmla="*/ 1387990 w 1916648"/>
              <a:gd name="connsiteY1" fmla="*/ 2158404 h 2158404"/>
              <a:gd name="connsiteX2" fmla="*/ 1461781 w 1916648"/>
              <a:gd name="connsiteY2" fmla="*/ 2086428 h 2158404"/>
              <a:gd name="connsiteX3" fmla="*/ 1613731 w 1916648"/>
              <a:gd name="connsiteY3" fmla="*/ 2005899 h 2158404"/>
              <a:gd name="connsiteX4" fmla="*/ 1717768 w 1916648"/>
              <a:gd name="connsiteY4" fmla="*/ 1974646 h 2158404"/>
              <a:gd name="connsiteX5" fmla="*/ 1897087 w 1916648"/>
              <a:gd name="connsiteY5" fmla="*/ 1940258 h 2158404"/>
              <a:gd name="connsiteX6" fmla="*/ 1916648 w 1916648"/>
              <a:gd name="connsiteY6" fmla="*/ 0 h 2158404"/>
              <a:gd name="connsiteX7" fmla="*/ 1585048 w 1916648"/>
              <a:gd name="connsiteY7" fmla="*/ 22126 h 2158404"/>
              <a:gd name="connsiteX8" fmla="*/ 1315541 w 1916648"/>
              <a:gd name="connsiteY8" fmla="*/ 70252 h 2158404"/>
              <a:gd name="connsiteX9" fmla="*/ 1111688 w 1916648"/>
              <a:gd name="connsiteY9" fmla="*/ 119092 h 2158404"/>
              <a:gd name="connsiteX10" fmla="*/ 907176 w 1916648"/>
              <a:gd name="connsiteY10" fmla="*/ 189036 h 2158404"/>
              <a:gd name="connsiteX11" fmla="*/ 656860 w 1916648"/>
              <a:gd name="connsiteY11" fmla="*/ 302032 h 2158404"/>
              <a:gd name="connsiteX12" fmla="*/ 371114 w 1916648"/>
              <a:gd name="connsiteY12" fmla="*/ 464799 h 2158404"/>
              <a:gd name="connsiteX13" fmla="*/ 185882 w 1916648"/>
              <a:gd name="connsiteY13" fmla="*/ 598561 h 2158404"/>
              <a:gd name="connsiteX14" fmla="*/ 74463 w 1916648"/>
              <a:gd name="connsiteY14" fmla="*/ 696784 h 2158404"/>
              <a:gd name="connsiteX15" fmla="*/ 0 w 1916648"/>
              <a:gd name="connsiteY15" fmla="*/ 764743 h 2158404"/>
              <a:gd name="connsiteX0" fmla="*/ 0 w 1916648"/>
              <a:gd name="connsiteY0" fmla="*/ 764743 h 2158404"/>
              <a:gd name="connsiteX1" fmla="*/ 1387990 w 1916648"/>
              <a:gd name="connsiteY1" fmla="*/ 2158404 h 2158404"/>
              <a:gd name="connsiteX2" fmla="*/ 1468935 w 1916648"/>
              <a:gd name="connsiteY2" fmla="*/ 2090047 h 2158404"/>
              <a:gd name="connsiteX3" fmla="*/ 1613731 w 1916648"/>
              <a:gd name="connsiteY3" fmla="*/ 2005899 h 2158404"/>
              <a:gd name="connsiteX4" fmla="*/ 1717768 w 1916648"/>
              <a:gd name="connsiteY4" fmla="*/ 1974646 h 2158404"/>
              <a:gd name="connsiteX5" fmla="*/ 1897087 w 1916648"/>
              <a:gd name="connsiteY5" fmla="*/ 1940258 h 2158404"/>
              <a:gd name="connsiteX6" fmla="*/ 1916648 w 1916648"/>
              <a:gd name="connsiteY6" fmla="*/ 0 h 2158404"/>
              <a:gd name="connsiteX7" fmla="*/ 1585048 w 1916648"/>
              <a:gd name="connsiteY7" fmla="*/ 22126 h 2158404"/>
              <a:gd name="connsiteX8" fmla="*/ 1315541 w 1916648"/>
              <a:gd name="connsiteY8" fmla="*/ 70252 h 2158404"/>
              <a:gd name="connsiteX9" fmla="*/ 1111688 w 1916648"/>
              <a:gd name="connsiteY9" fmla="*/ 119092 h 2158404"/>
              <a:gd name="connsiteX10" fmla="*/ 907176 w 1916648"/>
              <a:gd name="connsiteY10" fmla="*/ 189036 h 2158404"/>
              <a:gd name="connsiteX11" fmla="*/ 656860 w 1916648"/>
              <a:gd name="connsiteY11" fmla="*/ 302032 h 2158404"/>
              <a:gd name="connsiteX12" fmla="*/ 371114 w 1916648"/>
              <a:gd name="connsiteY12" fmla="*/ 464799 h 2158404"/>
              <a:gd name="connsiteX13" fmla="*/ 185882 w 1916648"/>
              <a:gd name="connsiteY13" fmla="*/ 598561 h 2158404"/>
              <a:gd name="connsiteX14" fmla="*/ 74463 w 1916648"/>
              <a:gd name="connsiteY14" fmla="*/ 696784 h 2158404"/>
              <a:gd name="connsiteX15" fmla="*/ 0 w 1916648"/>
              <a:gd name="connsiteY15" fmla="*/ 764743 h 215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16648" h="2158404">
                <a:moveTo>
                  <a:pt x="0" y="764743"/>
                </a:moveTo>
                <a:lnTo>
                  <a:pt x="1387990" y="2158404"/>
                </a:lnTo>
                <a:cubicBezTo>
                  <a:pt x="1423997" y="2130353"/>
                  <a:pt x="1432928" y="2118098"/>
                  <a:pt x="1468935" y="2090047"/>
                </a:cubicBezTo>
                <a:lnTo>
                  <a:pt x="1613731" y="2005899"/>
                </a:lnTo>
                <a:cubicBezTo>
                  <a:pt x="1648370" y="2000226"/>
                  <a:pt x="1683129" y="1980319"/>
                  <a:pt x="1717768" y="1974646"/>
                </a:cubicBezTo>
                <a:lnTo>
                  <a:pt x="1897087" y="1940258"/>
                </a:lnTo>
                <a:lnTo>
                  <a:pt x="1916648" y="0"/>
                </a:lnTo>
                <a:lnTo>
                  <a:pt x="1585048" y="22126"/>
                </a:lnTo>
                <a:lnTo>
                  <a:pt x="1315541" y="70252"/>
                </a:lnTo>
                <a:lnTo>
                  <a:pt x="1111688" y="119092"/>
                </a:lnTo>
                <a:lnTo>
                  <a:pt x="907176" y="189036"/>
                </a:lnTo>
                <a:lnTo>
                  <a:pt x="656860" y="302032"/>
                </a:lnTo>
                <a:lnTo>
                  <a:pt x="371114" y="464799"/>
                </a:lnTo>
                <a:lnTo>
                  <a:pt x="185882" y="598561"/>
                </a:lnTo>
                <a:lnTo>
                  <a:pt x="74463" y="696784"/>
                </a:lnTo>
                <a:lnTo>
                  <a:pt x="0" y="764743"/>
                </a:lnTo>
                <a:close/>
              </a:path>
            </a:pathLst>
          </a:custGeom>
          <a:solidFill>
            <a:srgbClr val="9966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Emotional1">
            <a:hlinkClick r:id="rId6" action="ppaction://hlinksldjump"/>
            <a:extLst>
              <a:ext uri="{FF2B5EF4-FFF2-40B4-BE49-F238E27FC236}">
                <a16:creationId xmlns:a16="http://schemas.microsoft.com/office/drawing/2014/main" id="{28F5623A-7AD1-46B2-8D05-AB97F735D29F}"/>
              </a:ext>
            </a:extLst>
          </p:cNvPr>
          <p:cNvSpPr/>
          <p:nvPr/>
        </p:nvSpPr>
        <p:spPr>
          <a:xfrm rot="5400000">
            <a:off x="11162716" y="601744"/>
            <a:ext cx="506288" cy="582529"/>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8790"/>
              <a:gd name="connsiteY0" fmla="*/ 789272 h 2184935"/>
              <a:gd name="connsiteX1" fmla="*/ 1414914 w 1968790"/>
              <a:gd name="connsiteY1" fmla="*/ 2184935 h 2184935"/>
              <a:gd name="connsiteX2" fmla="*/ 1674796 w 1968790"/>
              <a:gd name="connsiteY2" fmla="*/ 2030931 h 2184935"/>
              <a:gd name="connsiteX3" fmla="*/ 1968790 w 1968790"/>
              <a:gd name="connsiteY3" fmla="*/ 1966095 h 2184935"/>
              <a:gd name="connsiteX4" fmla="*/ 1963554 w 1968790"/>
              <a:gd name="connsiteY4" fmla="*/ 0 h 2184935"/>
              <a:gd name="connsiteX5" fmla="*/ 1626670 w 1968790"/>
              <a:gd name="connsiteY5" fmla="*/ 9626 h 2184935"/>
              <a:gd name="connsiteX6" fmla="*/ 1357163 w 1968790"/>
              <a:gd name="connsiteY6" fmla="*/ 57752 h 2184935"/>
              <a:gd name="connsiteX7" fmla="*/ 1155032 w 1968790"/>
              <a:gd name="connsiteY7" fmla="*/ 115504 h 2184935"/>
              <a:gd name="connsiteX8" fmla="*/ 943276 w 1968790"/>
              <a:gd name="connsiteY8" fmla="*/ 192506 h 2184935"/>
              <a:gd name="connsiteX9" fmla="*/ 693019 w 1968790"/>
              <a:gd name="connsiteY9" fmla="*/ 298384 h 2184935"/>
              <a:gd name="connsiteX10" fmla="*/ 423512 w 1968790"/>
              <a:gd name="connsiteY10" fmla="*/ 452388 h 2184935"/>
              <a:gd name="connsiteX11" fmla="*/ 231007 w 1968790"/>
              <a:gd name="connsiteY11" fmla="*/ 596767 h 2184935"/>
              <a:gd name="connsiteX12" fmla="*/ 96253 w 1968790"/>
              <a:gd name="connsiteY12" fmla="*/ 693019 h 2184935"/>
              <a:gd name="connsiteX13" fmla="*/ 0 w 1968790"/>
              <a:gd name="connsiteY13" fmla="*/ 789272 h 2184935"/>
              <a:gd name="connsiteX0" fmla="*/ 0 w 1974259"/>
              <a:gd name="connsiteY0" fmla="*/ 789272 h 2184935"/>
              <a:gd name="connsiteX1" fmla="*/ 1414914 w 1974259"/>
              <a:gd name="connsiteY1" fmla="*/ 2184935 h 2184935"/>
              <a:gd name="connsiteX2" fmla="*/ 1674796 w 1974259"/>
              <a:gd name="connsiteY2" fmla="*/ 2030931 h 2184935"/>
              <a:gd name="connsiteX3" fmla="*/ 1968790 w 1974259"/>
              <a:gd name="connsiteY3" fmla="*/ 1966095 h 2184935"/>
              <a:gd name="connsiteX4" fmla="*/ 1974027 w 1974259"/>
              <a:gd name="connsiteY4" fmla="*/ 0 h 2184935"/>
              <a:gd name="connsiteX5" fmla="*/ 1626670 w 1974259"/>
              <a:gd name="connsiteY5" fmla="*/ 9626 h 2184935"/>
              <a:gd name="connsiteX6" fmla="*/ 1357163 w 1974259"/>
              <a:gd name="connsiteY6" fmla="*/ 57752 h 2184935"/>
              <a:gd name="connsiteX7" fmla="*/ 1155032 w 1974259"/>
              <a:gd name="connsiteY7" fmla="*/ 115504 h 2184935"/>
              <a:gd name="connsiteX8" fmla="*/ 943276 w 1974259"/>
              <a:gd name="connsiteY8" fmla="*/ 192506 h 2184935"/>
              <a:gd name="connsiteX9" fmla="*/ 693019 w 1974259"/>
              <a:gd name="connsiteY9" fmla="*/ 298384 h 2184935"/>
              <a:gd name="connsiteX10" fmla="*/ 423512 w 1974259"/>
              <a:gd name="connsiteY10" fmla="*/ 452388 h 2184935"/>
              <a:gd name="connsiteX11" fmla="*/ 231007 w 1974259"/>
              <a:gd name="connsiteY11" fmla="*/ 596767 h 2184935"/>
              <a:gd name="connsiteX12" fmla="*/ 96253 w 1974259"/>
              <a:gd name="connsiteY12" fmla="*/ 693019 h 2184935"/>
              <a:gd name="connsiteX13" fmla="*/ 0 w 1974259"/>
              <a:gd name="connsiteY13" fmla="*/ 789272 h 2184935"/>
              <a:gd name="connsiteX0" fmla="*/ 0 w 1974259"/>
              <a:gd name="connsiteY0" fmla="*/ 789272 h 2162075"/>
              <a:gd name="connsiteX1" fmla="*/ 1448950 w 1974259"/>
              <a:gd name="connsiteY1" fmla="*/ 2162075 h 2162075"/>
              <a:gd name="connsiteX2" fmla="*/ 1674796 w 1974259"/>
              <a:gd name="connsiteY2" fmla="*/ 2030931 h 2162075"/>
              <a:gd name="connsiteX3" fmla="*/ 1968790 w 1974259"/>
              <a:gd name="connsiteY3" fmla="*/ 1966095 h 2162075"/>
              <a:gd name="connsiteX4" fmla="*/ 1974027 w 1974259"/>
              <a:gd name="connsiteY4" fmla="*/ 0 h 2162075"/>
              <a:gd name="connsiteX5" fmla="*/ 1626670 w 1974259"/>
              <a:gd name="connsiteY5" fmla="*/ 9626 h 2162075"/>
              <a:gd name="connsiteX6" fmla="*/ 1357163 w 1974259"/>
              <a:gd name="connsiteY6" fmla="*/ 57752 h 2162075"/>
              <a:gd name="connsiteX7" fmla="*/ 1155032 w 1974259"/>
              <a:gd name="connsiteY7" fmla="*/ 115504 h 2162075"/>
              <a:gd name="connsiteX8" fmla="*/ 943276 w 1974259"/>
              <a:gd name="connsiteY8" fmla="*/ 192506 h 2162075"/>
              <a:gd name="connsiteX9" fmla="*/ 693019 w 1974259"/>
              <a:gd name="connsiteY9" fmla="*/ 298384 h 2162075"/>
              <a:gd name="connsiteX10" fmla="*/ 423512 w 1974259"/>
              <a:gd name="connsiteY10" fmla="*/ 452388 h 2162075"/>
              <a:gd name="connsiteX11" fmla="*/ 231007 w 1974259"/>
              <a:gd name="connsiteY11" fmla="*/ 596767 h 2162075"/>
              <a:gd name="connsiteX12" fmla="*/ 96253 w 1974259"/>
              <a:gd name="connsiteY12" fmla="*/ 693019 h 2162075"/>
              <a:gd name="connsiteX13" fmla="*/ 0 w 1974259"/>
              <a:gd name="connsiteY13" fmla="*/ 789272 h 2162075"/>
              <a:gd name="connsiteX0" fmla="*/ 0 w 1942838"/>
              <a:gd name="connsiteY0" fmla="*/ 791811 h 2162075"/>
              <a:gd name="connsiteX1" fmla="*/ 1417529 w 1942838"/>
              <a:gd name="connsiteY1" fmla="*/ 2162075 h 2162075"/>
              <a:gd name="connsiteX2" fmla="*/ 1643375 w 1942838"/>
              <a:gd name="connsiteY2" fmla="*/ 2030931 h 2162075"/>
              <a:gd name="connsiteX3" fmla="*/ 1937369 w 1942838"/>
              <a:gd name="connsiteY3" fmla="*/ 1966095 h 2162075"/>
              <a:gd name="connsiteX4" fmla="*/ 1942606 w 1942838"/>
              <a:gd name="connsiteY4" fmla="*/ 0 h 2162075"/>
              <a:gd name="connsiteX5" fmla="*/ 1595249 w 1942838"/>
              <a:gd name="connsiteY5" fmla="*/ 9626 h 2162075"/>
              <a:gd name="connsiteX6" fmla="*/ 1325742 w 1942838"/>
              <a:gd name="connsiteY6" fmla="*/ 57752 h 2162075"/>
              <a:gd name="connsiteX7" fmla="*/ 1123611 w 1942838"/>
              <a:gd name="connsiteY7" fmla="*/ 115504 h 2162075"/>
              <a:gd name="connsiteX8" fmla="*/ 911855 w 1942838"/>
              <a:gd name="connsiteY8" fmla="*/ 192506 h 2162075"/>
              <a:gd name="connsiteX9" fmla="*/ 661598 w 1942838"/>
              <a:gd name="connsiteY9" fmla="*/ 298384 h 2162075"/>
              <a:gd name="connsiteX10" fmla="*/ 392091 w 1942838"/>
              <a:gd name="connsiteY10" fmla="*/ 452388 h 2162075"/>
              <a:gd name="connsiteX11" fmla="*/ 199586 w 1942838"/>
              <a:gd name="connsiteY11" fmla="*/ 596767 h 2162075"/>
              <a:gd name="connsiteX12" fmla="*/ 64832 w 1942838"/>
              <a:gd name="connsiteY12" fmla="*/ 693019 h 2162075"/>
              <a:gd name="connsiteX13" fmla="*/ 0 w 1942838"/>
              <a:gd name="connsiteY13" fmla="*/ 791811 h 2162075"/>
              <a:gd name="connsiteX0" fmla="*/ 0 w 1942838"/>
              <a:gd name="connsiteY0" fmla="*/ 791811 h 2162075"/>
              <a:gd name="connsiteX1" fmla="*/ 1417529 w 1942838"/>
              <a:gd name="connsiteY1" fmla="*/ 2162075 h 2162075"/>
              <a:gd name="connsiteX2" fmla="*/ 1643375 w 1942838"/>
              <a:gd name="connsiteY2" fmla="*/ 2030931 h 2162075"/>
              <a:gd name="connsiteX3" fmla="*/ 1937369 w 1942838"/>
              <a:gd name="connsiteY3" fmla="*/ 1966095 h 2162075"/>
              <a:gd name="connsiteX4" fmla="*/ 1942606 w 1942838"/>
              <a:gd name="connsiteY4" fmla="*/ 0 h 2162075"/>
              <a:gd name="connsiteX5" fmla="*/ 1595249 w 1942838"/>
              <a:gd name="connsiteY5" fmla="*/ 9626 h 2162075"/>
              <a:gd name="connsiteX6" fmla="*/ 1325742 w 1942838"/>
              <a:gd name="connsiteY6" fmla="*/ 57752 h 2162075"/>
              <a:gd name="connsiteX7" fmla="*/ 1123611 w 1942838"/>
              <a:gd name="connsiteY7" fmla="*/ 115504 h 2162075"/>
              <a:gd name="connsiteX8" fmla="*/ 911855 w 1942838"/>
              <a:gd name="connsiteY8" fmla="*/ 192506 h 2162075"/>
              <a:gd name="connsiteX9" fmla="*/ 661598 w 1942838"/>
              <a:gd name="connsiteY9" fmla="*/ 298384 h 2162075"/>
              <a:gd name="connsiteX10" fmla="*/ 392091 w 1942838"/>
              <a:gd name="connsiteY10" fmla="*/ 452388 h 2162075"/>
              <a:gd name="connsiteX11" fmla="*/ 199586 w 1942838"/>
              <a:gd name="connsiteY11" fmla="*/ 596767 h 2162075"/>
              <a:gd name="connsiteX12" fmla="*/ 75305 w 1942838"/>
              <a:gd name="connsiteY12" fmla="*/ 698100 h 2162075"/>
              <a:gd name="connsiteX13" fmla="*/ 0 w 1942838"/>
              <a:gd name="connsiteY13" fmla="*/ 791811 h 2162075"/>
              <a:gd name="connsiteX0" fmla="*/ 0 w 1943108"/>
              <a:gd name="connsiteY0" fmla="*/ 791811 h 2162075"/>
              <a:gd name="connsiteX1" fmla="*/ 1417529 w 1943108"/>
              <a:gd name="connsiteY1" fmla="*/ 2162075 h 2162075"/>
              <a:gd name="connsiteX2" fmla="*/ 1643375 w 1943108"/>
              <a:gd name="connsiteY2" fmla="*/ 2030931 h 2162075"/>
              <a:gd name="connsiteX3" fmla="*/ 1942606 w 1943108"/>
              <a:gd name="connsiteY3" fmla="*/ 1953396 h 2162075"/>
              <a:gd name="connsiteX4" fmla="*/ 1942606 w 1943108"/>
              <a:gd name="connsiteY4" fmla="*/ 0 h 2162075"/>
              <a:gd name="connsiteX5" fmla="*/ 1595249 w 1943108"/>
              <a:gd name="connsiteY5" fmla="*/ 9626 h 2162075"/>
              <a:gd name="connsiteX6" fmla="*/ 1325742 w 1943108"/>
              <a:gd name="connsiteY6" fmla="*/ 57752 h 2162075"/>
              <a:gd name="connsiteX7" fmla="*/ 1123611 w 1943108"/>
              <a:gd name="connsiteY7" fmla="*/ 115504 h 2162075"/>
              <a:gd name="connsiteX8" fmla="*/ 911855 w 1943108"/>
              <a:gd name="connsiteY8" fmla="*/ 192506 h 2162075"/>
              <a:gd name="connsiteX9" fmla="*/ 661598 w 1943108"/>
              <a:gd name="connsiteY9" fmla="*/ 298384 h 2162075"/>
              <a:gd name="connsiteX10" fmla="*/ 392091 w 1943108"/>
              <a:gd name="connsiteY10" fmla="*/ 452388 h 2162075"/>
              <a:gd name="connsiteX11" fmla="*/ 199586 w 1943108"/>
              <a:gd name="connsiteY11" fmla="*/ 596767 h 2162075"/>
              <a:gd name="connsiteX12" fmla="*/ 75305 w 1943108"/>
              <a:gd name="connsiteY12" fmla="*/ 698100 h 2162075"/>
              <a:gd name="connsiteX13" fmla="*/ 0 w 1943108"/>
              <a:gd name="connsiteY13" fmla="*/ 791811 h 2162075"/>
              <a:gd name="connsiteX0" fmla="*/ 0 w 1943109"/>
              <a:gd name="connsiteY0" fmla="*/ 791811 h 2162075"/>
              <a:gd name="connsiteX1" fmla="*/ 1417529 w 1943109"/>
              <a:gd name="connsiteY1" fmla="*/ 2162075 h 2162075"/>
              <a:gd name="connsiteX2" fmla="*/ 1643375 w 1943109"/>
              <a:gd name="connsiteY2" fmla="*/ 2030931 h 2162075"/>
              <a:gd name="connsiteX3" fmla="*/ 1942606 w 1943109"/>
              <a:gd name="connsiteY3" fmla="*/ 1953396 h 2162075"/>
              <a:gd name="connsiteX4" fmla="*/ 1942606 w 1943109"/>
              <a:gd name="connsiteY4" fmla="*/ 0 h 2162075"/>
              <a:gd name="connsiteX5" fmla="*/ 1595249 w 1943109"/>
              <a:gd name="connsiteY5" fmla="*/ 9626 h 2162075"/>
              <a:gd name="connsiteX6" fmla="*/ 1325742 w 1943109"/>
              <a:gd name="connsiteY6" fmla="*/ 57752 h 2162075"/>
              <a:gd name="connsiteX7" fmla="*/ 1123611 w 1943109"/>
              <a:gd name="connsiteY7" fmla="*/ 115504 h 2162075"/>
              <a:gd name="connsiteX8" fmla="*/ 911855 w 1943109"/>
              <a:gd name="connsiteY8" fmla="*/ 192506 h 2162075"/>
              <a:gd name="connsiteX9" fmla="*/ 661598 w 1943109"/>
              <a:gd name="connsiteY9" fmla="*/ 298384 h 2162075"/>
              <a:gd name="connsiteX10" fmla="*/ 392091 w 1943109"/>
              <a:gd name="connsiteY10" fmla="*/ 452388 h 2162075"/>
              <a:gd name="connsiteX11" fmla="*/ 199586 w 1943109"/>
              <a:gd name="connsiteY11" fmla="*/ 596767 h 2162075"/>
              <a:gd name="connsiteX12" fmla="*/ 75305 w 1943109"/>
              <a:gd name="connsiteY12" fmla="*/ 698100 h 2162075"/>
              <a:gd name="connsiteX13" fmla="*/ 0 w 1943109"/>
              <a:gd name="connsiteY13" fmla="*/ 791811 h 2162075"/>
              <a:gd name="connsiteX0" fmla="*/ 0 w 1943109"/>
              <a:gd name="connsiteY0" fmla="*/ 791811 h 2162075"/>
              <a:gd name="connsiteX1" fmla="*/ 1417529 w 1943109"/>
              <a:gd name="connsiteY1" fmla="*/ 2162075 h 2162075"/>
              <a:gd name="connsiteX2" fmla="*/ 1643375 w 1943109"/>
              <a:gd name="connsiteY2" fmla="*/ 2030931 h 2162075"/>
              <a:gd name="connsiteX3" fmla="*/ 1801932 w 1943109"/>
              <a:gd name="connsiteY3" fmla="*/ 1973751 h 2162075"/>
              <a:gd name="connsiteX4" fmla="*/ 1942606 w 1943109"/>
              <a:gd name="connsiteY4" fmla="*/ 1953396 h 2162075"/>
              <a:gd name="connsiteX5" fmla="*/ 1942606 w 1943109"/>
              <a:gd name="connsiteY5" fmla="*/ 0 h 2162075"/>
              <a:gd name="connsiteX6" fmla="*/ 1595249 w 1943109"/>
              <a:gd name="connsiteY6" fmla="*/ 9626 h 2162075"/>
              <a:gd name="connsiteX7" fmla="*/ 1325742 w 1943109"/>
              <a:gd name="connsiteY7" fmla="*/ 57752 h 2162075"/>
              <a:gd name="connsiteX8" fmla="*/ 1123611 w 1943109"/>
              <a:gd name="connsiteY8" fmla="*/ 115504 h 2162075"/>
              <a:gd name="connsiteX9" fmla="*/ 911855 w 1943109"/>
              <a:gd name="connsiteY9" fmla="*/ 192506 h 2162075"/>
              <a:gd name="connsiteX10" fmla="*/ 661598 w 1943109"/>
              <a:gd name="connsiteY10" fmla="*/ 298384 h 2162075"/>
              <a:gd name="connsiteX11" fmla="*/ 392091 w 1943109"/>
              <a:gd name="connsiteY11" fmla="*/ 452388 h 2162075"/>
              <a:gd name="connsiteX12" fmla="*/ 199586 w 1943109"/>
              <a:gd name="connsiteY12" fmla="*/ 596767 h 2162075"/>
              <a:gd name="connsiteX13" fmla="*/ 75305 w 1943109"/>
              <a:gd name="connsiteY13" fmla="*/ 698100 h 2162075"/>
              <a:gd name="connsiteX14" fmla="*/ 0 w 1943109"/>
              <a:gd name="connsiteY14" fmla="*/ 791811 h 2162075"/>
              <a:gd name="connsiteX0" fmla="*/ 0 w 1943109"/>
              <a:gd name="connsiteY0" fmla="*/ 791811 h 2162075"/>
              <a:gd name="connsiteX1" fmla="*/ 1417529 w 1943109"/>
              <a:gd name="connsiteY1" fmla="*/ 2162075 h 2162075"/>
              <a:gd name="connsiteX2" fmla="*/ 1643375 w 1943109"/>
              <a:gd name="connsiteY2" fmla="*/ 2030931 h 2162075"/>
              <a:gd name="connsiteX3" fmla="*/ 1801932 w 1943109"/>
              <a:gd name="connsiteY3" fmla="*/ 1973751 h 2162075"/>
              <a:gd name="connsiteX4" fmla="*/ 1942606 w 1943109"/>
              <a:gd name="connsiteY4" fmla="*/ 1953396 h 2162075"/>
              <a:gd name="connsiteX5" fmla="*/ 1942606 w 1943109"/>
              <a:gd name="connsiteY5" fmla="*/ 0 h 2162075"/>
              <a:gd name="connsiteX6" fmla="*/ 1595249 w 1943109"/>
              <a:gd name="connsiteY6" fmla="*/ 9626 h 2162075"/>
              <a:gd name="connsiteX7" fmla="*/ 1325742 w 1943109"/>
              <a:gd name="connsiteY7" fmla="*/ 57752 h 2162075"/>
              <a:gd name="connsiteX8" fmla="*/ 1123611 w 1943109"/>
              <a:gd name="connsiteY8" fmla="*/ 115504 h 2162075"/>
              <a:gd name="connsiteX9" fmla="*/ 911855 w 1943109"/>
              <a:gd name="connsiteY9" fmla="*/ 192506 h 2162075"/>
              <a:gd name="connsiteX10" fmla="*/ 661598 w 1943109"/>
              <a:gd name="connsiteY10" fmla="*/ 298384 h 2162075"/>
              <a:gd name="connsiteX11" fmla="*/ 392091 w 1943109"/>
              <a:gd name="connsiteY11" fmla="*/ 452388 h 2162075"/>
              <a:gd name="connsiteX12" fmla="*/ 199586 w 1943109"/>
              <a:gd name="connsiteY12" fmla="*/ 596767 h 2162075"/>
              <a:gd name="connsiteX13" fmla="*/ 75305 w 1943109"/>
              <a:gd name="connsiteY13" fmla="*/ 698100 h 2162075"/>
              <a:gd name="connsiteX14" fmla="*/ 0 w 1943109"/>
              <a:gd name="connsiteY14" fmla="*/ 791811 h 2162075"/>
              <a:gd name="connsiteX0" fmla="*/ 0 w 1943109"/>
              <a:gd name="connsiteY0" fmla="*/ 791811 h 2162075"/>
              <a:gd name="connsiteX1" fmla="*/ 1417529 w 1943109"/>
              <a:gd name="connsiteY1" fmla="*/ 2162075 h 2162075"/>
              <a:gd name="connsiteX2" fmla="*/ 1630286 w 1943109"/>
              <a:gd name="connsiteY2" fmla="*/ 2025851 h 2162075"/>
              <a:gd name="connsiteX3" fmla="*/ 1801932 w 1943109"/>
              <a:gd name="connsiteY3" fmla="*/ 1973751 h 2162075"/>
              <a:gd name="connsiteX4" fmla="*/ 1942606 w 1943109"/>
              <a:gd name="connsiteY4" fmla="*/ 1953396 h 2162075"/>
              <a:gd name="connsiteX5" fmla="*/ 1942606 w 1943109"/>
              <a:gd name="connsiteY5" fmla="*/ 0 h 2162075"/>
              <a:gd name="connsiteX6" fmla="*/ 1595249 w 1943109"/>
              <a:gd name="connsiteY6" fmla="*/ 9626 h 2162075"/>
              <a:gd name="connsiteX7" fmla="*/ 1325742 w 1943109"/>
              <a:gd name="connsiteY7" fmla="*/ 57752 h 2162075"/>
              <a:gd name="connsiteX8" fmla="*/ 1123611 w 1943109"/>
              <a:gd name="connsiteY8" fmla="*/ 115504 h 2162075"/>
              <a:gd name="connsiteX9" fmla="*/ 911855 w 1943109"/>
              <a:gd name="connsiteY9" fmla="*/ 192506 h 2162075"/>
              <a:gd name="connsiteX10" fmla="*/ 661598 w 1943109"/>
              <a:gd name="connsiteY10" fmla="*/ 298384 h 2162075"/>
              <a:gd name="connsiteX11" fmla="*/ 392091 w 1943109"/>
              <a:gd name="connsiteY11" fmla="*/ 452388 h 2162075"/>
              <a:gd name="connsiteX12" fmla="*/ 199586 w 1943109"/>
              <a:gd name="connsiteY12" fmla="*/ 596767 h 2162075"/>
              <a:gd name="connsiteX13" fmla="*/ 75305 w 1943109"/>
              <a:gd name="connsiteY13" fmla="*/ 698100 h 2162075"/>
              <a:gd name="connsiteX14" fmla="*/ 0 w 1943109"/>
              <a:gd name="connsiteY14" fmla="*/ 791811 h 2162075"/>
              <a:gd name="connsiteX0" fmla="*/ 0 w 1943109"/>
              <a:gd name="connsiteY0" fmla="*/ 791811 h 2162074"/>
              <a:gd name="connsiteX1" fmla="*/ 1425387 w 1943109"/>
              <a:gd name="connsiteY1" fmla="*/ 2162074 h 2162074"/>
              <a:gd name="connsiteX2" fmla="*/ 1630286 w 1943109"/>
              <a:gd name="connsiteY2" fmla="*/ 2025851 h 2162074"/>
              <a:gd name="connsiteX3" fmla="*/ 1801932 w 1943109"/>
              <a:gd name="connsiteY3" fmla="*/ 1973751 h 2162074"/>
              <a:gd name="connsiteX4" fmla="*/ 1942606 w 1943109"/>
              <a:gd name="connsiteY4" fmla="*/ 1953396 h 2162074"/>
              <a:gd name="connsiteX5" fmla="*/ 1942606 w 1943109"/>
              <a:gd name="connsiteY5" fmla="*/ 0 h 2162074"/>
              <a:gd name="connsiteX6" fmla="*/ 1595249 w 1943109"/>
              <a:gd name="connsiteY6" fmla="*/ 9626 h 2162074"/>
              <a:gd name="connsiteX7" fmla="*/ 1325742 w 1943109"/>
              <a:gd name="connsiteY7" fmla="*/ 57752 h 2162074"/>
              <a:gd name="connsiteX8" fmla="*/ 1123611 w 1943109"/>
              <a:gd name="connsiteY8" fmla="*/ 115504 h 2162074"/>
              <a:gd name="connsiteX9" fmla="*/ 911855 w 1943109"/>
              <a:gd name="connsiteY9" fmla="*/ 192506 h 2162074"/>
              <a:gd name="connsiteX10" fmla="*/ 661598 w 1943109"/>
              <a:gd name="connsiteY10" fmla="*/ 298384 h 2162074"/>
              <a:gd name="connsiteX11" fmla="*/ 392091 w 1943109"/>
              <a:gd name="connsiteY11" fmla="*/ 452388 h 2162074"/>
              <a:gd name="connsiteX12" fmla="*/ 199586 w 1943109"/>
              <a:gd name="connsiteY12" fmla="*/ 596767 h 2162074"/>
              <a:gd name="connsiteX13" fmla="*/ 75305 w 1943109"/>
              <a:gd name="connsiteY13" fmla="*/ 698100 h 2162074"/>
              <a:gd name="connsiteX14" fmla="*/ 0 w 1943109"/>
              <a:gd name="connsiteY14" fmla="*/ 791811 h 2162074"/>
              <a:gd name="connsiteX0" fmla="*/ 0 w 1937873"/>
              <a:gd name="connsiteY0" fmla="*/ 781651 h 2162074"/>
              <a:gd name="connsiteX1" fmla="*/ 1420151 w 1937873"/>
              <a:gd name="connsiteY1" fmla="*/ 2162074 h 2162074"/>
              <a:gd name="connsiteX2" fmla="*/ 1625050 w 1937873"/>
              <a:gd name="connsiteY2" fmla="*/ 2025851 h 2162074"/>
              <a:gd name="connsiteX3" fmla="*/ 1796696 w 1937873"/>
              <a:gd name="connsiteY3" fmla="*/ 1973751 h 2162074"/>
              <a:gd name="connsiteX4" fmla="*/ 1937370 w 1937873"/>
              <a:gd name="connsiteY4" fmla="*/ 1953396 h 2162074"/>
              <a:gd name="connsiteX5" fmla="*/ 1937370 w 1937873"/>
              <a:gd name="connsiteY5" fmla="*/ 0 h 2162074"/>
              <a:gd name="connsiteX6" fmla="*/ 1590013 w 1937873"/>
              <a:gd name="connsiteY6" fmla="*/ 9626 h 2162074"/>
              <a:gd name="connsiteX7" fmla="*/ 1320506 w 1937873"/>
              <a:gd name="connsiteY7" fmla="*/ 57752 h 2162074"/>
              <a:gd name="connsiteX8" fmla="*/ 1118375 w 1937873"/>
              <a:gd name="connsiteY8" fmla="*/ 115504 h 2162074"/>
              <a:gd name="connsiteX9" fmla="*/ 906619 w 1937873"/>
              <a:gd name="connsiteY9" fmla="*/ 192506 h 2162074"/>
              <a:gd name="connsiteX10" fmla="*/ 656362 w 1937873"/>
              <a:gd name="connsiteY10" fmla="*/ 298384 h 2162074"/>
              <a:gd name="connsiteX11" fmla="*/ 386855 w 1937873"/>
              <a:gd name="connsiteY11" fmla="*/ 452388 h 2162074"/>
              <a:gd name="connsiteX12" fmla="*/ 194350 w 1937873"/>
              <a:gd name="connsiteY12" fmla="*/ 596767 h 2162074"/>
              <a:gd name="connsiteX13" fmla="*/ 70069 w 1937873"/>
              <a:gd name="connsiteY13" fmla="*/ 698100 h 2162074"/>
              <a:gd name="connsiteX14" fmla="*/ 0 w 1937873"/>
              <a:gd name="connsiteY14" fmla="*/ 781651 h 2162074"/>
              <a:gd name="connsiteX0" fmla="*/ 0 w 1942606"/>
              <a:gd name="connsiteY0" fmla="*/ 781651 h 2162074"/>
              <a:gd name="connsiteX1" fmla="*/ 1420151 w 1942606"/>
              <a:gd name="connsiteY1" fmla="*/ 2162074 h 2162074"/>
              <a:gd name="connsiteX2" fmla="*/ 1625050 w 1942606"/>
              <a:gd name="connsiteY2" fmla="*/ 2025851 h 2162074"/>
              <a:gd name="connsiteX3" fmla="*/ 1796696 w 1942606"/>
              <a:gd name="connsiteY3" fmla="*/ 1973751 h 2162074"/>
              <a:gd name="connsiteX4" fmla="*/ 1942606 w 1942606"/>
              <a:gd name="connsiteY4" fmla="*/ 1950856 h 2162074"/>
              <a:gd name="connsiteX5" fmla="*/ 1937370 w 1942606"/>
              <a:gd name="connsiteY5" fmla="*/ 0 h 2162074"/>
              <a:gd name="connsiteX6" fmla="*/ 1590013 w 1942606"/>
              <a:gd name="connsiteY6" fmla="*/ 9626 h 2162074"/>
              <a:gd name="connsiteX7" fmla="*/ 1320506 w 1942606"/>
              <a:gd name="connsiteY7" fmla="*/ 57752 h 2162074"/>
              <a:gd name="connsiteX8" fmla="*/ 1118375 w 1942606"/>
              <a:gd name="connsiteY8" fmla="*/ 115504 h 2162074"/>
              <a:gd name="connsiteX9" fmla="*/ 906619 w 1942606"/>
              <a:gd name="connsiteY9" fmla="*/ 192506 h 2162074"/>
              <a:gd name="connsiteX10" fmla="*/ 656362 w 1942606"/>
              <a:gd name="connsiteY10" fmla="*/ 298384 h 2162074"/>
              <a:gd name="connsiteX11" fmla="*/ 386855 w 1942606"/>
              <a:gd name="connsiteY11" fmla="*/ 452388 h 2162074"/>
              <a:gd name="connsiteX12" fmla="*/ 194350 w 1942606"/>
              <a:gd name="connsiteY12" fmla="*/ 596767 h 2162074"/>
              <a:gd name="connsiteX13" fmla="*/ 70069 w 1942606"/>
              <a:gd name="connsiteY13" fmla="*/ 698100 h 2162074"/>
              <a:gd name="connsiteX14" fmla="*/ 0 w 1942606"/>
              <a:gd name="connsiteY14" fmla="*/ 781651 h 2162074"/>
              <a:gd name="connsiteX0" fmla="*/ 0 w 1947846"/>
              <a:gd name="connsiteY0" fmla="*/ 781651 h 2162074"/>
              <a:gd name="connsiteX1" fmla="*/ 1420151 w 1947846"/>
              <a:gd name="connsiteY1" fmla="*/ 2162074 h 2162074"/>
              <a:gd name="connsiteX2" fmla="*/ 1625050 w 1947846"/>
              <a:gd name="connsiteY2" fmla="*/ 2025851 h 2162074"/>
              <a:gd name="connsiteX3" fmla="*/ 1796696 w 1947846"/>
              <a:gd name="connsiteY3" fmla="*/ 1973751 h 2162074"/>
              <a:gd name="connsiteX4" fmla="*/ 1947846 w 1947846"/>
              <a:gd name="connsiteY4" fmla="*/ 1950855 h 2162074"/>
              <a:gd name="connsiteX5" fmla="*/ 1937370 w 1947846"/>
              <a:gd name="connsiteY5" fmla="*/ 0 h 2162074"/>
              <a:gd name="connsiteX6" fmla="*/ 1590013 w 1947846"/>
              <a:gd name="connsiteY6" fmla="*/ 9626 h 2162074"/>
              <a:gd name="connsiteX7" fmla="*/ 1320506 w 1947846"/>
              <a:gd name="connsiteY7" fmla="*/ 57752 h 2162074"/>
              <a:gd name="connsiteX8" fmla="*/ 1118375 w 1947846"/>
              <a:gd name="connsiteY8" fmla="*/ 115504 h 2162074"/>
              <a:gd name="connsiteX9" fmla="*/ 906619 w 1947846"/>
              <a:gd name="connsiteY9" fmla="*/ 192506 h 2162074"/>
              <a:gd name="connsiteX10" fmla="*/ 656362 w 1947846"/>
              <a:gd name="connsiteY10" fmla="*/ 298384 h 2162074"/>
              <a:gd name="connsiteX11" fmla="*/ 386855 w 1947846"/>
              <a:gd name="connsiteY11" fmla="*/ 452388 h 2162074"/>
              <a:gd name="connsiteX12" fmla="*/ 194350 w 1947846"/>
              <a:gd name="connsiteY12" fmla="*/ 596767 h 2162074"/>
              <a:gd name="connsiteX13" fmla="*/ 70069 w 1947846"/>
              <a:gd name="connsiteY13" fmla="*/ 698100 h 2162074"/>
              <a:gd name="connsiteX14" fmla="*/ 0 w 1947846"/>
              <a:gd name="connsiteY14" fmla="*/ 781651 h 2162074"/>
              <a:gd name="connsiteX0" fmla="*/ 0 w 1948348"/>
              <a:gd name="connsiteY0" fmla="*/ 794351 h 2174774"/>
              <a:gd name="connsiteX1" fmla="*/ 1420151 w 1948348"/>
              <a:gd name="connsiteY1" fmla="*/ 2174774 h 2174774"/>
              <a:gd name="connsiteX2" fmla="*/ 1625050 w 1948348"/>
              <a:gd name="connsiteY2" fmla="*/ 2038551 h 2174774"/>
              <a:gd name="connsiteX3" fmla="*/ 1796696 w 1948348"/>
              <a:gd name="connsiteY3" fmla="*/ 1986451 h 2174774"/>
              <a:gd name="connsiteX4" fmla="*/ 1947846 w 1948348"/>
              <a:gd name="connsiteY4" fmla="*/ 1963555 h 2174774"/>
              <a:gd name="connsiteX5" fmla="*/ 1947845 w 1948348"/>
              <a:gd name="connsiteY5" fmla="*/ 0 h 2174774"/>
              <a:gd name="connsiteX6" fmla="*/ 1590013 w 1948348"/>
              <a:gd name="connsiteY6" fmla="*/ 22326 h 2174774"/>
              <a:gd name="connsiteX7" fmla="*/ 1320506 w 1948348"/>
              <a:gd name="connsiteY7" fmla="*/ 70452 h 2174774"/>
              <a:gd name="connsiteX8" fmla="*/ 1118375 w 1948348"/>
              <a:gd name="connsiteY8" fmla="*/ 128204 h 2174774"/>
              <a:gd name="connsiteX9" fmla="*/ 906619 w 1948348"/>
              <a:gd name="connsiteY9" fmla="*/ 205206 h 2174774"/>
              <a:gd name="connsiteX10" fmla="*/ 656362 w 1948348"/>
              <a:gd name="connsiteY10" fmla="*/ 311084 h 2174774"/>
              <a:gd name="connsiteX11" fmla="*/ 386855 w 1948348"/>
              <a:gd name="connsiteY11" fmla="*/ 465088 h 2174774"/>
              <a:gd name="connsiteX12" fmla="*/ 194350 w 1948348"/>
              <a:gd name="connsiteY12" fmla="*/ 609467 h 2174774"/>
              <a:gd name="connsiteX13" fmla="*/ 70069 w 1948348"/>
              <a:gd name="connsiteY13" fmla="*/ 710800 h 2174774"/>
              <a:gd name="connsiteX14" fmla="*/ 0 w 1948348"/>
              <a:gd name="connsiteY14" fmla="*/ 794351 h 2174774"/>
              <a:gd name="connsiteX0" fmla="*/ 0 w 1948348"/>
              <a:gd name="connsiteY0" fmla="*/ 794352 h 2174775"/>
              <a:gd name="connsiteX1" fmla="*/ 1420151 w 1948348"/>
              <a:gd name="connsiteY1" fmla="*/ 2174775 h 2174775"/>
              <a:gd name="connsiteX2" fmla="*/ 1625050 w 1948348"/>
              <a:gd name="connsiteY2" fmla="*/ 2038552 h 2174775"/>
              <a:gd name="connsiteX3" fmla="*/ 1796696 w 1948348"/>
              <a:gd name="connsiteY3" fmla="*/ 1986452 h 2174775"/>
              <a:gd name="connsiteX4" fmla="*/ 1947846 w 1948348"/>
              <a:gd name="connsiteY4" fmla="*/ 1963556 h 2174775"/>
              <a:gd name="connsiteX5" fmla="*/ 1947845 w 1948348"/>
              <a:gd name="connsiteY5" fmla="*/ 1 h 2174775"/>
              <a:gd name="connsiteX6" fmla="*/ 1590013 w 1948348"/>
              <a:gd name="connsiteY6" fmla="*/ 22327 h 2174775"/>
              <a:gd name="connsiteX7" fmla="*/ 1320506 w 1948348"/>
              <a:gd name="connsiteY7" fmla="*/ 70453 h 2174775"/>
              <a:gd name="connsiteX8" fmla="*/ 1118375 w 1948348"/>
              <a:gd name="connsiteY8" fmla="*/ 128205 h 2174775"/>
              <a:gd name="connsiteX9" fmla="*/ 906619 w 1948348"/>
              <a:gd name="connsiteY9" fmla="*/ 205207 h 2174775"/>
              <a:gd name="connsiteX10" fmla="*/ 656362 w 1948348"/>
              <a:gd name="connsiteY10" fmla="*/ 311085 h 2174775"/>
              <a:gd name="connsiteX11" fmla="*/ 386855 w 1948348"/>
              <a:gd name="connsiteY11" fmla="*/ 465089 h 2174775"/>
              <a:gd name="connsiteX12" fmla="*/ 194350 w 1948348"/>
              <a:gd name="connsiteY12" fmla="*/ 609468 h 2174775"/>
              <a:gd name="connsiteX13" fmla="*/ 70069 w 1948348"/>
              <a:gd name="connsiteY13" fmla="*/ 710801 h 2174775"/>
              <a:gd name="connsiteX14" fmla="*/ 0 w 1948348"/>
              <a:gd name="connsiteY14" fmla="*/ 794352 h 217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48348" h="2174775">
                <a:moveTo>
                  <a:pt x="0" y="794352"/>
                </a:moveTo>
                <a:lnTo>
                  <a:pt x="1420151" y="2174775"/>
                </a:lnTo>
                <a:lnTo>
                  <a:pt x="1625050" y="2038552"/>
                </a:lnTo>
                <a:cubicBezTo>
                  <a:pt x="1689117" y="2010975"/>
                  <a:pt x="1746824" y="1999374"/>
                  <a:pt x="1796696" y="1986452"/>
                </a:cubicBezTo>
                <a:cubicBezTo>
                  <a:pt x="1846568" y="1973530"/>
                  <a:pt x="1877276" y="1963585"/>
                  <a:pt x="1947846" y="1963556"/>
                </a:cubicBezTo>
                <a:cubicBezTo>
                  <a:pt x="1946101" y="1308191"/>
                  <a:pt x="1949590" y="655366"/>
                  <a:pt x="1947845" y="1"/>
                </a:cubicBezTo>
                <a:cubicBezTo>
                  <a:pt x="1828568" y="-176"/>
                  <a:pt x="1709290" y="14885"/>
                  <a:pt x="1590013" y="22327"/>
                </a:cubicBezTo>
                <a:lnTo>
                  <a:pt x="1320506" y="70453"/>
                </a:lnTo>
                <a:lnTo>
                  <a:pt x="1118375" y="128205"/>
                </a:lnTo>
                <a:lnTo>
                  <a:pt x="906619" y="205207"/>
                </a:lnTo>
                <a:lnTo>
                  <a:pt x="656362" y="311085"/>
                </a:lnTo>
                <a:lnTo>
                  <a:pt x="386855" y="465089"/>
                </a:lnTo>
                <a:lnTo>
                  <a:pt x="194350" y="609468"/>
                </a:lnTo>
                <a:lnTo>
                  <a:pt x="70069" y="710801"/>
                </a:lnTo>
                <a:lnTo>
                  <a:pt x="0" y="794352"/>
                </a:lnTo>
                <a:close/>
              </a:path>
            </a:pathLst>
          </a:custGeom>
          <a:solidFill>
            <a:srgbClr val="B2B2B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Isolation1">
            <a:hlinkClick r:id="rId7" action="ppaction://hlinksldjump"/>
            <a:extLst>
              <a:ext uri="{FF2B5EF4-FFF2-40B4-BE49-F238E27FC236}">
                <a16:creationId xmlns:a16="http://schemas.microsoft.com/office/drawing/2014/main" id="{176B68A2-5188-44D5-95A9-8A45E04AC8F8}"/>
              </a:ext>
            </a:extLst>
          </p:cNvPr>
          <p:cNvSpPr/>
          <p:nvPr/>
        </p:nvSpPr>
        <p:spPr>
          <a:xfrm rot="8016076">
            <a:off x="11206860" y="996413"/>
            <a:ext cx="512281" cy="580840"/>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66380 w 1963554"/>
              <a:gd name="connsiteY2" fmla="*/ 201096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57607"/>
              <a:gd name="connsiteX1" fmla="*/ 1399555 w 1963554"/>
              <a:gd name="connsiteY1" fmla="*/ 2157607 h 2157607"/>
              <a:gd name="connsiteX2" fmla="*/ 1666380 w 1963554"/>
              <a:gd name="connsiteY2" fmla="*/ 2010961 h 2157607"/>
              <a:gd name="connsiteX3" fmla="*/ 1963554 w 1963554"/>
              <a:gd name="connsiteY3" fmla="*/ 1963554 h 2157607"/>
              <a:gd name="connsiteX4" fmla="*/ 1963554 w 1963554"/>
              <a:gd name="connsiteY4" fmla="*/ 0 h 2157607"/>
              <a:gd name="connsiteX5" fmla="*/ 1626670 w 1963554"/>
              <a:gd name="connsiteY5" fmla="*/ 9626 h 2157607"/>
              <a:gd name="connsiteX6" fmla="*/ 1357163 w 1963554"/>
              <a:gd name="connsiteY6" fmla="*/ 57752 h 2157607"/>
              <a:gd name="connsiteX7" fmla="*/ 1155032 w 1963554"/>
              <a:gd name="connsiteY7" fmla="*/ 115504 h 2157607"/>
              <a:gd name="connsiteX8" fmla="*/ 943276 w 1963554"/>
              <a:gd name="connsiteY8" fmla="*/ 192506 h 2157607"/>
              <a:gd name="connsiteX9" fmla="*/ 693019 w 1963554"/>
              <a:gd name="connsiteY9" fmla="*/ 298384 h 2157607"/>
              <a:gd name="connsiteX10" fmla="*/ 423512 w 1963554"/>
              <a:gd name="connsiteY10" fmla="*/ 452388 h 2157607"/>
              <a:gd name="connsiteX11" fmla="*/ 231007 w 1963554"/>
              <a:gd name="connsiteY11" fmla="*/ 596767 h 2157607"/>
              <a:gd name="connsiteX12" fmla="*/ 96253 w 1963554"/>
              <a:gd name="connsiteY12" fmla="*/ 693019 h 2157607"/>
              <a:gd name="connsiteX13" fmla="*/ 0 w 1963554"/>
              <a:gd name="connsiteY13" fmla="*/ 789272 h 2157607"/>
              <a:gd name="connsiteX0" fmla="*/ 0 w 1963554"/>
              <a:gd name="connsiteY0" fmla="*/ 789272 h 2157607"/>
              <a:gd name="connsiteX1" fmla="*/ 1399555 w 1963554"/>
              <a:gd name="connsiteY1" fmla="*/ 2157607 h 2157607"/>
              <a:gd name="connsiteX2" fmla="*/ 1666380 w 1963554"/>
              <a:gd name="connsiteY2" fmla="*/ 2010961 h 2157607"/>
              <a:gd name="connsiteX3" fmla="*/ 1963554 w 1963554"/>
              <a:gd name="connsiteY3" fmla="*/ 1963554 h 2157607"/>
              <a:gd name="connsiteX4" fmla="*/ 1963554 w 1963554"/>
              <a:gd name="connsiteY4" fmla="*/ 0 h 2157607"/>
              <a:gd name="connsiteX5" fmla="*/ 1626670 w 1963554"/>
              <a:gd name="connsiteY5" fmla="*/ 9626 h 2157607"/>
              <a:gd name="connsiteX6" fmla="*/ 1357163 w 1963554"/>
              <a:gd name="connsiteY6" fmla="*/ 57752 h 2157607"/>
              <a:gd name="connsiteX7" fmla="*/ 1155032 w 1963554"/>
              <a:gd name="connsiteY7" fmla="*/ 115504 h 2157607"/>
              <a:gd name="connsiteX8" fmla="*/ 943276 w 1963554"/>
              <a:gd name="connsiteY8" fmla="*/ 192506 h 2157607"/>
              <a:gd name="connsiteX9" fmla="*/ 693019 w 1963554"/>
              <a:gd name="connsiteY9" fmla="*/ 298384 h 2157607"/>
              <a:gd name="connsiteX10" fmla="*/ 423512 w 1963554"/>
              <a:gd name="connsiteY10" fmla="*/ 452388 h 2157607"/>
              <a:gd name="connsiteX11" fmla="*/ 231007 w 1963554"/>
              <a:gd name="connsiteY11" fmla="*/ 596767 h 2157607"/>
              <a:gd name="connsiteX12" fmla="*/ 96253 w 1963554"/>
              <a:gd name="connsiteY12" fmla="*/ 693019 h 2157607"/>
              <a:gd name="connsiteX13" fmla="*/ 0 w 1963554"/>
              <a:gd name="connsiteY13" fmla="*/ 789272 h 2157607"/>
              <a:gd name="connsiteX0" fmla="*/ 0 w 1903934"/>
              <a:gd name="connsiteY0" fmla="*/ 753013 h 2157607"/>
              <a:gd name="connsiteX1" fmla="*/ 1339935 w 1903934"/>
              <a:gd name="connsiteY1" fmla="*/ 2157607 h 2157607"/>
              <a:gd name="connsiteX2" fmla="*/ 1606760 w 1903934"/>
              <a:gd name="connsiteY2" fmla="*/ 2010961 h 2157607"/>
              <a:gd name="connsiteX3" fmla="*/ 1903934 w 1903934"/>
              <a:gd name="connsiteY3" fmla="*/ 1963554 h 2157607"/>
              <a:gd name="connsiteX4" fmla="*/ 1903934 w 1903934"/>
              <a:gd name="connsiteY4" fmla="*/ 0 h 2157607"/>
              <a:gd name="connsiteX5" fmla="*/ 1567050 w 1903934"/>
              <a:gd name="connsiteY5" fmla="*/ 9626 h 2157607"/>
              <a:gd name="connsiteX6" fmla="*/ 1297543 w 1903934"/>
              <a:gd name="connsiteY6" fmla="*/ 57752 h 2157607"/>
              <a:gd name="connsiteX7" fmla="*/ 1095412 w 1903934"/>
              <a:gd name="connsiteY7" fmla="*/ 115504 h 2157607"/>
              <a:gd name="connsiteX8" fmla="*/ 883656 w 1903934"/>
              <a:gd name="connsiteY8" fmla="*/ 192506 h 2157607"/>
              <a:gd name="connsiteX9" fmla="*/ 633399 w 1903934"/>
              <a:gd name="connsiteY9" fmla="*/ 298384 h 2157607"/>
              <a:gd name="connsiteX10" fmla="*/ 363892 w 1903934"/>
              <a:gd name="connsiteY10" fmla="*/ 452388 h 2157607"/>
              <a:gd name="connsiteX11" fmla="*/ 171387 w 1903934"/>
              <a:gd name="connsiteY11" fmla="*/ 596767 h 2157607"/>
              <a:gd name="connsiteX12" fmla="*/ 36633 w 1903934"/>
              <a:gd name="connsiteY12" fmla="*/ 693019 h 2157607"/>
              <a:gd name="connsiteX13" fmla="*/ 0 w 1903934"/>
              <a:gd name="connsiteY13" fmla="*/ 753013 h 2157607"/>
              <a:gd name="connsiteX0" fmla="*/ 0 w 1896817"/>
              <a:gd name="connsiteY0" fmla="*/ 753189 h 2157607"/>
              <a:gd name="connsiteX1" fmla="*/ 1332818 w 1896817"/>
              <a:gd name="connsiteY1" fmla="*/ 2157607 h 2157607"/>
              <a:gd name="connsiteX2" fmla="*/ 1599643 w 1896817"/>
              <a:gd name="connsiteY2" fmla="*/ 2010961 h 2157607"/>
              <a:gd name="connsiteX3" fmla="*/ 1896817 w 1896817"/>
              <a:gd name="connsiteY3" fmla="*/ 1963554 h 2157607"/>
              <a:gd name="connsiteX4" fmla="*/ 1896817 w 1896817"/>
              <a:gd name="connsiteY4" fmla="*/ 0 h 2157607"/>
              <a:gd name="connsiteX5" fmla="*/ 1559933 w 1896817"/>
              <a:gd name="connsiteY5" fmla="*/ 9626 h 2157607"/>
              <a:gd name="connsiteX6" fmla="*/ 1290426 w 1896817"/>
              <a:gd name="connsiteY6" fmla="*/ 57752 h 2157607"/>
              <a:gd name="connsiteX7" fmla="*/ 1088295 w 1896817"/>
              <a:gd name="connsiteY7" fmla="*/ 115504 h 2157607"/>
              <a:gd name="connsiteX8" fmla="*/ 876539 w 1896817"/>
              <a:gd name="connsiteY8" fmla="*/ 192506 h 2157607"/>
              <a:gd name="connsiteX9" fmla="*/ 626282 w 1896817"/>
              <a:gd name="connsiteY9" fmla="*/ 298384 h 2157607"/>
              <a:gd name="connsiteX10" fmla="*/ 356775 w 1896817"/>
              <a:gd name="connsiteY10" fmla="*/ 452388 h 2157607"/>
              <a:gd name="connsiteX11" fmla="*/ 164270 w 1896817"/>
              <a:gd name="connsiteY11" fmla="*/ 596767 h 2157607"/>
              <a:gd name="connsiteX12" fmla="*/ 29516 w 1896817"/>
              <a:gd name="connsiteY12" fmla="*/ 693019 h 2157607"/>
              <a:gd name="connsiteX13" fmla="*/ 0 w 1896817"/>
              <a:gd name="connsiteY13" fmla="*/ 753189 h 2157607"/>
              <a:gd name="connsiteX0" fmla="*/ 0 w 1896817"/>
              <a:gd name="connsiteY0" fmla="*/ 753189 h 2157607"/>
              <a:gd name="connsiteX1" fmla="*/ 1332818 w 1896817"/>
              <a:gd name="connsiteY1" fmla="*/ 2157607 h 2157607"/>
              <a:gd name="connsiteX2" fmla="*/ 1599643 w 1896817"/>
              <a:gd name="connsiteY2" fmla="*/ 2010961 h 2157607"/>
              <a:gd name="connsiteX3" fmla="*/ 1896817 w 1896817"/>
              <a:gd name="connsiteY3" fmla="*/ 1963554 h 2157607"/>
              <a:gd name="connsiteX4" fmla="*/ 1896817 w 1896817"/>
              <a:gd name="connsiteY4" fmla="*/ 0 h 2157607"/>
              <a:gd name="connsiteX5" fmla="*/ 1559933 w 1896817"/>
              <a:gd name="connsiteY5" fmla="*/ 9626 h 2157607"/>
              <a:gd name="connsiteX6" fmla="*/ 1290426 w 1896817"/>
              <a:gd name="connsiteY6" fmla="*/ 57752 h 2157607"/>
              <a:gd name="connsiteX7" fmla="*/ 1088295 w 1896817"/>
              <a:gd name="connsiteY7" fmla="*/ 115504 h 2157607"/>
              <a:gd name="connsiteX8" fmla="*/ 876539 w 1896817"/>
              <a:gd name="connsiteY8" fmla="*/ 192506 h 2157607"/>
              <a:gd name="connsiteX9" fmla="*/ 626282 w 1896817"/>
              <a:gd name="connsiteY9" fmla="*/ 298384 h 2157607"/>
              <a:gd name="connsiteX10" fmla="*/ 356775 w 1896817"/>
              <a:gd name="connsiteY10" fmla="*/ 452388 h 2157607"/>
              <a:gd name="connsiteX11" fmla="*/ 164270 w 1896817"/>
              <a:gd name="connsiteY11" fmla="*/ 596767 h 2157607"/>
              <a:gd name="connsiteX12" fmla="*/ 94515 w 1896817"/>
              <a:gd name="connsiteY12" fmla="*/ 655095 h 2157607"/>
              <a:gd name="connsiteX13" fmla="*/ 0 w 1896817"/>
              <a:gd name="connsiteY13" fmla="*/ 753189 h 2157607"/>
              <a:gd name="connsiteX0" fmla="*/ 0 w 1908619"/>
              <a:gd name="connsiteY0" fmla="*/ 725950 h 2157607"/>
              <a:gd name="connsiteX1" fmla="*/ 1344620 w 1908619"/>
              <a:gd name="connsiteY1" fmla="*/ 2157607 h 2157607"/>
              <a:gd name="connsiteX2" fmla="*/ 1611445 w 1908619"/>
              <a:gd name="connsiteY2" fmla="*/ 2010961 h 2157607"/>
              <a:gd name="connsiteX3" fmla="*/ 1908619 w 1908619"/>
              <a:gd name="connsiteY3" fmla="*/ 1963554 h 2157607"/>
              <a:gd name="connsiteX4" fmla="*/ 1908619 w 1908619"/>
              <a:gd name="connsiteY4" fmla="*/ 0 h 2157607"/>
              <a:gd name="connsiteX5" fmla="*/ 1571735 w 1908619"/>
              <a:gd name="connsiteY5" fmla="*/ 9626 h 2157607"/>
              <a:gd name="connsiteX6" fmla="*/ 1302228 w 1908619"/>
              <a:gd name="connsiteY6" fmla="*/ 57752 h 2157607"/>
              <a:gd name="connsiteX7" fmla="*/ 1100097 w 1908619"/>
              <a:gd name="connsiteY7" fmla="*/ 115504 h 2157607"/>
              <a:gd name="connsiteX8" fmla="*/ 888341 w 1908619"/>
              <a:gd name="connsiteY8" fmla="*/ 192506 h 2157607"/>
              <a:gd name="connsiteX9" fmla="*/ 638084 w 1908619"/>
              <a:gd name="connsiteY9" fmla="*/ 298384 h 2157607"/>
              <a:gd name="connsiteX10" fmla="*/ 368577 w 1908619"/>
              <a:gd name="connsiteY10" fmla="*/ 452388 h 2157607"/>
              <a:gd name="connsiteX11" fmla="*/ 176072 w 1908619"/>
              <a:gd name="connsiteY11" fmla="*/ 596767 h 2157607"/>
              <a:gd name="connsiteX12" fmla="*/ 106317 w 1908619"/>
              <a:gd name="connsiteY12" fmla="*/ 655095 h 2157607"/>
              <a:gd name="connsiteX13" fmla="*/ 0 w 1908619"/>
              <a:gd name="connsiteY13" fmla="*/ 725950 h 2157607"/>
              <a:gd name="connsiteX0" fmla="*/ 0 w 1895170"/>
              <a:gd name="connsiteY0" fmla="*/ 758620 h 2157607"/>
              <a:gd name="connsiteX1" fmla="*/ 1331171 w 1895170"/>
              <a:gd name="connsiteY1" fmla="*/ 2157607 h 2157607"/>
              <a:gd name="connsiteX2" fmla="*/ 1597996 w 1895170"/>
              <a:gd name="connsiteY2" fmla="*/ 2010961 h 2157607"/>
              <a:gd name="connsiteX3" fmla="*/ 1895170 w 1895170"/>
              <a:gd name="connsiteY3" fmla="*/ 1963554 h 2157607"/>
              <a:gd name="connsiteX4" fmla="*/ 1895170 w 1895170"/>
              <a:gd name="connsiteY4" fmla="*/ 0 h 2157607"/>
              <a:gd name="connsiteX5" fmla="*/ 1558286 w 1895170"/>
              <a:gd name="connsiteY5" fmla="*/ 9626 h 2157607"/>
              <a:gd name="connsiteX6" fmla="*/ 1288779 w 1895170"/>
              <a:gd name="connsiteY6" fmla="*/ 57752 h 2157607"/>
              <a:gd name="connsiteX7" fmla="*/ 1086648 w 1895170"/>
              <a:gd name="connsiteY7" fmla="*/ 115504 h 2157607"/>
              <a:gd name="connsiteX8" fmla="*/ 874892 w 1895170"/>
              <a:gd name="connsiteY8" fmla="*/ 192506 h 2157607"/>
              <a:gd name="connsiteX9" fmla="*/ 624635 w 1895170"/>
              <a:gd name="connsiteY9" fmla="*/ 298384 h 2157607"/>
              <a:gd name="connsiteX10" fmla="*/ 355128 w 1895170"/>
              <a:gd name="connsiteY10" fmla="*/ 452388 h 2157607"/>
              <a:gd name="connsiteX11" fmla="*/ 162623 w 1895170"/>
              <a:gd name="connsiteY11" fmla="*/ 596767 h 2157607"/>
              <a:gd name="connsiteX12" fmla="*/ 92868 w 1895170"/>
              <a:gd name="connsiteY12" fmla="*/ 655095 h 2157607"/>
              <a:gd name="connsiteX13" fmla="*/ 0 w 1895170"/>
              <a:gd name="connsiteY13" fmla="*/ 758620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85132 w 1905410"/>
              <a:gd name="connsiteY8" fmla="*/ 192506 h 2157607"/>
              <a:gd name="connsiteX9" fmla="*/ 634875 w 1905410"/>
              <a:gd name="connsiteY9" fmla="*/ 298384 h 2157607"/>
              <a:gd name="connsiteX10" fmla="*/ 365368 w 1905410"/>
              <a:gd name="connsiteY10" fmla="*/ 452388 h 2157607"/>
              <a:gd name="connsiteX11" fmla="*/ 172863 w 1905410"/>
              <a:gd name="connsiteY11" fmla="*/ 596767 h 2157607"/>
              <a:gd name="connsiteX12" fmla="*/ 103108 w 1905410"/>
              <a:gd name="connsiteY12" fmla="*/ 655095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85132 w 1905410"/>
              <a:gd name="connsiteY8" fmla="*/ 192506 h 2157607"/>
              <a:gd name="connsiteX9" fmla="*/ 634875 w 1905410"/>
              <a:gd name="connsiteY9" fmla="*/ 298384 h 2157607"/>
              <a:gd name="connsiteX10" fmla="*/ 365368 w 1905410"/>
              <a:gd name="connsiteY10" fmla="*/ 452388 h 2157607"/>
              <a:gd name="connsiteX11" fmla="*/ 172863 w 1905410"/>
              <a:gd name="connsiteY11" fmla="*/ 596767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85132 w 1905410"/>
              <a:gd name="connsiteY8" fmla="*/ 192506 h 2157607"/>
              <a:gd name="connsiteX9" fmla="*/ 634875 w 1905410"/>
              <a:gd name="connsiteY9" fmla="*/ 298384 h 2157607"/>
              <a:gd name="connsiteX10" fmla="*/ 365368 w 1905410"/>
              <a:gd name="connsiteY10" fmla="*/ 452388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85132 w 1905410"/>
              <a:gd name="connsiteY8" fmla="*/ 192506 h 2157607"/>
              <a:gd name="connsiteX9" fmla="*/ 634875 w 1905410"/>
              <a:gd name="connsiteY9" fmla="*/ 298384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85132 w 1905410"/>
              <a:gd name="connsiteY8" fmla="*/ 192506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846748 w 1905410"/>
              <a:gd name="connsiteY3" fmla="*/ 1960311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596260 w 1905410"/>
              <a:gd name="connsiteY2" fmla="*/ 1990904 h 2157607"/>
              <a:gd name="connsiteX3" fmla="*/ 1846748 w 1905410"/>
              <a:gd name="connsiteY3" fmla="*/ 1960311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596260 w 1905410"/>
              <a:gd name="connsiteY2" fmla="*/ 1990904 h 2157607"/>
              <a:gd name="connsiteX3" fmla="*/ 1846748 w 1905410"/>
              <a:gd name="connsiteY3" fmla="*/ 1960311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596260 w 1905410"/>
              <a:gd name="connsiteY2" fmla="*/ 1990904 h 2157607"/>
              <a:gd name="connsiteX3" fmla="*/ 1850478 w 1905410"/>
              <a:gd name="connsiteY3" fmla="*/ 1953218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596260 w 1905410"/>
              <a:gd name="connsiteY2" fmla="*/ 1990904 h 2157607"/>
              <a:gd name="connsiteX3" fmla="*/ 1850478 w 1905410"/>
              <a:gd name="connsiteY3" fmla="*/ 1953218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2089"/>
              <a:gd name="connsiteX1" fmla="*/ 1336203 w 1905410"/>
              <a:gd name="connsiteY1" fmla="*/ 2152089 h 2152089"/>
              <a:gd name="connsiteX2" fmla="*/ 1596260 w 1905410"/>
              <a:gd name="connsiteY2" fmla="*/ 1990904 h 2152089"/>
              <a:gd name="connsiteX3" fmla="*/ 1850478 w 1905410"/>
              <a:gd name="connsiteY3" fmla="*/ 1953218 h 2152089"/>
              <a:gd name="connsiteX4" fmla="*/ 1905410 w 1905410"/>
              <a:gd name="connsiteY4" fmla="*/ 0 h 2152089"/>
              <a:gd name="connsiteX5" fmla="*/ 1568526 w 1905410"/>
              <a:gd name="connsiteY5" fmla="*/ 9626 h 2152089"/>
              <a:gd name="connsiteX6" fmla="*/ 1295286 w 1905410"/>
              <a:gd name="connsiteY6" fmla="*/ 64847 h 2152089"/>
              <a:gd name="connsiteX7" fmla="*/ 1095327 w 1905410"/>
              <a:gd name="connsiteY7" fmla="*/ 106482 h 2152089"/>
              <a:gd name="connsiteX8" fmla="*/ 899799 w 1905410"/>
              <a:gd name="connsiteY8" fmla="*/ 174903 h 2152089"/>
              <a:gd name="connsiteX9" fmla="*/ 635048 w 1905410"/>
              <a:gd name="connsiteY9" fmla="*/ 291203 h 2152089"/>
              <a:gd name="connsiteX10" fmla="*/ 421256 w 1905410"/>
              <a:gd name="connsiteY10" fmla="*/ 423223 h 2152089"/>
              <a:gd name="connsiteX11" fmla="*/ 204018 w 1905410"/>
              <a:gd name="connsiteY11" fmla="*/ 559804 h 2152089"/>
              <a:gd name="connsiteX12" fmla="*/ 101546 w 1905410"/>
              <a:gd name="connsiteY12" fmla="*/ 646073 h 2152089"/>
              <a:gd name="connsiteX13" fmla="*/ 0 w 1905410"/>
              <a:gd name="connsiteY13" fmla="*/ 740403 h 2152089"/>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68526 w 1896906"/>
              <a:gd name="connsiteY5" fmla="*/ 26005 h 2168468"/>
              <a:gd name="connsiteX6" fmla="*/ 1295286 w 1896906"/>
              <a:gd name="connsiteY6" fmla="*/ 81226 h 2168468"/>
              <a:gd name="connsiteX7" fmla="*/ 1095327 w 1896906"/>
              <a:gd name="connsiteY7" fmla="*/ 122861 h 2168468"/>
              <a:gd name="connsiteX8" fmla="*/ 899799 w 1896906"/>
              <a:gd name="connsiteY8" fmla="*/ 191282 h 2168468"/>
              <a:gd name="connsiteX9" fmla="*/ 635048 w 1896906"/>
              <a:gd name="connsiteY9" fmla="*/ 307582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95286 w 1896906"/>
              <a:gd name="connsiteY6" fmla="*/ 81226 h 2168468"/>
              <a:gd name="connsiteX7" fmla="*/ 1095327 w 1896906"/>
              <a:gd name="connsiteY7" fmla="*/ 122861 h 2168468"/>
              <a:gd name="connsiteX8" fmla="*/ 899799 w 1896906"/>
              <a:gd name="connsiteY8" fmla="*/ 191282 h 2168468"/>
              <a:gd name="connsiteX9" fmla="*/ 635048 w 1896906"/>
              <a:gd name="connsiteY9" fmla="*/ 307582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95327 w 1896906"/>
              <a:gd name="connsiteY7" fmla="*/ 122861 h 2168468"/>
              <a:gd name="connsiteX8" fmla="*/ 899799 w 1896906"/>
              <a:gd name="connsiteY8" fmla="*/ 191282 h 2168468"/>
              <a:gd name="connsiteX9" fmla="*/ 635048 w 1896906"/>
              <a:gd name="connsiteY9" fmla="*/ 307582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9799 w 1896906"/>
              <a:gd name="connsiteY8" fmla="*/ 191282 h 2168468"/>
              <a:gd name="connsiteX9" fmla="*/ 635048 w 1896906"/>
              <a:gd name="connsiteY9" fmla="*/ 307582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2858 w 1896906"/>
              <a:gd name="connsiteY8" fmla="*/ 183925 h 2168468"/>
              <a:gd name="connsiteX9" fmla="*/ 635048 w 1896906"/>
              <a:gd name="connsiteY9" fmla="*/ 307582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2858 w 1896906"/>
              <a:gd name="connsiteY8" fmla="*/ 183925 h 2168468"/>
              <a:gd name="connsiteX9" fmla="*/ 629841 w 1896906"/>
              <a:gd name="connsiteY9" fmla="*/ 302064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2858 w 1896906"/>
              <a:gd name="connsiteY8" fmla="*/ 183925 h 2168468"/>
              <a:gd name="connsiteX9" fmla="*/ 629841 w 1896906"/>
              <a:gd name="connsiteY9" fmla="*/ 302064 h 2168468"/>
              <a:gd name="connsiteX10" fmla="*/ 407544 w 1896906"/>
              <a:gd name="connsiteY10" fmla="*/ 417704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2858 w 1896906"/>
              <a:gd name="connsiteY8" fmla="*/ 183925 h 2168468"/>
              <a:gd name="connsiteX9" fmla="*/ 629841 w 1896906"/>
              <a:gd name="connsiteY9" fmla="*/ 302064 h 2168468"/>
              <a:gd name="connsiteX10" fmla="*/ 407544 w 1896906"/>
              <a:gd name="connsiteY10" fmla="*/ 417704 h 2168468"/>
              <a:gd name="connsiteX11" fmla="*/ 191695 w 1896906"/>
              <a:gd name="connsiteY11" fmla="*/ 570490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2858 w 1896906"/>
              <a:gd name="connsiteY8" fmla="*/ 183925 h 2168468"/>
              <a:gd name="connsiteX9" fmla="*/ 629841 w 1896906"/>
              <a:gd name="connsiteY9" fmla="*/ 302064 h 2168468"/>
              <a:gd name="connsiteX10" fmla="*/ 407544 w 1896906"/>
              <a:gd name="connsiteY10" fmla="*/ 417704 h 2168468"/>
              <a:gd name="connsiteX11" fmla="*/ 191695 w 1896906"/>
              <a:gd name="connsiteY11" fmla="*/ 570490 h 2168468"/>
              <a:gd name="connsiteX12" fmla="*/ 94603 w 1896906"/>
              <a:gd name="connsiteY12" fmla="*/ 655095 h 2168468"/>
              <a:gd name="connsiteX13" fmla="*/ 0 w 1896906"/>
              <a:gd name="connsiteY13" fmla="*/ 756782 h 2168468"/>
              <a:gd name="connsiteX0" fmla="*/ 0 w 1900377"/>
              <a:gd name="connsiteY0" fmla="*/ 753104 h 2168468"/>
              <a:gd name="connsiteX1" fmla="*/ 1339674 w 1900377"/>
              <a:gd name="connsiteY1" fmla="*/ 2168468 h 2168468"/>
              <a:gd name="connsiteX2" fmla="*/ 1599731 w 1900377"/>
              <a:gd name="connsiteY2" fmla="*/ 2007283 h 2168468"/>
              <a:gd name="connsiteX3" fmla="*/ 1853949 w 1900377"/>
              <a:gd name="connsiteY3" fmla="*/ 1969597 h 2168468"/>
              <a:gd name="connsiteX4" fmla="*/ 1900377 w 1900377"/>
              <a:gd name="connsiteY4" fmla="*/ 0 h 2168468"/>
              <a:gd name="connsiteX5" fmla="*/ 1575728 w 1900377"/>
              <a:gd name="connsiteY5" fmla="*/ 18910 h 2168468"/>
              <a:gd name="connsiteX6" fmla="*/ 1292163 w 1900377"/>
              <a:gd name="connsiteY6" fmla="*/ 59504 h 2168468"/>
              <a:gd name="connsiteX7" fmla="*/ 1091855 w 1900377"/>
              <a:gd name="connsiteY7" fmla="*/ 115504 h 2168468"/>
              <a:gd name="connsiteX8" fmla="*/ 896329 w 1900377"/>
              <a:gd name="connsiteY8" fmla="*/ 183925 h 2168468"/>
              <a:gd name="connsiteX9" fmla="*/ 633312 w 1900377"/>
              <a:gd name="connsiteY9" fmla="*/ 302064 h 2168468"/>
              <a:gd name="connsiteX10" fmla="*/ 411015 w 1900377"/>
              <a:gd name="connsiteY10" fmla="*/ 417704 h 2168468"/>
              <a:gd name="connsiteX11" fmla="*/ 195166 w 1900377"/>
              <a:gd name="connsiteY11" fmla="*/ 570490 h 2168468"/>
              <a:gd name="connsiteX12" fmla="*/ 98074 w 1900377"/>
              <a:gd name="connsiteY12" fmla="*/ 655095 h 2168468"/>
              <a:gd name="connsiteX13" fmla="*/ 0 w 1900377"/>
              <a:gd name="connsiteY13" fmla="*/ 753104 h 2168468"/>
              <a:gd name="connsiteX0" fmla="*/ 0 w 1894909"/>
              <a:gd name="connsiteY0" fmla="*/ 747848 h 2168468"/>
              <a:gd name="connsiteX1" fmla="*/ 1334206 w 1894909"/>
              <a:gd name="connsiteY1" fmla="*/ 2168468 h 2168468"/>
              <a:gd name="connsiteX2" fmla="*/ 1594263 w 1894909"/>
              <a:gd name="connsiteY2" fmla="*/ 2007283 h 2168468"/>
              <a:gd name="connsiteX3" fmla="*/ 1848481 w 1894909"/>
              <a:gd name="connsiteY3" fmla="*/ 1969597 h 2168468"/>
              <a:gd name="connsiteX4" fmla="*/ 1894909 w 1894909"/>
              <a:gd name="connsiteY4" fmla="*/ 0 h 2168468"/>
              <a:gd name="connsiteX5" fmla="*/ 1570260 w 1894909"/>
              <a:gd name="connsiteY5" fmla="*/ 18910 h 2168468"/>
              <a:gd name="connsiteX6" fmla="*/ 1286695 w 1894909"/>
              <a:gd name="connsiteY6" fmla="*/ 59504 h 2168468"/>
              <a:gd name="connsiteX7" fmla="*/ 1086387 w 1894909"/>
              <a:gd name="connsiteY7" fmla="*/ 115504 h 2168468"/>
              <a:gd name="connsiteX8" fmla="*/ 890861 w 1894909"/>
              <a:gd name="connsiteY8" fmla="*/ 183925 h 2168468"/>
              <a:gd name="connsiteX9" fmla="*/ 627844 w 1894909"/>
              <a:gd name="connsiteY9" fmla="*/ 302064 h 2168468"/>
              <a:gd name="connsiteX10" fmla="*/ 405547 w 1894909"/>
              <a:gd name="connsiteY10" fmla="*/ 417704 h 2168468"/>
              <a:gd name="connsiteX11" fmla="*/ 189698 w 1894909"/>
              <a:gd name="connsiteY11" fmla="*/ 570490 h 2168468"/>
              <a:gd name="connsiteX12" fmla="*/ 92606 w 1894909"/>
              <a:gd name="connsiteY12" fmla="*/ 655095 h 2168468"/>
              <a:gd name="connsiteX13" fmla="*/ 0 w 1894909"/>
              <a:gd name="connsiteY13" fmla="*/ 747848 h 216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4909" h="2168468">
                <a:moveTo>
                  <a:pt x="0" y="747848"/>
                </a:moveTo>
                <a:lnTo>
                  <a:pt x="1334206" y="2168468"/>
                </a:lnTo>
                <a:cubicBezTo>
                  <a:pt x="1463675" y="2063093"/>
                  <a:pt x="1447699" y="2083490"/>
                  <a:pt x="1594263" y="2007283"/>
                </a:cubicBezTo>
                <a:cubicBezTo>
                  <a:pt x="1726270" y="1978517"/>
                  <a:pt x="1764985" y="1979795"/>
                  <a:pt x="1848481" y="1969597"/>
                </a:cubicBezTo>
                <a:lnTo>
                  <a:pt x="1894909" y="0"/>
                </a:lnTo>
                <a:lnTo>
                  <a:pt x="1570260" y="18910"/>
                </a:lnTo>
                <a:lnTo>
                  <a:pt x="1286695" y="59504"/>
                </a:lnTo>
                <a:lnTo>
                  <a:pt x="1086387" y="115504"/>
                </a:lnTo>
                <a:lnTo>
                  <a:pt x="890861" y="183925"/>
                </a:lnTo>
                <a:lnTo>
                  <a:pt x="627844" y="302064"/>
                </a:lnTo>
                <a:lnTo>
                  <a:pt x="405547" y="417704"/>
                </a:lnTo>
                <a:lnTo>
                  <a:pt x="189698" y="570490"/>
                </a:lnTo>
                <a:lnTo>
                  <a:pt x="92606" y="655095"/>
                </a:lnTo>
                <a:lnTo>
                  <a:pt x="0" y="747848"/>
                </a:lnTo>
                <a:close/>
              </a:path>
            </a:pathLst>
          </a:custGeom>
          <a:solidFill>
            <a:srgbClr val="FAFBB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hlinkClick r:id="rId8" action="ppaction://hlinksldjump"/>
            <a:extLst>
              <a:ext uri="{FF2B5EF4-FFF2-40B4-BE49-F238E27FC236}">
                <a16:creationId xmlns:a16="http://schemas.microsoft.com/office/drawing/2014/main" id="{BA70CE66-D382-4339-89CF-FC6DCFC95C37}"/>
              </a:ext>
            </a:extLst>
          </p:cNvPr>
          <p:cNvSpPr/>
          <p:nvPr/>
        </p:nvSpPr>
        <p:spPr>
          <a:xfrm>
            <a:off x="9770533" y="-93133"/>
            <a:ext cx="2421467" cy="2387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iends">
            <a:extLst>
              <a:ext uri="{FF2B5EF4-FFF2-40B4-BE49-F238E27FC236}">
                <a16:creationId xmlns:a16="http://schemas.microsoft.com/office/drawing/2014/main" id="{C2CC70DF-6A7C-4BCC-BE85-9A61B81956AE}"/>
              </a:ext>
            </a:extLst>
          </p:cNvPr>
          <p:cNvSpPr txBox="1"/>
          <p:nvPr/>
        </p:nvSpPr>
        <p:spPr>
          <a:xfrm>
            <a:off x="4613737" y="2545919"/>
            <a:ext cx="71506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“Cannot be friends with co-workers”</a:t>
            </a:r>
          </a:p>
        </p:txBody>
      </p:sp>
      <p:sp>
        <p:nvSpPr>
          <p:cNvPr id="27" name="Bad Influence">
            <a:extLst>
              <a:ext uri="{FF2B5EF4-FFF2-40B4-BE49-F238E27FC236}">
                <a16:creationId xmlns:a16="http://schemas.microsoft.com/office/drawing/2014/main" id="{6F291E4C-E141-494C-ADA2-CD748048401C}"/>
              </a:ext>
            </a:extLst>
          </p:cNvPr>
          <p:cNvSpPr txBox="1"/>
          <p:nvPr/>
        </p:nvSpPr>
        <p:spPr>
          <a:xfrm>
            <a:off x="827620" y="3980862"/>
            <a:ext cx="570726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7C9F35"/>
                </a:solidFill>
                <a:effectLst>
                  <a:outerShdw blurRad="38100" dist="38100" dir="2700000" algn="tl">
                    <a:srgbClr val="000000">
                      <a:alpha val="43137"/>
                    </a:srgbClr>
                  </a:outerShdw>
                </a:effectLst>
                <a:uLnTx/>
                <a:uFillTx/>
                <a:latin typeface="Calibri" panose="020F0502020204030204"/>
                <a:ea typeface="+mn-ea"/>
                <a:cs typeface="+mn-cs"/>
              </a:rPr>
              <a:t>“Bad influence”</a:t>
            </a:r>
          </a:p>
        </p:txBody>
      </p:sp>
      <p:sp>
        <p:nvSpPr>
          <p:cNvPr id="28" name="What they do">
            <a:extLst>
              <a:ext uri="{FF2B5EF4-FFF2-40B4-BE49-F238E27FC236}">
                <a16:creationId xmlns:a16="http://schemas.microsoft.com/office/drawing/2014/main" id="{471E22AA-351E-4491-A71C-7B0931F06CCC}"/>
              </a:ext>
            </a:extLst>
          </p:cNvPr>
          <p:cNvSpPr txBox="1"/>
          <p:nvPr/>
        </p:nvSpPr>
        <p:spPr>
          <a:xfrm>
            <a:off x="3132270" y="1432412"/>
            <a:ext cx="337534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7C9F35"/>
                </a:solidFill>
                <a:effectLst>
                  <a:outerShdw blurRad="38100" dist="38100" dir="2700000" algn="tl">
                    <a:srgbClr val="000000">
                      <a:alpha val="43137"/>
                    </a:srgbClr>
                  </a:outerShdw>
                </a:effectLst>
                <a:uLnTx/>
                <a:uFillTx/>
                <a:latin typeface="Calibri" panose="020F0502020204030204"/>
                <a:ea typeface="+mn-ea"/>
                <a:cs typeface="+mn-cs"/>
              </a:rPr>
              <a:t>What they do</a:t>
            </a:r>
          </a:p>
        </p:txBody>
      </p:sp>
      <p:sp>
        <p:nvSpPr>
          <p:cNvPr id="29" name="Where they Go">
            <a:extLst>
              <a:ext uri="{FF2B5EF4-FFF2-40B4-BE49-F238E27FC236}">
                <a16:creationId xmlns:a16="http://schemas.microsoft.com/office/drawing/2014/main" id="{8964C41F-50A8-4998-89AE-45B27AAF2FD4}"/>
              </a:ext>
            </a:extLst>
          </p:cNvPr>
          <p:cNvSpPr txBox="1"/>
          <p:nvPr/>
        </p:nvSpPr>
        <p:spPr>
          <a:xfrm>
            <a:off x="7810354" y="3957048"/>
            <a:ext cx="331424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44A85"/>
                </a:solidFill>
                <a:effectLst>
                  <a:outerShdw blurRad="38100" dist="38100" dir="2700000" algn="tl">
                    <a:srgbClr val="000000">
                      <a:alpha val="43137"/>
                    </a:srgbClr>
                  </a:outerShdw>
                </a:effectLst>
                <a:uLnTx/>
                <a:uFillTx/>
                <a:latin typeface="Calibri" panose="020F0502020204030204"/>
                <a:ea typeface="+mn-ea"/>
                <a:cs typeface="+mn-cs"/>
              </a:rPr>
              <a:t>Where they go</a:t>
            </a:r>
          </a:p>
        </p:txBody>
      </p:sp>
      <p:sp>
        <p:nvSpPr>
          <p:cNvPr id="30" name="What they read">
            <a:extLst>
              <a:ext uri="{FF2B5EF4-FFF2-40B4-BE49-F238E27FC236}">
                <a16:creationId xmlns:a16="http://schemas.microsoft.com/office/drawing/2014/main" id="{B17BDAB6-AD88-460E-9F04-63E34D7E5B5D}"/>
              </a:ext>
            </a:extLst>
          </p:cNvPr>
          <p:cNvSpPr txBox="1"/>
          <p:nvPr/>
        </p:nvSpPr>
        <p:spPr>
          <a:xfrm>
            <a:off x="3132270" y="5286777"/>
            <a:ext cx="465730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What they read</a:t>
            </a:r>
          </a:p>
        </p:txBody>
      </p:sp>
      <p:sp>
        <p:nvSpPr>
          <p:cNvPr id="31" name="What they read">
            <a:extLst>
              <a:ext uri="{FF2B5EF4-FFF2-40B4-BE49-F238E27FC236}">
                <a16:creationId xmlns:a16="http://schemas.microsoft.com/office/drawing/2014/main" id="{C6D3000D-6001-4FBF-9609-09AC52FB13AF}"/>
              </a:ext>
            </a:extLst>
          </p:cNvPr>
          <p:cNvSpPr txBox="1"/>
          <p:nvPr/>
        </p:nvSpPr>
        <p:spPr>
          <a:xfrm>
            <a:off x="207739" y="3075057"/>
            <a:ext cx="374621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44A85"/>
                </a:solidFill>
                <a:effectLst>
                  <a:outerShdw blurRad="38100" dist="38100" dir="2700000" algn="tl">
                    <a:srgbClr val="000000">
                      <a:alpha val="43137"/>
                    </a:srgbClr>
                  </a:outerShdw>
                </a:effectLst>
                <a:uLnTx/>
                <a:uFillTx/>
                <a:latin typeface="Calibri" panose="020F0502020204030204"/>
                <a:ea typeface="+mn-ea"/>
                <a:cs typeface="+mn-cs"/>
              </a:rPr>
              <a:t>Who they talk to</a:t>
            </a:r>
          </a:p>
        </p:txBody>
      </p:sp>
    </p:spTree>
    <p:extLst>
      <p:ext uri="{BB962C8B-B14F-4D97-AF65-F5344CB8AC3E}">
        <p14:creationId xmlns:p14="http://schemas.microsoft.com/office/powerpoint/2010/main" val="41211289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1000"/>
                                        <p:tgtEl>
                                          <p:spTgt spid="29"/>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000"/>
                                        <p:tgtEl>
                                          <p:spTgt spid="31"/>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p:bldP spid="28" grpId="0"/>
      <p:bldP spid="29" grpId="0"/>
      <p:bldP spid="30"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7CF433E1-6ECC-446B-8DD6-5DDFFBE5F9EA}"/>
              </a:ext>
            </a:extLst>
          </p:cNvPr>
          <p:cNvSpPr>
            <a:spLocks noGrp="1"/>
          </p:cNvSpPr>
          <p:nvPr>
            <p:ph type="title"/>
          </p:nvPr>
        </p:nvSpPr>
        <p:spPr/>
        <p:txBody>
          <a:bodyPr/>
          <a:lstStyle/>
          <a:p>
            <a:r>
              <a:rPr lang="en-US" sz="4400"/>
              <a:t>Minimizing, Denying, and </a:t>
            </a:r>
            <a:br>
              <a:rPr lang="en-US" sz="4400"/>
            </a:br>
            <a:r>
              <a:rPr lang="en-US" sz="4400"/>
              <a:t>Blaming </a:t>
            </a:r>
            <a:endParaRPr lang="en-US"/>
          </a:p>
        </p:txBody>
      </p:sp>
      <p:sp>
        <p:nvSpPr>
          <p:cNvPr id="2" name="Date Placeholder 1">
            <a:extLst>
              <a:ext uri="{FF2B5EF4-FFF2-40B4-BE49-F238E27FC236}">
                <a16:creationId xmlns:a16="http://schemas.microsoft.com/office/drawing/2014/main" id="{01B460A2-21AC-42E7-8921-D0DF711026E4}"/>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3" name="Footer Placeholder 2">
            <a:extLst>
              <a:ext uri="{FF2B5EF4-FFF2-40B4-BE49-F238E27FC236}">
                <a16:creationId xmlns:a16="http://schemas.microsoft.com/office/drawing/2014/main" id="{C554D4D3-7089-4ACB-A525-7AA930777BB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4" name="Slide Number Placeholder 3">
            <a:extLst>
              <a:ext uri="{FF2B5EF4-FFF2-40B4-BE49-F238E27FC236}">
                <a16:creationId xmlns:a16="http://schemas.microsoft.com/office/drawing/2014/main" id="{D183D25E-18F4-4C03-BD26-EC37012E6427}"/>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2" descr="http://www.loveisrespect.org/wp-content/uploads/2016/11/Power_And_Control.png">
            <a:extLst>
              <a:ext uri="{FF2B5EF4-FFF2-40B4-BE49-F238E27FC236}">
                <a16:creationId xmlns:a16="http://schemas.microsoft.com/office/drawing/2014/main" id="{C5FCC0A8-F424-4DCC-984C-B521F254C81D}"/>
              </a:ext>
            </a:extLst>
          </p:cNvPr>
          <p:cNvPicPr>
            <a:picLocks noChangeAspect="1" noChangeArrowheads="1"/>
          </p:cNvPicPr>
          <p:nvPr/>
        </p:nvPicPr>
        <p:blipFill>
          <a:blip r:embed="rId2" cstate="screen">
            <a:extLst>
              <a:ext uri="{BEBA8EAE-BF5A-486C-A8C5-ECC9F3942E4B}">
                <a14:imgProps xmlns:a14="http://schemas.microsoft.com/office/drawing/2010/main">
                  <a14:imgLayer r:embed="rId3">
                    <a14:imgEffect>
                      <a14:backgroundRemoval t="0" b="99721" l="0" r="100000">
                        <a14:foregroundMark x1="44475" y1="48396" x2="44475" y2="48396"/>
                      </a14:backgroundRemoval>
                    </a14:imgEffect>
                  </a14:imgLayer>
                </a14:imgProps>
              </a:ext>
              <a:ext uri="{28A0092B-C50C-407E-A947-70E740481C1C}">
                <a14:useLocalDpi xmlns:a14="http://schemas.microsoft.com/office/drawing/2010/main"/>
              </a:ext>
            </a:extLst>
          </a:blip>
          <a:srcRect/>
          <a:stretch>
            <a:fillRect/>
          </a:stretch>
        </p:blipFill>
        <p:spPr bwMode="auto">
          <a:xfrm>
            <a:off x="10029160" y="245534"/>
            <a:ext cx="1869610"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Intimidation1">
            <a:hlinkClick r:id="" action="ppaction://noaction"/>
            <a:extLst>
              <a:ext uri="{FF2B5EF4-FFF2-40B4-BE49-F238E27FC236}">
                <a16:creationId xmlns:a16="http://schemas.microsoft.com/office/drawing/2014/main" id="{41FA2529-BF0C-46BC-B143-5ED568DCC7FF}"/>
              </a:ext>
            </a:extLst>
          </p:cNvPr>
          <p:cNvSpPr/>
          <p:nvPr/>
        </p:nvSpPr>
        <p:spPr>
          <a:xfrm rot="2671399">
            <a:off x="10841005" y="362319"/>
            <a:ext cx="513388" cy="583517"/>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74796 w 1963554"/>
              <a:gd name="connsiteY2" fmla="*/ 2030931 h 2184935"/>
              <a:gd name="connsiteX3" fmla="*/ 1931465 w 1963554"/>
              <a:gd name="connsiteY3" fmla="*/ 1934817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55353 w 1963554"/>
              <a:gd name="connsiteY2" fmla="*/ 1993399 h 2184935"/>
              <a:gd name="connsiteX3" fmla="*/ 1931465 w 1963554"/>
              <a:gd name="connsiteY3" fmla="*/ 1934817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55353 w 1963554"/>
              <a:gd name="connsiteY2" fmla="*/ 1993399 h 2184935"/>
              <a:gd name="connsiteX3" fmla="*/ 1759390 w 1963554"/>
              <a:gd name="connsiteY3" fmla="*/ 1962146 h 2184935"/>
              <a:gd name="connsiteX4" fmla="*/ 1931465 w 1963554"/>
              <a:gd name="connsiteY4" fmla="*/ 1934817 h 2184935"/>
              <a:gd name="connsiteX5" fmla="*/ 1963554 w 1963554"/>
              <a:gd name="connsiteY5" fmla="*/ 0 h 2184935"/>
              <a:gd name="connsiteX6" fmla="*/ 1626670 w 1963554"/>
              <a:gd name="connsiteY6" fmla="*/ 9626 h 2184935"/>
              <a:gd name="connsiteX7" fmla="*/ 1357163 w 1963554"/>
              <a:gd name="connsiteY7" fmla="*/ 57752 h 2184935"/>
              <a:gd name="connsiteX8" fmla="*/ 1155032 w 1963554"/>
              <a:gd name="connsiteY8" fmla="*/ 115504 h 2184935"/>
              <a:gd name="connsiteX9" fmla="*/ 943276 w 1963554"/>
              <a:gd name="connsiteY9" fmla="*/ 192506 h 2184935"/>
              <a:gd name="connsiteX10" fmla="*/ 693019 w 1963554"/>
              <a:gd name="connsiteY10" fmla="*/ 298384 h 2184935"/>
              <a:gd name="connsiteX11" fmla="*/ 423512 w 1963554"/>
              <a:gd name="connsiteY11" fmla="*/ 452388 h 2184935"/>
              <a:gd name="connsiteX12" fmla="*/ 231007 w 1963554"/>
              <a:gd name="connsiteY12" fmla="*/ 596767 h 2184935"/>
              <a:gd name="connsiteX13" fmla="*/ 96253 w 1963554"/>
              <a:gd name="connsiteY13" fmla="*/ 693019 h 2184935"/>
              <a:gd name="connsiteX14" fmla="*/ 0 w 1963554"/>
              <a:gd name="connsiteY14" fmla="*/ 789272 h 2184935"/>
              <a:gd name="connsiteX0" fmla="*/ 0 w 1963554"/>
              <a:gd name="connsiteY0" fmla="*/ 789272 h 2184935"/>
              <a:gd name="connsiteX1" fmla="*/ 1414914 w 1963554"/>
              <a:gd name="connsiteY1" fmla="*/ 2184935 h 2184935"/>
              <a:gd name="connsiteX2" fmla="*/ 1503403 w 1963554"/>
              <a:gd name="connsiteY2" fmla="*/ 2073928 h 2184935"/>
              <a:gd name="connsiteX3" fmla="*/ 1655353 w 1963554"/>
              <a:gd name="connsiteY3" fmla="*/ 1993399 h 2184935"/>
              <a:gd name="connsiteX4" fmla="*/ 1759390 w 1963554"/>
              <a:gd name="connsiteY4" fmla="*/ 1962146 h 2184935"/>
              <a:gd name="connsiteX5" fmla="*/ 1931465 w 1963554"/>
              <a:gd name="connsiteY5" fmla="*/ 1934817 h 2184935"/>
              <a:gd name="connsiteX6" fmla="*/ 1963554 w 1963554"/>
              <a:gd name="connsiteY6" fmla="*/ 0 h 2184935"/>
              <a:gd name="connsiteX7" fmla="*/ 1626670 w 1963554"/>
              <a:gd name="connsiteY7" fmla="*/ 9626 h 2184935"/>
              <a:gd name="connsiteX8" fmla="*/ 1357163 w 1963554"/>
              <a:gd name="connsiteY8" fmla="*/ 57752 h 2184935"/>
              <a:gd name="connsiteX9" fmla="*/ 1155032 w 1963554"/>
              <a:gd name="connsiteY9" fmla="*/ 115504 h 2184935"/>
              <a:gd name="connsiteX10" fmla="*/ 943276 w 1963554"/>
              <a:gd name="connsiteY10" fmla="*/ 192506 h 2184935"/>
              <a:gd name="connsiteX11" fmla="*/ 693019 w 1963554"/>
              <a:gd name="connsiteY11" fmla="*/ 298384 h 2184935"/>
              <a:gd name="connsiteX12" fmla="*/ 423512 w 1963554"/>
              <a:gd name="connsiteY12" fmla="*/ 452388 h 2184935"/>
              <a:gd name="connsiteX13" fmla="*/ 231007 w 1963554"/>
              <a:gd name="connsiteY13" fmla="*/ 596767 h 2184935"/>
              <a:gd name="connsiteX14" fmla="*/ 96253 w 1963554"/>
              <a:gd name="connsiteY14" fmla="*/ 693019 h 2184935"/>
              <a:gd name="connsiteX15" fmla="*/ 0 w 1963554"/>
              <a:gd name="connsiteY15" fmla="*/ 789272 h 2184935"/>
              <a:gd name="connsiteX0" fmla="*/ 0 w 1963554"/>
              <a:gd name="connsiteY0" fmla="*/ 789272 h 2136904"/>
              <a:gd name="connsiteX1" fmla="*/ 1417114 w 1963554"/>
              <a:gd name="connsiteY1" fmla="*/ 2136904 h 2136904"/>
              <a:gd name="connsiteX2" fmla="*/ 1503403 w 1963554"/>
              <a:gd name="connsiteY2" fmla="*/ 2073928 h 2136904"/>
              <a:gd name="connsiteX3" fmla="*/ 1655353 w 1963554"/>
              <a:gd name="connsiteY3" fmla="*/ 1993399 h 2136904"/>
              <a:gd name="connsiteX4" fmla="*/ 1759390 w 1963554"/>
              <a:gd name="connsiteY4" fmla="*/ 1962146 h 2136904"/>
              <a:gd name="connsiteX5" fmla="*/ 1931465 w 1963554"/>
              <a:gd name="connsiteY5" fmla="*/ 1934817 h 2136904"/>
              <a:gd name="connsiteX6" fmla="*/ 1963554 w 1963554"/>
              <a:gd name="connsiteY6" fmla="*/ 0 h 2136904"/>
              <a:gd name="connsiteX7" fmla="*/ 1626670 w 1963554"/>
              <a:gd name="connsiteY7" fmla="*/ 9626 h 2136904"/>
              <a:gd name="connsiteX8" fmla="*/ 1357163 w 1963554"/>
              <a:gd name="connsiteY8" fmla="*/ 57752 h 2136904"/>
              <a:gd name="connsiteX9" fmla="*/ 1155032 w 1963554"/>
              <a:gd name="connsiteY9" fmla="*/ 115504 h 2136904"/>
              <a:gd name="connsiteX10" fmla="*/ 943276 w 1963554"/>
              <a:gd name="connsiteY10" fmla="*/ 192506 h 2136904"/>
              <a:gd name="connsiteX11" fmla="*/ 693019 w 1963554"/>
              <a:gd name="connsiteY11" fmla="*/ 298384 h 2136904"/>
              <a:gd name="connsiteX12" fmla="*/ 423512 w 1963554"/>
              <a:gd name="connsiteY12" fmla="*/ 452388 h 2136904"/>
              <a:gd name="connsiteX13" fmla="*/ 231007 w 1963554"/>
              <a:gd name="connsiteY13" fmla="*/ 596767 h 2136904"/>
              <a:gd name="connsiteX14" fmla="*/ 96253 w 1963554"/>
              <a:gd name="connsiteY14" fmla="*/ 693019 h 2136904"/>
              <a:gd name="connsiteX15" fmla="*/ 0 w 1963554"/>
              <a:gd name="connsiteY15" fmla="*/ 789272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1397 w 1921932"/>
              <a:gd name="connsiteY11" fmla="*/ 298384 h 2136904"/>
              <a:gd name="connsiteX12" fmla="*/ 381890 w 1921932"/>
              <a:gd name="connsiteY12" fmla="*/ 452388 h 2136904"/>
              <a:gd name="connsiteX13" fmla="*/ 189385 w 1921932"/>
              <a:gd name="connsiteY13" fmla="*/ 596767 h 2136904"/>
              <a:gd name="connsiteX14" fmla="*/ 54631 w 1921932"/>
              <a:gd name="connsiteY14" fmla="*/ 693019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1397 w 1921932"/>
              <a:gd name="connsiteY11" fmla="*/ 298384 h 2136904"/>
              <a:gd name="connsiteX12" fmla="*/ 381890 w 1921932"/>
              <a:gd name="connsiteY12" fmla="*/ 452388 h 2136904"/>
              <a:gd name="connsiteX13" fmla="*/ 189385 w 1921932"/>
              <a:gd name="connsiteY13" fmla="*/ 596767 h 2136904"/>
              <a:gd name="connsiteX14" fmla="*/ 72562 w 1921932"/>
              <a:gd name="connsiteY14" fmla="*/ 696726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1397 w 1921932"/>
              <a:gd name="connsiteY11" fmla="*/ 298384 h 2136904"/>
              <a:gd name="connsiteX12" fmla="*/ 381890 w 1921932"/>
              <a:gd name="connsiteY12" fmla="*/ 452388 h 2136904"/>
              <a:gd name="connsiteX13" fmla="*/ 189385 w 1921932"/>
              <a:gd name="connsiteY13" fmla="*/ 596767 h 2136904"/>
              <a:gd name="connsiteX14" fmla="*/ 74463 w 1921932"/>
              <a:gd name="connsiteY14" fmla="*/ 684284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1397 w 1921932"/>
              <a:gd name="connsiteY11" fmla="*/ 298384 h 2136904"/>
              <a:gd name="connsiteX12" fmla="*/ 381890 w 1921932"/>
              <a:gd name="connsiteY12" fmla="*/ 452388 h 2136904"/>
              <a:gd name="connsiteX13" fmla="*/ 185882 w 1921932"/>
              <a:gd name="connsiteY13" fmla="*/ 586061 h 2136904"/>
              <a:gd name="connsiteX14" fmla="*/ 74463 w 1921932"/>
              <a:gd name="connsiteY14" fmla="*/ 684284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1397 w 1921932"/>
              <a:gd name="connsiteY11" fmla="*/ 298384 h 2136904"/>
              <a:gd name="connsiteX12" fmla="*/ 371114 w 1921932"/>
              <a:gd name="connsiteY12" fmla="*/ 452299 h 2136904"/>
              <a:gd name="connsiteX13" fmla="*/ 185882 w 1921932"/>
              <a:gd name="connsiteY13" fmla="*/ 586061 h 2136904"/>
              <a:gd name="connsiteX14" fmla="*/ 74463 w 1921932"/>
              <a:gd name="connsiteY14" fmla="*/ 684284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6860 w 1921932"/>
              <a:gd name="connsiteY11" fmla="*/ 289532 h 2136904"/>
              <a:gd name="connsiteX12" fmla="*/ 371114 w 1921932"/>
              <a:gd name="connsiteY12" fmla="*/ 452299 h 2136904"/>
              <a:gd name="connsiteX13" fmla="*/ 185882 w 1921932"/>
              <a:gd name="connsiteY13" fmla="*/ 586061 h 2136904"/>
              <a:gd name="connsiteX14" fmla="*/ 74463 w 1921932"/>
              <a:gd name="connsiteY14" fmla="*/ 684284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7176 w 1921932"/>
              <a:gd name="connsiteY10" fmla="*/ 176536 h 2136904"/>
              <a:gd name="connsiteX11" fmla="*/ 656860 w 1921932"/>
              <a:gd name="connsiteY11" fmla="*/ 289532 h 2136904"/>
              <a:gd name="connsiteX12" fmla="*/ 371114 w 1921932"/>
              <a:gd name="connsiteY12" fmla="*/ 452299 h 2136904"/>
              <a:gd name="connsiteX13" fmla="*/ 185882 w 1921932"/>
              <a:gd name="connsiteY13" fmla="*/ 586061 h 2136904"/>
              <a:gd name="connsiteX14" fmla="*/ 74463 w 1921932"/>
              <a:gd name="connsiteY14" fmla="*/ 684284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1688 w 1921932"/>
              <a:gd name="connsiteY9" fmla="*/ 106592 h 2136904"/>
              <a:gd name="connsiteX10" fmla="*/ 907176 w 1921932"/>
              <a:gd name="connsiteY10" fmla="*/ 176536 h 2136904"/>
              <a:gd name="connsiteX11" fmla="*/ 656860 w 1921932"/>
              <a:gd name="connsiteY11" fmla="*/ 289532 h 2136904"/>
              <a:gd name="connsiteX12" fmla="*/ 371114 w 1921932"/>
              <a:gd name="connsiteY12" fmla="*/ 452299 h 2136904"/>
              <a:gd name="connsiteX13" fmla="*/ 185882 w 1921932"/>
              <a:gd name="connsiteY13" fmla="*/ 586061 h 2136904"/>
              <a:gd name="connsiteX14" fmla="*/ 74463 w 1921932"/>
              <a:gd name="connsiteY14" fmla="*/ 684284 h 2136904"/>
              <a:gd name="connsiteX15" fmla="*/ 0 w 1921932"/>
              <a:gd name="connsiteY15" fmla="*/ 752243 h 2136904"/>
              <a:gd name="connsiteX0" fmla="*/ 0 w 1907714"/>
              <a:gd name="connsiteY0" fmla="*/ 770155 h 2154816"/>
              <a:gd name="connsiteX1" fmla="*/ 1375492 w 1907714"/>
              <a:gd name="connsiteY1" fmla="*/ 2154816 h 2154816"/>
              <a:gd name="connsiteX2" fmla="*/ 1461781 w 1907714"/>
              <a:gd name="connsiteY2" fmla="*/ 2091840 h 2154816"/>
              <a:gd name="connsiteX3" fmla="*/ 1613731 w 1907714"/>
              <a:gd name="connsiteY3" fmla="*/ 2011311 h 2154816"/>
              <a:gd name="connsiteX4" fmla="*/ 1717768 w 1907714"/>
              <a:gd name="connsiteY4" fmla="*/ 1980058 h 2154816"/>
              <a:gd name="connsiteX5" fmla="*/ 1889843 w 1907714"/>
              <a:gd name="connsiteY5" fmla="*/ 1952729 h 2154816"/>
              <a:gd name="connsiteX6" fmla="*/ 1907714 w 1907714"/>
              <a:gd name="connsiteY6" fmla="*/ 0 h 2154816"/>
              <a:gd name="connsiteX7" fmla="*/ 1585048 w 1907714"/>
              <a:gd name="connsiteY7" fmla="*/ 27538 h 2154816"/>
              <a:gd name="connsiteX8" fmla="*/ 1315541 w 1907714"/>
              <a:gd name="connsiteY8" fmla="*/ 75664 h 2154816"/>
              <a:gd name="connsiteX9" fmla="*/ 1111688 w 1907714"/>
              <a:gd name="connsiteY9" fmla="*/ 124504 h 2154816"/>
              <a:gd name="connsiteX10" fmla="*/ 907176 w 1907714"/>
              <a:gd name="connsiteY10" fmla="*/ 194448 h 2154816"/>
              <a:gd name="connsiteX11" fmla="*/ 656860 w 1907714"/>
              <a:gd name="connsiteY11" fmla="*/ 307444 h 2154816"/>
              <a:gd name="connsiteX12" fmla="*/ 371114 w 1907714"/>
              <a:gd name="connsiteY12" fmla="*/ 470211 h 2154816"/>
              <a:gd name="connsiteX13" fmla="*/ 185882 w 1907714"/>
              <a:gd name="connsiteY13" fmla="*/ 603973 h 2154816"/>
              <a:gd name="connsiteX14" fmla="*/ 74463 w 1907714"/>
              <a:gd name="connsiteY14" fmla="*/ 702196 h 2154816"/>
              <a:gd name="connsiteX15" fmla="*/ 0 w 1907714"/>
              <a:gd name="connsiteY15" fmla="*/ 770155 h 2154816"/>
              <a:gd name="connsiteX0" fmla="*/ 0 w 1916648"/>
              <a:gd name="connsiteY0" fmla="*/ 764743 h 2149404"/>
              <a:gd name="connsiteX1" fmla="*/ 1375492 w 1916648"/>
              <a:gd name="connsiteY1" fmla="*/ 2149404 h 2149404"/>
              <a:gd name="connsiteX2" fmla="*/ 1461781 w 1916648"/>
              <a:gd name="connsiteY2" fmla="*/ 2086428 h 2149404"/>
              <a:gd name="connsiteX3" fmla="*/ 1613731 w 1916648"/>
              <a:gd name="connsiteY3" fmla="*/ 2005899 h 2149404"/>
              <a:gd name="connsiteX4" fmla="*/ 1717768 w 1916648"/>
              <a:gd name="connsiteY4" fmla="*/ 1974646 h 2149404"/>
              <a:gd name="connsiteX5" fmla="*/ 1889843 w 1916648"/>
              <a:gd name="connsiteY5" fmla="*/ 1947317 h 2149404"/>
              <a:gd name="connsiteX6" fmla="*/ 1916648 w 1916648"/>
              <a:gd name="connsiteY6" fmla="*/ 0 h 2149404"/>
              <a:gd name="connsiteX7" fmla="*/ 1585048 w 1916648"/>
              <a:gd name="connsiteY7" fmla="*/ 22126 h 2149404"/>
              <a:gd name="connsiteX8" fmla="*/ 1315541 w 1916648"/>
              <a:gd name="connsiteY8" fmla="*/ 70252 h 2149404"/>
              <a:gd name="connsiteX9" fmla="*/ 1111688 w 1916648"/>
              <a:gd name="connsiteY9" fmla="*/ 119092 h 2149404"/>
              <a:gd name="connsiteX10" fmla="*/ 907176 w 1916648"/>
              <a:gd name="connsiteY10" fmla="*/ 189036 h 2149404"/>
              <a:gd name="connsiteX11" fmla="*/ 656860 w 1916648"/>
              <a:gd name="connsiteY11" fmla="*/ 302032 h 2149404"/>
              <a:gd name="connsiteX12" fmla="*/ 371114 w 1916648"/>
              <a:gd name="connsiteY12" fmla="*/ 464799 h 2149404"/>
              <a:gd name="connsiteX13" fmla="*/ 185882 w 1916648"/>
              <a:gd name="connsiteY13" fmla="*/ 598561 h 2149404"/>
              <a:gd name="connsiteX14" fmla="*/ 74463 w 1916648"/>
              <a:gd name="connsiteY14" fmla="*/ 696784 h 2149404"/>
              <a:gd name="connsiteX15" fmla="*/ 0 w 1916648"/>
              <a:gd name="connsiteY15" fmla="*/ 764743 h 2149404"/>
              <a:gd name="connsiteX0" fmla="*/ 0 w 1916648"/>
              <a:gd name="connsiteY0" fmla="*/ 764743 h 2149404"/>
              <a:gd name="connsiteX1" fmla="*/ 1375492 w 1916648"/>
              <a:gd name="connsiteY1" fmla="*/ 2149404 h 2149404"/>
              <a:gd name="connsiteX2" fmla="*/ 1461781 w 1916648"/>
              <a:gd name="connsiteY2" fmla="*/ 2086428 h 2149404"/>
              <a:gd name="connsiteX3" fmla="*/ 1613731 w 1916648"/>
              <a:gd name="connsiteY3" fmla="*/ 2005899 h 2149404"/>
              <a:gd name="connsiteX4" fmla="*/ 1717768 w 1916648"/>
              <a:gd name="connsiteY4" fmla="*/ 1974646 h 2149404"/>
              <a:gd name="connsiteX5" fmla="*/ 1897087 w 1916648"/>
              <a:gd name="connsiteY5" fmla="*/ 1940258 h 2149404"/>
              <a:gd name="connsiteX6" fmla="*/ 1916648 w 1916648"/>
              <a:gd name="connsiteY6" fmla="*/ 0 h 2149404"/>
              <a:gd name="connsiteX7" fmla="*/ 1585048 w 1916648"/>
              <a:gd name="connsiteY7" fmla="*/ 22126 h 2149404"/>
              <a:gd name="connsiteX8" fmla="*/ 1315541 w 1916648"/>
              <a:gd name="connsiteY8" fmla="*/ 70252 h 2149404"/>
              <a:gd name="connsiteX9" fmla="*/ 1111688 w 1916648"/>
              <a:gd name="connsiteY9" fmla="*/ 119092 h 2149404"/>
              <a:gd name="connsiteX10" fmla="*/ 907176 w 1916648"/>
              <a:gd name="connsiteY10" fmla="*/ 189036 h 2149404"/>
              <a:gd name="connsiteX11" fmla="*/ 656860 w 1916648"/>
              <a:gd name="connsiteY11" fmla="*/ 302032 h 2149404"/>
              <a:gd name="connsiteX12" fmla="*/ 371114 w 1916648"/>
              <a:gd name="connsiteY12" fmla="*/ 464799 h 2149404"/>
              <a:gd name="connsiteX13" fmla="*/ 185882 w 1916648"/>
              <a:gd name="connsiteY13" fmla="*/ 598561 h 2149404"/>
              <a:gd name="connsiteX14" fmla="*/ 74463 w 1916648"/>
              <a:gd name="connsiteY14" fmla="*/ 696784 h 2149404"/>
              <a:gd name="connsiteX15" fmla="*/ 0 w 1916648"/>
              <a:gd name="connsiteY15" fmla="*/ 764743 h 2149404"/>
              <a:gd name="connsiteX0" fmla="*/ 0 w 1916648"/>
              <a:gd name="connsiteY0" fmla="*/ 764743 h 2158404"/>
              <a:gd name="connsiteX1" fmla="*/ 1387990 w 1916648"/>
              <a:gd name="connsiteY1" fmla="*/ 2158404 h 2158404"/>
              <a:gd name="connsiteX2" fmla="*/ 1461781 w 1916648"/>
              <a:gd name="connsiteY2" fmla="*/ 2086428 h 2158404"/>
              <a:gd name="connsiteX3" fmla="*/ 1613731 w 1916648"/>
              <a:gd name="connsiteY3" fmla="*/ 2005899 h 2158404"/>
              <a:gd name="connsiteX4" fmla="*/ 1717768 w 1916648"/>
              <a:gd name="connsiteY4" fmla="*/ 1974646 h 2158404"/>
              <a:gd name="connsiteX5" fmla="*/ 1897087 w 1916648"/>
              <a:gd name="connsiteY5" fmla="*/ 1940258 h 2158404"/>
              <a:gd name="connsiteX6" fmla="*/ 1916648 w 1916648"/>
              <a:gd name="connsiteY6" fmla="*/ 0 h 2158404"/>
              <a:gd name="connsiteX7" fmla="*/ 1585048 w 1916648"/>
              <a:gd name="connsiteY7" fmla="*/ 22126 h 2158404"/>
              <a:gd name="connsiteX8" fmla="*/ 1315541 w 1916648"/>
              <a:gd name="connsiteY8" fmla="*/ 70252 h 2158404"/>
              <a:gd name="connsiteX9" fmla="*/ 1111688 w 1916648"/>
              <a:gd name="connsiteY9" fmla="*/ 119092 h 2158404"/>
              <a:gd name="connsiteX10" fmla="*/ 907176 w 1916648"/>
              <a:gd name="connsiteY10" fmla="*/ 189036 h 2158404"/>
              <a:gd name="connsiteX11" fmla="*/ 656860 w 1916648"/>
              <a:gd name="connsiteY11" fmla="*/ 302032 h 2158404"/>
              <a:gd name="connsiteX12" fmla="*/ 371114 w 1916648"/>
              <a:gd name="connsiteY12" fmla="*/ 464799 h 2158404"/>
              <a:gd name="connsiteX13" fmla="*/ 185882 w 1916648"/>
              <a:gd name="connsiteY13" fmla="*/ 598561 h 2158404"/>
              <a:gd name="connsiteX14" fmla="*/ 74463 w 1916648"/>
              <a:gd name="connsiteY14" fmla="*/ 696784 h 2158404"/>
              <a:gd name="connsiteX15" fmla="*/ 0 w 1916648"/>
              <a:gd name="connsiteY15" fmla="*/ 764743 h 2158404"/>
              <a:gd name="connsiteX0" fmla="*/ 0 w 1916648"/>
              <a:gd name="connsiteY0" fmla="*/ 764743 h 2158404"/>
              <a:gd name="connsiteX1" fmla="*/ 1387990 w 1916648"/>
              <a:gd name="connsiteY1" fmla="*/ 2158404 h 2158404"/>
              <a:gd name="connsiteX2" fmla="*/ 1468935 w 1916648"/>
              <a:gd name="connsiteY2" fmla="*/ 2090047 h 2158404"/>
              <a:gd name="connsiteX3" fmla="*/ 1613731 w 1916648"/>
              <a:gd name="connsiteY3" fmla="*/ 2005899 h 2158404"/>
              <a:gd name="connsiteX4" fmla="*/ 1717768 w 1916648"/>
              <a:gd name="connsiteY4" fmla="*/ 1974646 h 2158404"/>
              <a:gd name="connsiteX5" fmla="*/ 1897087 w 1916648"/>
              <a:gd name="connsiteY5" fmla="*/ 1940258 h 2158404"/>
              <a:gd name="connsiteX6" fmla="*/ 1916648 w 1916648"/>
              <a:gd name="connsiteY6" fmla="*/ 0 h 2158404"/>
              <a:gd name="connsiteX7" fmla="*/ 1585048 w 1916648"/>
              <a:gd name="connsiteY7" fmla="*/ 22126 h 2158404"/>
              <a:gd name="connsiteX8" fmla="*/ 1315541 w 1916648"/>
              <a:gd name="connsiteY8" fmla="*/ 70252 h 2158404"/>
              <a:gd name="connsiteX9" fmla="*/ 1111688 w 1916648"/>
              <a:gd name="connsiteY9" fmla="*/ 119092 h 2158404"/>
              <a:gd name="connsiteX10" fmla="*/ 907176 w 1916648"/>
              <a:gd name="connsiteY10" fmla="*/ 189036 h 2158404"/>
              <a:gd name="connsiteX11" fmla="*/ 656860 w 1916648"/>
              <a:gd name="connsiteY11" fmla="*/ 302032 h 2158404"/>
              <a:gd name="connsiteX12" fmla="*/ 371114 w 1916648"/>
              <a:gd name="connsiteY12" fmla="*/ 464799 h 2158404"/>
              <a:gd name="connsiteX13" fmla="*/ 185882 w 1916648"/>
              <a:gd name="connsiteY13" fmla="*/ 598561 h 2158404"/>
              <a:gd name="connsiteX14" fmla="*/ 74463 w 1916648"/>
              <a:gd name="connsiteY14" fmla="*/ 696784 h 2158404"/>
              <a:gd name="connsiteX15" fmla="*/ 0 w 1916648"/>
              <a:gd name="connsiteY15" fmla="*/ 764743 h 215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16648" h="2158404">
                <a:moveTo>
                  <a:pt x="0" y="764743"/>
                </a:moveTo>
                <a:lnTo>
                  <a:pt x="1387990" y="2158404"/>
                </a:lnTo>
                <a:cubicBezTo>
                  <a:pt x="1423997" y="2130353"/>
                  <a:pt x="1432928" y="2118098"/>
                  <a:pt x="1468935" y="2090047"/>
                </a:cubicBezTo>
                <a:lnTo>
                  <a:pt x="1613731" y="2005899"/>
                </a:lnTo>
                <a:cubicBezTo>
                  <a:pt x="1648370" y="2000226"/>
                  <a:pt x="1683129" y="1980319"/>
                  <a:pt x="1717768" y="1974646"/>
                </a:cubicBezTo>
                <a:lnTo>
                  <a:pt x="1897087" y="1940258"/>
                </a:lnTo>
                <a:lnTo>
                  <a:pt x="1916648" y="0"/>
                </a:lnTo>
                <a:lnTo>
                  <a:pt x="1585048" y="22126"/>
                </a:lnTo>
                <a:lnTo>
                  <a:pt x="1315541" y="70252"/>
                </a:lnTo>
                <a:lnTo>
                  <a:pt x="1111688" y="119092"/>
                </a:lnTo>
                <a:lnTo>
                  <a:pt x="907176" y="189036"/>
                </a:lnTo>
                <a:lnTo>
                  <a:pt x="656860" y="302032"/>
                </a:lnTo>
                <a:lnTo>
                  <a:pt x="371114" y="464799"/>
                </a:lnTo>
                <a:lnTo>
                  <a:pt x="185882" y="598561"/>
                </a:lnTo>
                <a:lnTo>
                  <a:pt x="74463" y="696784"/>
                </a:lnTo>
                <a:lnTo>
                  <a:pt x="0" y="764743"/>
                </a:lnTo>
                <a:close/>
              </a:path>
            </a:pathLst>
          </a:custGeom>
          <a:solidFill>
            <a:srgbClr val="9966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Emotional1">
            <a:hlinkClick r:id="rId4" action="ppaction://hlinksldjump"/>
            <a:extLst>
              <a:ext uri="{FF2B5EF4-FFF2-40B4-BE49-F238E27FC236}">
                <a16:creationId xmlns:a16="http://schemas.microsoft.com/office/drawing/2014/main" id="{28F5623A-7AD1-46B2-8D05-AB97F735D29F}"/>
              </a:ext>
            </a:extLst>
          </p:cNvPr>
          <p:cNvSpPr/>
          <p:nvPr/>
        </p:nvSpPr>
        <p:spPr>
          <a:xfrm rot="5400000">
            <a:off x="11162716" y="601744"/>
            <a:ext cx="506288" cy="582529"/>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8790"/>
              <a:gd name="connsiteY0" fmla="*/ 789272 h 2184935"/>
              <a:gd name="connsiteX1" fmla="*/ 1414914 w 1968790"/>
              <a:gd name="connsiteY1" fmla="*/ 2184935 h 2184935"/>
              <a:gd name="connsiteX2" fmla="*/ 1674796 w 1968790"/>
              <a:gd name="connsiteY2" fmla="*/ 2030931 h 2184935"/>
              <a:gd name="connsiteX3" fmla="*/ 1968790 w 1968790"/>
              <a:gd name="connsiteY3" fmla="*/ 1966095 h 2184935"/>
              <a:gd name="connsiteX4" fmla="*/ 1963554 w 1968790"/>
              <a:gd name="connsiteY4" fmla="*/ 0 h 2184935"/>
              <a:gd name="connsiteX5" fmla="*/ 1626670 w 1968790"/>
              <a:gd name="connsiteY5" fmla="*/ 9626 h 2184935"/>
              <a:gd name="connsiteX6" fmla="*/ 1357163 w 1968790"/>
              <a:gd name="connsiteY6" fmla="*/ 57752 h 2184935"/>
              <a:gd name="connsiteX7" fmla="*/ 1155032 w 1968790"/>
              <a:gd name="connsiteY7" fmla="*/ 115504 h 2184935"/>
              <a:gd name="connsiteX8" fmla="*/ 943276 w 1968790"/>
              <a:gd name="connsiteY8" fmla="*/ 192506 h 2184935"/>
              <a:gd name="connsiteX9" fmla="*/ 693019 w 1968790"/>
              <a:gd name="connsiteY9" fmla="*/ 298384 h 2184935"/>
              <a:gd name="connsiteX10" fmla="*/ 423512 w 1968790"/>
              <a:gd name="connsiteY10" fmla="*/ 452388 h 2184935"/>
              <a:gd name="connsiteX11" fmla="*/ 231007 w 1968790"/>
              <a:gd name="connsiteY11" fmla="*/ 596767 h 2184935"/>
              <a:gd name="connsiteX12" fmla="*/ 96253 w 1968790"/>
              <a:gd name="connsiteY12" fmla="*/ 693019 h 2184935"/>
              <a:gd name="connsiteX13" fmla="*/ 0 w 1968790"/>
              <a:gd name="connsiteY13" fmla="*/ 789272 h 2184935"/>
              <a:gd name="connsiteX0" fmla="*/ 0 w 1974259"/>
              <a:gd name="connsiteY0" fmla="*/ 789272 h 2184935"/>
              <a:gd name="connsiteX1" fmla="*/ 1414914 w 1974259"/>
              <a:gd name="connsiteY1" fmla="*/ 2184935 h 2184935"/>
              <a:gd name="connsiteX2" fmla="*/ 1674796 w 1974259"/>
              <a:gd name="connsiteY2" fmla="*/ 2030931 h 2184935"/>
              <a:gd name="connsiteX3" fmla="*/ 1968790 w 1974259"/>
              <a:gd name="connsiteY3" fmla="*/ 1966095 h 2184935"/>
              <a:gd name="connsiteX4" fmla="*/ 1974027 w 1974259"/>
              <a:gd name="connsiteY4" fmla="*/ 0 h 2184935"/>
              <a:gd name="connsiteX5" fmla="*/ 1626670 w 1974259"/>
              <a:gd name="connsiteY5" fmla="*/ 9626 h 2184935"/>
              <a:gd name="connsiteX6" fmla="*/ 1357163 w 1974259"/>
              <a:gd name="connsiteY6" fmla="*/ 57752 h 2184935"/>
              <a:gd name="connsiteX7" fmla="*/ 1155032 w 1974259"/>
              <a:gd name="connsiteY7" fmla="*/ 115504 h 2184935"/>
              <a:gd name="connsiteX8" fmla="*/ 943276 w 1974259"/>
              <a:gd name="connsiteY8" fmla="*/ 192506 h 2184935"/>
              <a:gd name="connsiteX9" fmla="*/ 693019 w 1974259"/>
              <a:gd name="connsiteY9" fmla="*/ 298384 h 2184935"/>
              <a:gd name="connsiteX10" fmla="*/ 423512 w 1974259"/>
              <a:gd name="connsiteY10" fmla="*/ 452388 h 2184935"/>
              <a:gd name="connsiteX11" fmla="*/ 231007 w 1974259"/>
              <a:gd name="connsiteY11" fmla="*/ 596767 h 2184935"/>
              <a:gd name="connsiteX12" fmla="*/ 96253 w 1974259"/>
              <a:gd name="connsiteY12" fmla="*/ 693019 h 2184935"/>
              <a:gd name="connsiteX13" fmla="*/ 0 w 1974259"/>
              <a:gd name="connsiteY13" fmla="*/ 789272 h 2184935"/>
              <a:gd name="connsiteX0" fmla="*/ 0 w 1974259"/>
              <a:gd name="connsiteY0" fmla="*/ 789272 h 2162075"/>
              <a:gd name="connsiteX1" fmla="*/ 1448950 w 1974259"/>
              <a:gd name="connsiteY1" fmla="*/ 2162075 h 2162075"/>
              <a:gd name="connsiteX2" fmla="*/ 1674796 w 1974259"/>
              <a:gd name="connsiteY2" fmla="*/ 2030931 h 2162075"/>
              <a:gd name="connsiteX3" fmla="*/ 1968790 w 1974259"/>
              <a:gd name="connsiteY3" fmla="*/ 1966095 h 2162075"/>
              <a:gd name="connsiteX4" fmla="*/ 1974027 w 1974259"/>
              <a:gd name="connsiteY4" fmla="*/ 0 h 2162075"/>
              <a:gd name="connsiteX5" fmla="*/ 1626670 w 1974259"/>
              <a:gd name="connsiteY5" fmla="*/ 9626 h 2162075"/>
              <a:gd name="connsiteX6" fmla="*/ 1357163 w 1974259"/>
              <a:gd name="connsiteY6" fmla="*/ 57752 h 2162075"/>
              <a:gd name="connsiteX7" fmla="*/ 1155032 w 1974259"/>
              <a:gd name="connsiteY7" fmla="*/ 115504 h 2162075"/>
              <a:gd name="connsiteX8" fmla="*/ 943276 w 1974259"/>
              <a:gd name="connsiteY8" fmla="*/ 192506 h 2162075"/>
              <a:gd name="connsiteX9" fmla="*/ 693019 w 1974259"/>
              <a:gd name="connsiteY9" fmla="*/ 298384 h 2162075"/>
              <a:gd name="connsiteX10" fmla="*/ 423512 w 1974259"/>
              <a:gd name="connsiteY10" fmla="*/ 452388 h 2162075"/>
              <a:gd name="connsiteX11" fmla="*/ 231007 w 1974259"/>
              <a:gd name="connsiteY11" fmla="*/ 596767 h 2162075"/>
              <a:gd name="connsiteX12" fmla="*/ 96253 w 1974259"/>
              <a:gd name="connsiteY12" fmla="*/ 693019 h 2162075"/>
              <a:gd name="connsiteX13" fmla="*/ 0 w 1974259"/>
              <a:gd name="connsiteY13" fmla="*/ 789272 h 2162075"/>
              <a:gd name="connsiteX0" fmla="*/ 0 w 1942838"/>
              <a:gd name="connsiteY0" fmla="*/ 791811 h 2162075"/>
              <a:gd name="connsiteX1" fmla="*/ 1417529 w 1942838"/>
              <a:gd name="connsiteY1" fmla="*/ 2162075 h 2162075"/>
              <a:gd name="connsiteX2" fmla="*/ 1643375 w 1942838"/>
              <a:gd name="connsiteY2" fmla="*/ 2030931 h 2162075"/>
              <a:gd name="connsiteX3" fmla="*/ 1937369 w 1942838"/>
              <a:gd name="connsiteY3" fmla="*/ 1966095 h 2162075"/>
              <a:gd name="connsiteX4" fmla="*/ 1942606 w 1942838"/>
              <a:gd name="connsiteY4" fmla="*/ 0 h 2162075"/>
              <a:gd name="connsiteX5" fmla="*/ 1595249 w 1942838"/>
              <a:gd name="connsiteY5" fmla="*/ 9626 h 2162075"/>
              <a:gd name="connsiteX6" fmla="*/ 1325742 w 1942838"/>
              <a:gd name="connsiteY6" fmla="*/ 57752 h 2162075"/>
              <a:gd name="connsiteX7" fmla="*/ 1123611 w 1942838"/>
              <a:gd name="connsiteY7" fmla="*/ 115504 h 2162075"/>
              <a:gd name="connsiteX8" fmla="*/ 911855 w 1942838"/>
              <a:gd name="connsiteY8" fmla="*/ 192506 h 2162075"/>
              <a:gd name="connsiteX9" fmla="*/ 661598 w 1942838"/>
              <a:gd name="connsiteY9" fmla="*/ 298384 h 2162075"/>
              <a:gd name="connsiteX10" fmla="*/ 392091 w 1942838"/>
              <a:gd name="connsiteY10" fmla="*/ 452388 h 2162075"/>
              <a:gd name="connsiteX11" fmla="*/ 199586 w 1942838"/>
              <a:gd name="connsiteY11" fmla="*/ 596767 h 2162075"/>
              <a:gd name="connsiteX12" fmla="*/ 64832 w 1942838"/>
              <a:gd name="connsiteY12" fmla="*/ 693019 h 2162075"/>
              <a:gd name="connsiteX13" fmla="*/ 0 w 1942838"/>
              <a:gd name="connsiteY13" fmla="*/ 791811 h 2162075"/>
              <a:gd name="connsiteX0" fmla="*/ 0 w 1942838"/>
              <a:gd name="connsiteY0" fmla="*/ 791811 h 2162075"/>
              <a:gd name="connsiteX1" fmla="*/ 1417529 w 1942838"/>
              <a:gd name="connsiteY1" fmla="*/ 2162075 h 2162075"/>
              <a:gd name="connsiteX2" fmla="*/ 1643375 w 1942838"/>
              <a:gd name="connsiteY2" fmla="*/ 2030931 h 2162075"/>
              <a:gd name="connsiteX3" fmla="*/ 1937369 w 1942838"/>
              <a:gd name="connsiteY3" fmla="*/ 1966095 h 2162075"/>
              <a:gd name="connsiteX4" fmla="*/ 1942606 w 1942838"/>
              <a:gd name="connsiteY4" fmla="*/ 0 h 2162075"/>
              <a:gd name="connsiteX5" fmla="*/ 1595249 w 1942838"/>
              <a:gd name="connsiteY5" fmla="*/ 9626 h 2162075"/>
              <a:gd name="connsiteX6" fmla="*/ 1325742 w 1942838"/>
              <a:gd name="connsiteY6" fmla="*/ 57752 h 2162075"/>
              <a:gd name="connsiteX7" fmla="*/ 1123611 w 1942838"/>
              <a:gd name="connsiteY7" fmla="*/ 115504 h 2162075"/>
              <a:gd name="connsiteX8" fmla="*/ 911855 w 1942838"/>
              <a:gd name="connsiteY8" fmla="*/ 192506 h 2162075"/>
              <a:gd name="connsiteX9" fmla="*/ 661598 w 1942838"/>
              <a:gd name="connsiteY9" fmla="*/ 298384 h 2162075"/>
              <a:gd name="connsiteX10" fmla="*/ 392091 w 1942838"/>
              <a:gd name="connsiteY10" fmla="*/ 452388 h 2162075"/>
              <a:gd name="connsiteX11" fmla="*/ 199586 w 1942838"/>
              <a:gd name="connsiteY11" fmla="*/ 596767 h 2162075"/>
              <a:gd name="connsiteX12" fmla="*/ 75305 w 1942838"/>
              <a:gd name="connsiteY12" fmla="*/ 698100 h 2162075"/>
              <a:gd name="connsiteX13" fmla="*/ 0 w 1942838"/>
              <a:gd name="connsiteY13" fmla="*/ 791811 h 2162075"/>
              <a:gd name="connsiteX0" fmla="*/ 0 w 1943108"/>
              <a:gd name="connsiteY0" fmla="*/ 791811 h 2162075"/>
              <a:gd name="connsiteX1" fmla="*/ 1417529 w 1943108"/>
              <a:gd name="connsiteY1" fmla="*/ 2162075 h 2162075"/>
              <a:gd name="connsiteX2" fmla="*/ 1643375 w 1943108"/>
              <a:gd name="connsiteY2" fmla="*/ 2030931 h 2162075"/>
              <a:gd name="connsiteX3" fmla="*/ 1942606 w 1943108"/>
              <a:gd name="connsiteY3" fmla="*/ 1953396 h 2162075"/>
              <a:gd name="connsiteX4" fmla="*/ 1942606 w 1943108"/>
              <a:gd name="connsiteY4" fmla="*/ 0 h 2162075"/>
              <a:gd name="connsiteX5" fmla="*/ 1595249 w 1943108"/>
              <a:gd name="connsiteY5" fmla="*/ 9626 h 2162075"/>
              <a:gd name="connsiteX6" fmla="*/ 1325742 w 1943108"/>
              <a:gd name="connsiteY6" fmla="*/ 57752 h 2162075"/>
              <a:gd name="connsiteX7" fmla="*/ 1123611 w 1943108"/>
              <a:gd name="connsiteY7" fmla="*/ 115504 h 2162075"/>
              <a:gd name="connsiteX8" fmla="*/ 911855 w 1943108"/>
              <a:gd name="connsiteY8" fmla="*/ 192506 h 2162075"/>
              <a:gd name="connsiteX9" fmla="*/ 661598 w 1943108"/>
              <a:gd name="connsiteY9" fmla="*/ 298384 h 2162075"/>
              <a:gd name="connsiteX10" fmla="*/ 392091 w 1943108"/>
              <a:gd name="connsiteY10" fmla="*/ 452388 h 2162075"/>
              <a:gd name="connsiteX11" fmla="*/ 199586 w 1943108"/>
              <a:gd name="connsiteY11" fmla="*/ 596767 h 2162075"/>
              <a:gd name="connsiteX12" fmla="*/ 75305 w 1943108"/>
              <a:gd name="connsiteY12" fmla="*/ 698100 h 2162075"/>
              <a:gd name="connsiteX13" fmla="*/ 0 w 1943108"/>
              <a:gd name="connsiteY13" fmla="*/ 791811 h 2162075"/>
              <a:gd name="connsiteX0" fmla="*/ 0 w 1943109"/>
              <a:gd name="connsiteY0" fmla="*/ 791811 h 2162075"/>
              <a:gd name="connsiteX1" fmla="*/ 1417529 w 1943109"/>
              <a:gd name="connsiteY1" fmla="*/ 2162075 h 2162075"/>
              <a:gd name="connsiteX2" fmla="*/ 1643375 w 1943109"/>
              <a:gd name="connsiteY2" fmla="*/ 2030931 h 2162075"/>
              <a:gd name="connsiteX3" fmla="*/ 1942606 w 1943109"/>
              <a:gd name="connsiteY3" fmla="*/ 1953396 h 2162075"/>
              <a:gd name="connsiteX4" fmla="*/ 1942606 w 1943109"/>
              <a:gd name="connsiteY4" fmla="*/ 0 h 2162075"/>
              <a:gd name="connsiteX5" fmla="*/ 1595249 w 1943109"/>
              <a:gd name="connsiteY5" fmla="*/ 9626 h 2162075"/>
              <a:gd name="connsiteX6" fmla="*/ 1325742 w 1943109"/>
              <a:gd name="connsiteY6" fmla="*/ 57752 h 2162075"/>
              <a:gd name="connsiteX7" fmla="*/ 1123611 w 1943109"/>
              <a:gd name="connsiteY7" fmla="*/ 115504 h 2162075"/>
              <a:gd name="connsiteX8" fmla="*/ 911855 w 1943109"/>
              <a:gd name="connsiteY8" fmla="*/ 192506 h 2162075"/>
              <a:gd name="connsiteX9" fmla="*/ 661598 w 1943109"/>
              <a:gd name="connsiteY9" fmla="*/ 298384 h 2162075"/>
              <a:gd name="connsiteX10" fmla="*/ 392091 w 1943109"/>
              <a:gd name="connsiteY10" fmla="*/ 452388 h 2162075"/>
              <a:gd name="connsiteX11" fmla="*/ 199586 w 1943109"/>
              <a:gd name="connsiteY11" fmla="*/ 596767 h 2162075"/>
              <a:gd name="connsiteX12" fmla="*/ 75305 w 1943109"/>
              <a:gd name="connsiteY12" fmla="*/ 698100 h 2162075"/>
              <a:gd name="connsiteX13" fmla="*/ 0 w 1943109"/>
              <a:gd name="connsiteY13" fmla="*/ 791811 h 2162075"/>
              <a:gd name="connsiteX0" fmla="*/ 0 w 1943109"/>
              <a:gd name="connsiteY0" fmla="*/ 791811 h 2162075"/>
              <a:gd name="connsiteX1" fmla="*/ 1417529 w 1943109"/>
              <a:gd name="connsiteY1" fmla="*/ 2162075 h 2162075"/>
              <a:gd name="connsiteX2" fmla="*/ 1643375 w 1943109"/>
              <a:gd name="connsiteY2" fmla="*/ 2030931 h 2162075"/>
              <a:gd name="connsiteX3" fmla="*/ 1801932 w 1943109"/>
              <a:gd name="connsiteY3" fmla="*/ 1973751 h 2162075"/>
              <a:gd name="connsiteX4" fmla="*/ 1942606 w 1943109"/>
              <a:gd name="connsiteY4" fmla="*/ 1953396 h 2162075"/>
              <a:gd name="connsiteX5" fmla="*/ 1942606 w 1943109"/>
              <a:gd name="connsiteY5" fmla="*/ 0 h 2162075"/>
              <a:gd name="connsiteX6" fmla="*/ 1595249 w 1943109"/>
              <a:gd name="connsiteY6" fmla="*/ 9626 h 2162075"/>
              <a:gd name="connsiteX7" fmla="*/ 1325742 w 1943109"/>
              <a:gd name="connsiteY7" fmla="*/ 57752 h 2162075"/>
              <a:gd name="connsiteX8" fmla="*/ 1123611 w 1943109"/>
              <a:gd name="connsiteY8" fmla="*/ 115504 h 2162075"/>
              <a:gd name="connsiteX9" fmla="*/ 911855 w 1943109"/>
              <a:gd name="connsiteY9" fmla="*/ 192506 h 2162075"/>
              <a:gd name="connsiteX10" fmla="*/ 661598 w 1943109"/>
              <a:gd name="connsiteY10" fmla="*/ 298384 h 2162075"/>
              <a:gd name="connsiteX11" fmla="*/ 392091 w 1943109"/>
              <a:gd name="connsiteY11" fmla="*/ 452388 h 2162075"/>
              <a:gd name="connsiteX12" fmla="*/ 199586 w 1943109"/>
              <a:gd name="connsiteY12" fmla="*/ 596767 h 2162075"/>
              <a:gd name="connsiteX13" fmla="*/ 75305 w 1943109"/>
              <a:gd name="connsiteY13" fmla="*/ 698100 h 2162075"/>
              <a:gd name="connsiteX14" fmla="*/ 0 w 1943109"/>
              <a:gd name="connsiteY14" fmla="*/ 791811 h 2162075"/>
              <a:gd name="connsiteX0" fmla="*/ 0 w 1943109"/>
              <a:gd name="connsiteY0" fmla="*/ 791811 h 2162075"/>
              <a:gd name="connsiteX1" fmla="*/ 1417529 w 1943109"/>
              <a:gd name="connsiteY1" fmla="*/ 2162075 h 2162075"/>
              <a:gd name="connsiteX2" fmla="*/ 1643375 w 1943109"/>
              <a:gd name="connsiteY2" fmla="*/ 2030931 h 2162075"/>
              <a:gd name="connsiteX3" fmla="*/ 1801932 w 1943109"/>
              <a:gd name="connsiteY3" fmla="*/ 1973751 h 2162075"/>
              <a:gd name="connsiteX4" fmla="*/ 1942606 w 1943109"/>
              <a:gd name="connsiteY4" fmla="*/ 1953396 h 2162075"/>
              <a:gd name="connsiteX5" fmla="*/ 1942606 w 1943109"/>
              <a:gd name="connsiteY5" fmla="*/ 0 h 2162075"/>
              <a:gd name="connsiteX6" fmla="*/ 1595249 w 1943109"/>
              <a:gd name="connsiteY6" fmla="*/ 9626 h 2162075"/>
              <a:gd name="connsiteX7" fmla="*/ 1325742 w 1943109"/>
              <a:gd name="connsiteY7" fmla="*/ 57752 h 2162075"/>
              <a:gd name="connsiteX8" fmla="*/ 1123611 w 1943109"/>
              <a:gd name="connsiteY8" fmla="*/ 115504 h 2162075"/>
              <a:gd name="connsiteX9" fmla="*/ 911855 w 1943109"/>
              <a:gd name="connsiteY9" fmla="*/ 192506 h 2162075"/>
              <a:gd name="connsiteX10" fmla="*/ 661598 w 1943109"/>
              <a:gd name="connsiteY10" fmla="*/ 298384 h 2162075"/>
              <a:gd name="connsiteX11" fmla="*/ 392091 w 1943109"/>
              <a:gd name="connsiteY11" fmla="*/ 452388 h 2162075"/>
              <a:gd name="connsiteX12" fmla="*/ 199586 w 1943109"/>
              <a:gd name="connsiteY12" fmla="*/ 596767 h 2162075"/>
              <a:gd name="connsiteX13" fmla="*/ 75305 w 1943109"/>
              <a:gd name="connsiteY13" fmla="*/ 698100 h 2162075"/>
              <a:gd name="connsiteX14" fmla="*/ 0 w 1943109"/>
              <a:gd name="connsiteY14" fmla="*/ 791811 h 2162075"/>
              <a:gd name="connsiteX0" fmla="*/ 0 w 1943109"/>
              <a:gd name="connsiteY0" fmla="*/ 791811 h 2162075"/>
              <a:gd name="connsiteX1" fmla="*/ 1417529 w 1943109"/>
              <a:gd name="connsiteY1" fmla="*/ 2162075 h 2162075"/>
              <a:gd name="connsiteX2" fmla="*/ 1630286 w 1943109"/>
              <a:gd name="connsiteY2" fmla="*/ 2025851 h 2162075"/>
              <a:gd name="connsiteX3" fmla="*/ 1801932 w 1943109"/>
              <a:gd name="connsiteY3" fmla="*/ 1973751 h 2162075"/>
              <a:gd name="connsiteX4" fmla="*/ 1942606 w 1943109"/>
              <a:gd name="connsiteY4" fmla="*/ 1953396 h 2162075"/>
              <a:gd name="connsiteX5" fmla="*/ 1942606 w 1943109"/>
              <a:gd name="connsiteY5" fmla="*/ 0 h 2162075"/>
              <a:gd name="connsiteX6" fmla="*/ 1595249 w 1943109"/>
              <a:gd name="connsiteY6" fmla="*/ 9626 h 2162075"/>
              <a:gd name="connsiteX7" fmla="*/ 1325742 w 1943109"/>
              <a:gd name="connsiteY7" fmla="*/ 57752 h 2162075"/>
              <a:gd name="connsiteX8" fmla="*/ 1123611 w 1943109"/>
              <a:gd name="connsiteY8" fmla="*/ 115504 h 2162075"/>
              <a:gd name="connsiteX9" fmla="*/ 911855 w 1943109"/>
              <a:gd name="connsiteY9" fmla="*/ 192506 h 2162075"/>
              <a:gd name="connsiteX10" fmla="*/ 661598 w 1943109"/>
              <a:gd name="connsiteY10" fmla="*/ 298384 h 2162075"/>
              <a:gd name="connsiteX11" fmla="*/ 392091 w 1943109"/>
              <a:gd name="connsiteY11" fmla="*/ 452388 h 2162075"/>
              <a:gd name="connsiteX12" fmla="*/ 199586 w 1943109"/>
              <a:gd name="connsiteY12" fmla="*/ 596767 h 2162075"/>
              <a:gd name="connsiteX13" fmla="*/ 75305 w 1943109"/>
              <a:gd name="connsiteY13" fmla="*/ 698100 h 2162075"/>
              <a:gd name="connsiteX14" fmla="*/ 0 w 1943109"/>
              <a:gd name="connsiteY14" fmla="*/ 791811 h 2162075"/>
              <a:gd name="connsiteX0" fmla="*/ 0 w 1943109"/>
              <a:gd name="connsiteY0" fmla="*/ 791811 h 2162074"/>
              <a:gd name="connsiteX1" fmla="*/ 1425387 w 1943109"/>
              <a:gd name="connsiteY1" fmla="*/ 2162074 h 2162074"/>
              <a:gd name="connsiteX2" fmla="*/ 1630286 w 1943109"/>
              <a:gd name="connsiteY2" fmla="*/ 2025851 h 2162074"/>
              <a:gd name="connsiteX3" fmla="*/ 1801932 w 1943109"/>
              <a:gd name="connsiteY3" fmla="*/ 1973751 h 2162074"/>
              <a:gd name="connsiteX4" fmla="*/ 1942606 w 1943109"/>
              <a:gd name="connsiteY4" fmla="*/ 1953396 h 2162074"/>
              <a:gd name="connsiteX5" fmla="*/ 1942606 w 1943109"/>
              <a:gd name="connsiteY5" fmla="*/ 0 h 2162074"/>
              <a:gd name="connsiteX6" fmla="*/ 1595249 w 1943109"/>
              <a:gd name="connsiteY6" fmla="*/ 9626 h 2162074"/>
              <a:gd name="connsiteX7" fmla="*/ 1325742 w 1943109"/>
              <a:gd name="connsiteY7" fmla="*/ 57752 h 2162074"/>
              <a:gd name="connsiteX8" fmla="*/ 1123611 w 1943109"/>
              <a:gd name="connsiteY8" fmla="*/ 115504 h 2162074"/>
              <a:gd name="connsiteX9" fmla="*/ 911855 w 1943109"/>
              <a:gd name="connsiteY9" fmla="*/ 192506 h 2162074"/>
              <a:gd name="connsiteX10" fmla="*/ 661598 w 1943109"/>
              <a:gd name="connsiteY10" fmla="*/ 298384 h 2162074"/>
              <a:gd name="connsiteX11" fmla="*/ 392091 w 1943109"/>
              <a:gd name="connsiteY11" fmla="*/ 452388 h 2162074"/>
              <a:gd name="connsiteX12" fmla="*/ 199586 w 1943109"/>
              <a:gd name="connsiteY12" fmla="*/ 596767 h 2162074"/>
              <a:gd name="connsiteX13" fmla="*/ 75305 w 1943109"/>
              <a:gd name="connsiteY13" fmla="*/ 698100 h 2162074"/>
              <a:gd name="connsiteX14" fmla="*/ 0 w 1943109"/>
              <a:gd name="connsiteY14" fmla="*/ 791811 h 2162074"/>
              <a:gd name="connsiteX0" fmla="*/ 0 w 1937873"/>
              <a:gd name="connsiteY0" fmla="*/ 781651 h 2162074"/>
              <a:gd name="connsiteX1" fmla="*/ 1420151 w 1937873"/>
              <a:gd name="connsiteY1" fmla="*/ 2162074 h 2162074"/>
              <a:gd name="connsiteX2" fmla="*/ 1625050 w 1937873"/>
              <a:gd name="connsiteY2" fmla="*/ 2025851 h 2162074"/>
              <a:gd name="connsiteX3" fmla="*/ 1796696 w 1937873"/>
              <a:gd name="connsiteY3" fmla="*/ 1973751 h 2162074"/>
              <a:gd name="connsiteX4" fmla="*/ 1937370 w 1937873"/>
              <a:gd name="connsiteY4" fmla="*/ 1953396 h 2162074"/>
              <a:gd name="connsiteX5" fmla="*/ 1937370 w 1937873"/>
              <a:gd name="connsiteY5" fmla="*/ 0 h 2162074"/>
              <a:gd name="connsiteX6" fmla="*/ 1590013 w 1937873"/>
              <a:gd name="connsiteY6" fmla="*/ 9626 h 2162074"/>
              <a:gd name="connsiteX7" fmla="*/ 1320506 w 1937873"/>
              <a:gd name="connsiteY7" fmla="*/ 57752 h 2162074"/>
              <a:gd name="connsiteX8" fmla="*/ 1118375 w 1937873"/>
              <a:gd name="connsiteY8" fmla="*/ 115504 h 2162074"/>
              <a:gd name="connsiteX9" fmla="*/ 906619 w 1937873"/>
              <a:gd name="connsiteY9" fmla="*/ 192506 h 2162074"/>
              <a:gd name="connsiteX10" fmla="*/ 656362 w 1937873"/>
              <a:gd name="connsiteY10" fmla="*/ 298384 h 2162074"/>
              <a:gd name="connsiteX11" fmla="*/ 386855 w 1937873"/>
              <a:gd name="connsiteY11" fmla="*/ 452388 h 2162074"/>
              <a:gd name="connsiteX12" fmla="*/ 194350 w 1937873"/>
              <a:gd name="connsiteY12" fmla="*/ 596767 h 2162074"/>
              <a:gd name="connsiteX13" fmla="*/ 70069 w 1937873"/>
              <a:gd name="connsiteY13" fmla="*/ 698100 h 2162074"/>
              <a:gd name="connsiteX14" fmla="*/ 0 w 1937873"/>
              <a:gd name="connsiteY14" fmla="*/ 781651 h 2162074"/>
              <a:gd name="connsiteX0" fmla="*/ 0 w 1942606"/>
              <a:gd name="connsiteY0" fmla="*/ 781651 h 2162074"/>
              <a:gd name="connsiteX1" fmla="*/ 1420151 w 1942606"/>
              <a:gd name="connsiteY1" fmla="*/ 2162074 h 2162074"/>
              <a:gd name="connsiteX2" fmla="*/ 1625050 w 1942606"/>
              <a:gd name="connsiteY2" fmla="*/ 2025851 h 2162074"/>
              <a:gd name="connsiteX3" fmla="*/ 1796696 w 1942606"/>
              <a:gd name="connsiteY3" fmla="*/ 1973751 h 2162074"/>
              <a:gd name="connsiteX4" fmla="*/ 1942606 w 1942606"/>
              <a:gd name="connsiteY4" fmla="*/ 1950856 h 2162074"/>
              <a:gd name="connsiteX5" fmla="*/ 1937370 w 1942606"/>
              <a:gd name="connsiteY5" fmla="*/ 0 h 2162074"/>
              <a:gd name="connsiteX6" fmla="*/ 1590013 w 1942606"/>
              <a:gd name="connsiteY6" fmla="*/ 9626 h 2162074"/>
              <a:gd name="connsiteX7" fmla="*/ 1320506 w 1942606"/>
              <a:gd name="connsiteY7" fmla="*/ 57752 h 2162074"/>
              <a:gd name="connsiteX8" fmla="*/ 1118375 w 1942606"/>
              <a:gd name="connsiteY8" fmla="*/ 115504 h 2162074"/>
              <a:gd name="connsiteX9" fmla="*/ 906619 w 1942606"/>
              <a:gd name="connsiteY9" fmla="*/ 192506 h 2162074"/>
              <a:gd name="connsiteX10" fmla="*/ 656362 w 1942606"/>
              <a:gd name="connsiteY10" fmla="*/ 298384 h 2162074"/>
              <a:gd name="connsiteX11" fmla="*/ 386855 w 1942606"/>
              <a:gd name="connsiteY11" fmla="*/ 452388 h 2162074"/>
              <a:gd name="connsiteX12" fmla="*/ 194350 w 1942606"/>
              <a:gd name="connsiteY12" fmla="*/ 596767 h 2162074"/>
              <a:gd name="connsiteX13" fmla="*/ 70069 w 1942606"/>
              <a:gd name="connsiteY13" fmla="*/ 698100 h 2162074"/>
              <a:gd name="connsiteX14" fmla="*/ 0 w 1942606"/>
              <a:gd name="connsiteY14" fmla="*/ 781651 h 2162074"/>
              <a:gd name="connsiteX0" fmla="*/ 0 w 1947846"/>
              <a:gd name="connsiteY0" fmla="*/ 781651 h 2162074"/>
              <a:gd name="connsiteX1" fmla="*/ 1420151 w 1947846"/>
              <a:gd name="connsiteY1" fmla="*/ 2162074 h 2162074"/>
              <a:gd name="connsiteX2" fmla="*/ 1625050 w 1947846"/>
              <a:gd name="connsiteY2" fmla="*/ 2025851 h 2162074"/>
              <a:gd name="connsiteX3" fmla="*/ 1796696 w 1947846"/>
              <a:gd name="connsiteY3" fmla="*/ 1973751 h 2162074"/>
              <a:gd name="connsiteX4" fmla="*/ 1947846 w 1947846"/>
              <a:gd name="connsiteY4" fmla="*/ 1950855 h 2162074"/>
              <a:gd name="connsiteX5" fmla="*/ 1937370 w 1947846"/>
              <a:gd name="connsiteY5" fmla="*/ 0 h 2162074"/>
              <a:gd name="connsiteX6" fmla="*/ 1590013 w 1947846"/>
              <a:gd name="connsiteY6" fmla="*/ 9626 h 2162074"/>
              <a:gd name="connsiteX7" fmla="*/ 1320506 w 1947846"/>
              <a:gd name="connsiteY7" fmla="*/ 57752 h 2162074"/>
              <a:gd name="connsiteX8" fmla="*/ 1118375 w 1947846"/>
              <a:gd name="connsiteY8" fmla="*/ 115504 h 2162074"/>
              <a:gd name="connsiteX9" fmla="*/ 906619 w 1947846"/>
              <a:gd name="connsiteY9" fmla="*/ 192506 h 2162074"/>
              <a:gd name="connsiteX10" fmla="*/ 656362 w 1947846"/>
              <a:gd name="connsiteY10" fmla="*/ 298384 h 2162074"/>
              <a:gd name="connsiteX11" fmla="*/ 386855 w 1947846"/>
              <a:gd name="connsiteY11" fmla="*/ 452388 h 2162074"/>
              <a:gd name="connsiteX12" fmla="*/ 194350 w 1947846"/>
              <a:gd name="connsiteY12" fmla="*/ 596767 h 2162074"/>
              <a:gd name="connsiteX13" fmla="*/ 70069 w 1947846"/>
              <a:gd name="connsiteY13" fmla="*/ 698100 h 2162074"/>
              <a:gd name="connsiteX14" fmla="*/ 0 w 1947846"/>
              <a:gd name="connsiteY14" fmla="*/ 781651 h 2162074"/>
              <a:gd name="connsiteX0" fmla="*/ 0 w 1948348"/>
              <a:gd name="connsiteY0" fmla="*/ 794351 h 2174774"/>
              <a:gd name="connsiteX1" fmla="*/ 1420151 w 1948348"/>
              <a:gd name="connsiteY1" fmla="*/ 2174774 h 2174774"/>
              <a:gd name="connsiteX2" fmla="*/ 1625050 w 1948348"/>
              <a:gd name="connsiteY2" fmla="*/ 2038551 h 2174774"/>
              <a:gd name="connsiteX3" fmla="*/ 1796696 w 1948348"/>
              <a:gd name="connsiteY3" fmla="*/ 1986451 h 2174774"/>
              <a:gd name="connsiteX4" fmla="*/ 1947846 w 1948348"/>
              <a:gd name="connsiteY4" fmla="*/ 1963555 h 2174774"/>
              <a:gd name="connsiteX5" fmla="*/ 1947845 w 1948348"/>
              <a:gd name="connsiteY5" fmla="*/ 0 h 2174774"/>
              <a:gd name="connsiteX6" fmla="*/ 1590013 w 1948348"/>
              <a:gd name="connsiteY6" fmla="*/ 22326 h 2174774"/>
              <a:gd name="connsiteX7" fmla="*/ 1320506 w 1948348"/>
              <a:gd name="connsiteY7" fmla="*/ 70452 h 2174774"/>
              <a:gd name="connsiteX8" fmla="*/ 1118375 w 1948348"/>
              <a:gd name="connsiteY8" fmla="*/ 128204 h 2174774"/>
              <a:gd name="connsiteX9" fmla="*/ 906619 w 1948348"/>
              <a:gd name="connsiteY9" fmla="*/ 205206 h 2174774"/>
              <a:gd name="connsiteX10" fmla="*/ 656362 w 1948348"/>
              <a:gd name="connsiteY10" fmla="*/ 311084 h 2174774"/>
              <a:gd name="connsiteX11" fmla="*/ 386855 w 1948348"/>
              <a:gd name="connsiteY11" fmla="*/ 465088 h 2174774"/>
              <a:gd name="connsiteX12" fmla="*/ 194350 w 1948348"/>
              <a:gd name="connsiteY12" fmla="*/ 609467 h 2174774"/>
              <a:gd name="connsiteX13" fmla="*/ 70069 w 1948348"/>
              <a:gd name="connsiteY13" fmla="*/ 710800 h 2174774"/>
              <a:gd name="connsiteX14" fmla="*/ 0 w 1948348"/>
              <a:gd name="connsiteY14" fmla="*/ 794351 h 2174774"/>
              <a:gd name="connsiteX0" fmla="*/ 0 w 1948348"/>
              <a:gd name="connsiteY0" fmla="*/ 794352 h 2174775"/>
              <a:gd name="connsiteX1" fmla="*/ 1420151 w 1948348"/>
              <a:gd name="connsiteY1" fmla="*/ 2174775 h 2174775"/>
              <a:gd name="connsiteX2" fmla="*/ 1625050 w 1948348"/>
              <a:gd name="connsiteY2" fmla="*/ 2038552 h 2174775"/>
              <a:gd name="connsiteX3" fmla="*/ 1796696 w 1948348"/>
              <a:gd name="connsiteY3" fmla="*/ 1986452 h 2174775"/>
              <a:gd name="connsiteX4" fmla="*/ 1947846 w 1948348"/>
              <a:gd name="connsiteY4" fmla="*/ 1963556 h 2174775"/>
              <a:gd name="connsiteX5" fmla="*/ 1947845 w 1948348"/>
              <a:gd name="connsiteY5" fmla="*/ 1 h 2174775"/>
              <a:gd name="connsiteX6" fmla="*/ 1590013 w 1948348"/>
              <a:gd name="connsiteY6" fmla="*/ 22327 h 2174775"/>
              <a:gd name="connsiteX7" fmla="*/ 1320506 w 1948348"/>
              <a:gd name="connsiteY7" fmla="*/ 70453 h 2174775"/>
              <a:gd name="connsiteX8" fmla="*/ 1118375 w 1948348"/>
              <a:gd name="connsiteY8" fmla="*/ 128205 h 2174775"/>
              <a:gd name="connsiteX9" fmla="*/ 906619 w 1948348"/>
              <a:gd name="connsiteY9" fmla="*/ 205207 h 2174775"/>
              <a:gd name="connsiteX10" fmla="*/ 656362 w 1948348"/>
              <a:gd name="connsiteY10" fmla="*/ 311085 h 2174775"/>
              <a:gd name="connsiteX11" fmla="*/ 386855 w 1948348"/>
              <a:gd name="connsiteY11" fmla="*/ 465089 h 2174775"/>
              <a:gd name="connsiteX12" fmla="*/ 194350 w 1948348"/>
              <a:gd name="connsiteY12" fmla="*/ 609468 h 2174775"/>
              <a:gd name="connsiteX13" fmla="*/ 70069 w 1948348"/>
              <a:gd name="connsiteY13" fmla="*/ 710801 h 2174775"/>
              <a:gd name="connsiteX14" fmla="*/ 0 w 1948348"/>
              <a:gd name="connsiteY14" fmla="*/ 794352 h 217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48348" h="2174775">
                <a:moveTo>
                  <a:pt x="0" y="794352"/>
                </a:moveTo>
                <a:lnTo>
                  <a:pt x="1420151" y="2174775"/>
                </a:lnTo>
                <a:lnTo>
                  <a:pt x="1625050" y="2038552"/>
                </a:lnTo>
                <a:cubicBezTo>
                  <a:pt x="1689117" y="2010975"/>
                  <a:pt x="1746824" y="1999374"/>
                  <a:pt x="1796696" y="1986452"/>
                </a:cubicBezTo>
                <a:cubicBezTo>
                  <a:pt x="1846568" y="1973530"/>
                  <a:pt x="1877276" y="1963585"/>
                  <a:pt x="1947846" y="1963556"/>
                </a:cubicBezTo>
                <a:cubicBezTo>
                  <a:pt x="1946101" y="1308191"/>
                  <a:pt x="1949590" y="655366"/>
                  <a:pt x="1947845" y="1"/>
                </a:cubicBezTo>
                <a:cubicBezTo>
                  <a:pt x="1828568" y="-176"/>
                  <a:pt x="1709290" y="14885"/>
                  <a:pt x="1590013" y="22327"/>
                </a:cubicBezTo>
                <a:lnTo>
                  <a:pt x="1320506" y="70453"/>
                </a:lnTo>
                <a:lnTo>
                  <a:pt x="1118375" y="128205"/>
                </a:lnTo>
                <a:lnTo>
                  <a:pt x="906619" y="205207"/>
                </a:lnTo>
                <a:lnTo>
                  <a:pt x="656362" y="311085"/>
                </a:lnTo>
                <a:lnTo>
                  <a:pt x="386855" y="465089"/>
                </a:lnTo>
                <a:lnTo>
                  <a:pt x="194350" y="609468"/>
                </a:lnTo>
                <a:lnTo>
                  <a:pt x="70069" y="710801"/>
                </a:lnTo>
                <a:lnTo>
                  <a:pt x="0" y="794352"/>
                </a:lnTo>
                <a:close/>
              </a:path>
            </a:pathLst>
          </a:custGeom>
          <a:solidFill>
            <a:srgbClr val="B2B2B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Isolation1">
            <a:hlinkClick r:id="rId5" action="ppaction://hlinksldjump"/>
            <a:extLst>
              <a:ext uri="{FF2B5EF4-FFF2-40B4-BE49-F238E27FC236}">
                <a16:creationId xmlns:a16="http://schemas.microsoft.com/office/drawing/2014/main" id="{176B68A2-5188-44D5-95A9-8A45E04AC8F8}"/>
              </a:ext>
            </a:extLst>
          </p:cNvPr>
          <p:cNvSpPr/>
          <p:nvPr/>
        </p:nvSpPr>
        <p:spPr>
          <a:xfrm rot="8016076">
            <a:off x="11206860" y="996413"/>
            <a:ext cx="512281" cy="580840"/>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66380 w 1963554"/>
              <a:gd name="connsiteY2" fmla="*/ 201096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57607"/>
              <a:gd name="connsiteX1" fmla="*/ 1399555 w 1963554"/>
              <a:gd name="connsiteY1" fmla="*/ 2157607 h 2157607"/>
              <a:gd name="connsiteX2" fmla="*/ 1666380 w 1963554"/>
              <a:gd name="connsiteY2" fmla="*/ 2010961 h 2157607"/>
              <a:gd name="connsiteX3" fmla="*/ 1963554 w 1963554"/>
              <a:gd name="connsiteY3" fmla="*/ 1963554 h 2157607"/>
              <a:gd name="connsiteX4" fmla="*/ 1963554 w 1963554"/>
              <a:gd name="connsiteY4" fmla="*/ 0 h 2157607"/>
              <a:gd name="connsiteX5" fmla="*/ 1626670 w 1963554"/>
              <a:gd name="connsiteY5" fmla="*/ 9626 h 2157607"/>
              <a:gd name="connsiteX6" fmla="*/ 1357163 w 1963554"/>
              <a:gd name="connsiteY6" fmla="*/ 57752 h 2157607"/>
              <a:gd name="connsiteX7" fmla="*/ 1155032 w 1963554"/>
              <a:gd name="connsiteY7" fmla="*/ 115504 h 2157607"/>
              <a:gd name="connsiteX8" fmla="*/ 943276 w 1963554"/>
              <a:gd name="connsiteY8" fmla="*/ 192506 h 2157607"/>
              <a:gd name="connsiteX9" fmla="*/ 693019 w 1963554"/>
              <a:gd name="connsiteY9" fmla="*/ 298384 h 2157607"/>
              <a:gd name="connsiteX10" fmla="*/ 423512 w 1963554"/>
              <a:gd name="connsiteY10" fmla="*/ 452388 h 2157607"/>
              <a:gd name="connsiteX11" fmla="*/ 231007 w 1963554"/>
              <a:gd name="connsiteY11" fmla="*/ 596767 h 2157607"/>
              <a:gd name="connsiteX12" fmla="*/ 96253 w 1963554"/>
              <a:gd name="connsiteY12" fmla="*/ 693019 h 2157607"/>
              <a:gd name="connsiteX13" fmla="*/ 0 w 1963554"/>
              <a:gd name="connsiteY13" fmla="*/ 789272 h 2157607"/>
              <a:gd name="connsiteX0" fmla="*/ 0 w 1963554"/>
              <a:gd name="connsiteY0" fmla="*/ 789272 h 2157607"/>
              <a:gd name="connsiteX1" fmla="*/ 1399555 w 1963554"/>
              <a:gd name="connsiteY1" fmla="*/ 2157607 h 2157607"/>
              <a:gd name="connsiteX2" fmla="*/ 1666380 w 1963554"/>
              <a:gd name="connsiteY2" fmla="*/ 2010961 h 2157607"/>
              <a:gd name="connsiteX3" fmla="*/ 1963554 w 1963554"/>
              <a:gd name="connsiteY3" fmla="*/ 1963554 h 2157607"/>
              <a:gd name="connsiteX4" fmla="*/ 1963554 w 1963554"/>
              <a:gd name="connsiteY4" fmla="*/ 0 h 2157607"/>
              <a:gd name="connsiteX5" fmla="*/ 1626670 w 1963554"/>
              <a:gd name="connsiteY5" fmla="*/ 9626 h 2157607"/>
              <a:gd name="connsiteX6" fmla="*/ 1357163 w 1963554"/>
              <a:gd name="connsiteY6" fmla="*/ 57752 h 2157607"/>
              <a:gd name="connsiteX7" fmla="*/ 1155032 w 1963554"/>
              <a:gd name="connsiteY7" fmla="*/ 115504 h 2157607"/>
              <a:gd name="connsiteX8" fmla="*/ 943276 w 1963554"/>
              <a:gd name="connsiteY8" fmla="*/ 192506 h 2157607"/>
              <a:gd name="connsiteX9" fmla="*/ 693019 w 1963554"/>
              <a:gd name="connsiteY9" fmla="*/ 298384 h 2157607"/>
              <a:gd name="connsiteX10" fmla="*/ 423512 w 1963554"/>
              <a:gd name="connsiteY10" fmla="*/ 452388 h 2157607"/>
              <a:gd name="connsiteX11" fmla="*/ 231007 w 1963554"/>
              <a:gd name="connsiteY11" fmla="*/ 596767 h 2157607"/>
              <a:gd name="connsiteX12" fmla="*/ 96253 w 1963554"/>
              <a:gd name="connsiteY12" fmla="*/ 693019 h 2157607"/>
              <a:gd name="connsiteX13" fmla="*/ 0 w 1963554"/>
              <a:gd name="connsiteY13" fmla="*/ 789272 h 2157607"/>
              <a:gd name="connsiteX0" fmla="*/ 0 w 1903934"/>
              <a:gd name="connsiteY0" fmla="*/ 753013 h 2157607"/>
              <a:gd name="connsiteX1" fmla="*/ 1339935 w 1903934"/>
              <a:gd name="connsiteY1" fmla="*/ 2157607 h 2157607"/>
              <a:gd name="connsiteX2" fmla="*/ 1606760 w 1903934"/>
              <a:gd name="connsiteY2" fmla="*/ 2010961 h 2157607"/>
              <a:gd name="connsiteX3" fmla="*/ 1903934 w 1903934"/>
              <a:gd name="connsiteY3" fmla="*/ 1963554 h 2157607"/>
              <a:gd name="connsiteX4" fmla="*/ 1903934 w 1903934"/>
              <a:gd name="connsiteY4" fmla="*/ 0 h 2157607"/>
              <a:gd name="connsiteX5" fmla="*/ 1567050 w 1903934"/>
              <a:gd name="connsiteY5" fmla="*/ 9626 h 2157607"/>
              <a:gd name="connsiteX6" fmla="*/ 1297543 w 1903934"/>
              <a:gd name="connsiteY6" fmla="*/ 57752 h 2157607"/>
              <a:gd name="connsiteX7" fmla="*/ 1095412 w 1903934"/>
              <a:gd name="connsiteY7" fmla="*/ 115504 h 2157607"/>
              <a:gd name="connsiteX8" fmla="*/ 883656 w 1903934"/>
              <a:gd name="connsiteY8" fmla="*/ 192506 h 2157607"/>
              <a:gd name="connsiteX9" fmla="*/ 633399 w 1903934"/>
              <a:gd name="connsiteY9" fmla="*/ 298384 h 2157607"/>
              <a:gd name="connsiteX10" fmla="*/ 363892 w 1903934"/>
              <a:gd name="connsiteY10" fmla="*/ 452388 h 2157607"/>
              <a:gd name="connsiteX11" fmla="*/ 171387 w 1903934"/>
              <a:gd name="connsiteY11" fmla="*/ 596767 h 2157607"/>
              <a:gd name="connsiteX12" fmla="*/ 36633 w 1903934"/>
              <a:gd name="connsiteY12" fmla="*/ 693019 h 2157607"/>
              <a:gd name="connsiteX13" fmla="*/ 0 w 1903934"/>
              <a:gd name="connsiteY13" fmla="*/ 753013 h 2157607"/>
              <a:gd name="connsiteX0" fmla="*/ 0 w 1896817"/>
              <a:gd name="connsiteY0" fmla="*/ 753189 h 2157607"/>
              <a:gd name="connsiteX1" fmla="*/ 1332818 w 1896817"/>
              <a:gd name="connsiteY1" fmla="*/ 2157607 h 2157607"/>
              <a:gd name="connsiteX2" fmla="*/ 1599643 w 1896817"/>
              <a:gd name="connsiteY2" fmla="*/ 2010961 h 2157607"/>
              <a:gd name="connsiteX3" fmla="*/ 1896817 w 1896817"/>
              <a:gd name="connsiteY3" fmla="*/ 1963554 h 2157607"/>
              <a:gd name="connsiteX4" fmla="*/ 1896817 w 1896817"/>
              <a:gd name="connsiteY4" fmla="*/ 0 h 2157607"/>
              <a:gd name="connsiteX5" fmla="*/ 1559933 w 1896817"/>
              <a:gd name="connsiteY5" fmla="*/ 9626 h 2157607"/>
              <a:gd name="connsiteX6" fmla="*/ 1290426 w 1896817"/>
              <a:gd name="connsiteY6" fmla="*/ 57752 h 2157607"/>
              <a:gd name="connsiteX7" fmla="*/ 1088295 w 1896817"/>
              <a:gd name="connsiteY7" fmla="*/ 115504 h 2157607"/>
              <a:gd name="connsiteX8" fmla="*/ 876539 w 1896817"/>
              <a:gd name="connsiteY8" fmla="*/ 192506 h 2157607"/>
              <a:gd name="connsiteX9" fmla="*/ 626282 w 1896817"/>
              <a:gd name="connsiteY9" fmla="*/ 298384 h 2157607"/>
              <a:gd name="connsiteX10" fmla="*/ 356775 w 1896817"/>
              <a:gd name="connsiteY10" fmla="*/ 452388 h 2157607"/>
              <a:gd name="connsiteX11" fmla="*/ 164270 w 1896817"/>
              <a:gd name="connsiteY11" fmla="*/ 596767 h 2157607"/>
              <a:gd name="connsiteX12" fmla="*/ 29516 w 1896817"/>
              <a:gd name="connsiteY12" fmla="*/ 693019 h 2157607"/>
              <a:gd name="connsiteX13" fmla="*/ 0 w 1896817"/>
              <a:gd name="connsiteY13" fmla="*/ 753189 h 2157607"/>
              <a:gd name="connsiteX0" fmla="*/ 0 w 1896817"/>
              <a:gd name="connsiteY0" fmla="*/ 753189 h 2157607"/>
              <a:gd name="connsiteX1" fmla="*/ 1332818 w 1896817"/>
              <a:gd name="connsiteY1" fmla="*/ 2157607 h 2157607"/>
              <a:gd name="connsiteX2" fmla="*/ 1599643 w 1896817"/>
              <a:gd name="connsiteY2" fmla="*/ 2010961 h 2157607"/>
              <a:gd name="connsiteX3" fmla="*/ 1896817 w 1896817"/>
              <a:gd name="connsiteY3" fmla="*/ 1963554 h 2157607"/>
              <a:gd name="connsiteX4" fmla="*/ 1896817 w 1896817"/>
              <a:gd name="connsiteY4" fmla="*/ 0 h 2157607"/>
              <a:gd name="connsiteX5" fmla="*/ 1559933 w 1896817"/>
              <a:gd name="connsiteY5" fmla="*/ 9626 h 2157607"/>
              <a:gd name="connsiteX6" fmla="*/ 1290426 w 1896817"/>
              <a:gd name="connsiteY6" fmla="*/ 57752 h 2157607"/>
              <a:gd name="connsiteX7" fmla="*/ 1088295 w 1896817"/>
              <a:gd name="connsiteY7" fmla="*/ 115504 h 2157607"/>
              <a:gd name="connsiteX8" fmla="*/ 876539 w 1896817"/>
              <a:gd name="connsiteY8" fmla="*/ 192506 h 2157607"/>
              <a:gd name="connsiteX9" fmla="*/ 626282 w 1896817"/>
              <a:gd name="connsiteY9" fmla="*/ 298384 h 2157607"/>
              <a:gd name="connsiteX10" fmla="*/ 356775 w 1896817"/>
              <a:gd name="connsiteY10" fmla="*/ 452388 h 2157607"/>
              <a:gd name="connsiteX11" fmla="*/ 164270 w 1896817"/>
              <a:gd name="connsiteY11" fmla="*/ 596767 h 2157607"/>
              <a:gd name="connsiteX12" fmla="*/ 94515 w 1896817"/>
              <a:gd name="connsiteY12" fmla="*/ 655095 h 2157607"/>
              <a:gd name="connsiteX13" fmla="*/ 0 w 1896817"/>
              <a:gd name="connsiteY13" fmla="*/ 753189 h 2157607"/>
              <a:gd name="connsiteX0" fmla="*/ 0 w 1908619"/>
              <a:gd name="connsiteY0" fmla="*/ 725950 h 2157607"/>
              <a:gd name="connsiteX1" fmla="*/ 1344620 w 1908619"/>
              <a:gd name="connsiteY1" fmla="*/ 2157607 h 2157607"/>
              <a:gd name="connsiteX2" fmla="*/ 1611445 w 1908619"/>
              <a:gd name="connsiteY2" fmla="*/ 2010961 h 2157607"/>
              <a:gd name="connsiteX3" fmla="*/ 1908619 w 1908619"/>
              <a:gd name="connsiteY3" fmla="*/ 1963554 h 2157607"/>
              <a:gd name="connsiteX4" fmla="*/ 1908619 w 1908619"/>
              <a:gd name="connsiteY4" fmla="*/ 0 h 2157607"/>
              <a:gd name="connsiteX5" fmla="*/ 1571735 w 1908619"/>
              <a:gd name="connsiteY5" fmla="*/ 9626 h 2157607"/>
              <a:gd name="connsiteX6" fmla="*/ 1302228 w 1908619"/>
              <a:gd name="connsiteY6" fmla="*/ 57752 h 2157607"/>
              <a:gd name="connsiteX7" fmla="*/ 1100097 w 1908619"/>
              <a:gd name="connsiteY7" fmla="*/ 115504 h 2157607"/>
              <a:gd name="connsiteX8" fmla="*/ 888341 w 1908619"/>
              <a:gd name="connsiteY8" fmla="*/ 192506 h 2157607"/>
              <a:gd name="connsiteX9" fmla="*/ 638084 w 1908619"/>
              <a:gd name="connsiteY9" fmla="*/ 298384 h 2157607"/>
              <a:gd name="connsiteX10" fmla="*/ 368577 w 1908619"/>
              <a:gd name="connsiteY10" fmla="*/ 452388 h 2157607"/>
              <a:gd name="connsiteX11" fmla="*/ 176072 w 1908619"/>
              <a:gd name="connsiteY11" fmla="*/ 596767 h 2157607"/>
              <a:gd name="connsiteX12" fmla="*/ 106317 w 1908619"/>
              <a:gd name="connsiteY12" fmla="*/ 655095 h 2157607"/>
              <a:gd name="connsiteX13" fmla="*/ 0 w 1908619"/>
              <a:gd name="connsiteY13" fmla="*/ 725950 h 2157607"/>
              <a:gd name="connsiteX0" fmla="*/ 0 w 1895170"/>
              <a:gd name="connsiteY0" fmla="*/ 758620 h 2157607"/>
              <a:gd name="connsiteX1" fmla="*/ 1331171 w 1895170"/>
              <a:gd name="connsiteY1" fmla="*/ 2157607 h 2157607"/>
              <a:gd name="connsiteX2" fmla="*/ 1597996 w 1895170"/>
              <a:gd name="connsiteY2" fmla="*/ 2010961 h 2157607"/>
              <a:gd name="connsiteX3" fmla="*/ 1895170 w 1895170"/>
              <a:gd name="connsiteY3" fmla="*/ 1963554 h 2157607"/>
              <a:gd name="connsiteX4" fmla="*/ 1895170 w 1895170"/>
              <a:gd name="connsiteY4" fmla="*/ 0 h 2157607"/>
              <a:gd name="connsiteX5" fmla="*/ 1558286 w 1895170"/>
              <a:gd name="connsiteY5" fmla="*/ 9626 h 2157607"/>
              <a:gd name="connsiteX6" fmla="*/ 1288779 w 1895170"/>
              <a:gd name="connsiteY6" fmla="*/ 57752 h 2157607"/>
              <a:gd name="connsiteX7" fmla="*/ 1086648 w 1895170"/>
              <a:gd name="connsiteY7" fmla="*/ 115504 h 2157607"/>
              <a:gd name="connsiteX8" fmla="*/ 874892 w 1895170"/>
              <a:gd name="connsiteY8" fmla="*/ 192506 h 2157607"/>
              <a:gd name="connsiteX9" fmla="*/ 624635 w 1895170"/>
              <a:gd name="connsiteY9" fmla="*/ 298384 h 2157607"/>
              <a:gd name="connsiteX10" fmla="*/ 355128 w 1895170"/>
              <a:gd name="connsiteY10" fmla="*/ 452388 h 2157607"/>
              <a:gd name="connsiteX11" fmla="*/ 162623 w 1895170"/>
              <a:gd name="connsiteY11" fmla="*/ 596767 h 2157607"/>
              <a:gd name="connsiteX12" fmla="*/ 92868 w 1895170"/>
              <a:gd name="connsiteY12" fmla="*/ 655095 h 2157607"/>
              <a:gd name="connsiteX13" fmla="*/ 0 w 1895170"/>
              <a:gd name="connsiteY13" fmla="*/ 758620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85132 w 1905410"/>
              <a:gd name="connsiteY8" fmla="*/ 192506 h 2157607"/>
              <a:gd name="connsiteX9" fmla="*/ 634875 w 1905410"/>
              <a:gd name="connsiteY9" fmla="*/ 298384 h 2157607"/>
              <a:gd name="connsiteX10" fmla="*/ 365368 w 1905410"/>
              <a:gd name="connsiteY10" fmla="*/ 452388 h 2157607"/>
              <a:gd name="connsiteX11" fmla="*/ 172863 w 1905410"/>
              <a:gd name="connsiteY11" fmla="*/ 596767 h 2157607"/>
              <a:gd name="connsiteX12" fmla="*/ 103108 w 1905410"/>
              <a:gd name="connsiteY12" fmla="*/ 655095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85132 w 1905410"/>
              <a:gd name="connsiteY8" fmla="*/ 192506 h 2157607"/>
              <a:gd name="connsiteX9" fmla="*/ 634875 w 1905410"/>
              <a:gd name="connsiteY9" fmla="*/ 298384 h 2157607"/>
              <a:gd name="connsiteX10" fmla="*/ 365368 w 1905410"/>
              <a:gd name="connsiteY10" fmla="*/ 452388 h 2157607"/>
              <a:gd name="connsiteX11" fmla="*/ 172863 w 1905410"/>
              <a:gd name="connsiteY11" fmla="*/ 596767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85132 w 1905410"/>
              <a:gd name="connsiteY8" fmla="*/ 192506 h 2157607"/>
              <a:gd name="connsiteX9" fmla="*/ 634875 w 1905410"/>
              <a:gd name="connsiteY9" fmla="*/ 298384 h 2157607"/>
              <a:gd name="connsiteX10" fmla="*/ 365368 w 1905410"/>
              <a:gd name="connsiteY10" fmla="*/ 452388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85132 w 1905410"/>
              <a:gd name="connsiteY8" fmla="*/ 192506 h 2157607"/>
              <a:gd name="connsiteX9" fmla="*/ 634875 w 1905410"/>
              <a:gd name="connsiteY9" fmla="*/ 298384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85132 w 1905410"/>
              <a:gd name="connsiteY8" fmla="*/ 192506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846748 w 1905410"/>
              <a:gd name="connsiteY3" fmla="*/ 1960311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596260 w 1905410"/>
              <a:gd name="connsiteY2" fmla="*/ 1990904 h 2157607"/>
              <a:gd name="connsiteX3" fmla="*/ 1846748 w 1905410"/>
              <a:gd name="connsiteY3" fmla="*/ 1960311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596260 w 1905410"/>
              <a:gd name="connsiteY2" fmla="*/ 1990904 h 2157607"/>
              <a:gd name="connsiteX3" fmla="*/ 1846748 w 1905410"/>
              <a:gd name="connsiteY3" fmla="*/ 1960311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596260 w 1905410"/>
              <a:gd name="connsiteY2" fmla="*/ 1990904 h 2157607"/>
              <a:gd name="connsiteX3" fmla="*/ 1850478 w 1905410"/>
              <a:gd name="connsiteY3" fmla="*/ 1953218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596260 w 1905410"/>
              <a:gd name="connsiteY2" fmla="*/ 1990904 h 2157607"/>
              <a:gd name="connsiteX3" fmla="*/ 1850478 w 1905410"/>
              <a:gd name="connsiteY3" fmla="*/ 1953218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2089"/>
              <a:gd name="connsiteX1" fmla="*/ 1336203 w 1905410"/>
              <a:gd name="connsiteY1" fmla="*/ 2152089 h 2152089"/>
              <a:gd name="connsiteX2" fmla="*/ 1596260 w 1905410"/>
              <a:gd name="connsiteY2" fmla="*/ 1990904 h 2152089"/>
              <a:gd name="connsiteX3" fmla="*/ 1850478 w 1905410"/>
              <a:gd name="connsiteY3" fmla="*/ 1953218 h 2152089"/>
              <a:gd name="connsiteX4" fmla="*/ 1905410 w 1905410"/>
              <a:gd name="connsiteY4" fmla="*/ 0 h 2152089"/>
              <a:gd name="connsiteX5" fmla="*/ 1568526 w 1905410"/>
              <a:gd name="connsiteY5" fmla="*/ 9626 h 2152089"/>
              <a:gd name="connsiteX6" fmla="*/ 1295286 w 1905410"/>
              <a:gd name="connsiteY6" fmla="*/ 64847 h 2152089"/>
              <a:gd name="connsiteX7" fmla="*/ 1095327 w 1905410"/>
              <a:gd name="connsiteY7" fmla="*/ 106482 h 2152089"/>
              <a:gd name="connsiteX8" fmla="*/ 899799 w 1905410"/>
              <a:gd name="connsiteY8" fmla="*/ 174903 h 2152089"/>
              <a:gd name="connsiteX9" fmla="*/ 635048 w 1905410"/>
              <a:gd name="connsiteY9" fmla="*/ 291203 h 2152089"/>
              <a:gd name="connsiteX10" fmla="*/ 421256 w 1905410"/>
              <a:gd name="connsiteY10" fmla="*/ 423223 h 2152089"/>
              <a:gd name="connsiteX11" fmla="*/ 204018 w 1905410"/>
              <a:gd name="connsiteY11" fmla="*/ 559804 h 2152089"/>
              <a:gd name="connsiteX12" fmla="*/ 101546 w 1905410"/>
              <a:gd name="connsiteY12" fmla="*/ 646073 h 2152089"/>
              <a:gd name="connsiteX13" fmla="*/ 0 w 1905410"/>
              <a:gd name="connsiteY13" fmla="*/ 740403 h 2152089"/>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68526 w 1896906"/>
              <a:gd name="connsiteY5" fmla="*/ 26005 h 2168468"/>
              <a:gd name="connsiteX6" fmla="*/ 1295286 w 1896906"/>
              <a:gd name="connsiteY6" fmla="*/ 81226 h 2168468"/>
              <a:gd name="connsiteX7" fmla="*/ 1095327 w 1896906"/>
              <a:gd name="connsiteY7" fmla="*/ 122861 h 2168468"/>
              <a:gd name="connsiteX8" fmla="*/ 899799 w 1896906"/>
              <a:gd name="connsiteY8" fmla="*/ 191282 h 2168468"/>
              <a:gd name="connsiteX9" fmla="*/ 635048 w 1896906"/>
              <a:gd name="connsiteY9" fmla="*/ 307582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95286 w 1896906"/>
              <a:gd name="connsiteY6" fmla="*/ 81226 h 2168468"/>
              <a:gd name="connsiteX7" fmla="*/ 1095327 w 1896906"/>
              <a:gd name="connsiteY7" fmla="*/ 122861 h 2168468"/>
              <a:gd name="connsiteX8" fmla="*/ 899799 w 1896906"/>
              <a:gd name="connsiteY8" fmla="*/ 191282 h 2168468"/>
              <a:gd name="connsiteX9" fmla="*/ 635048 w 1896906"/>
              <a:gd name="connsiteY9" fmla="*/ 307582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95327 w 1896906"/>
              <a:gd name="connsiteY7" fmla="*/ 122861 h 2168468"/>
              <a:gd name="connsiteX8" fmla="*/ 899799 w 1896906"/>
              <a:gd name="connsiteY8" fmla="*/ 191282 h 2168468"/>
              <a:gd name="connsiteX9" fmla="*/ 635048 w 1896906"/>
              <a:gd name="connsiteY9" fmla="*/ 307582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9799 w 1896906"/>
              <a:gd name="connsiteY8" fmla="*/ 191282 h 2168468"/>
              <a:gd name="connsiteX9" fmla="*/ 635048 w 1896906"/>
              <a:gd name="connsiteY9" fmla="*/ 307582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2858 w 1896906"/>
              <a:gd name="connsiteY8" fmla="*/ 183925 h 2168468"/>
              <a:gd name="connsiteX9" fmla="*/ 635048 w 1896906"/>
              <a:gd name="connsiteY9" fmla="*/ 307582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2858 w 1896906"/>
              <a:gd name="connsiteY8" fmla="*/ 183925 h 2168468"/>
              <a:gd name="connsiteX9" fmla="*/ 629841 w 1896906"/>
              <a:gd name="connsiteY9" fmla="*/ 302064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2858 w 1896906"/>
              <a:gd name="connsiteY8" fmla="*/ 183925 h 2168468"/>
              <a:gd name="connsiteX9" fmla="*/ 629841 w 1896906"/>
              <a:gd name="connsiteY9" fmla="*/ 302064 h 2168468"/>
              <a:gd name="connsiteX10" fmla="*/ 407544 w 1896906"/>
              <a:gd name="connsiteY10" fmla="*/ 417704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2858 w 1896906"/>
              <a:gd name="connsiteY8" fmla="*/ 183925 h 2168468"/>
              <a:gd name="connsiteX9" fmla="*/ 629841 w 1896906"/>
              <a:gd name="connsiteY9" fmla="*/ 302064 h 2168468"/>
              <a:gd name="connsiteX10" fmla="*/ 407544 w 1896906"/>
              <a:gd name="connsiteY10" fmla="*/ 417704 h 2168468"/>
              <a:gd name="connsiteX11" fmla="*/ 191695 w 1896906"/>
              <a:gd name="connsiteY11" fmla="*/ 570490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2858 w 1896906"/>
              <a:gd name="connsiteY8" fmla="*/ 183925 h 2168468"/>
              <a:gd name="connsiteX9" fmla="*/ 629841 w 1896906"/>
              <a:gd name="connsiteY9" fmla="*/ 302064 h 2168468"/>
              <a:gd name="connsiteX10" fmla="*/ 407544 w 1896906"/>
              <a:gd name="connsiteY10" fmla="*/ 417704 h 2168468"/>
              <a:gd name="connsiteX11" fmla="*/ 191695 w 1896906"/>
              <a:gd name="connsiteY11" fmla="*/ 570490 h 2168468"/>
              <a:gd name="connsiteX12" fmla="*/ 94603 w 1896906"/>
              <a:gd name="connsiteY12" fmla="*/ 655095 h 2168468"/>
              <a:gd name="connsiteX13" fmla="*/ 0 w 1896906"/>
              <a:gd name="connsiteY13" fmla="*/ 756782 h 2168468"/>
              <a:gd name="connsiteX0" fmla="*/ 0 w 1900377"/>
              <a:gd name="connsiteY0" fmla="*/ 753104 h 2168468"/>
              <a:gd name="connsiteX1" fmla="*/ 1339674 w 1900377"/>
              <a:gd name="connsiteY1" fmla="*/ 2168468 h 2168468"/>
              <a:gd name="connsiteX2" fmla="*/ 1599731 w 1900377"/>
              <a:gd name="connsiteY2" fmla="*/ 2007283 h 2168468"/>
              <a:gd name="connsiteX3" fmla="*/ 1853949 w 1900377"/>
              <a:gd name="connsiteY3" fmla="*/ 1969597 h 2168468"/>
              <a:gd name="connsiteX4" fmla="*/ 1900377 w 1900377"/>
              <a:gd name="connsiteY4" fmla="*/ 0 h 2168468"/>
              <a:gd name="connsiteX5" fmla="*/ 1575728 w 1900377"/>
              <a:gd name="connsiteY5" fmla="*/ 18910 h 2168468"/>
              <a:gd name="connsiteX6" fmla="*/ 1292163 w 1900377"/>
              <a:gd name="connsiteY6" fmla="*/ 59504 h 2168468"/>
              <a:gd name="connsiteX7" fmla="*/ 1091855 w 1900377"/>
              <a:gd name="connsiteY7" fmla="*/ 115504 h 2168468"/>
              <a:gd name="connsiteX8" fmla="*/ 896329 w 1900377"/>
              <a:gd name="connsiteY8" fmla="*/ 183925 h 2168468"/>
              <a:gd name="connsiteX9" fmla="*/ 633312 w 1900377"/>
              <a:gd name="connsiteY9" fmla="*/ 302064 h 2168468"/>
              <a:gd name="connsiteX10" fmla="*/ 411015 w 1900377"/>
              <a:gd name="connsiteY10" fmla="*/ 417704 h 2168468"/>
              <a:gd name="connsiteX11" fmla="*/ 195166 w 1900377"/>
              <a:gd name="connsiteY11" fmla="*/ 570490 h 2168468"/>
              <a:gd name="connsiteX12" fmla="*/ 98074 w 1900377"/>
              <a:gd name="connsiteY12" fmla="*/ 655095 h 2168468"/>
              <a:gd name="connsiteX13" fmla="*/ 0 w 1900377"/>
              <a:gd name="connsiteY13" fmla="*/ 753104 h 2168468"/>
              <a:gd name="connsiteX0" fmla="*/ 0 w 1894909"/>
              <a:gd name="connsiteY0" fmla="*/ 747848 h 2168468"/>
              <a:gd name="connsiteX1" fmla="*/ 1334206 w 1894909"/>
              <a:gd name="connsiteY1" fmla="*/ 2168468 h 2168468"/>
              <a:gd name="connsiteX2" fmla="*/ 1594263 w 1894909"/>
              <a:gd name="connsiteY2" fmla="*/ 2007283 h 2168468"/>
              <a:gd name="connsiteX3" fmla="*/ 1848481 w 1894909"/>
              <a:gd name="connsiteY3" fmla="*/ 1969597 h 2168468"/>
              <a:gd name="connsiteX4" fmla="*/ 1894909 w 1894909"/>
              <a:gd name="connsiteY4" fmla="*/ 0 h 2168468"/>
              <a:gd name="connsiteX5" fmla="*/ 1570260 w 1894909"/>
              <a:gd name="connsiteY5" fmla="*/ 18910 h 2168468"/>
              <a:gd name="connsiteX6" fmla="*/ 1286695 w 1894909"/>
              <a:gd name="connsiteY6" fmla="*/ 59504 h 2168468"/>
              <a:gd name="connsiteX7" fmla="*/ 1086387 w 1894909"/>
              <a:gd name="connsiteY7" fmla="*/ 115504 h 2168468"/>
              <a:gd name="connsiteX8" fmla="*/ 890861 w 1894909"/>
              <a:gd name="connsiteY8" fmla="*/ 183925 h 2168468"/>
              <a:gd name="connsiteX9" fmla="*/ 627844 w 1894909"/>
              <a:gd name="connsiteY9" fmla="*/ 302064 h 2168468"/>
              <a:gd name="connsiteX10" fmla="*/ 405547 w 1894909"/>
              <a:gd name="connsiteY10" fmla="*/ 417704 h 2168468"/>
              <a:gd name="connsiteX11" fmla="*/ 189698 w 1894909"/>
              <a:gd name="connsiteY11" fmla="*/ 570490 h 2168468"/>
              <a:gd name="connsiteX12" fmla="*/ 92606 w 1894909"/>
              <a:gd name="connsiteY12" fmla="*/ 655095 h 2168468"/>
              <a:gd name="connsiteX13" fmla="*/ 0 w 1894909"/>
              <a:gd name="connsiteY13" fmla="*/ 747848 h 216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4909" h="2168468">
                <a:moveTo>
                  <a:pt x="0" y="747848"/>
                </a:moveTo>
                <a:lnTo>
                  <a:pt x="1334206" y="2168468"/>
                </a:lnTo>
                <a:cubicBezTo>
                  <a:pt x="1463675" y="2063093"/>
                  <a:pt x="1447699" y="2083490"/>
                  <a:pt x="1594263" y="2007283"/>
                </a:cubicBezTo>
                <a:cubicBezTo>
                  <a:pt x="1726270" y="1978517"/>
                  <a:pt x="1764985" y="1979795"/>
                  <a:pt x="1848481" y="1969597"/>
                </a:cubicBezTo>
                <a:lnTo>
                  <a:pt x="1894909" y="0"/>
                </a:lnTo>
                <a:lnTo>
                  <a:pt x="1570260" y="18910"/>
                </a:lnTo>
                <a:lnTo>
                  <a:pt x="1286695" y="59504"/>
                </a:lnTo>
                <a:lnTo>
                  <a:pt x="1086387" y="115504"/>
                </a:lnTo>
                <a:lnTo>
                  <a:pt x="890861" y="183925"/>
                </a:lnTo>
                <a:lnTo>
                  <a:pt x="627844" y="302064"/>
                </a:lnTo>
                <a:lnTo>
                  <a:pt x="405547" y="417704"/>
                </a:lnTo>
                <a:lnTo>
                  <a:pt x="189698" y="570490"/>
                </a:lnTo>
                <a:lnTo>
                  <a:pt x="92606" y="655095"/>
                </a:lnTo>
                <a:lnTo>
                  <a:pt x="0" y="747848"/>
                </a:lnTo>
                <a:close/>
              </a:path>
            </a:pathLst>
          </a:custGeom>
          <a:solidFill>
            <a:srgbClr val="FAFBB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inimizing1">
            <a:hlinkClick r:id="" action="ppaction://noaction"/>
            <a:extLst>
              <a:ext uri="{FF2B5EF4-FFF2-40B4-BE49-F238E27FC236}">
                <a16:creationId xmlns:a16="http://schemas.microsoft.com/office/drawing/2014/main" id="{205DFFDD-1AB5-4EEB-B91B-CF55AE810323}"/>
              </a:ext>
            </a:extLst>
          </p:cNvPr>
          <p:cNvSpPr/>
          <p:nvPr/>
        </p:nvSpPr>
        <p:spPr>
          <a:xfrm rot="10800000">
            <a:off x="10973327" y="1312942"/>
            <a:ext cx="511665" cy="580484"/>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94306 h 2189969"/>
              <a:gd name="connsiteX1" fmla="*/ 1414914 w 1963554"/>
              <a:gd name="connsiteY1" fmla="*/ 2189969 h 2189969"/>
              <a:gd name="connsiteX2" fmla="*/ 1674796 w 1963554"/>
              <a:gd name="connsiteY2" fmla="*/ 2035965 h 2189969"/>
              <a:gd name="connsiteX3" fmla="*/ 1963554 w 1963554"/>
              <a:gd name="connsiteY3" fmla="*/ 1968588 h 2189969"/>
              <a:gd name="connsiteX4" fmla="*/ 1925455 w 1963554"/>
              <a:gd name="connsiteY4" fmla="*/ 0 h 2189969"/>
              <a:gd name="connsiteX5" fmla="*/ 1626670 w 1963554"/>
              <a:gd name="connsiteY5" fmla="*/ 14660 h 2189969"/>
              <a:gd name="connsiteX6" fmla="*/ 1357163 w 1963554"/>
              <a:gd name="connsiteY6" fmla="*/ 62786 h 2189969"/>
              <a:gd name="connsiteX7" fmla="*/ 1155032 w 1963554"/>
              <a:gd name="connsiteY7" fmla="*/ 120538 h 2189969"/>
              <a:gd name="connsiteX8" fmla="*/ 943276 w 1963554"/>
              <a:gd name="connsiteY8" fmla="*/ 197540 h 2189969"/>
              <a:gd name="connsiteX9" fmla="*/ 693019 w 1963554"/>
              <a:gd name="connsiteY9" fmla="*/ 303418 h 2189969"/>
              <a:gd name="connsiteX10" fmla="*/ 423512 w 1963554"/>
              <a:gd name="connsiteY10" fmla="*/ 457422 h 2189969"/>
              <a:gd name="connsiteX11" fmla="*/ 231007 w 1963554"/>
              <a:gd name="connsiteY11" fmla="*/ 601801 h 2189969"/>
              <a:gd name="connsiteX12" fmla="*/ 96253 w 1963554"/>
              <a:gd name="connsiteY12" fmla="*/ 698053 h 2189969"/>
              <a:gd name="connsiteX13" fmla="*/ 0 w 1963554"/>
              <a:gd name="connsiteY13" fmla="*/ 794306 h 2189969"/>
              <a:gd name="connsiteX0" fmla="*/ 0 w 1963554"/>
              <a:gd name="connsiteY0" fmla="*/ 791790 h 2187453"/>
              <a:gd name="connsiteX1" fmla="*/ 1414914 w 1963554"/>
              <a:gd name="connsiteY1" fmla="*/ 2187453 h 2187453"/>
              <a:gd name="connsiteX2" fmla="*/ 1674796 w 1963554"/>
              <a:gd name="connsiteY2" fmla="*/ 2033449 h 2187453"/>
              <a:gd name="connsiteX3" fmla="*/ 1963554 w 1963554"/>
              <a:gd name="connsiteY3" fmla="*/ 1966072 h 2187453"/>
              <a:gd name="connsiteX4" fmla="*/ 1907675 w 1963554"/>
              <a:gd name="connsiteY4" fmla="*/ 0 h 2187453"/>
              <a:gd name="connsiteX5" fmla="*/ 1626670 w 1963554"/>
              <a:gd name="connsiteY5" fmla="*/ 12144 h 2187453"/>
              <a:gd name="connsiteX6" fmla="*/ 1357163 w 1963554"/>
              <a:gd name="connsiteY6" fmla="*/ 60270 h 2187453"/>
              <a:gd name="connsiteX7" fmla="*/ 1155032 w 1963554"/>
              <a:gd name="connsiteY7" fmla="*/ 118022 h 2187453"/>
              <a:gd name="connsiteX8" fmla="*/ 943276 w 1963554"/>
              <a:gd name="connsiteY8" fmla="*/ 195024 h 2187453"/>
              <a:gd name="connsiteX9" fmla="*/ 693019 w 1963554"/>
              <a:gd name="connsiteY9" fmla="*/ 300902 h 2187453"/>
              <a:gd name="connsiteX10" fmla="*/ 423512 w 1963554"/>
              <a:gd name="connsiteY10" fmla="*/ 454906 h 2187453"/>
              <a:gd name="connsiteX11" fmla="*/ 231007 w 1963554"/>
              <a:gd name="connsiteY11" fmla="*/ 599285 h 2187453"/>
              <a:gd name="connsiteX12" fmla="*/ 96253 w 1963554"/>
              <a:gd name="connsiteY12" fmla="*/ 695537 h 2187453"/>
              <a:gd name="connsiteX13" fmla="*/ 0 w 1963554"/>
              <a:gd name="connsiteY13" fmla="*/ 791790 h 2187453"/>
              <a:gd name="connsiteX0" fmla="*/ 0 w 1963554"/>
              <a:gd name="connsiteY0" fmla="*/ 794306 h 2189969"/>
              <a:gd name="connsiteX1" fmla="*/ 1414914 w 1963554"/>
              <a:gd name="connsiteY1" fmla="*/ 2189969 h 2189969"/>
              <a:gd name="connsiteX2" fmla="*/ 1674796 w 1963554"/>
              <a:gd name="connsiteY2" fmla="*/ 2035965 h 2189969"/>
              <a:gd name="connsiteX3" fmla="*/ 1963554 w 1963554"/>
              <a:gd name="connsiteY3" fmla="*/ 1968588 h 2189969"/>
              <a:gd name="connsiteX4" fmla="*/ 1915294 w 1963554"/>
              <a:gd name="connsiteY4" fmla="*/ 0 h 2189969"/>
              <a:gd name="connsiteX5" fmla="*/ 1626670 w 1963554"/>
              <a:gd name="connsiteY5" fmla="*/ 14660 h 2189969"/>
              <a:gd name="connsiteX6" fmla="*/ 1357163 w 1963554"/>
              <a:gd name="connsiteY6" fmla="*/ 62786 h 2189969"/>
              <a:gd name="connsiteX7" fmla="*/ 1155032 w 1963554"/>
              <a:gd name="connsiteY7" fmla="*/ 120538 h 2189969"/>
              <a:gd name="connsiteX8" fmla="*/ 943276 w 1963554"/>
              <a:gd name="connsiteY8" fmla="*/ 197540 h 2189969"/>
              <a:gd name="connsiteX9" fmla="*/ 693019 w 1963554"/>
              <a:gd name="connsiteY9" fmla="*/ 303418 h 2189969"/>
              <a:gd name="connsiteX10" fmla="*/ 423512 w 1963554"/>
              <a:gd name="connsiteY10" fmla="*/ 457422 h 2189969"/>
              <a:gd name="connsiteX11" fmla="*/ 231007 w 1963554"/>
              <a:gd name="connsiteY11" fmla="*/ 601801 h 2189969"/>
              <a:gd name="connsiteX12" fmla="*/ 96253 w 1963554"/>
              <a:gd name="connsiteY12" fmla="*/ 698053 h 2189969"/>
              <a:gd name="connsiteX13" fmla="*/ 0 w 1963554"/>
              <a:gd name="connsiteY13" fmla="*/ 794306 h 2189969"/>
              <a:gd name="connsiteX0" fmla="*/ 0 w 1925454"/>
              <a:gd name="connsiteY0" fmla="*/ 794306 h 2189969"/>
              <a:gd name="connsiteX1" fmla="*/ 1414914 w 1925454"/>
              <a:gd name="connsiteY1" fmla="*/ 2189969 h 2189969"/>
              <a:gd name="connsiteX2" fmla="*/ 1674796 w 1925454"/>
              <a:gd name="connsiteY2" fmla="*/ 2035965 h 2189969"/>
              <a:gd name="connsiteX3" fmla="*/ 1925454 w 1925454"/>
              <a:gd name="connsiteY3" fmla="*/ 1961038 h 2189969"/>
              <a:gd name="connsiteX4" fmla="*/ 1915294 w 1925454"/>
              <a:gd name="connsiteY4" fmla="*/ 0 h 2189969"/>
              <a:gd name="connsiteX5" fmla="*/ 1626670 w 1925454"/>
              <a:gd name="connsiteY5" fmla="*/ 14660 h 2189969"/>
              <a:gd name="connsiteX6" fmla="*/ 1357163 w 1925454"/>
              <a:gd name="connsiteY6" fmla="*/ 62786 h 2189969"/>
              <a:gd name="connsiteX7" fmla="*/ 1155032 w 1925454"/>
              <a:gd name="connsiteY7" fmla="*/ 120538 h 2189969"/>
              <a:gd name="connsiteX8" fmla="*/ 943276 w 1925454"/>
              <a:gd name="connsiteY8" fmla="*/ 197540 h 2189969"/>
              <a:gd name="connsiteX9" fmla="*/ 693019 w 1925454"/>
              <a:gd name="connsiteY9" fmla="*/ 303418 h 2189969"/>
              <a:gd name="connsiteX10" fmla="*/ 423512 w 1925454"/>
              <a:gd name="connsiteY10" fmla="*/ 457422 h 2189969"/>
              <a:gd name="connsiteX11" fmla="*/ 231007 w 1925454"/>
              <a:gd name="connsiteY11" fmla="*/ 601801 h 2189969"/>
              <a:gd name="connsiteX12" fmla="*/ 96253 w 1925454"/>
              <a:gd name="connsiteY12" fmla="*/ 698053 h 2189969"/>
              <a:gd name="connsiteX13" fmla="*/ 0 w 1925454"/>
              <a:gd name="connsiteY13" fmla="*/ 794306 h 2189969"/>
              <a:gd name="connsiteX0" fmla="*/ 0 w 1917835"/>
              <a:gd name="connsiteY0" fmla="*/ 794306 h 2189969"/>
              <a:gd name="connsiteX1" fmla="*/ 1414914 w 1917835"/>
              <a:gd name="connsiteY1" fmla="*/ 2189969 h 2189969"/>
              <a:gd name="connsiteX2" fmla="*/ 1674796 w 1917835"/>
              <a:gd name="connsiteY2" fmla="*/ 2035965 h 2189969"/>
              <a:gd name="connsiteX3" fmla="*/ 1917835 w 1917835"/>
              <a:gd name="connsiteY3" fmla="*/ 1961038 h 2189969"/>
              <a:gd name="connsiteX4" fmla="*/ 1915294 w 1917835"/>
              <a:gd name="connsiteY4" fmla="*/ 0 h 2189969"/>
              <a:gd name="connsiteX5" fmla="*/ 1626670 w 1917835"/>
              <a:gd name="connsiteY5" fmla="*/ 14660 h 2189969"/>
              <a:gd name="connsiteX6" fmla="*/ 1357163 w 1917835"/>
              <a:gd name="connsiteY6" fmla="*/ 62786 h 2189969"/>
              <a:gd name="connsiteX7" fmla="*/ 1155032 w 1917835"/>
              <a:gd name="connsiteY7" fmla="*/ 120538 h 2189969"/>
              <a:gd name="connsiteX8" fmla="*/ 943276 w 1917835"/>
              <a:gd name="connsiteY8" fmla="*/ 197540 h 2189969"/>
              <a:gd name="connsiteX9" fmla="*/ 693019 w 1917835"/>
              <a:gd name="connsiteY9" fmla="*/ 303418 h 2189969"/>
              <a:gd name="connsiteX10" fmla="*/ 423512 w 1917835"/>
              <a:gd name="connsiteY10" fmla="*/ 457422 h 2189969"/>
              <a:gd name="connsiteX11" fmla="*/ 231007 w 1917835"/>
              <a:gd name="connsiteY11" fmla="*/ 601801 h 2189969"/>
              <a:gd name="connsiteX12" fmla="*/ 96253 w 1917835"/>
              <a:gd name="connsiteY12" fmla="*/ 698053 h 2189969"/>
              <a:gd name="connsiteX13" fmla="*/ 0 w 1917835"/>
              <a:gd name="connsiteY13" fmla="*/ 794306 h 2189969"/>
              <a:gd name="connsiteX0" fmla="*/ 0 w 1917835"/>
              <a:gd name="connsiteY0" fmla="*/ 794306 h 2189969"/>
              <a:gd name="connsiteX1" fmla="*/ 1414914 w 1917835"/>
              <a:gd name="connsiteY1" fmla="*/ 2189969 h 2189969"/>
              <a:gd name="connsiteX2" fmla="*/ 1621455 w 1917835"/>
              <a:gd name="connsiteY2" fmla="*/ 1995700 h 2189969"/>
              <a:gd name="connsiteX3" fmla="*/ 1917835 w 1917835"/>
              <a:gd name="connsiteY3" fmla="*/ 1961038 h 2189969"/>
              <a:gd name="connsiteX4" fmla="*/ 1915294 w 1917835"/>
              <a:gd name="connsiteY4" fmla="*/ 0 h 2189969"/>
              <a:gd name="connsiteX5" fmla="*/ 1626670 w 1917835"/>
              <a:gd name="connsiteY5" fmla="*/ 14660 h 2189969"/>
              <a:gd name="connsiteX6" fmla="*/ 1357163 w 1917835"/>
              <a:gd name="connsiteY6" fmla="*/ 62786 h 2189969"/>
              <a:gd name="connsiteX7" fmla="*/ 1155032 w 1917835"/>
              <a:gd name="connsiteY7" fmla="*/ 120538 h 2189969"/>
              <a:gd name="connsiteX8" fmla="*/ 943276 w 1917835"/>
              <a:gd name="connsiteY8" fmla="*/ 197540 h 2189969"/>
              <a:gd name="connsiteX9" fmla="*/ 693019 w 1917835"/>
              <a:gd name="connsiteY9" fmla="*/ 303418 h 2189969"/>
              <a:gd name="connsiteX10" fmla="*/ 423512 w 1917835"/>
              <a:gd name="connsiteY10" fmla="*/ 457422 h 2189969"/>
              <a:gd name="connsiteX11" fmla="*/ 231007 w 1917835"/>
              <a:gd name="connsiteY11" fmla="*/ 601801 h 2189969"/>
              <a:gd name="connsiteX12" fmla="*/ 96253 w 1917835"/>
              <a:gd name="connsiteY12" fmla="*/ 698053 h 2189969"/>
              <a:gd name="connsiteX13" fmla="*/ 0 w 1917835"/>
              <a:gd name="connsiteY13" fmla="*/ 794306 h 2189969"/>
              <a:gd name="connsiteX0" fmla="*/ 0 w 1915814"/>
              <a:gd name="connsiteY0" fmla="*/ 794306 h 2189969"/>
              <a:gd name="connsiteX1" fmla="*/ 1414914 w 1915814"/>
              <a:gd name="connsiteY1" fmla="*/ 2189969 h 2189969"/>
              <a:gd name="connsiteX2" fmla="*/ 1621455 w 1915814"/>
              <a:gd name="connsiteY2" fmla="*/ 1995700 h 2189969"/>
              <a:gd name="connsiteX3" fmla="*/ 1907675 w 1915814"/>
              <a:gd name="connsiteY3" fmla="*/ 1953489 h 2189969"/>
              <a:gd name="connsiteX4" fmla="*/ 1915294 w 1915814"/>
              <a:gd name="connsiteY4" fmla="*/ 0 h 2189969"/>
              <a:gd name="connsiteX5" fmla="*/ 1626670 w 1915814"/>
              <a:gd name="connsiteY5" fmla="*/ 14660 h 2189969"/>
              <a:gd name="connsiteX6" fmla="*/ 1357163 w 1915814"/>
              <a:gd name="connsiteY6" fmla="*/ 62786 h 2189969"/>
              <a:gd name="connsiteX7" fmla="*/ 1155032 w 1915814"/>
              <a:gd name="connsiteY7" fmla="*/ 120538 h 2189969"/>
              <a:gd name="connsiteX8" fmla="*/ 943276 w 1915814"/>
              <a:gd name="connsiteY8" fmla="*/ 197540 h 2189969"/>
              <a:gd name="connsiteX9" fmla="*/ 693019 w 1915814"/>
              <a:gd name="connsiteY9" fmla="*/ 303418 h 2189969"/>
              <a:gd name="connsiteX10" fmla="*/ 423512 w 1915814"/>
              <a:gd name="connsiteY10" fmla="*/ 457422 h 2189969"/>
              <a:gd name="connsiteX11" fmla="*/ 231007 w 1915814"/>
              <a:gd name="connsiteY11" fmla="*/ 601801 h 2189969"/>
              <a:gd name="connsiteX12" fmla="*/ 96253 w 1915814"/>
              <a:gd name="connsiteY12" fmla="*/ 698053 h 2189969"/>
              <a:gd name="connsiteX13" fmla="*/ 0 w 1915814"/>
              <a:gd name="connsiteY13" fmla="*/ 794306 h 2189969"/>
              <a:gd name="connsiteX0" fmla="*/ 0 w 1915814"/>
              <a:gd name="connsiteY0" fmla="*/ 794306 h 2189969"/>
              <a:gd name="connsiteX1" fmla="*/ 1414914 w 1915814"/>
              <a:gd name="connsiteY1" fmla="*/ 2189969 h 2189969"/>
              <a:gd name="connsiteX2" fmla="*/ 1621455 w 1915814"/>
              <a:gd name="connsiteY2" fmla="*/ 1995700 h 2189969"/>
              <a:gd name="connsiteX3" fmla="*/ 1907675 w 1915814"/>
              <a:gd name="connsiteY3" fmla="*/ 1953489 h 2189969"/>
              <a:gd name="connsiteX4" fmla="*/ 1915294 w 1915814"/>
              <a:gd name="connsiteY4" fmla="*/ 0 h 2189969"/>
              <a:gd name="connsiteX5" fmla="*/ 1626670 w 1915814"/>
              <a:gd name="connsiteY5" fmla="*/ 14660 h 2189969"/>
              <a:gd name="connsiteX6" fmla="*/ 1357163 w 1915814"/>
              <a:gd name="connsiteY6" fmla="*/ 62786 h 2189969"/>
              <a:gd name="connsiteX7" fmla="*/ 1155032 w 1915814"/>
              <a:gd name="connsiteY7" fmla="*/ 120538 h 2189969"/>
              <a:gd name="connsiteX8" fmla="*/ 943276 w 1915814"/>
              <a:gd name="connsiteY8" fmla="*/ 197540 h 2189969"/>
              <a:gd name="connsiteX9" fmla="*/ 693019 w 1915814"/>
              <a:gd name="connsiteY9" fmla="*/ 303418 h 2189969"/>
              <a:gd name="connsiteX10" fmla="*/ 423512 w 1915814"/>
              <a:gd name="connsiteY10" fmla="*/ 457422 h 2189969"/>
              <a:gd name="connsiteX11" fmla="*/ 231007 w 1915814"/>
              <a:gd name="connsiteY11" fmla="*/ 601801 h 2189969"/>
              <a:gd name="connsiteX12" fmla="*/ 96253 w 1915814"/>
              <a:gd name="connsiteY12" fmla="*/ 698053 h 2189969"/>
              <a:gd name="connsiteX13" fmla="*/ 0 w 1915814"/>
              <a:gd name="connsiteY13" fmla="*/ 794306 h 2189969"/>
              <a:gd name="connsiteX0" fmla="*/ 0 w 1915814"/>
              <a:gd name="connsiteY0" fmla="*/ 794306 h 2189969"/>
              <a:gd name="connsiteX1" fmla="*/ 1414914 w 1915814"/>
              <a:gd name="connsiteY1" fmla="*/ 2189969 h 2189969"/>
              <a:gd name="connsiteX2" fmla="*/ 1505138 w 1915814"/>
              <a:gd name="connsiteY2" fmla="*/ 2066839 h 2189969"/>
              <a:gd name="connsiteX3" fmla="*/ 1621455 w 1915814"/>
              <a:gd name="connsiteY3" fmla="*/ 1995700 h 2189969"/>
              <a:gd name="connsiteX4" fmla="*/ 1907675 w 1915814"/>
              <a:gd name="connsiteY4" fmla="*/ 1953489 h 2189969"/>
              <a:gd name="connsiteX5" fmla="*/ 1915294 w 1915814"/>
              <a:gd name="connsiteY5" fmla="*/ 0 h 2189969"/>
              <a:gd name="connsiteX6" fmla="*/ 1626670 w 1915814"/>
              <a:gd name="connsiteY6" fmla="*/ 14660 h 2189969"/>
              <a:gd name="connsiteX7" fmla="*/ 1357163 w 1915814"/>
              <a:gd name="connsiteY7" fmla="*/ 62786 h 2189969"/>
              <a:gd name="connsiteX8" fmla="*/ 1155032 w 1915814"/>
              <a:gd name="connsiteY8" fmla="*/ 120538 h 2189969"/>
              <a:gd name="connsiteX9" fmla="*/ 943276 w 1915814"/>
              <a:gd name="connsiteY9" fmla="*/ 197540 h 2189969"/>
              <a:gd name="connsiteX10" fmla="*/ 693019 w 1915814"/>
              <a:gd name="connsiteY10" fmla="*/ 303418 h 2189969"/>
              <a:gd name="connsiteX11" fmla="*/ 423512 w 1915814"/>
              <a:gd name="connsiteY11" fmla="*/ 457422 h 2189969"/>
              <a:gd name="connsiteX12" fmla="*/ 231007 w 1915814"/>
              <a:gd name="connsiteY12" fmla="*/ 601801 h 2189969"/>
              <a:gd name="connsiteX13" fmla="*/ 96253 w 1915814"/>
              <a:gd name="connsiteY13" fmla="*/ 698053 h 2189969"/>
              <a:gd name="connsiteX14" fmla="*/ 0 w 1915814"/>
              <a:gd name="connsiteY14" fmla="*/ 794306 h 2189969"/>
              <a:gd name="connsiteX0" fmla="*/ 0 w 1915814"/>
              <a:gd name="connsiteY0" fmla="*/ 794306 h 2152220"/>
              <a:gd name="connsiteX1" fmla="*/ 1419994 w 1915814"/>
              <a:gd name="connsiteY1" fmla="*/ 2152220 h 2152220"/>
              <a:gd name="connsiteX2" fmla="*/ 1505138 w 1915814"/>
              <a:gd name="connsiteY2" fmla="*/ 2066839 h 2152220"/>
              <a:gd name="connsiteX3" fmla="*/ 1621455 w 1915814"/>
              <a:gd name="connsiteY3" fmla="*/ 1995700 h 2152220"/>
              <a:gd name="connsiteX4" fmla="*/ 1907675 w 1915814"/>
              <a:gd name="connsiteY4" fmla="*/ 1953489 h 2152220"/>
              <a:gd name="connsiteX5" fmla="*/ 1915294 w 1915814"/>
              <a:gd name="connsiteY5" fmla="*/ 0 h 2152220"/>
              <a:gd name="connsiteX6" fmla="*/ 1626670 w 1915814"/>
              <a:gd name="connsiteY6" fmla="*/ 14660 h 2152220"/>
              <a:gd name="connsiteX7" fmla="*/ 1357163 w 1915814"/>
              <a:gd name="connsiteY7" fmla="*/ 62786 h 2152220"/>
              <a:gd name="connsiteX8" fmla="*/ 1155032 w 1915814"/>
              <a:gd name="connsiteY8" fmla="*/ 120538 h 2152220"/>
              <a:gd name="connsiteX9" fmla="*/ 943276 w 1915814"/>
              <a:gd name="connsiteY9" fmla="*/ 197540 h 2152220"/>
              <a:gd name="connsiteX10" fmla="*/ 693019 w 1915814"/>
              <a:gd name="connsiteY10" fmla="*/ 303418 h 2152220"/>
              <a:gd name="connsiteX11" fmla="*/ 423512 w 1915814"/>
              <a:gd name="connsiteY11" fmla="*/ 457422 h 2152220"/>
              <a:gd name="connsiteX12" fmla="*/ 231007 w 1915814"/>
              <a:gd name="connsiteY12" fmla="*/ 601801 h 2152220"/>
              <a:gd name="connsiteX13" fmla="*/ 96253 w 1915814"/>
              <a:gd name="connsiteY13" fmla="*/ 698053 h 2152220"/>
              <a:gd name="connsiteX14" fmla="*/ 0 w 1915814"/>
              <a:gd name="connsiteY14" fmla="*/ 794306 h 2152220"/>
              <a:gd name="connsiteX0" fmla="*/ 0 w 1915814"/>
              <a:gd name="connsiteY0" fmla="*/ 794306 h 2152220"/>
              <a:gd name="connsiteX1" fmla="*/ 1419994 w 1915814"/>
              <a:gd name="connsiteY1" fmla="*/ 2152220 h 2152220"/>
              <a:gd name="connsiteX2" fmla="*/ 1505138 w 1915814"/>
              <a:gd name="connsiteY2" fmla="*/ 2066839 h 2152220"/>
              <a:gd name="connsiteX3" fmla="*/ 1626536 w 1915814"/>
              <a:gd name="connsiteY3" fmla="*/ 2003250 h 2152220"/>
              <a:gd name="connsiteX4" fmla="*/ 1907675 w 1915814"/>
              <a:gd name="connsiteY4" fmla="*/ 1953489 h 2152220"/>
              <a:gd name="connsiteX5" fmla="*/ 1915294 w 1915814"/>
              <a:gd name="connsiteY5" fmla="*/ 0 h 2152220"/>
              <a:gd name="connsiteX6" fmla="*/ 1626670 w 1915814"/>
              <a:gd name="connsiteY6" fmla="*/ 14660 h 2152220"/>
              <a:gd name="connsiteX7" fmla="*/ 1357163 w 1915814"/>
              <a:gd name="connsiteY7" fmla="*/ 62786 h 2152220"/>
              <a:gd name="connsiteX8" fmla="*/ 1155032 w 1915814"/>
              <a:gd name="connsiteY8" fmla="*/ 120538 h 2152220"/>
              <a:gd name="connsiteX9" fmla="*/ 943276 w 1915814"/>
              <a:gd name="connsiteY9" fmla="*/ 197540 h 2152220"/>
              <a:gd name="connsiteX10" fmla="*/ 693019 w 1915814"/>
              <a:gd name="connsiteY10" fmla="*/ 303418 h 2152220"/>
              <a:gd name="connsiteX11" fmla="*/ 423512 w 1915814"/>
              <a:gd name="connsiteY11" fmla="*/ 457422 h 2152220"/>
              <a:gd name="connsiteX12" fmla="*/ 231007 w 1915814"/>
              <a:gd name="connsiteY12" fmla="*/ 601801 h 2152220"/>
              <a:gd name="connsiteX13" fmla="*/ 96253 w 1915814"/>
              <a:gd name="connsiteY13" fmla="*/ 698053 h 2152220"/>
              <a:gd name="connsiteX14" fmla="*/ 0 w 1915814"/>
              <a:gd name="connsiteY14" fmla="*/ 794306 h 2152220"/>
              <a:gd name="connsiteX0" fmla="*/ 0 w 1922916"/>
              <a:gd name="connsiteY0" fmla="*/ 794306 h 2152220"/>
              <a:gd name="connsiteX1" fmla="*/ 1419994 w 1922916"/>
              <a:gd name="connsiteY1" fmla="*/ 2152220 h 2152220"/>
              <a:gd name="connsiteX2" fmla="*/ 1505138 w 1922916"/>
              <a:gd name="connsiteY2" fmla="*/ 2066839 h 2152220"/>
              <a:gd name="connsiteX3" fmla="*/ 1626536 w 1922916"/>
              <a:gd name="connsiteY3" fmla="*/ 2003250 h 2152220"/>
              <a:gd name="connsiteX4" fmla="*/ 1922916 w 1922916"/>
              <a:gd name="connsiteY4" fmla="*/ 1945939 h 2152220"/>
              <a:gd name="connsiteX5" fmla="*/ 1915294 w 1922916"/>
              <a:gd name="connsiteY5" fmla="*/ 0 h 2152220"/>
              <a:gd name="connsiteX6" fmla="*/ 1626670 w 1922916"/>
              <a:gd name="connsiteY6" fmla="*/ 14660 h 2152220"/>
              <a:gd name="connsiteX7" fmla="*/ 1357163 w 1922916"/>
              <a:gd name="connsiteY7" fmla="*/ 62786 h 2152220"/>
              <a:gd name="connsiteX8" fmla="*/ 1155032 w 1922916"/>
              <a:gd name="connsiteY8" fmla="*/ 120538 h 2152220"/>
              <a:gd name="connsiteX9" fmla="*/ 943276 w 1922916"/>
              <a:gd name="connsiteY9" fmla="*/ 197540 h 2152220"/>
              <a:gd name="connsiteX10" fmla="*/ 693019 w 1922916"/>
              <a:gd name="connsiteY10" fmla="*/ 303418 h 2152220"/>
              <a:gd name="connsiteX11" fmla="*/ 423512 w 1922916"/>
              <a:gd name="connsiteY11" fmla="*/ 457422 h 2152220"/>
              <a:gd name="connsiteX12" fmla="*/ 231007 w 1922916"/>
              <a:gd name="connsiteY12" fmla="*/ 601801 h 2152220"/>
              <a:gd name="connsiteX13" fmla="*/ 96253 w 1922916"/>
              <a:gd name="connsiteY13" fmla="*/ 698053 h 2152220"/>
              <a:gd name="connsiteX14" fmla="*/ 0 w 1922916"/>
              <a:gd name="connsiteY14" fmla="*/ 794306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596056 w 1892436"/>
              <a:gd name="connsiteY3" fmla="*/ 2003250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4552 w 1892436"/>
              <a:gd name="connsiteY8" fmla="*/ 120538 h 2152220"/>
              <a:gd name="connsiteX9" fmla="*/ 912796 w 1892436"/>
              <a:gd name="connsiteY9" fmla="*/ 197540 h 2152220"/>
              <a:gd name="connsiteX10" fmla="*/ 662539 w 1892436"/>
              <a:gd name="connsiteY10" fmla="*/ 303418 h 2152220"/>
              <a:gd name="connsiteX11" fmla="*/ 393032 w 1892436"/>
              <a:gd name="connsiteY11" fmla="*/ 457422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596056 w 1892436"/>
              <a:gd name="connsiteY3" fmla="*/ 2003250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4552 w 1892436"/>
              <a:gd name="connsiteY8" fmla="*/ 120538 h 2152220"/>
              <a:gd name="connsiteX9" fmla="*/ 912796 w 1892436"/>
              <a:gd name="connsiteY9" fmla="*/ 182440 h 2152220"/>
              <a:gd name="connsiteX10" fmla="*/ 662539 w 1892436"/>
              <a:gd name="connsiteY10" fmla="*/ 303418 h 2152220"/>
              <a:gd name="connsiteX11" fmla="*/ 393032 w 1892436"/>
              <a:gd name="connsiteY11" fmla="*/ 457422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596056 w 1892436"/>
              <a:gd name="connsiteY3" fmla="*/ 2003250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4552 w 1892436"/>
              <a:gd name="connsiteY8" fmla="*/ 120538 h 2152220"/>
              <a:gd name="connsiteX9" fmla="*/ 912796 w 1892436"/>
              <a:gd name="connsiteY9" fmla="*/ 182440 h 2152220"/>
              <a:gd name="connsiteX10" fmla="*/ 654919 w 1892436"/>
              <a:gd name="connsiteY10" fmla="*/ 295868 h 2152220"/>
              <a:gd name="connsiteX11" fmla="*/ 393032 w 1892436"/>
              <a:gd name="connsiteY11" fmla="*/ 457422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596056 w 1892436"/>
              <a:gd name="connsiteY3" fmla="*/ 2003250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4552 w 1892436"/>
              <a:gd name="connsiteY8" fmla="*/ 120538 h 2152220"/>
              <a:gd name="connsiteX9" fmla="*/ 912796 w 1892436"/>
              <a:gd name="connsiteY9" fmla="*/ 182440 h 2152220"/>
              <a:gd name="connsiteX10" fmla="*/ 654919 w 1892436"/>
              <a:gd name="connsiteY10" fmla="*/ 295868 h 2152220"/>
              <a:gd name="connsiteX11" fmla="*/ 380332 w 1892436"/>
              <a:gd name="connsiteY11" fmla="*/ 462454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596056 w 1892436"/>
              <a:gd name="connsiteY3" fmla="*/ 2003250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2012 w 1892436"/>
              <a:gd name="connsiteY8" fmla="*/ 110472 h 2152220"/>
              <a:gd name="connsiteX9" fmla="*/ 912796 w 1892436"/>
              <a:gd name="connsiteY9" fmla="*/ 182440 h 2152220"/>
              <a:gd name="connsiteX10" fmla="*/ 654919 w 1892436"/>
              <a:gd name="connsiteY10" fmla="*/ 295868 h 2152220"/>
              <a:gd name="connsiteX11" fmla="*/ 380332 w 1892436"/>
              <a:gd name="connsiteY11" fmla="*/ 462454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616376 w 1892436"/>
              <a:gd name="connsiteY3" fmla="*/ 1978084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2012 w 1892436"/>
              <a:gd name="connsiteY8" fmla="*/ 110472 h 2152220"/>
              <a:gd name="connsiteX9" fmla="*/ 912796 w 1892436"/>
              <a:gd name="connsiteY9" fmla="*/ 182440 h 2152220"/>
              <a:gd name="connsiteX10" fmla="*/ 654919 w 1892436"/>
              <a:gd name="connsiteY10" fmla="*/ 295868 h 2152220"/>
              <a:gd name="connsiteX11" fmla="*/ 380332 w 1892436"/>
              <a:gd name="connsiteY11" fmla="*/ 462454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616376 w 1892436"/>
              <a:gd name="connsiteY3" fmla="*/ 1978084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2012 w 1892436"/>
              <a:gd name="connsiteY8" fmla="*/ 110472 h 2152220"/>
              <a:gd name="connsiteX9" fmla="*/ 912796 w 1892436"/>
              <a:gd name="connsiteY9" fmla="*/ 182440 h 2152220"/>
              <a:gd name="connsiteX10" fmla="*/ 654919 w 1892436"/>
              <a:gd name="connsiteY10" fmla="*/ 295868 h 2152220"/>
              <a:gd name="connsiteX11" fmla="*/ 380332 w 1892436"/>
              <a:gd name="connsiteY11" fmla="*/ 462454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89896"/>
              <a:gd name="connsiteY0" fmla="*/ 789272 h 2152220"/>
              <a:gd name="connsiteX1" fmla="*/ 1389514 w 1889896"/>
              <a:gd name="connsiteY1" fmla="*/ 2152220 h 2152220"/>
              <a:gd name="connsiteX2" fmla="*/ 1474658 w 1889896"/>
              <a:gd name="connsiteY2" fmla="*/ 2066839 h 2152220"/>
              <a:gd name="connsiteX3" fmla="*/ 1616376 w 1889896"/>
              <a:gd name="connsiteY3" fmla="*/ 1978084 h 2152220"/>
              <a:gd name="connsiteX4" fmla="*/ 1889896 w 1889896"/>
              <a:gd name="connsiteY4" fmla="*/ 1933355 h 2152220"/>
              <a:gd name="connsiteX5" fmla="*/ 1884814 w 1889896"/>
              <a:gd name="connsiteY5" fmla="*/ 0 h 2152220"/>
              <a:gd name="connsiteX6" fmla="*/ 1596190 w 1889896"/>
              <a:gd name="connsiteY6" fmla="*/ 14660 h 2152220"/>
              <a:gd name="connsiteX7" fmla="*/ 1326683 w 1889896"/>
              <a:gd name="connsiteY7" fmla="*/ 62786 h 2152220"/>
              <a:gd name="connsiteX8" fmla="*/ 1122012 w 1889896"/>
              <a:gd name="connsiteY8" fmla="*/ 110472 h 2152220"/>
              <a:gd name="connsiteX9" fmla="*/ 912796 w 1889896"/>
              <a:gd name="connsiteY9" fmla="*/ 182440 h 2152220"/>
              <a:gd name="connsiteX10" fmla="*/ 654919 w 1889896"/>
              <a:gd name="connsiteY10" fmla="*/ 295868 h 2152220"/>
              <a:gd name="connsiteX11" fmla="*/ 380332 w 1889896"/>
              <a:gd name="connsiteY11" fmla="*/ 462454 h 2152220"/>
              <a:gd name="connsiteX12" fmla="*/ 200527 w 1889896"/>
              <a:gd name="connsiteY12" fmla="*/ 601801 h 2152220"/>
              <a:gd name="connsiteX13" fmla="*/ 65773 w 1889896"/>
              <a:gd name="connsiteY13" fmla="*/ 698053 h 2152220"/>
              <a:gd name="connsiteX14" fmla="*/ 0 w 1889896"/>
              <a:gd name="connsiteY14" fmla="*/ 789272 h 2152220"/>
              <a:gd name="connsiteX0" fmla="*/ 0 w 1889896"/>
              <a:gd name="connsiteY0" fmla="*/ 789272 h 2134603"/>
              <a:gd name="connsiteX1" fmla="*/ 1371735 w 1889896"/>
              <a:gd name="connsiteY1" fmla="*/ 2134603 h 2134603"/>
              <a:gd name="connsiteX2" fmla="*/ 1474658 w 1889896"/>
              <a:gd name="connsiteY2" fmla="*/ 2066839 h 2134603"/>
              <a:gd name="connsiteX3" fmla="*/ 1616376 w 1889896"/>
              <a:gd name="connsiteY3" fmla="*/ 1978084 h 2134603"/>
              <a:gd name="connsiteX4" fmla="*/ 1889896 w 1889896"/>
              <a:gd name="connsiteY4" fmla="*/ 1933355 h 2134603"/>
              <a:gd name="connsiteX5" fmla="*/ 1884814 w 1889896"/>
              <a:gd name="connsiteY5" fmla="*/ 0 h 2134603"/>
              <a:gd name="connsiteX6" fmla="*/ 1596190 w 1889896"/>
              <a:gd name="connsiteY6" fmla="*/ 14660 h 2134603"/>
              <a:gd name="connsiteX7" fmla="*/ 1326683 w 1889896"/>
              <a:gd name="connsiteY7" fmla="*/ 62786 h 2134603"/>
              <a:gd name="connsiteX8" fmla="*/ 1122012 w 1889896"/>
              <a:gd name="connsiteY8" fmla="*/ 110472 h 2134603"/>
              <a:gd name="connsiteX9" fmla="*/ 912796 w 1889896"/>
              <a:gd name="connsiteY9" fmla="*/ 182440 h 2134603"/>
              <a:gd name="connsiteX10" fmla="*/ 654919 w 1889896"/>
              <a:gd name="connsiteY10" fmla="*/ 295868 h 2134603"/>
              <a:gd name="connsiteX11" fmla="*/ 380332 w 1889896"/>
              <a:gd name="connsiteY11" fmla="*/ 462454 h 2134603"/>
              <a:gd name="connsiteX12" fmla="*/ 200527 w 1889896"/>
              <a:gd name="connsiteY12" fmla="*/ 601801 h 2134603"/>
              <a:gd name="connsiteX13" fmla="*/ 65773 w 1889896"/>
              <a:gd name="connsiteY13" fmla="*/ 698053 h 2134603"/>
              <a:gd name="connsiteX14" fmla="*/ 0 w 1889896"/>
              <a:gd name="connsiteY14" fmla="*/ 789272 h 2134603"/>
              <a:gd name="connsiteX0" fmla="*/ 0 w 1889896"/>
              <a:gd name="connsiteY0" fmla="*/ 789272 h 2134603"/>
              <a:gd name="connsiteX1" fmla="*/ 1371735 w 1889896"/>
              <a:gd name="connsiteY1" fmla="*/ 2134603 h 2134603"/>
              <a:gd name="connsiteX2" fmla="*/ 1469578 w 1889896"/>
              <a:gd name="connsiteY2" fmla="*/ 2049223 h 2134603"/>
              <a:gd name="connsiteX3" fmla="*/ 1616376 w 1889896"/>
              <a:gd name="connsiteY3" fmla="*/ 1978084 h 2134603"/>
              <a:gd name="connsiteX4" fmla="*/ 1889896 w 1889896"/>
              <a:gd name="connsiteY4" fmla="*/ 1933355 h 2134603"/>
              <a:gd name="connsiteX5" fmla="*/ 1884814 w 1889896"/>
              <a:gd name="connsiteY5" fmla="*/ 0 h 2134603"/>
              <a:gd name="connsiteX6" fmla="*/ 1596190 w 1889896"/>
              <a:gd name="connsiteY6" fmla="*/ 14660 h 2134603"/>
              <a:gd name="connsiteX7" fmla="*/ 1326683 w 1889896"/>
              <a:gd name="connsiteY7" fmla="*/ 62786 h 2134603"/>
              <a:gd name="connsiteX8" fmla="*/ 1122012 w 1889896"/>
              <a:gd name="connsiteY8" fmla="*/ 110472 h 2134603"/>
              <a:gd name="connsiteX9" fmla="*/ 912796 w 1889896"/>
              <a:gd name="connsiteY9" fmla="*/ 182440 h 2134603"/>
              <a:gd name="connsiteX10" fmla="*/ 654919 w 1889896"/>
              <a:gd name="connsiteY10" fmla="*/ 295868 h 2134603"/>
              <a:gd name="connsiteX11" fmla="*/ 380332 w 1889896"/>
              <a:gd name="connsiteY11" fmla="*/ 462454 h 2134603"/>
              <a:gd name="connsiteX12" fmla="*/ 200527 w 1889896"/>
              <a:gd name="connsiteY12" fmla="*/ 601801 h 2134603"/>
              <a:gd name="connsiteX13" fmla="*/ 65773 w 1889896"/>
              <a:gd name="connsiteY13" fmla="*/ 698053 h 2134603"/>
              <a:gd name="connsiteX14" fmla="*/ 0 w 1889896"/>
              <a:gd name="connsiteY14" fmla="*/ 789272 h 2134603"/>
              <a:gd name="connsiteX0" fmla="*/ 0 w 1889896"/>
              <a:gd name="connsiteY0" fmla="*/ 789272 h 2134603"/>
              <a:gd name="connsiteX1" fmla="*/ 1371735 w 1889896"/>
              <a:gd name="connsiteY1" fmla="*/ 2134603 h 2134603"/>
              <a:gd name="connsiteX2" fmla="*/ 1472118 w 1889896"/>
              <a:gd name="connsiteY2" fmla="*/ 2056773 h 2134603"/>
              <a:gd name="connsiteX3" fmla="*/ 1616376 w 1889896"/>
              <a:gd name="connsiteY3" fmla="*/ 1978084 h 2134603"/>
              <a:gd name="connsiteX4" fmla="*/ 1889896 w 1889896"/>
              <a:gd name="connsiteY4" fmla="*/ 1933355 h 2134603"/>
              <a:gd name="connsiteX5" fmla="*/ 1884814 w 1889896"/>
              <a:gd name="connsiteY5" fmla="*/ 0 h 2134603"/>
              <a:gd name="connsiteX6" fmla="*/ 1596190 w 1889896"/>
              <a:gd name="connsiteY6" fmla="*/ 14660 h 2134603"/>
              <a:gd name="connsiteX7" fmla="*/ 1326683 w 1889896"/>
              <a:gd name="connsiteY7" fmla="*/ 62786 h 2134603"/>
              <a:gd name="connsiteX8" fmla="*/ 1122012 w 1889896"/>
              <a:gd name="connsiteY8" fmla="*/ 110472 h 2134603"/>
              <a:gd name="connsiteX9" fmla="*/ 912796 w 1889896"/>
              <a:gd name="connsiteY9" fmla="*/ 182440 h 2134603"/>
              <a:gd name="connsiteX10" fmla="*/ 654919 w 1889896"/>
              <a:gd name="connsiteY10" fmla="*/ 295868 h 2134603"/>
              <a:gd name="connsiteX11" fmla="*/ 380332 w 1889896"/>
              <a:gd name="connsiteY11" fmla="*/ 462454 h 2134603"/>
              <a:gd name="connsiteX12" fmla="*/ 200527 w 1889896"/>
              <a:gd name="connsiteY12" fmla="*/ 601801 h 2134603"/>
              <a:gd name="connsiteX13" fmla="*/ 65773 w 1889896"/>
              <a:gd name="connsiteY13" fmla="*/ 698053 h 2134603"/>
              <a:gd name="connsiteX14" fmla="*/ 0 w 1889896"/>
              <a:gd name="connsiteY14" fmla="*/ 789272 h 2134603"/>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96190 w 1889896"/>
              <a:gd name="connsiteY6" fmla="*/ 27243 h 2147186"/>
              <a:gd name="connsiteX7" fmla="*/ 1326683 w 1889896"/>
              <a:gd name="connsiteY7" fmla="*/ 75369 h 2147186"/>
              <a:gd name="connsiteX8" fmla="*/ 1122012 w 1889896"/>
              <a:gd name="connsiteY8" fmla="*/ 123055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6683 w 1889896"/>
              <a:gd name="connsiteY7" fmla="*/ 75369 h 2147186"/>
              <a:gd name="connsiteX8" fmla="*/ 1122012 w 1889896"/>
              <a:gd name="connsiteY8" fmla="*/ 123055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7819 h 2147186"/>
              <a:gd name="connsiteX8" fmla="*/ 1122012 w 1889896"/>
              <a:gd name="connsiteY8" fmla="*/ 123055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7819 h 2147186"/>
              <a:gd name="connsiteX8" fmla="*/ 1122012 w 1889896"/>
              <a:gd name="connsiteY8" fmla="*/ 123055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7819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7819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7819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0256 w 1889896"/>
              <a:gd name="connsiteY9" fmla="*/ 184956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0256 w 1889896"/>
              <a:gd name="connsiteY9" fmla="*/ 184956 h 2147186"/>
              <a:gd name="connsiteX10" fmla="*/ 652379 w 1889896"/>
              <a:gd name="connsiteY10" fmla="*/ 303417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0256 w 1889896"/>
              <a:gd name="connsiteY9" fmla="*/ 184956 h 2147186"/>
              <a:gd name="connsiteX10" fmla="*/ 652379 w 1889896"/>
              <a:gd name="connsiteY10" fmla="*/ 303417 h 2147186"/>
              <a:gd name="connsiteX11" fmla="*/ 372712 w 1889896"/>
              <a:gd name="connsiteY11" fmla="*/ 464971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0256 w 1889896"/>
              <a:gd name="connsiteY9" fmla="*/ 184956 h 2147186"/>
              <a:gd name="connsiteX10" fmla="*/ 652379 w 1889896"/>
              <a:gd name="connsiteY10" fmla="*/ 303417 h 2147186"/>
              <a:gd name="connsiteX11" fmla="*/ 372712 w 1889896"/>
              <a:gd name="connsiteY11" fmla="*/ 464971 h 2147186"/>
              <a:gd name="connsiteX12" fmla="*/ 182747 w 1889896"/>
              <a:gd name="connsiteY12" fmla="*/ 596768 h 2147186"/>
              <a:gd name="connsiteX13" fmla="*/ 65773 w 1889896"/>
              <a:gd name="connsiteY13" fmla="*/ 710636 h 2147186"/>
              <a:gd name="connsiteX14" fmla="*/ 0 w 1889896"/>
              <a:gd name="connsiteY14" fmla="*/ 801855 h 2147186"/>
              <a:gd name="connsiteX0" fmla="*/ 0 w 1905137"/>
              <a:gd name="connsiteY0" fmla="*/ 784239 h 2147186"/>
              <a:gd name="connsiteX1" fmla="*/ 1386976 w 1905137"/>
              <a:gd name="connsiteY1" fmla="*/ 2147186 h 2147186"/>
              <a:gd name="connsiteX2" fmla="*/ 1487359 w 1905137"/>
              <a:gd name="connsiteY2" fmla="*/ 2069356 h 2147186"/>
              <a:gd name="connsiteX3" fmla="*/ 1631617 w 1905137"/>
              <a:gd name="connsiteY3" fmla="*/ 1990667 h 2147186"/>
              <a:gd name="connsiteX4" fmla="*/ 1905137 w 1905137"/>
              <a:gd name="connsiteY4" fmla="*/ 1945938 h 2147186"/>
              <a:gd name="connsiteX5" fmla="*/ 1902595 w 1905137"/>
              <a:gd name="connsiteY5" fmla="*/ 0 h 2147186"/>
              <a:gd name="connsiteX6" fmla="*/ 1603811 w 1905137"/>
              <a:gd name="connsiteY6" fmla="*/ 17177 h 2147186"/>
              <a:gd name="connsiteX7" fmla="*/ 1336845 w 1905137"/>
              <a:gd name="connsiteY7" fmla="*/ 62785 h 2147186"/>
              <a:gd name="connsiteX8" fmla="*/ 1124553 w 1905137"/>
              <a:gd name="connsiteY8" fmla="*/ 120538 h 2147186"/>
              <a:gd name="connsiteX9" fmla="*/ 925497 w 1905137"/>
              <a:gd name="connsiteY9" fmla="*/ 184956 h 2147186"/>
              <a:gd name="connsiteX10" fmla="*/ 667620 w 1905137"/>
              <a:gd name="connsiteY10" fmla="*/ 303417 h 2147186"/>
              <a:gd name="connsiteX11" fmla="*/ 387953 w 1905137"/>
              <a:gd name="connsiteY11" fmla="*/ 464971 h 2147186"/>
              <a:gd name="connsiteX12" fmla="*/ 197988 w 1905137"/>
              <a:gd name="connsiteY12" fmla="*/ 596768 h 2147186"/>
              <a:gd name="connsiteX13" fmla="*/ 81014 w 1905137"/>
              <a:gd name="connsiteY13" fmla="*/ 710636 h 2147186"/>
              <a:gd name="connsiteX14" fmla="*/ 0 w 1905137"/>
              <a:gd name="connsiteY14" fmla="*/ 784239 h 2147186"/>
              <a:gd name="connsiteX0" fmla="*/ 0 w 1905137"/>
              <a:gd name="connsiteY0" fmla="*/ 784239 h 2147186"/>
              <a:gd name="connsiteX1" fmla="*/ 1386976 w 1905137"/>
              <a:gd name="connsiteY1" fmla="*/ 2147186 h 2147186"/>
              <a:gd name="connsiteX2" fmla="*/ 1487359 w 1905137"/>
              <a:gd name="connsiteY2" fmla="*/ 2069356 h 2147186"/>
              <a:gd name="connsiteX3" fmla="*/ 1631617 w 1905137"/>
              <a:gd name="connsiteY3" fmla="*/ 1990667 h 2147186"/>
              <a:gd name="connsiteX4" fmla="*/ 1905137 w 1905137"/>
              <a:gd name="connsiteY4" fmla="*/ 1945938 h 2147186"/>
              <a:gd name="connsiteX5" fmla="*/ 1902595 w 1905137"/>
              <a:gd name="connsiteY5" fmla="*/ 0 h 2147186"/>
              <a:gd name="connsiteX6" fmla="*/ 1603811 w 1905137"/>
              <a:gd name="connsiteY6" fmla="*/ 17177 h 2147186"/>
              <a:gd name="connsiteX7" fmla="*/ 1336845 w 1905137"/>
              <a:gd name="connsiteY7" fmla="*/ 62785 h 2147186"/>
              <a:gd name="connsiteX8" fmla="*/ 1124553 w 1905137"/>
              <a:gd name="connsiteY8" fmla="*/ 120538 h 2147186"/>
              <a:gd name="connsiteX9" fmla="*/ 925497 w 1905137"/>
              <a:gd name="connsiteY9" fmla="*/ 184956 h 2147186"/>
              <a:gd name="connsiteX10" fmla="*/ 667620 w 1905137"/>
              <a:gd name="connsiteY10" fmla="*/ 303417 h 2147186"/>
              <a:gd name="connsiteX11" fmla="*/ 387953 w 1905137"/>
              <a:gd name="connsiteY11" fmla="*/ 464971 h 2147186"/>
              <a:gd name="connsiteX12" fmla="*/ 197988 w 1905137"/>
              <a:gd name="connsiteY12" fmla="*/ 596768 h 2147186"/>
              <a:gd name="connsiteX13" fmla="*/ 75934 w 1905137"/>
              <a:gd name="connsiteY13" fmla="*/ 710636 h 2147186"/>
              <a:gd name="connsiteX14" fmla="*/ 0 w 1905137"/>
              <a:gd name="connsiteY14" fmla="*/ 784239 h 2147186"/>
              <a:gd name="connsiteX0" fmla="*/ 0 w 1905137"/>
              <a:gd name="connsiteY0" fmla="*/ 784239 h 2147186"/>
              <a:gd name="connsiteX1" fmla="*/ 1386976 w 1905137"/>
              <a:gd name="connsiteY1" fmla="*/ 2147186 h 2147186"/>
              <a:gd name="connsiteX2" fmla="*/ 1487359 w 1905137"/>
              <a:gd name="connsiteY2" fmla="*/ 2069356 h 2147186"/>
              <a:gd name="connsiteX3" fmla="*/ 1631617 w 1905137"/>
              <a:gd name="connsiteY3" fmla="*/ 1990667 h 2147186"/>
              <a:gd name="connsiteX4" fmla="*/ 1905137 w 1905137"/>
              <a:gd name="connsiteY4" fmla="*/ 1945938 h 2147186"/>
              <a:gd name="connsiteX5" fmla="*/ 1902595 w 1905137"/>
              <a:gd name="connsiteY5" fmla="*/ 0 h 2147186"/>
              <a:gd name="connsiteX6" fmla="*/ 1603811 w 1905137"/>
              <a:gd name="connsiteY6" fmla="*/ 17177 h 2147186"/>
              <a:gd name="connsiteX7" fmla="*/ 1336845 w 1905137"/>
              <a:gd name="connsiteY7" fmla="*/ 62785 h 2147186"/>
              <a:gd name="connsiteX8" fmla="*/ 1124553 w 1905137"/>
              <a:gd name="connsiteY8" fmla="*/ 120538 h 2147186"/>
              <a:gd name="connsiteX9" fmla="*/ 925497 w 1905137"/>
              <a:gd name="connsiteY9" fmla="*/ 184956 h 2147186"/>
              <a:gd name="connsiteX10" fmla="*/ 667620 w 1905137"/>
              <a:gd name="connsiteY10" fmla="*/ 303417 h 2147186"/>
              <a:gd name="connsiteX11" fmla="*/ 387953 w 1905137"/>
              <a:gd name="connsiteY11" fmla="*/ 464971 h 2147186"/>
              <a:gd name="connsiteX12" fmla="*/ 197988 w 1905137"/>
              <a:gd name="connsiteY12" fmla="*/ 596768 h 2147186"/>
              <a:gd name="connsiteX13" fmla="*/ 75934 w 1905137"/>
              <a:gd name="connsiteY13" fmla="*/ 710636 h 2147186"/>
              <a:gd name="connsiteX14" fmla="*/ 0 w 1905137"/>
              <a:gd name="connsiteY14" fmla="*/ 784239 h 2147186"/>
              <a:gd name="connsiteX0" fmla="*/ 0 w 1910216"/>
              <a:gd name="connsiteY0" fmla="*/ 776689 h 2147186"/>
              <a:gd name="connsiteX1" fmla="*/ 1392055 w 1910216"/>
              <a:gd name="connsiteY1" fmla="*/ 2147186 h 2147186"/>
              <a:gd name="connsiteX2" fmla="*/ 1492438 w 1910216"/>
              <a:gd name="connsiteY2" fmla="*/ 2069356 h 2147186"/>
              <a:gd name="connsiteX3" fmla="*/ 1636696 w 1910216"/>
              <a:gd name="connsiteY3" fmla="*/ 1990667 h 2147186"/>
              <a:gd name="connsiteX4" fmla="*/ 1910216 w 1910216"/>
              <a:gd name="connsiteY4" fmla="*/ 1945938 h 2147186"/>
              <a:gd name="connsiteX5" fmla="*/ 1907674 w 1910216"/>
              <a:gd name="connsiteY5" fmla="*/ 0 h 2147186"/>
              <a:gd name="connsiteX6" fmla="*/ 1608890 w 1910216"/>
              <a:gd name="connsiteY6" fmla="*/ 17177 h 2147186"/>
              <a:gd name="connsiteX7" fmla="*/ 1341924 w 1910216"/>
              <a:gd name="connsiteY7" fmla="*/ 62785 h 2147186"/>
              <a:gd name="connsiteX8" fmla="*/ 1129632 w 1910216"/>
              <a:gd name="connsiteY8" fmla="*/ 120538 h 2147186"/>
              <a:gd name="connsiteX9" fmla="*/ 930576 w 1910216"/>
              <a:gd name="connsiteY9" fmla="*/ 184956 h 2147186"/>
              <a:gd name="connsiteX10" fmla="*/ 672699 w 1910216"/>
              <a:gd name="connsiteY10" fmla="*/ 303417 h 2147186"/>
              <a:gd name="connsiteX11" fmla="*/ 393032 w 1910216"/>
              <a:gd name="connsiteY11" fmla="*/ 464971 h 2147186"/>
              <a:gd name="connsiteX12" fmla="*/ 203067 w 1910216"/>
              <a:gd name="connsiteY12" fmla="*/ 596768 h 2147186"/>
              <a:gd name="connsiteX13" fmla="*/ 81013 w 1910216"/>
              <a:gd name="connsiteY13" fmla="*/ 710636 h 2147186"/>
              <a:gd name="connsiteX14" fmla="*/ 0 w 1910216"/>
              <a:gd name="connsiteY14" fmla="*/ 776689 h 2147186"/>
              <a:gd name="connsiteX0" fmla="*/ 0 w 1910216"/>
              <a:gd name="connsiteY0" fmla="*/ 776689 h 2147186"/>
              <a:gd name="connsiteX1" fmla="*/ 1392055 w 1910216"/>
              <a:gd name="connsiteY1" fmla="*/ 2147186 h 2147186"/>
              <a:gd name="connsiteX2" fmla="*/ 1492438 w 1910216"/>
              <a:gd name="connsiteY2" fmla="*/ 2069356 h 2147186"/>
              <a:gd name="connsiteX3" fmla="*/ 1636696 w 1910216"/>
              <a:gd name="connsiteY3" fmla="*/ 1990667 h 2147186"/>
              <a:gd name="connsiteX4" fmla="*/ 1910216 w 1910216"/>
              <a:gd name="connsiteY4" fmla="*/ 1945938 h 2147186"/>
              <a:gd name="connsiteX5" fmla="*/ 1907674 w 1910216"/>
              <a:gd name="connsiteY5" fmla="*/ 0 h 2147186"/>
              <a:gd name="connsiteX6" fmla="*/ 1608890 w 1910216"/>
              <a:gd name="connsiteY6" fmla="*/ 17177 h 2147186"/>
              <a:gd name="connsiteX7" fmla="*/ 1341924 w 1910216"/>
              <a:gd name="connsiteY7" fmla="*/ 62785 h 2147186"/>
              <a:gd name="connsiteX8" fmla="*/ 1129632 w 1910216"/>
              <a:gd name="connsiteY8" fmla="*/ 120538 h 2147186"/>
              <a:gd name="connsiteX9" fmla="*/ 930576 w 1910216"/>
              <a:gd name="connsiteY9" fmla="*/ 184956 h 2147186"/>
              <a:gd name="connsiteX10" fmla="*/ 672699 w 1910216"/>
              <a:gd name="connsiteY10" fmla="*/ 303417 h 2147186"/>
              <a:gd name="connsiteX11" fmla="*/ 393032 w 1910216"/>
              <a:gd name="connsiteY11" fmla="*/ 464971 h 2147186"/>
              <a:gd name="connsiteX12" fmla="*/ 203067 w 1910216"/>
              <a:gd name="connsiteY12" fmla="*/ 596768 h 2147186"/>
              <a:gd name="connsiteX13" fmla="*/ 81013 w 1910216"/>
              <a:gd name="connsiteY13" fmla="*/ 710636 h 2147186"/>
              <a:gd name="connsiteX14" fmla="*/ 0 w 1910216"/>
              <a:gd name="connsiteY14" fmla="*/ 776689 h 2147186"/>
              <a:gd name="connsiteX0" fmla="*/ 0 w 1910216"/>
              <a:gd name="connsiteY0" fmla="*/ 776689 h 2147186"/>
              <a:gd name="connsiteX1" fmla="*/ 1392055 w 1910216"/>
              <a:gd name="connsiteY1" fmla="*/ 2147186 h 2147186"/>
              <a:gd name="connsiteX2" fmla="*/ 1492438 w 1910216"/>
              <a:gd name="connsiteY2" fmla="*/ 2069356 h 2147186"/>
              <a:gd name="connsiteX3" fmla="*/ 1636696 w 1910216"/>
              <a:gd name="connsiteY3" fmla="*/ 1990667 h 2147186"/>
              <a:gd name="connsiteX4" fmla="*/ 1910216 w 1910216"/>
              <a:gd name="connsiteY4" fmla="*/ 1945938 h 2147186"/>
              <a:gd name="connsiteX5" fmla="*/ 1907674 w 1910216"/>
              <a:gd name="connsiteY5" fmla="*/ 0 h 2147186"/>
              <a:gd name="connsiteX6" fmla="*/ 1608890 w 1910216"/>
              <a:gd name="connsiteY6" fmla="*/ 17177 h 2147186"/>
              <a:gd name="connsiteX7" fmla="*/ 1341924 w 1910216"/>
              <a:gd name="connsiteY7" fmla="*/ 62785 h 2147186"/>
              <a:gd name="connsiteX8" fmla="*/ 1129632 w 1910216"/>
              <a:gd name="connsiteY8" fmla="*/ 120538 h 2147186"/>
              <a:gd name="connsiteX9" fmla="*/ 930576 w 1910216"/>
              <a:gd name="connsiteY9" fmla="*/ 184956 h 2147186"/>
              <a:gd name="connsiteX10" fmla="*/ 672699 w 1910216"/>
              <a:gd name="connsiteY10" fmla="*/ 303417 h 2147186"/>
              <a:gd name="connsiteX11" fmla="*/ 393032 w 1910216"/>
              <a:gd name="connsiteY11" fmla="*/ 464971 h 2147186"/>
              <a:gd name="connsiteX12" fmla="*/ 203067 w 1910216"/>
              <a:gd name="connsiteY12" fmla="*/ 596768 h 2147186"/>
              <a:gd name="connsiteX13" fmla="*/ 81013 w 1910216"/>
              <a:gd name="connsiteY13" fmla="*/ 708119 h 2147186"/>
              <a:gd name="connsiteX14" fmla="*/ 0 w 1910216"/>
              <a:gd name="connsiteY14" fmla="*/ 776689 h 214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0216" h="2147186">
                <a:moveTo>
                  <a:pt x="0" y="776689"/>
                </a:moveTo>
                <a:lnTo>
                  <a:pt x="1392055" y="2147186"/>
                </a:lnTo>
                <a:cubicBezTo>
                  <a:pt x="1430596" y="2109498"/>
                  <a:pt x="1453897" y="2107044"/>
                  <a:pt x="1492438" y="2069356"/>
                </a:cubicBezTo>
                <a:cubicBezTo>
                  <a:pt x="1532904" y="2048160"/>
                  <a:pt x="1596230" y="2011863"/>
                  <a:pt x="1636696" y="1990667"/>
                </a:cubicBezTo>
                <a:cubicBezTo>
                  <a:pt x="1772743" y="1958981"/>
                  <a:pt x="1766549" y="1949942"/>
                  <a:pt x="1910216" y="1945938"/>
                </a:cubicBezTo>
                <a:cubicBezTo>
                  <a:pt x="1906829" y="1292259"/>
                  <a:pt x="1911061" y="653679"/>
                  <a:pt x="1907674" y="0"/>
                </a:cubicBezTo>
                <a:lnTo>
                  <a:pt x="1608890" y="17177"/>
                </a:lnTo>
                <a:cubicBezTo>
                  <a:pt x="1519901" y="34058"/>
                  <a:pt x="1466474" y="35837"/>
                  <a:pt x="1341924" y="62785"/>
                </a:cubicBezTo>
                <a:cubicBezTo>
                  <a:pt x="1230520" y="82875"/>
                  <a:pt x="1200396" y="102965"/>
                  <a:pt x="1129632" y="120538"/>
                </a:cubicBezTo>
                <a:lnTo>
                  <a:pt x="930576" y="184956"/>
                </a:lnTo>
                <a:lnTo>
                  <a:pt x="672699" y="303417"/>
                </a:lnTo>
                <a:lnTo>
                  <a:pt x="393032" y="464971"/>
                </a:lnTo>
                <a:lnTo>
                  <a:pt x="203067" y="596768"/>
                </a:lnTo>
                <a:lnTo>
                  <a:pt x="81013" y="708119"/>
                </a:lnTo>
                <a:cubicBezTo>
                  <a:pt x="53162" y="727619"/>
                  <a:pt x="32931" y="744604"/>
                  <a:pt x="0" y="776689"/>
                </a:cubicBezTo>
                <a:close/>
              </a:path>
            </a:pathLst>
          </a:custGeom>
          <a:solidFill>
            <a:srgbClr val="9CD59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hlinkClick r:id="rId6" action="ppaction://hlinksldjump"/>
            <a:extLst>
              <a:ext uri="{FF2B5EF4-FFF2-40B4-BE49-F238E27FC236}">
                <a16:creationId xmlns:a16="http://schemas.microsoft.com/office/drawing/2014/main" id="{454D1005-37D6-4CE4-B69F-92E53AE81891}"/>
              </a:ext>
            </a:extLst>
          </p:cNvPr>
          <p:cNvSpPr/>
          <p:nvPr/>
        </p:nvSpPr>
        <p:spPr>
          <a:xfrm>
            <a:off x="9770533" y="-93133"/>
            <a:ext cx="2421467" cy="2387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hat Bad">
            <a:extLst>
              <a:ext uri="{FF2B5EF4-FFF2-40B4-BE49-F238E27FC236}">
                <a16:creationId xmlns:a16="http://schemas.microsoft.com/office/drawing/2014/main" id="{E8882CC5-3BF9-4754-AFC6-22B606114F53}"/>
              </a:ext>
            </a:extLst>
          </p:cNvPr>
          <p:cNvSpPr txBox="1"/>
          <p:nvPr/>
        </p:nvSpPr>
        <p:spPr>
          <a:xfrm>
            <a:off x="710769" y="4332797"/>
            <a:ext cx="523944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C9F35"/>
                </a:solidFill>
                <a:effectLst>
                  <a:outerShdw blurRad="38100" dist="38100" dir="2700000" algn="tl">
                    <a:srgbClr val="000000">
                      <a:alpha val="43137"/>
                    </a:srgbClr>
                  </a:outerShdw>
                </a:effectLst>
                <a:uLnTx/>
                <a:uFillTx/>
                <a:latin typeface="Calibri" panose="020F0502020204030204"/>
                <a:ea typeface="+mn-ea"/>
                <a:cs typeface="+mn-cs"/>
              </a:rPr>
              <a:t>“It wasn’t that bad”</a:t>
            </a:r>
          </a:p>
        </p:txBody>
      </p:sp>
      <p:sp>
        <p:nvSpPr>
          <p:cNvPr id="27" name="Buttons">
            <a:extLst>
              <a:ext uri="{FF2B5EF4-FFF2-40B4-BE49-F238E27FC236}">
                <a16:creationId xmlns:a16="http://schemas.microsoft.com/office/drawing/2014/main" id="{956BEEA7-A884-4DD4-8F5F-A941D5656FD4}"/>
              </a:ext>
            </a:extLst>
          </p:cNvPr>
          <p:cNvSpPr txBox="1"/>
          <p:nvPr/>
        </p:nvSpPr>
        <p:spPr>
          <a:xfrm>
            <a:off x="2049082" y="5652364"/>
            <a:ext cx="681654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“If you wouldn’t push my buttons”</a:t>
            </a:r>
          </a:p>
        </p:txBody>
      </p:sp>
      <p:sp>
        <p:nvSpPr>
          <p:cNvPr id="28" name="Supposed to do">
            <a:extLst>
              <a:ext uri="{FF2B5EF4-FFF2-40B4-BE49-F238E27FC236}">
                <a16:creationId xmlns:a16="http://schemas.microsoft.com/office/drawing/2014/main" id="{7501FE7B-AD05-4FA8-BB34-D008ABD24E1E}"/>
              </a:ext>
            </a:extLst>
          </p:cNvPr>
          <p:cNvSpPr txBox="1"/>
          <p:nvPr/>
        </p:nvSpPr>
        <p:spPr>
          <a:xfrm>
            <a:off x="3391901" y="2177950"/>
            <a:ext cx="586269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C9F35"/>
                </a:solidFill>
                <a:effectLst>
                  <a:outerShdw blurRad="38100" dist="38100" dir="2700000" algn="tl">
                    <a:srgbClr val="000000">
                      <a:alpha val="43137"/>
                    </a:srgbClr>
                  </a:outerShdw>
                </a:effectLst>
                <a:uLnTx/>
                <a:uFillTx/>
                <a:latin typeface="Calibri" panose="020F0502020204030204"/>
                <a:ea typeface="+mn-ea"/>
                <a:cs typeface="+mn-cs"/>
              </a:rPr>
              <a:t>“Do what you’re supposed to do”</a:t>
            </a:r>
          </a:p>
        </p:txBody>
      </p:sp>
      <p:sp>
        <p:nvSpPr>
          <p:cNvPr id="29" name="Make Light">
            <a:extLst>
              <a:ext uri="{FF2B5EF4-FFF2-40B4-BE49-F238E27FC236}">
                <a16:creationId xmlns:a16="http://schemas.microsoft.com/office/drawing/2014/main" id="{B445EBCD-70E2-4896-9DE2-388F572EBB83}"/>
              </a:ext>
            </a:extLst>
          </p:cNvPr>
          <p:cNvSpPr txBox="1"/>
          <p:nvPr/>
        </p:nvSpPr>
        <p:spPr>
          <a:xfrm>
            <a:off x="6554418" y="3473376"/>
            <a:ext cx="52099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Make light of abuse</a:t>
            </a:r>
          </a:p>
        </p:txBody>
      </p:sp>
      <p:sp>
        <p:nvSpPr>
          <p:cNvPr id="30" name="Deny">
            <a:extLst>
              <a:ext uri="{FF2B5EF4-FFF2-40B4-BE49-F238E27FC236}">
                <a16:creationId xmlns:a16="http://schemas.microsoft.com/office/drawing/2014/main" id="{038B3FD1-0499-4288-B15C-56A0902D6A2B}"/>
              </a:ext>
            </a:extLst>
          </p:cNvPr>
          <p:cNvSpPr txBox="1"/>
          <p:nvPr/>
        </p:nvSpPr>
        <p:spPr>
          <a:xfrm>
            <a:off x="7134022" y="4562870"/>
            <a:ext cx="348717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44A85"/>
                </a:solidFill>
                <a:effectLst>
                  <a:outerShdw blurRad="38100" dist="38100" dir="2700000" algn="tl">
                    <a:srgbClr val="000000">
                      <a:alpha val="43137"/>
                    </a:srgbClr>
                  </a:outerShdw>
                </a:effectLst>
                <a:uLnTx/>
                <a:uFillTx/>
                <a:latin typeface="Calibri" panose="020F0502020204030204"/>
                <a:ea typeface="+mn-ea"/>
                <a:cs typeface="+mn-cs"/>
              </a:rPr>
              <a:t>Deny the abuse</a:t>
            </a:r>
          </a:p>
        </p:txBody>
      </p:sp>
      <p:sp>
        <p:nvSpPr>
          <p:cNvPr id="31" name="Blame the Victim">
            <a:extLst>
              <a:ext uri="{FF2B5EF4-FFF2-40B4-BE49-F238E27FC236}">
                <a16:creationId xmlns:a16="http://schemas.microsoft.com/office/drawing/2014/main" id="{6931B974-2387-47A5-BFBF-551A24482CBF}"/>
              </a:ext>
            </a:extLst>
          </p:cNvPr>
          <p:cNvSpPr txBox="1"/>
          <p:nvPr/>
        </p:nvSpPr>
        <p:spPr>
          <a:xfrm>
            <a:off x="326707" y="2793005"/>
            <a:ext cx="5570756"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744A85"/>
                </a:solidFill>
                <a:effectLst>
                  <a:outerShdw blurRad="38100" dist="38100" dir="2700000" algn="tl">
                    <a:srgbClr val="000000">
                      <a:alpha val="43137"/>
                    </a:srgbClr>
                  </a:outerShdw>
                </a:effectLst>
                <a:uLnTx/>
                <a:uFillTx/>
                <a:latin typeface="Calibri" panose="020F0502020204030204"/>
                <a:ea typeface="+mn-ea"/>
                <a:cs typeface="+mn-cs"/>
              </a:rPr>
              <a:t>Blame the victim</a:t>
            </a:r>
          </a:p>
        </p:txBody>
      </p:sp>
    </p:spTree>
    <p:extLst>
      <p:ext uri="{BB962C8B-B14F-4D97-AF65-F5344CB8AC3E}">
        <p14:creationId xmlns:p14="http://schemas.microsoft.com/office/powerpoint/2010/main" val="14606600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1000"/>
                                        <p:tgtEl>
                                          <p:spTgt spid="30"/>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0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20EDF95C-C9F8-4FF2-89D7-1A34B3E77841}"/>
              </a:ext>
            </a:extLst>
          </p:cNvPr>
          <p:cNvSpPr>
            <a:spLocks noGrp="1"/>
          </p:cNvSpPr>
          <p:nvPr>
            <p:ph type="title"/>
          </p:nvPr>
        </p:nvSpPr>
        <p:spPr/>
        <p:txBody>
          <a:bodyPr/>
          <a:lstStyle/>
          <a:p>
            <a:r>
              <a:rPr lang="en-US"/>
              <a:t>Using Children</a:t>
            </a:r>
          </a:p>
        </p:txBody>
      </p:sp>
      <p:sp>
        <p:nvSpPr>
          <p:cNvPr id="2" name="Date Placeholder 1">
            <a:extLst>
              <a:ext uri="{FF2B5EF4-FFF2-40B4-BE49-F238E27FC236}">
                <a16:creationId xmlns:a16="http://schemas.microsoft.com/office/drawing/2014/main" id="{01B460A2-21AC-42E7-8921-D0DF711026E4}"/>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3" name="Footer Placeholder 2">
            <a:extLst>
              <a:ext uri="{FF2B5EF4-FFF2-40B4-BE49-F238E27FC236}">
                <a16:creationId xmlns:a16="http://schemas.microsoft.com/office/drawing/2014/main" id="{C554D4D3-7089-4ACB-A525-7AA930777BB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4" name="Slide Number Placeholder 3">
            <a:extLst>
              <a:ext uri="{FF2B5EF4-FFF2-40B4-BE49-F238E27FC236}">
                <a16:creationId xmlns:a16="http://schemas.microsoft.com/office/drawing/2014/main" id="{D183D25E-18F4-4C03-BD26-EC37012E6427}"/>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2" descr="http://www.loveisrespect.org/wp-content/uploads/2016/11/Power_And_Control.png">
            <a:extLst>
              <a:ext uri="{FF2B5EF4-FFF2-40B4-BE49-F238E27FC236}">
                <a16:creationId xmlns:a16="http://schemas.microsoft.com/office/drawing/2014/main" id="{C5FCC0A8-F424-4DCC-984C-B521F254C81D}"/>
              </a:ext>
            </a:extLst>
          </p:cNvPr>
          <p:cNvPicPr>
            <a:picLocks noChangeAspect="1" noChangeArrowheads="1"/>
          </p:cNvPicPr>
          <p:nvPr/>
        </p:nvPicPr>
        <p:blipFill>
          <a:blip r:embed="rId2" cstate="screen">
            <a:extLst>
              <a:ext uri="{BEBA8EAE-BF5A-486C-A8C5-ECC9F3942E4B}">
                <a14:imgProps xmlns:a14="http://schemas.microsoft.com/office/drawing/2010/main">
                  <a14:imgLayer r:embed="rId3">
                    <a14:imgEffect>
                      <a14:backgroundRemoval t="0" b="99721" l="0" r="100000">
                        <a14:foregroundMark x1="44475" y1="48396" x2="44475" y2="48396"/>
                      </a14:backgroundRemoval>
                    </a14:imgEffect>
                  </a14:imgLayer>
                </a14:imgProps>
              </a:ext>
              <a:ext uri="{28A0092B-C50C-407E-A947-70E740481C1C}">
                <a14:useLocalDpi xmlns:a14="http://schemas.microsoft.com/office/drawing/2010/main"/>
              </a:ext>
            </a:extLst>
          </a:blip>
          <a:srcRect/>
          <a:stretch>
            <a:fillRect/>
          </a:stretch>
        </p:blipFill>
        <p:spPr bwMode="auto">
          <a:xfrm>
            <a:off x="10029160" y="245534"/>
            <a:ext cx="1869610"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Intimidation1">
            <a:hlinkClick r:id="" action="ppaction://noaction"/>
            <a:extLst>
              <a:ext uri="{FF2B5EF4-FFF2-40B4-BE49-F238E27FC236}">
                <a16:creationId xmlns:a16="http://schemas.microsoft.com/office/drawing/2014/main" id="{41FA2529-BF0C-46BC-B143-5ED568DCC7FF}"/>
              </a:ext>
            </a:extLst>
          </p:cNvPr>
          <p:cNvSpPr/>
          <p:nvPr/>
        </p:nvSpPr>
        <p:spPr>
          <a:xfrm rot="2671399">
            <a:off x="10841005" y="362319"/>
            <a:ext cx="513388" cy="583517"/>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74796 w 1963554"/>
              <a:gd name="connsiteY2" fmla="*/ 2030931 h 2184935"/>
              <a:gd name="connsiteX3" fmla="*/ 1931465 w 1963554"/>
              <a:gd name="connsiteY3" fmla="*/ 1934817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55353 w 1963554"/>
              <a:gd name="connsiteY2" fmla="*/ 1993399 h 2184935"/>
              <a:gd name="connsiteX3" fmla="*/ 1931465 w 1963554"/>
              <a:gd name="connsiteY3" fmla="*/ 1934817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55353 w 1963554"/>
              <a:gd name="connsiteY2" fmla="*/ 1993399 h 2184935"/>
              <a:gd name="connsiteX3" fmla="*/ 1759390 w 1963554"/>
              <a:gd name="connsiteY3" fmla="*/ 1962146 h 2184935"/>
              <a:gd name="connsiteX4" fmla="*/ 1931465 w 1963554"/>
              <a:gd name="connsiteY4" fmla="*/ 1934817 h 2184935"/>
              <a:gd name="connsiteX5" fmla="*/ 1963554 w 1963554"/>
              <a:gd name="connsiteY5" fmla="*/ 0 h 2184935"/>
              <a:gd name="connsiteX6" fmla="*/ 1626670 w 1963554"/>
              <a:gd name="connsiteY6" fmla="*/ 9626 h 2184935"/>
              <a:gd name="connsiteX7" fmla="*/ 1357163 w 1963554"/>
              <a:gd name="connsiteY7" fmla="*/ 57752 h 2184935"/>
              <a:gd name="connsiteX8" fmla="*/ 1155032 w 1963554"/>
              <a:gd name="connsiteY8" fmla="*/ 115504 h 2184935"/>
              <a:gd name="connsiteX9" fmla="*/ 943276 w 1963554"/>
              <a:gd name="connsiteY9" fmla="*/ 192506 h 2184935"/>
              <a:gd name="connsiteX10" fmla="*/ 693019 w 1963554"/>
              <a:gd name="connsiteY10" fmla="*/ 298384 h 2184935"/>
              <a:gd name="connsiteX11" fmla="*/ 423512 w 1963554"/>
              <a:gd name="connsiteY11" fmla="*/ 452388 h 2184935"/>
              <a:gd name="connsiteX12" fmla="*/ 231007 w 1963554"/>
              <a:gd name="connsiteY12" fmla="*/ 596767 h 2184935"/>
              <a:gd name="connsiteX13" fmla="*/ 96253 w 1963554"/>
              <a:gd name="connsiteY13" fmla="*/ 693019 h 2184935"/>
              <a:gd name="connsiteX14" fmla="*/ 0 w 1963554"/>
              <a:gd name="connsiteY14" fmla="*/ 789272 h 2184935"/>
              <a:gd name="connsiteX0" fmla="*/ 0 w 1963554"/>
              <a:gd name="connsiteY0" fmla="*/ 789272 h 2184935"/>
              <a:gd name="connsiteX1" fmla="*/ 1414914 w 1963554"/>
              <a:gd name="connsiteY1" fmla="*/ 2184935 h 2184935"/>
              <a:gd name="connsiteX2" fmla="*/ 1503403 w 1963554"/>
              <a:gd name="connsiteY2" fmla="*/ 2073928 h 2184935"/>
              <a:gd name="connsiteX3" fmla="*/ 1655353 w 1963554"/>
              <a:gd name="connsiteY3" fmla="*/ 1993399 h 2184935"/>
              <a:gd name="connsiteX4" fmla="*/ 1759390 w 1963554"/>
              <a:gd name="connsiteY4" fmla="*/ 1962146 h 2184935"/>
              <a:gd name="connsiteX5" fmla="*/ 1931465 w 1963554"/>
              <a:gd name="connsiteY5" fmla="*/ 1934817 h 2184935"/>
              <a:gd name="connsiteX6" fmla="*/ 1963554 w 1963554"/>
              <a:gd name="connsiteY6" fmla="*/ 0 h 2184935"/>
              <a:gd name="connsiteX7" fmla="*/ 1626670 w 1963554"/>
              <a:gd name="connsiteY7" fmla="*/ 9626 h 2184935"/>
              <a:gd name="connsiteX8" fmla="*/ 1357163 w 1963554"/>
              <a:gd name="connsiteY8" fmla="*/ 57752 h 2184935"/>
              <a:gd name="connsiteX9" fmla="*/ 1155032 w 1963554"/>
              <a:gd name="connsiteY9" fmla="*/ 115504 h 2184935"/>
              <a:gd name="connsiteX10" fmla="*/ 943276 w 1963554"/>
              <a:gd name="connsiteY10" fmla="*/ 192506 h 2184935"/>
              <a:gd name="connsiteX11" fmla="*/ 693019 w 1963554"/>
              <a:gd name="connsiteY11" fmla="*/ 298384 h 2184935"/>
              <a:gd name="connsiteX12" fmla="*/ 423512 w 1963554"/>
              <a:gd name="connsiteY12" fmla="*/ 452388 h 2184935"/>
              <a:gd name="connsiteX13" fmla="*/ 231007 w 1963554"/>
              <a:gd name="connsiteY13" fmla="*/ 596767 h 2184935"/>
              <a:gd name="connsiteX14" fmla="*/ 96253 w 1963554"/>
              <a:gd name="connsiteY14" fmla="*/ 693019 h 2184935"/>
              <a:gd name="connsiteX15" fmla="*/ 0 w 1963554"/>
              <a:gd name="connsiteY15" fmla="*/ 789272 h 2184935"/>
              <a:gd name="connsiteX0" fmla="*/ 0 w 1963554"/>
              <a:gd name="connsiteY0" fmla="*/ 789272 h 2136904"/>
              <a:gd name="connsiteX1" fmla="*/ 1417114 w 1963554"/>
              <a:gd name="connsiteY1" fmla="*/ 2136904 h 2136904"/>
              <a:gd name="connsiteX2" fmla="*/ 1503403 w 1963554"/>
              <a:gd name="connsiteY2" fmla="*/ 2073928 h 2136904"/>
              <a:gd name="connsiteX3" fmla="*/ 1655353 w 1963554"/>
              <a:gd name="connsiteY3" fmla="*/ 1993399 h 2136904"/>
              <a:gd name="connsiteX4" fmla="*/ 1759390 w 1963554"/>
              <a:gd name="connsiteY4" fmla="*/ 1962146 h 2136904"/>
              <a:gd name="connsiteX5" fmla="*/ 1931465 w 1963554"/>
              <a:gd name="connsiteY5" fmla="*/ 1934817 h 2136904"/>
              <a:gd name="connsiteX6" fmla="*/ 1963554 w 1963554"/>
              <a:gd name="connsiteY6" fmla="*/ 0 h 2136904"/>
              <a:gd name="connsiteX7" fmla="*/ 1626670 w 1963554"/>
              <a:gd name="connsiteY7" fmla="*/ 9626 h 2136904"/>
              <a:gd name="connsiteX8" fmla="*/ 1357163 w 1963554"/>
              <a:gd name="connsiteY8" fmla="*/ 57752 h 2136904"/>
              <a:gd name="connsiteX9" fmla="*/ 1155032 w 1963554"/>
              <a:gd name="connsiteY9" fmla="*/ 115504 h 2136904"/>
              <a:gd name="connsiteX10" fmla="*/ 943276 w 1963554"/>
              <a:gd name="connsiteY10" fmla="*/ 192506 h 2136904"/>
              <a:gd name="connsiteX11" fmla="*/ 693019 w 1963554"/>
              <a:gd name="connsiteY11" fmla="*/ 298384 h 2136904"/>
              <a:gd name="connsiteX12" fmla="*/ 423512 w 1963554"/>
              <a:gd name="connsiteY12" fmla="*/ 452388 h 2136904"/>
              <a:gd name="connsiteX13" fmla="*/ 231007 w 1963554"/>
              <a:gd name="connsiteY13" fmla="*/ 596767 h 2136904"/>
              <a:gd name="connsiteX14" fmla="*/ 96253 w 1963554"/>
              <a:gd name="connsiteY14" fmla="*/ 693019 h 2136904"/>
              <a:gd name="connsiteX15" fmla="*/ 0 w 1963554"/>
              <a:gd name="connsiteY15" fmla="*/ 789272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1397 w 1921932"/>
              <a:gd name="connsiteY11" fmla="*/ 298384 h 2136904"/>
              <a:gd name="connsiteX12" fmla="*/ 381890 w 1921932"/>
              <a:gd name="connsiteY12" fmla="*/ 452388 h 2136904"/>
              <a:gd name="connsiteX13" fmla="*/ 189385 w 1921932"/>
              <a:gd name="connsiteY13" fmla="*/ 596767 h 2136904"/>
              <a:gd name="connsiteX14" fmla="*/ 54631 w 1921932"/>
              <a:gd name="connsiteY14" fmla="*/ 693019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1397 w 1921932"/>
              <a:gd name="connsiteY11" fmla="*/ 298384 h 2136904"/>
              <a:gd name="connsiteX12" fmla="*/ 381890 w 1921932"/>
              <a:gd name="connsiteY12" fmla="*/ 452388 h 2136904"/>
              <a:gd name="connsiteX13" fmla="*/ 189385 w 1921932"/>
              <a:gd name="connsiteY13" fmla="*/ 596767 h 2136904"/>
              <a:gd name="connsiteX14" fmla="*/ 72562 w 1921932"/>
              <a:gd name="connsiteY14" fmla="*/ 696726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1397 w 1921932"/>
              <a:gd name="connsiteY11" fmla="*/ 298384 h 2136904"/>
              <a:gd name="connsiteX12" fmla="*/ 381890 w 1921932"/>
              <a:gd name="connsiteY12" fmla="*/ 452388 h 2136904"/>
              <a:gd name="connsiteX13" fmla="*/ 189385 w 1921932"/>
              <a:gd name="connsiteY13" fmla="*/ 596767 h 2136904"/>
              <a:gd name="connsiteX14" fmla="*/ 74463 w 1921932"/>
              <a:gd name="connsiteY14" fmla="*/ 684284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1397 w 1921932"/>
              <a:gd name="connsiteY11" fmla="*/ 298384 h 2136904"/>
              <a:gd name="connsiteX12" fmla="*/ 381890 w 1921932"/>
              <a:gd name="connsiteY12" fmla="*/ 452388 h 2136904"/>
              <a:gd name="connsiteX13" fmla="*/ 185882 w 1921932"/>
              <a:gd name="connsiteY13" fmla="*/ 586061 h 2136904"/>
              <a:gd name="connsiteX14" fmla="*/ 74463 w 1921932"/>
              <a:gd name="connsiteY14" fmla="*/ 684284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1397 w 1921932"/>
              <a:gd name="connsiteY11" fmla="*/ 298384 h 2136904"/>
              <a:gd name="connsiteX12" fmla="*/ 371114 w 1921932"/>
              <a:gd name="connsiteY12" fmla="*/ 452299 h 2136904"/>
              <a:gd name="connsiteX13" fmla="*/ 185882 w 1921932"/>
              <a:gd name="connsiteY13" fmla="*/ 586061 h 2136904"/>
              <a:gd name="connsiteX14" fmla="*/ 74463 w 1921932"/>
              <a:gd name="connsiteY14" fmla="*/ 684284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6860 w 1921932"/>
              <a:gd name="connsiteY11" fmla="*/ 289532 h 2136904"/>
              <a:gd name="connsiteX12" fmla="*/ 371114 w 1921932"/>
              <a:gd name="connsiteY12" fmla="*/ 452299 h 2136904"/>
              <a:gd name="connsiteX13" fmla="*/ 185882 w 1921932"/>
              <a:gd name="connsiteY13" fmla="*/ 586061 h 2136904"/>
              <a:gd name="connsiteX14" fmla="*/ 74463 w 1921932"/>
              <a:gd name="connsiteY14" fmla="*/ 684284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7176 w 1921932"/>
              <a:gd name="connsiteY10" fmla="*/ 176536 h 2136904"/>
              <a:gd name="connsiteX11" fmla="*/ 656860 w 1921932"/>
              <a:gd name="connsiteY11" fmla="*/ 289532 h 2136904"/>
              <a:gd name="connsiteX12" fmla="*/ 371114 w 1921932"/>
              <a:gd name="connsiteY12" fmla="*/ 452299 h 2136904"/>
              <a:gd name="connsiteX13" fmla="*/ 185882 w 1921932"/>
              <a:gd name="connsiteY13" fmla="*/ 586061 h 2136904"/>
              <a:gd name="connsiteX14" fmla="*/ 74463 w 1921932"/>
              <a:gd name="connsiteY14" fmla="*/ 684284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1688 w 1921932"/>
              <a:gd name="connsiteY9" fmla="*/ 106592 h 2136904"/>
              <a:gd name="connsiteX10" fmla="*/ 907176 w 1921932"/>
              <a:gd name="connsiteY10" fmla="*/ 176536 h 2136904"/>
              <a:gd name="connsiteX11" fmla="*/ 656860 w 1921932"/>
              <a:gd name="connsiteY11" fmla="*/ 289532 h 2136904"/>
              <a:gd name="connsiteX12" fmla="*/ 371114 w 1921932"/>
              <a:gd name="connsiteY12" fmla="*/ 452299 h 2136904"/>
              <a:gd name="connsiteX13" fmla="*/ 185882 w 1921932"/>
              <a:gd name="connsiteY13" fmla="*/ 586061 h 2136904"/>
              <a:gd name="connsiteX14" fmla="*/ 74463 w 1921932"/>
              <a:gd name="connsiteY14" fmla="*/ 684284 h 2136904"/>
              <a:gd name="connsiteX15" fmla="*/ 0 w 1921932"/>
              <a:gd name="connsiteY15" fmla="*/ 752243 h 2136904"/>
              <a:gd name="connsiteX0" fmla="*/ 0 w 1907714"/>
              <a:gd name="connsiteY0" fmla="*/ 770155 h 2154816"/>
              <a:gd name="connsiteX1" fmla="*/ 1375492 w 1907714"/>
              <a:gd name="connsiteY1" fmla="*/ 2154816 h 2154816"/>
              <a:gd name="connsiteX2" fmla="*/ 1461781 w 1907714"/>
              <a:gd name="connsiteY2" fmla="*/ 2091840 h 2154816"/>
              <a:gd name="connsiteX3" fmla="*/ 1613731 w 1907714"/>
              <a:gd name="connsiteY3" fmla="*/ 2011311 h 2154816"/>
              <a:gd name="connsiteX4" fmla="*/ 1717768 w 1907714"/>
              <a:gd name="connsiteY4" fmla="*/ 1980058 h 2154816"/>
              <a:gd name="connsiteX5" fmla="*/ 1889843 w 1907714"/>
              <a:gd name="connsiteY5" fmla="*/ 1952729 h 2154816"/>
              <a:gd name="connsiteX6" fmla="*/ 1907714 w 1907714"/>
              <a:gd name="connsiteY6" fmla="*/ 0 h 2154816"/>
              <a:gd name="connsiteX7" fmla="*/ 1585048 w 1907714"/>
              <a:gd name="connsiteY7" fmla="*/ 27538 h 2154816"/>
              <a:gd name="connsiteX8" fmla="*/ 1315541 w 1907714"/>
              <a:gd name="connsiteY8" fmla="*/ 75664 h 2154816"/>
              <a:gd name="connsiteX9" fmla="*/ 1111688 w 1907714"/>
              <a:gd name="connsiteY9" fmla="*/ 124504 h 2154816"/>
              <a:gd name="connsiteX10" fmla="*/ 907176 w 1907714"/>
              <a:gd name="connsiteY10" fmla="*/ 194448 h 2154816"/>
              <a:gd name="connsiteX11" fmla="*/ 656860 w 1907714"/>
              <a:gd name="connsiteY11" fmla="*/ 307444 h 2154816"/>
              <a:gd name="connsiteX12" fmla="*/ 371114 w 1907714"/>
              <a:gd name="connsiteY12" fmla="*/ 470211 h 2154816"/>
              <a:gd name="connsiteX13" fmla="*/ 185882 w 1907714"/>
              <a:gd name="connsiteY13" fmla="*/ 603973 h 2154816"/>
              <a:gd name="connsiteX14" fmla="*/ 74463 w 1907714"/>
              <a:gd name="connsiteY14" fmla="*/ 702196 h 2154816"/>
              <a:gd name="connsiteX15" fmla="*/ 0 w 1907714"/>
              <a:gd name="connsiteY15" fmla="*/ 770155 h 2154816"/>
              <a:gd name="connsiteX0" fmla="*/ 0 w 1916648"/>
              <a:gd name="connsiteY0" fmla="*/ 764743 h 2149404"/>
              <a:gd name="connsiteX1" fmla="*/ 1375492 w 1916648"/>
              <a:gd name="connsiteY1" fmla="*/ 2149404 h 2149404"/>
              <a:gd name="connsiteX2" fmla="*/ 1461781 w 1916648"/>
              <a:gd name="connsiteY2" fmla="*/ 2086428 h 2149404"/>
              <a:gd name="connsiteX3" fmla="*/ 1613731 w 1916648"/>
              <a:gd name="connsiteY3" fmla="*/ 2005899 h 2149404"/>
              <a:gd name="connsiteX4" fmla="*/ 1717768 w 1916648"/>
              <a:gd name="connsiteY4" fmla="*/ 1974646 h 2149404"/>
              <a:gd name="connsiteX5" fmla="*/ 1889843 w 1916648"/>
              <a:gd name="connsiteY5" fmla="*/ 1947317 h 2149404"/>
              <a:gd name="connsiteX6" fmla="*/ 1916648 w 1916648"/>
              <a:gd name="connsiteY6" fmla="*/ 0 h 2149404"/>
              <a:gd name="connsiteX7" fmla="*/ 1585048 w 1916648"/>
              <a:gd name="connsiteY7" fmla="*/ 22126 h 2149404"/>
              <a:gd name="connsiteX8" fmla="*/ 1315541 w 1916648"/>
              <a:gd name="connsiteY8" fmla="*/ 70252 h 2149404"/>
              <a:gd name="connsiteX9" fmla="*/ 1111688 w 1916648"/>
              <a:gd name="connsiteY9" fmla="*/ 119092 h 2149404"/>
              <a:gd name="connsiteX10" fmla="*/ 907176 w 1916648"/>
              <a:gd name="connsiteY10" fmla="*/ 189036 h 2149404"/>
              <a:gd name="connsiteX11" fmla="*/ 656860 w 1916648"/>
              <a:gd name="connsiteY11" fmla="*/ 302032 h 2149404"/>
              <a:gd name="connsiteX12" fmla="*/ 371114 w 1916648"/>
              <a:gd name="connsiteY12" fmla="*/ 464799 h 2149404"/>
              <a:gd name="connsiteX13" fmla="*/ 185882 w 1916648"/>
              <a:gd name="connsiteY13" fmla="*/ 598561 h 2149404"/>
              <a:gd name="connsiteX14" fmla="*/ 74463 w 1916648"/>
              <a:gd name="connsiteY14" fmla="*/ 696784 h 2149404"/>
              <a:gd name="connsiteX15" fmla="*/ 0 w 1916648"/>
              <a:gd name="connsiteY15" fmla="*/ 764743 h 2149404"/>
              <a:gd name="connsiteX0" fmla="*/ 0 w 1916648"/>
              <a:gd name="connsiteY0" fmla="*/ 764743 h 2149404"/>
              <a:gd name="connsiteX1" fmla="*/ 1375492 w 1916648"/>
              <a:gd name="connsiteY1" fmla="*/ 2149404 h 2149404"/>
              <a:gd name="connsiteX2" fmla="*/ 1461781 w 1916648"/>
              <a:gd name="connsiteY2" fmla="*/ 2086428 h 2149404"/>
              <a:gd name="connsiteX3" fmla="*/ 1613731 w 1916648"/>
              <a:gd name="connsiteY3" fmla="*/ 2005899 h 2149404"/>
              <a:gd name="connsiteX4" fmla="*/ 1717768 w 1916648"/>
              <a:gd name="connsiteY4" fmla="*/ 1974646 h 2149404"/>
              <a:gd name="connsiteX5" fmla="*/ 1897087 w 1916648"/>
              <a:gd name="connsiteY5" fmla="*/ 1940258 h 2149404"/>
              <a:gd name="connsiteX6" fmla="*/ 1916648 w 1916648"/>
              <a:gd name="connsiteY6" fmla="*/ 0 h 2149404"/>
              <a:gd name="connsiteX7" fmla="*/ 1585048 w 1916648"/>
              <a:gd name="connsiteY7" fmla="*/ 22126 h 2149404"/>
              <a:gd name="connsiteX8" fmla="*/ 1315541 w 1916648"/>
              <a:gd name="connsiteY8" fmla="*/ 70252 h 2149404"/>
              <a:gd name="connsiteX9" fmla="*/ 1111688 w 1916648"/>
              <a:gd name="connsiteY9" fmla="*/ 119092 h 2149404"/>
              <a:gd name="connsiteX10" fmla="*/ 907176 w 1916648"/>
              <a:gd name="connsiteY10" fmla="*/ 189036 h 2149404"/>
              <a:gd name="connsiteX11" fmla="*/ 656860 w 1916648"/>
              <a:gd name="connsiteY11" fmla="*/ 302032 h 2149404"/>
              <a:gd name="connsiteX12" fmla="*/ 371114 w 1916648"/>
              <a:gd name="connsiteY12" fmla="*/ 464799 h 2149404"/>
              <a:gd name="connsiteX13" fmla="*/ 185882 w 1916648"/>
              <a:gd name="connsiteY13" fmla="*/ 598561 h 2149404"/>
              <a:gd name="connsiteX14" fmla="*/ 74463 w 1916648"/>
              <a:gd name="connsiteY14" fmla="*/ 696784 h 2149404"/>
              <a:gd name="connsiteX15" fmla="*/ 0 w 1916648"/>
              <a:gd name="connsiteY15" fmla="*/ 764743 h 2149404"/>
              <a:gd name="connsiteX0" fmla="*/ 0 w 1916648"/>
              <a:gd name="connsiteY0" fmla="*/ 764743 h 2158404"/>
              <a:gd name="connsiteX1" fmla="*/ 1387990 w 1916648"/>
              <a:gd name="connsiteY1" fmla="*/ 2158404 h 2158404"/>
              <a:gd name="connsiteX2" fmla="*/ 1461781 w 1916648"/>
              <a:gd name="connsiteY2" fmla="*/ 2086428 h 2158404"/>
              <a:gd name="connsiteX3" fmla="*/ 1613731 w 1916648"/>
              <a:gd name="connsiteY3" fmla="*/ 2005899 h 2158404"/>
              <a:gd name="connsiteX4" fmla="*/ 1717768 w 1916648"/>
              <a:gd name="connsiteY4" fmla="*/ 1974646 h 2158404"/>
              <a:gd name="connsiteX5" fmla="*/ 1897087 w 1916648"/>
              <a:gd name="connsiteY5" fmla="*/ 1940258 h 2158404"/>
              <a:gd name="connsiteX6" fmla="*/ 1916648 w 1916648"/>
              <a:gd name="connsiteY6" fmla="*/ 0 h 2158404"/>
              <a:gd name="connsiteX7" fmla="*/ 1585048 w 1916648"/>
              <a:gd name="connsiteY7" fmla="*/ 22126 h 2158404"/>
              <a:gd name="connsiteX8" fmla="*/ 1315541 w 1916648"/>
              <a:gd name="connsiteY8" fmla="*/ 70252 h 2158404"/>
              <a:gd name="connsiteX9" fmla="*/ 1111688 w 1916648"/>
              <a:gd name="connsiteY9" fmla="*/ 119092 h 2158404"/>
              <a:gd name="connsiteX10" fmla="*/ 907176 w 1916648"/>
              <a:gd name="connsiteY10" fmla="*/ 189036 h 2158404"/>
              <a:gd name="connsiteX11" fmla="*/ 656860 w 1916648"/>
              <a:gd name="connsiteY11" fmla="*/ 302032 h 2158404"/>
              <a:gd name="connsiteX12" fmla="*/ 371114 w 1916648"/>
              <a:gd name="connsiteY12" fmla="*/ 464799 h 2158404"/>
              <a:gd name="connsiteX13" fmla="*/ 185882 w 1916648"/>
              <a:gd name="connsiteY13" fmla="*/ 598561 h 2158404"/>
              <a:gd name="connsiteX14" fmla="*/ 74463 w 1916648"/>
              <a:gd name="connsiteY14" fmla="*/ 696784 h 2158404"/>
              <a:gd name="connsiteX15" fmla="*/ 0 w 1916648"/>
              <a:gd name="connsiteY15" fmla="*/ 764743 h 2158404"/>
              <a:gd name="connsiteX0" fmla="*/ 0 w 1916648"/>
              <a:gd name="connsiteY0" fmla="*/ 764743 h 2158404"/>
              <a:gd name="connsiteX1" fmla="*/ 1387990 w 1916648"/>
              <a:gd name="connsiteY1" fmla="*/ 2158404 h 2158404"/>
              <a:gd name="connsiteX2" fmla="*/ 1468935 w 1916648"/>
              <a:gd name="connsiteY2" fmla="*/ 2090047 h 2158404"/>
              <a:gd name="connsiteX3" fmla="*/ 1613731 w 1916648"/>
              <a:gd name="connsiteY3" fmla="*/ 2005899 h 2158404"/>
              <a:gd name="connsiteX4" fmla="*/ 1717768 w 1916648"/>
              <a:gd name="connsiteY4" fmla="*/ 1974646 h 2158404"/>
              <a:gd name="connsiteX5" fmla="*/ 1897087 w 1916648"/>
              <a:gd name="connsiteY5" fmla="*/ 1940258 h 2158404"/>
              <a:gd name="connsiteX6" fmla="*/ 1916648 w 1916648"/>
              <a:gd name="connsiteY6" fmla="*/ 0 h 2158404"/>
              <a:gd name="connsiteX7" fmla="*/ 1585048 w 1916648"/>
              <a:gd name="connsiteY7" fmla="*/ 22126 h 2158404"/>
              <a:gd name="connsiteX8" fmla="*/ 1315541 w 1916648"/>
              <a:gd name="connsiteY8" fmla="*/ 70252 h 2158404"/>
              <a:gd name="connsiteX9" fmla="*/ 1111688 w 1916648"/>
              <a:gd name="connsiteY9" fmla="*/ 119092 h 2158404"/>
              <a:gd name="connsiteX10" fmla="*/ 907176 w 1916648"/>
              <a:gd name="connsiteY10" fmla="*/ 189036 h 2158404"/>
              <a:gd name="connsiteX11" fmla="*/ 656860 w 1916648"/>
              <a:gd name="connsiteY11" fmla="*/ 302032 h 2158404"/>
              <a:gd name="connsiteX12" fmla="*/ 371114 w 1916648"/>
              <a:gd name="connsiteY12" fmla="*/ 464799 h 2158404"/>
              <a:gd name="connsiteX13" fmla="*/ 185882 w 1916648"/>
              <a:gd name="connsiteY13" fmla="*/ 598561 h 2158404"/>
              <a:gd name="connsiteX14" fmla="*/ 74463 w 1916648"/>
              <a:gd name="connsiteY14" fmla="*/ 696784 h 2158404"/>
              <a:gd name="connsiteX15" fmla="*/ 0 w 1916648"/>
              <a:gd name="connsiteY15" fmla="*/ 764743 h 215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16648" h="2158404">
                <a:moveTo>
                  <a:pt x="0" y="764743"/>
                </a:moveTo>
                <a:lnTo>
                  <a:pt x="1387990" y="2158404"/>
                </a:lnTo>
                <a:cubicBezTo>
                  <a:pt x="1423997" y="2130353"/>
                  <a:pt x="1432928" y="2118098"/>
                  <a:pt x="1468935" y="2090047"/>
                </a:cubicBezTo>
                <a:lnTo>
                  <a:pt x="1613731" y="2005899"/>
                </a:lnTo>
                <a:cubicBezTo>
                  <a:pt x="1648370" y="2000226"/>
                  <a:pt x="1683129" y="1980319"/>
                  <a:pt x="1717768" y="1974646"/>
                </a:cubicBezTo>
                <a:lnTo>
                  <a:pt x="1897087" y="1940258"/>
                </a:lnTo>
                <a:lnTo>
                  <a:pt x="1916648" y="0"/>
                </a:lnTo>
                <a:lnTo>
                  <a:pt x="1585048" y="22126"/>
                </a:lnTo>
                <a:lnTo>
                  <a:pt x="1315541" y="70252"/>
                </a:lnTo>
                <a:lnTo>
                  <a:pt x="1111688" y="119092"/>
                </a:lnTo>
                <a:lnTo>
                  <a:pt x="907176" y="189036"/>
                </a:lnTo>
                <a:lnTo>
                  <a:pt x="656860" y="302032"/>
                </a:lnTo>
                <a:lnTo>
                  <a:pt x="371114" y="464799"/>
                </a:lnTo>
                <a:lnTo>
                  <a:pt x="185882" y="598561"/>
                </a:lnTo>
                <a:lnTo>
                  <a:pt x="74463" y="696784"/>
                </a:lnTo>
                <a:lnTo>
                  <a:pt x="0" y="764743"/>
                </a:lnTo>
                <a:close/>
              </a:path>
            </a:pathLst>
          </a:custGeom>
          <a:solidFill>
            <a:srgbClr val="9966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Emotional1">
            <a:hlinkClick r:id="rId4" action="ppaction://hlinksldjump"/>
            <a:extLst>
              <a:ext uri="{FF2B5EF4-FFF2-40B4-BE49-F238E27FC236}">
                <a16:creationId xmlns:a16="http://schemas.microsoft.com/office/drawing/2014/main" id="{28F5623A-7AD1-46B2-8D05-AB97F735D29F}"/>
              </a:ext>
            </a:extLst>
          </p:cNvPr>
          <p:cNvSpPr/>
          <p:nvPr/>
        </p:nvSpPr>
        <p:spPr>
          <a:xfrm rot="5400000">
            <a:off x="11162716" y="601744"/>
            <a:ext cx="506288" cy="582529"/>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8790"/>
              <a:gd name="connsiteY0" fmla="*/ 789272 h 2184935"/>
              <a:gd name="connsiteX1" fmla="*/ 1414914 w 1968790"/>
              <a:gd name="connsiteY1" fmla="*/ 2184935 h 2184935"/>
              <a:gd name="connsiteX2" fmla="*/ 1674796 w 1968790"/>
              <a:gd name="connsiteY2" fmla="*/ 2030931 h 2184935"/>
              <a:gd name="connsiteX3" fmla="*/ 1968790 w 1968790"/>
              <a:gd name="connsiteY3" fmla="*/ 1966095 h 2184935"/>
              <a:gd name="connsiteX4" fmla="*/ 1963554 w 1968790"/>
              <a:gd name="connsiteY4" fmla="*/ 0 h 2184935"/>
              <a:gd name="connsiteX5" fmla="*/ 1626670 w 1968790"/>
              <a:gd name="connsiteY5" fmla="*/ 9626 h 2184935"/>
              <a:gd name="connsiteX6" fmla="*/ 1357163 w 1968790"/>
              <a:gd name="connsiteY6" fmla="*/ 57752 h 2184935"/>
              <a:gd name="connsiteX7" fmla="*/ 1155032 w 1968790"/>
              <a:gd name="connsiteY7" fmla="*/ 115504 h 2184935"/>
              <a:gd name="connsiteX8" fmla="*/ 943276 w 1968790"/>
              <a:gd name="connsiteY8" fmla="*/ 192506 h 2184935"/>
              <a:gd name="connsiteX9" fmla="*/ 693019 w 1968790"/>
              <a:gd name="connsiteY9" fmla="*/ 298384 h 2184935"/>
              <a:gd name="connsiteX10" fmla="*/ 423512 w 1968790"/>
              <a:gd name="connsiteY10" fmla="*/ 452388 h 2184935"/>
              <a:gd name="connsiteX11" fmla="*/ 231007 w 1968790"/>
              <a:gd name="connsiteY11" fmla="*/ 596767 h 2184935"/>
              <a:gd name="connsiteX12" fmla="*/ 96253 w 1968790"/>
              <a:gd name="connsiteY12" fmla="*/ 693019 h 2184935"/>
              <a:gd name="connsiteX13" fmla="*/ 0 w 1968790"/>
              <a:gd name="connsiteY13" fmla="*/ 789272 h 2184935"/>
              <a:gd name="connsiteX0" fmla="*/ 0 w 1974259"/>
              <a:gd name="connsiteY0" fmla="*/ 789272 h 2184935"/>
              <a:gd name="connsiteX1" fmla="*/ 1414914 w 1974259"/>
              <a:gd name="connsiteY1" fmla="*/ 2184935 h 2184935"/>
              <a:gd name="connsiteX2" fmla="*/ 1674796 w 1974259"/>
              <a:gd name="connsiteY2" fmla="*/ 2030931 h 2184935"/>
              <a:gd name="connsiteX3" fmla="*/ 1968790 w 1974259"/>
              <a:gd name="connsiteY3" fmla="*/ 1966095 h 2184935"/>
              <a:gd name="connsiteX4" fmla="*/ 1974027 w 1974259"/>
              <a:gd name="connsiteY4" fmla="*/ 0 h 2184935"/>
              <a:gd name="connsiteX5" fmla="*/ 1626670 w 1974259"/>
              <a:gd name="connsiteY5" fmla="*/ 9626 h 2184935"/>
              <a:gd name="connsiteX6" fmla="*/ 1357163 w 1974259"/>
              <a:gd name="connsiteY6" fmla="*/ 57752 h 2184935"/>
              <a:gd name="connsiteX7" fmla="*/ 1155032 w 1974259"/>
              <a:gd name="connsiteY7" fmla="*/ 115504 h 2184935"/>
              <a:gd name="connsiteX8" fmla="*/ 943276 w 1974259"/>
              <a:gd name="connsiteY8" fmla="*/ 192506 h 2184935"/>
              <a:gd name="connsiteX9" fmla="*/ 693019 w 1974259"/>
              <a:gd name="connsiteY9" fmla="*/ 298384 h 2184935"/>
              <a:gd name="connsiteX10" fmla="*/ 423512 w 1974259"/>
              <a:gd name="connsiteY10" fmla="*/ 452388 h 2184935"/>
              <a:gd name="connsiteX11" fmla="*/ 231007 w 1974259"/>
              <a:gd name="connsiteY11" fmla="*/ 596767 h 2184935"/>
              <a:gd name="connsiteX12" fmla="*/ 96253 w 1974259"/>
              <a:gd name="connsiteY12" fmla="*/ 693019 h 2184935"/>
              <a:gd name="connsiteX13" fmla="*/ 0 w 1974259"/>
              <a:gd name="connsiteY13" fmla="*/ 789272 h 2184935"/>
              <a:gd name="connsiteX0" fmla="*/ 0 w 1974259"/>
              <a:gd name="connsiteY0" fmla="*/ 789272 h 2162075"/>
              <a:gd name="connsiteX1" fmla="*/ 1448950 w 1974259"/>
              <a:gd name="connsiteY1" fmla="*/ 2162075 h 2162075"/>
              <a:gd name="connsiteX2" fmla="*/ 1674796 w 1974259"/>
              <a:gd name="connsiteY2" fmla="*/ 2030931 h 2162075"/>
              <a:gd name="connsiteX3" fmla="*/ 1968790 w 1974259"/>
              <a:gd name="connsiteY3" fmla="*/ 1966095 h 2162075"/>
              <a:gd name="connsiteX4" fmla="*/ 1974027 w 1974259"/>
              <a:gd name="connsiteY4" fmla="*/ 0 h 2162075"/>
              <a:gd name="connsiteX5" fmla="*/ 1626670 w 1974259"/>
              <a:gd name="connsiteY5" fmla="*/ 9626 h 2162075"/>
              <a:gd name="connsiteX6" fmla="*/ 1357163 w 1974259"/>
              <a:gd name="connsiteY6" fmla="*/ 57752 h 2162075"/>
              <a:gd name="connsiteX7" fmla="*/ 1155032 w 1974259"/>
              <a:gd name="connsiteY7" fmla="*/ 115504 h 2162075"/>
              <a:gd name="connsiteX8" fmla="*/ 943276 w 1974259"/>
              <a:gd name="connsiteY8" fmla="*/ 192506 h 2162075"/>
              <a:gd name="connsiteX9" fmla="*/ 693019 w 1974259"/>
              <a:gd name="connsiteY9" fmla="*/ 298384 h 2162075"/>
              <a:gd name="connsiteX10" fmla="*/ 423512 w 1974259"/>
              <a:gd name="connsiteY10" fmla="*/ 452388 h 2162075"/>
              <a:gd name="connsiteX11" fmla="*/ 231007 w 1974259"/>
              <a:gd name="connsiteY11" fmla="*/ 596767 h 2162075"/>
              <a:gd name="connsiteX12" fmla="*/ 96253 w 1974259"/>
              <a:gd name="connsiteY12" fmla="*/ 693019 h 2162075"/>
              <a:gd name="connsiteX13" fmla="*/ 0 w 1974259"/>
              <a:gd name="connsiteY13" fmla="*/ 789272 h 2162075"/>
              <a:gd name="connsiteX0" fmla="*/ 0 w 1942838"/>
              <a:gd name="connsiteY0" fmla="*/ 791811 h 2162075"/>
              <a:gd name="connsiteX1" fmla="*/ 1417529 w 1942838"/>
              <a:gd name="connsiteY1" fmla="*/ 2162075 h 2162075"/>
              <a:gd name="connsiteX2" fmla="*/ 1643375 w 1942838"/>
              <a:gd name="connsiteY2" fmla="*/ 2030931 h 2162075"/>
              <a:gd name="connsiteX3" fmla="*/ 1937369 w 1942838"/>
              <a:gd name="connsiteY3" fmla="*/ 1966095 h 2162075"/>
              <a:gd name="connsiteX4" fmla="*/ 1942606 w 1942838"/>
              <a:gd name="connsiteY4" fmla="*/ 0 h 2162075"/>
              <a:gd name="connsiteX5" fmla="*/ 1595249 w 1942838"/>
              <a:gd name="connsiteY5" fmla="*/ 9626 h 2162075"/>
              <a:gd name="connsiteX6" fmla="*/ 1325742 w 1942838"/>
              <a:gd name="connsiteY6" fmla="*/ 57752 h 2162075"/>
              <a:gd name="connsiteX7" fmla="*/ 1123611 w 1942838"/>
              <a:gd name="connsiteY7" fmla="*/ 115504 h 2162075"/>
              <a:gd name="connsiteX8" fmla="*/ 911855 w 1942838"/>
              <a:gd name="connsiteY8" fmla="*/ 192506 h 2162075"/>
              <a:gd name="connsiteX9" fmla="*/ 661598 w 1942838"/>
              <a:gd name="connsiteY9" fmla="*/ 298384 h 2162075"/>
              <a:gd name="connsiteX10" fmla="*/ 392091 w 1942838"/>
              <a:gd name="connsiteY10" fmla="*/ 452388 h 2162075"/>
              <a:gd name="connsiteX11" fmla="*/ 199586 w 1942838"/>
              <a:gd name="connsiteY11" fmla="*/ 596767 h 2162075"/>
              <a:gd name="connsiteX12" fmla="*/ 64832 w 1942838"/>
              <a:gd name="connsiteY12" fmla="*/ 693019 h 2162075"/>
              <a:gd name="connsiteX13" fmla="*/ 0 w 1942838"/>
              <a:gd name="connsiteY13" fmla="*/ 791811 h 2162075"/>
              <a:gd name="connsiteX0" fmla="*/ 0 w 1942838"/>
              <a:gd name="connsiteY0" fmla="*/ 791811 h 2162075"/>
              <a:gd name="connsiteX1" fmla="*/ 1417529 w 1942838"/>
              <a:gd name="connsiteY1" fmla="*/ 2162075 h 2162075"/>
              <a:gd name="connsiteX2" fmla="*/ 1643375 w 1942838"/>
              <a:gd name="connsiteY2" fmla="*/ 2030931 h 2162075"/>
              <a:gd name="connsiteX3" fmla="*/ 1937369 w 1942838"/>
              <a:gd name="connsiteY3" fmla="*/ 1966095 h 2162075"/>
              <a:gd name="connsiteX4" fmla="*/ 1942606 w 1942838"/>
              <a:gd name="connsiteY4" fmla="*/ 0 h 2162075"/>
              <a:gd name="connsiteX5" fmla="*/ 1595249 w 1942838"/>
              <a:gd name="connsiteY5" fmla="*/ 9626 h 2162075"/>
              <a:gd name="connsiteX6" fmla="*/ 1325742 w 1942838"/>
              <a:gd name="connsiteY6" fmla="*/ 57752 h 2162075"/>
              <a:gd name="connsiteX7" fmla="*/ 1123611 w 1942838"/>
              <a:gd name="connsiteY7" fmla="*/ 115504 h 2162075"/>
              <a:gd name="connsiteX8" fmla="*/ 911855 w 1942838"/>
              <a:gd name="connsiteY8" fmla="*/ 192506 h 2162075"/>
              <a:gd name="connsiteX9" fmla="*/ 661598 w 1942838"/>
              <a:gd name="connsiteY9" fmla="*/ 298384 h 2162075"/>
              <a:gd name="connsiteX10" fmla="*/ 392091 w 1942838"/>
              <a:gd name="connsiteY10" fmla="*/ 452388 h 2162075"/>
              <a:gd name="connsiteX11" fmla="*/ 199586 w 1942838"/>
              <a:gd name="connsiteY11" fmla="*/ 596767 h 2162075"/>
              <a:gd name="connsiteX12" fmla="*/ 75305 w 1942838"/>
              <a:gd name="connsiteY12" fmla="*/ 698100 h 2162075"/>
              <a:gd name="connsiteX13" fmla="*/ 0 w 1942838"/>
              <a:gd name="connsiteY13" fmla="*/ 791811 h 2162075"/>
              <a:gd name="connsiteX0" fmla="*/ 0 w 1943108"/>
              <a:gd name="connsiteY0" fmla="*/ 791811 h 2162075"/>
              <a:gd name="connsiteX1" fmla="*/ 1417529 w 1943108"/>
              <a:gd name="connsiteY1" fmla="*/ 2162075 h 2162075"/>
              <a:gd name="connsiteX2" fmla="*/ 1643375 w 1943108"/>
              <a:gd name="connsiteY2" fmla="*/ 2030931 h 2162075"/>
              <a:gd name="connsiteX3" fmla="*/ 1942606 w 1943108"/>
              <a:gd name="connsiteY3" fmla="*/ 1953396 h 2162075"/>
              <a:gd name="connsiteX4" fmla="*/ 1942606 w 1943108"/>
              <a:gd name="connsiteY4" fmla="*/ 0 h 2162075"/>
              <a:gd name="connsiteX5" fmla="*/ 1595249 w 1943108"/>
              <a:gd name="connsiteY5" fmla="*/ 9626 h 2162075"/>
              <a:gd name="connsiteX6" fmla="*/ 1325742 w 1943108"/>
              <a:gd name="connsiteY6" fmla="*/ 57752 h 2162075"/>
              <a:gd name="connsiteX7" fmla="*/ 1123611 w 1943108"/>
              <a:gd name="connsiteY7" fmla="*/ 115504 h 2162075"/>
              <a:gd name="connsiteX8" fmla="*/ 911855 w 1943108"/>
              <a:gd name="connsiteY8" fmla="*/ 192506 h 2162075"/>
              <a:gd name="connsiteX9" fmla="*/ 661598 w 1943108"/>
              <a:gd name="connsiteY9" fmla="*/ 298384 h 2162075"/>
              <a:gd name="connsiteX10" fmla="*/ 392091 w 1943108"/>
              <a:gd name="connsiteY10" fmla="*/ 452388 h 2162075"/>
              <a:gd name="connsiteX11" fmla="*/ 199586 w 1943108"/>
              <a:gd name="connsiteY11" fmla="*/ 596767 h 2162075"/>
              <a:gd name="connsiteX12" fmla="*/ 75305 w 1943108"/>
              <a:gd name="connsiteY12" fmla="*/ 698100 h 2162075"/>
              <a:gd name="connsiteX13" fmla="*/ 0 w 1943108"/>
              <a:gd name="connsiteY13" fmla="*/ 791811 h 2162075"/>
              <a:gd name="connsiteX0" fmla="*/ 0 w 1943109"/>
              <a:gd name="connsiteY0" fmla="*/ 791811 h 2162075"/>
              <a:gd name="connsiteX1" fmla="*/ 1417529 w 1943109"/>
              <a:gd name="connsiteY1" fmla="*/ 2162075 h 2162075"/>
              <a:gd name="connsiteX2" fmla="*/ 1643375 w 1943109"/>
              <a:gd name="connsiteY2" fmla="*/ 2030931 h 2162075"/>
              <a:gd name="connsiteX3" fmla="*/ 1942606 w 1943109"/>
              <a:gd name="connsiteY3" fmla="*/ 1953396 h 2162075"/>
              <a:gd name="connsiteX4" fmla="*/ 1942606 w 1943109"/>
              <a:gd name="connsiteY4" fmla="*/ 0 h 2162075"/>
              <a:gd name="connsiteX5" fmla="*/ 1595249 w 1943109"/>
              <a:gd name="connsiteY5" fmla="*/ 9626 h 2162075"/>
              <a:gd name="connsiteX6" fmla="*/ 1325742 w 1943109"/>
              <a:gd name="connsiteY6" fmla="*/ 57752 h 2162075"/>
              <a:gd name="connsiteX7" fmla="*/ 1123611 w 1943109"/>
              <a:gd name="connsiteY7" fmla="*/ 115504 h 2162075"/>
              <a:gd name="connsiteX8" fmla="*/ 911855 w 1943109"/>
              <a:gd name="connsiteY8" fmla="*/ 192506 h 2162075"/>
              <a:gd name="connsiteX9" fmla="*/ 661598 w 1943109"/>
              <a:gd name="connsiteY9" fmla="*/ 298384 h 2162075"/>
              <a:gd name="connsiteX10" fmla="*/ 392091 w 1943109"/>
              <a:gd name="connsiteY10" fmla="*/ 452388 h 2162075"/>
              <a:gd name="connsiteX11" fmla="*/ 199586 w 1943109"/>
              <a:gd name="connsiteY11" fmla="*/ 596767 h 2162075"/>
              <a:gd name="connsiteX12" fmla="*/ 75305 w 1943109"/>
              <a:gd name="connsiteY12" fmla="*/ 698100 h 2162075"/>
              <a:gd name="connsiteX13" fmla="*/ 0 w 1943109"/>
              <a:gd name="connsiteY13" fmla="*/ 791811 h 2162075"/>
              <a:gd name="connsiteX0" fmla="*/ 0 w 1943109"/>
              <a:gd name="connsiteY0" fmla="*/ 791811 h 2162075"/>
              <a:gd name="connsiteX1" fmla="*/ 1417529 w 1943109"/>
              <a:gd name="connsiteY1" fmla="*/ 2162075 h 2162075"/>
              <a:gd name="connsiteX2" fmla="*/ 1643375 w 1943109"/>
              <a:gd name="connsiteY2" fmla="*/ 2030931 h 2162075"/>
              <a:gd name="connsiteX3" fmla="*/ 1801932 w 1943109"/>
              <a:gd name="connsiteY3" fmla="*/ 1973751 h 2162075"/>
              <a:gd name="connsiteX4" fmla="*/ 1942606 w 1943109"/>
              <a:gd name="connsiteY4" fmla="*/ 1953396 h 2162075"/>
              <a:gd name="connsiteX5" fmla="*/ 1942606 w 1943109"/>
              <a:gd name="connsiteY5" fmla="*/ 0 h 2162075"/>
              <a:gd name="connsiteX6" fmla="*/ 1595249 w 1943109"/>
              <a:gd name="connsiteY6" fmla="*/ 9626 h 2162075"/>
              <a:gd name="connsiteX7" fmla="*/ 1325742 w 1943109"/>
              <a:gd name="connsiteY7" fmla="*/ 57752 h 2162075"/>
              <a:gd name="connsiteX8" fmla="*/ 1123611 w 1943109"/>
              <a:gd name="connsiteY8" fmla="*/ 115504 h 2162075"/>
              <a:gd name="connsiteX9" fmla="*/ 911855 w 1943109"/>
              <a:gd name="connsiteY9" fmla="*/ 192506 h 2162075"/>
              <a:gd name="connsiteX10" fmla="*/ 661598 w 1943109"/>
              <a:gd name="connsiteY10" fmla="*/ 298384 h 2162075"/>
              <a:gd name="connsiteX11" fmla="*/ 392091 w 1943109"/>
              <a:gd name="connsiteY11" fmla="*/ 452388 h 2162075"/>
              <a:gd name="connsiteX12" fmla="*/ 199586 w 1943109"/>
              <a:gd name="connsiteY12" fmla="*/ 596767 h 2162075"/>
              <a:gd name="connsiteX13" fmla="*/ 75305 w 1943109"/>
              <a:gd name="connsiteY13" fmla="*/ 698100 h 2162075"/>
              <a:gd name="connsiteX14" fmla="*/ 0 w 1943109"/>
              <a:gd name="connsiteY14" fmla="*/ 791811 h 2162075"/>
              <a:gd name="connsiteX0" fmla="*/ 0 w 1943109"/>
              <a:gd name="connsiteY0" fmla="*/ 791811 h 2162075"/>
              <a:gd name="connsiteX1" fmla="*/ 1417529 w 1943109"/>
              <a:gd name="connsiteY1" fmla="*/ 2162075 h 2162075"/>
              <a:gd name="connsiteX2" fmla="*/ 1643375 w 1943109"/>
              <a:gd name="connsiteY2" fmla="*/ 2030931 h 2162075"/>
              <a:gd name="connsiteX3" fmla="*/ 1801932 w 1943109"/>
              <a:gd name="connsiteY3" fmla="*/ 1973751 h 2162075"/>
              <a:gd name="connsiteX4" fmla="*/ 1942606 w 1943109"/>
              <a:gd name="connsiteY4" fmla="*/ 1953396 h 2162075"/>
              <a:gd name="connsiteX5" fmla="*/ 1942606 w 1943109"/>
              <a:gd name="connsiteY5" fmla="*/ 0 h 2162075"/>
              <a:gd name="connsiteX6" fmla="*/ 1595249 w 1943109"/>
              <a:gd name="connsiteY6" fmla="*/ 9626 h 2162075"/>
              <a:gd name="connsiteX7" fmla="*/ 1325742 w 1943109"/>
              <a:gd name="connsiteY7" fmla="*/ 57752 h 2162075"/>
              <a:gd name="connsiteX8" fmla="*/ 1123611 w 1943109"/>
              <a:gd name="connsiteY8" fmla="*/ 115504 h 2162075"/>
              <a:gd name="connsiteX9" fmla="*/ 911855 w 1943109"/>
              <a:gd name="connsiteY9" fmla="*/ 192506 h 2162075"/>
              <a:gd name="connsiteX10" fmla="*/ 661598 w 1943109"/>
              <a:gd name="connsiteY10" fmla="*/ 298384 h 2162075"/>
              <a:gd name="connsiteX11" fmla="*/ 392091 w 1943109"/>
              <a:gd name="connsiteY11" fmla="*/ 452388 h 2162075"/>
              <a:gd name="connsiteX12" fmla="*/ 199586 w 1943109"/>
              <a:gd name="connsiteY12" fmla="*/ 596767 h 2162075"/>
              <a:gd name="connsiteX13" fmla="*/ 75305 w 1943109"/>
              <a:gd name="connsiteY13" fmla="*/ 698100 h 2162075"/>
              <a:gd name="connsiteX14" fmla="*/ 0 w 1943109"/>
              <a:gd name="connsiteY14" fmla="*/ 791811 h 2162075"/>
              <a:gd name="connsiteX0" fmla="*/ 0 w 1943109"/>
              <a:gd name="connsiteY0" fmla="*/ 791811 h 2162075"/>
              <a:gd name="connsiteX1" fmla="*/ 1417529 w 1943109"/>
              <a:gd name="connsiteY1" fmla="*/ 2162075 h 2162075"/>
              <a:gd name="connsiteX2" fmla="*/ 1630286 w 1943109"/>
              <a:gd name="connsiteY2" fmla="*/ 2025851 h 2162075"/>
              <a:gd name="connsiteX3" fmla="*/ 1801932 w 1943109"/>
              <a:gd name="connsiteY3" fmla="*/ 1973751 h 2162075"/>
              <a:gd name="connsiteX4" fmla="*/ 1942606 w 1943109"/>
              <a:gd name="connsiteY4" fmla="*/ 1953396 h 2162075"/>
              <a:gd name="connsiteX5" fmla="*/ 1942606 w 1943109"/>
              <a:gd name="connsiteY5" fmla="*/ 0 h 2162075"/>
              <a:gd name="connsiteX6" fmla="*/ 1595249 w 1943109"/>
              <a:gd name="connsiteY6" fmla="*/ 9626 h 2162075"/>
              <a:gd name="connsiteX7" fmla="*/ 1325742 w 1943109"/>
              <a:gd name="connsiteY7" fmla="*/ 57752 h 2162075"/>
              <a:gd name="connsiteX8" fmla="*/ 1123611 w 1943109"/>
              <a:gd name="connsiteY8" fmla="*/ 115504 h 2162075"/>
              <a:gd name="connsiteX9" fmla="*/ 911855 w 1943109"/>
              <a:gd name="connsiteY9" fmla="*/ 192506 h 2162075"/>
              <a:gd name="connsiteX10" fmla="*/ 661598 w 1943109"/>
              <a:gd name="connsiteY10" fmla="*/ 298384 h 2162075"/>
              <a:gd name="connsiteX11" fmla="*/ 392091 w 1943109"/>
              <a:gd name="connsiteY11" fmla="*/ 452388 h 2162075"/>
              <a:gd name="connsiteX12" fmla="*/ 199586 w 1943109"/>
              <a:gd name="connsiteY12" fmla="*/ 596767 h 2162075"/>
              <a:gd name="connsiteX13" fmla="*/ 75305 w 1943109"/>
              <a:gd name="connsiteY13" fmla="*/ 698100 h 2162075"/>
              <a:gd name="connsiteX14" fmla="*/ 0 w 1943109"/>
              <a:gd name="connsiteY14" fmla="*/ 791811 h 2162075"/>
              <a:gd name="connsiteX0" fmla="*/ 0 w 1943109"/>
              <a:gd name="connsiteY0" fmla="*/ 791811 h 2162074"/>
              <a:gd name="connsiteX1" fmla="*/ 1425387 w 1943109"/>
              <a:gd name="connsiteY1" fmla="*/ 2162074 h 2162074"/>
              <a:gd name="connsiteX2" fmla="*/ 1630286 w 1943109"/>
              <a:gd name="connsiteY2" fmla="*/ 2025851 h 2162074"/>
              <a:gd name="connsiteX3" fmla="*/ 1801932 w 1943109"/>
              <a:gd name="connsiteY3" fmla="*/ 1973751 h 2162074"/>
              <a:gd name="connsiteX4" fmla="*/ 1942606 w 1943109"/>
              <a:gd name="connsiteY4" fmla="*/ 1953396 h 2162074"/>
              <a:gd name="connsiteX5" fmla="*/ 1942606 w 1943109"/>
              <a:gd name="connsiteY5" fmla="*/ 0 h 2162074"/>
              <a:gd name="connsiteX6" fmla="*/ 1595249 w 1943109"/>
              <a:gd name="connsiteY6" fmla="*/ 9626 h 2162074"/>
              <a:gd name="connsiteX7" fmla="*/ 1325742 w 1943109"/>
              <a:gd name="connsiteY7" fmla="*/ 57752 h 2162074"/>
              <a:gd name="connsiteX8" fmla="*/ 1123611 w 1943109"/>
              <a:gd name="connsiteY8" fmla="*/ 115504 h 2162074"/>
              <a:gd name="connsiteX9" fmla="*/ 911855 w 1943109"/>
              <a:gd name="connsiteY9" fmla="*/ 192506 h 2162074"/>
              <a:gd name="connsiteX10" fmla="*/ 661598 w 1943109"/>
              <a:gd name="connsiteY10" fmla="*/ 298384 h 2162074"/>
              <a:gd name="connsiteX11" fmla="*/ 392091 w 1943109"/>
              <a:gd name="connsiteY11" fmla="*/ 452388 h 2162074"/>
              <a:gd name="connsiteX12" fmla="*/ 199586 w 1943109"/>
              <a:gd name="connsiteY12" fmla="*/ 596767 h 2162074"/>
              <a:gd name="connsiteX13" fmla="*/ 75305 w 1943109"/>
              <a:gd name="connsiteY13" fmla="*/ 698100 h 2162074"/>
              <a:gd name="connsiteX14" fmla="*/ 0 w 1943109"/>
              <a:gd name="connsiteY14" fmla="*/ 791811 h 2162074"/>
              <a:gd name="connsiteX0" fmla="*/ 0 w 1937873"/>
              <a:gd name="connsiteY0" fmla="*/ 781651 h 2162074"/>
              <a:gd name="connsiteX1" fmla="*/ 1420151 w 1937873"/>
              <a:gd name="connsiteY1" fmla="*/ 2162074 h 2162074"/>
              <a:gd name="connsiteX2" fmla="*/ 1625050 w 1937873"/>
              <a:gd name="connsiteY2" fmla="*/ 2025851 h 2162074"/>
              <a:gd name="connsiteX3" fmla="*/ 1796696 w 1937873"/>
              <a:gd name="connsiteY3" fmla="*/ 1973751 h 2162074"/>
              <a:gd name="connsiteX4" fmla="*/ 1937370 w 1937873"/>
              <a:gd name="connsiteY4" fmla="*/ 1953396 h 2162074"/>
              <a:gd name="connsiteX5" fmla="*/ 1937370 w 1937873"/>
              <a:gd name="connsiteY5" fmla="*/ 0 h 2162074"/>
              <a:gd name="connsiteX6" fmla="*/ 1590013 w 1937873"/>
              <a:gd name="connsiteY6" fmla="*/ 9626 h 2162074"/>
              <a:gd name="connsiteX7" fmla="*/ 1320506 w 1937873"/>
              <a:gd name="connsiteY7" fmla="*/ 57752 h 2162074"/>
              <a:gd name="connsiteX8" fmla="*/ 1118375 w 1937873"/>
              <a:gd name="connsiteY8" fmla="*/ 115504 h 2162074"/>
              <a:gd name="connsiteX9" fmla="*/ 906619 w 1937873"/>
              <a:gd name="connsiteY9" fmla="*/ 192506 h 2162074"/>
              <a:gd name="connsiteX10" fmla="*/ 656362 w 1937873"/>
              <a:gd name="connsiteY10" fmla="*/ 298384 h 2162074"/>
              <a:gd name="connsiteX11" fmla="*/ 386855 w 1937873"/>
              <a:gd name="connsiteY11" fmla="*/ 452388 h 2162074"/>
              <a:gd name="connsiteX12" fmla="*/ 194350 w 1937873"/>
              <a:gd name="connsiteY12" fmla="*/ 596767 h 2162074"/>
              <a:gd name="connsiteX13" fmla="*/ 70069 w 1937873"/>
              <a:gd name="connsiteY13" fmla="*/ 698100 h 2162074"/>
              <a:gd name="connsiteX14" fmla="*/ 0 w 1937873"/>
              <a:gd name="connsiteY14" fmla="*/ 781651 h 2162074"/>
              <a:gd name="connsiteX0" fmla="*/ 0 w 1942606"/>
              <a:gd name="connsiteY0" fmla="*/ 781651 h 2162074"/>
              <a:gd name="connsiteX1" fmla="*/ 1420151 w 1942606"/>
              <a:gd name="connsiteY1" fmla="*/ 2162074 h 2162074"/>
              <a:gd name="connsiteX2" fmla="*/ 1625050 w 1942606"/>
              <a:gd name="connsiteY2" fmla="*/ 2025851 h 2162074"/>
              <a:gd name="connsiteX3" fmla="*/ 1796696 w 1942606"/>
              <a:gd name="connsiteY3" fmla="*/ 1973751 h 2162074"/>
              <a:gd name="connsiteX4" fmla="*/ 1942606 w 1942606"/>
              <a:gd name="connsiteY4" fmla="*/ 1950856 h 2162074"/>
              <a:gd name="connsiteX5" fmla="*/ 1937370 w 1942606"/>
              <a:gd name="connsiteY5" fmla="*/ 0 h 2162074"/>
              <a:gd name="connsiteX6" fmla="*/ 1590013 w 1942606"/>
              <a:gd name="connsiteY6" fmla="*/ 9626 h 2162074"/>
              <a:gd name="connsiteX7" fmla="*/ 1320506 w 1942606"/>
              <a:gd name="connsiteY7" fmla="*/ 57752 h 2162074"/>
              <a:gd name="connsiteX8" fmla="*/ 1118375 w 1942606"/>
              <a:gd name="connsiteY8" fmla="*/ 115504 h 2162074"/>
              <a:gd name="connsiteX9" fmla="*/ 906619 w 1942606"/>
              <a:gd name="connsiteY9" fmla="*/ 192506 h 2162074"/>
              <a:gd name="connsiteX10" fmla="*/ 656362 w 1942606"/>
              <a:gd name="connsiteY10" fmla="*/ 298384 h 2162074"/>
              <a:gd name="connsiteX11" fmla="*/ 386855 w 1942606"/>
              <a:gd name="connsiteY11" fmla="*/ 452388 h 2162074"/>
              <a:gd name="connsiteX12" fmla="*/ 194350 w 1942606"/>
              <a:gd name="connsiteY12" fmla="*/ 596767 h 2162074"/>
              <a:gd name="connsiteX13" fmla="*/ 70069 w 1942606"/>
              <a:gd name="connsiteY13" fmla="*/ 698100 h 2162074"/>
              <a:gd name="connsiteX14" fmla="*/ 0 w 1942606"/>
              <a:gd name="connsiteY14" fmla="*/ 781651 h 2162074"/>
              <a:gd name="connsiteX0" fmla="*/ 0 w 1947846"/>
              <a:gd name="connsiteY0" fmla="*/ 781651 h 2162074"/>
              <a:gd name="connsiteX1" fmla="*/ 1420151 w 1947846"/>
              <a:gd name="connsiteY1" fmla="*/ 2162074 h 2162074"/>
              <a:gd name="connsiteX2" fmla="*/ 1625050 w 1947846"/>
              <a:gd name="connsiteY2" fmla="*/ 2025851 h 2162074"/>
              <a:gd name="connsiteX3" fmla="*/ 1796696 w 1947846"/>
              <a:gd name="connsiteY3" fmla="*/ 1973751 h 2162074"/>
              <a:gd name="connsiteX4" fmla="*/ 1947846 w 1947846"/>
              <a:gd name="connsiteY4" fmla="*/ 1950855 h 2162074"/>
              <a:gd name="connsiteX5" fmla="*/ 1937370 w 1947846"/>
              <a:gd name="connsiteY5" fmla="*/ 0 h 2162074"/>
              <a:gd name="connsiteX6" fmla="*/ 1590013 w 1947846"/>
              <a:gd name="connsiteY6" fmla="*/ 9626 h 2162074"/>
              <a:gd name="connsiteX7" fmla="*/ 1320506 w 1947846"/>
              <a:gd name="connsiteY7" fmla="*/ 57752 h 2162074"/>
              <a:gd name="connsiteX8" fmla="*/ 1118375 w 1947846"/>
              <a:gd name="connsiteY8" fmla="*/ 115504 h 2162074"/>
              <a:gd name="connsiteX9" fmla="*/ 906619 w 1947846"/>
              <a:gd name="connsiteY9" fmla="*/ 192506 h 2162074"/>
              <a:gd name="connsiteX10" fmla="*/ 656362 w 1947846"/>
              <a:gd name="connsiteY10" fmla="*/ 298384 h 2162074"/>
              <a:gd name="connsiteX11" fmla="*/ 386855 w 1947846"/>
              <a:gd name="connsiteY11" fmla="*/ 452388 h 2162074"/>
              <a:gd name="connsiteX12" fmla="*/ 194350 w 1947846"/>
              <a:gd name="connsiteY12" fmla="*/ 596767 h 2162074"/>
              <a:gd name="connsiteX13" fmla="*/ 70069 w 1947846"/>
              <a:gd name="connsiteY13" fmla="*/ 698100 h 2162074"/>
              <a:gd name="connsiteX14" fmla="*/ 0 w 1947846"/>
              <a:gd name="connsiteY14" fmla="*/ 781651 h 2162074"/>
              <a:gd name="connsiteX0" fmla="*/ 0 w 1948348"/>
              <a:gd name="connsiteY0" fmla="*/ 794351 h 2174774"/>
              <a:gd name="connsiteX1" fmla="*/ 1420151 w 1948348"/>
              <a:gd name="connsiteY1" fmla="*/ 2174774 h 2174774"/>
              <a:gd name="connsiteX2" fmla="*/ 1625050 w 1948348"/>
              <a:gd name="connsiteY2" fmla="*/ 2038551 h 2174774"/>
              <a:gd name="connsiteX3" fmla="*/ 1796696 w 1948348"/>
              <a:gd name="connsiteY3" fmla="*/ 1986451 h 2174774"/>
              <a:gd name="connsiteX4" fmla="*/ 1947846 w 1948348"/>
              <a:gd name="connsiteY4" fmla="*/ 1963555 h 2174774"/>
              <a:gd name="connsiteX5" fmla="*/ 1947845 w 1948348"/>
              <a:gd name="connsiteY5" fmla="*/ 0 h 2174774"/>
              <a:gd name="connsiteX6" fmla="*/ 1590013 w 1948348"/>
              <a:gd name="connsiteY6" fmla="*/ 22326 h 2174774"/>
              <a:gd name="connsiteX7" fmla="*/ 1320506 w 1948348"/>
              <a:gd name="connsiteY7" fmla="*/ 70452 h 2174774"/>
              <a:gd name="connsiteX8" fmla="*/ 1118375 w 1948348"/>
              <a:gd name="connsiteY8" fmla="*/ 128204 h 2174774"/>
              <a:gd name="connsiteX9" fmla="*/ 906619 w 1948348"/>
              <a:gd name="connsiteY9" fmla="*/ 205206 h 2174774"/>
              <a:gd name="connsiteX10" fmla="*/ 656362 w 1948348"/>
              <a:gd name="connsiteY10" fmla="*/ 311084 h 2174774"/>
              <a:gd name="connsiteX11" fmla="*/ 386855 w 1948348"/>
              <a:gd name="connsiteY11" fmla="*/ 465088 h 2174774"/>
              <a:gd name="connsiteX12" fmla="*/ 194350 w 1948348"/>
              <a:gd name="connsiteY12" fmla="*/ 609467 h 2174774"/>
              <a:gd name="connsiteX13" fmla="*/ 70069 w 1948348"/>
              <a:gd name="connsiteY13" fmla="*/ 710800 h 2174774"/>
              <a:gd name="connsiteX14" fmla="*/ 0 w 1948348"/>
              <a:gd name="connsiteY14" fmla="*/ 794351 h 2174774"/>
              <a:gd name="connsiteX0" fmla="*/ 0 w 1948348"/>
              <a:gd name="connsiteY0" fmla="*/ 794352 h 2174775"/>
              <a:gd name="connsiteX1" fmla="*/ 1420151 w 1948348"/>
              <a:gd name="connsiteY1" fmla="*/ 2174775 h 2174775"/>
              <a:gd name="connsiteX2" fmla="*/ 1625050 w 1948348"/>
              <a:gd name="connsiteY2" fmla="*/ 2038552 h 2174775"/>
              <a:gd name="connsiteX3" fmla="*/ 1796696 w 1948348"/>
              <a:gd name="connsiteY3" fmla="*/ 1986452 h 2174775"/>
              <a:gd name="connsiteX4" fmla="*/ 1947846 w 1948348"/>
              <a:gd name="connsiteY4" fmla="*/ 1963556 h 2174775"/>
              <a:gd name="connsiteX5" fmla="*/ 1947845 w 1948348"/>
              <a:gd name="connsiteY5" fmla="*/ 1 h 2174775"/>
              <a:gd name="connsiteX6" fmla="*/ 1590013 w 1948348"/>
              <a:gd name="connsiteY6" fmla="*/ 22327 h 2174775"/>
              <a:gd name="connsiteX7" fmla="*/ 1320506 w 1948348"/>
              <a:gd name="connsiteY7" fmla="*/ 70453 h 2174775"/>
              <a:gd name="connsiteX8" fmla="*/ 1118375 w 1948348"/>
              <a:gd name="connsiteY8" fmla="*/ 128205 h 2174775"/>
              <a:gd name="connsiteX9" fmla="*/ 906619 w 1948348"/>
              <a:gd name="connsiteY9" fmla="*/ 205207 h 2174775"/>
              <a:gd name="connsiteX10" fmla="*/ 656362 w 1948348"/>
              <a:gd name="connsiteY10" fmla="*/ 311085 h 2174775"/>
              <a:gd name="connsiteX11" fmla="*/ 386855 w 1948348"/>
              <a:gd name="connsiteY11" fmla="*/ 465089 h 2174775"/>
              <a:gd name="connsiteX12" fmla="*/ 194350 w 1948348"/>
              <a:gd name="connsiteY12" fmla="*/ 609468 h 2174775"/>
              <a:gd name="connsiteX13" fmla="*/ 70069 w 1948348"/>
              <a:gd name="connsiteY13" fmla="*/ 710801 h 2174775"/>
              <a:gd name="connsiteX14" fmla="*/ 0 w 1948348"/>
              <a:gd name="connsiteY14" fmla="*/ 794352 h 217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48348" h="2174775">
                <a:moveTo>
                  <a:pt x="0" y="794352"/>
                </a:moveTo>
                <a:lnTo>
                  <a:pt x="1420151" y="2174775"/>
                </a:lnTo>
                <a:lnTo>
                  <a:pt x="1625050" y="2038552"/>
                </a:lnTo>
                <a:cubicBezTo>
                  <a:pt x="1689117" y="2010975"/>
                  <a:pt x="1746824" y="1999374"/>
                  <a:pt x="1796696" y="1986452"/>
                </a:cubicBezTo>
                <a:cubicBezTo>
                  <a:pt x="1846568" y="1973530"/>
                  <a:pt x="1877276" y="1963585"/>
                  <a:pt x="1947846" y="1963556"/>
                </a:cubicBezTo>
                <a:cubicBezTo>
                  <a:pt x="1946101" y="1308191"/>
                  <a:pt x="1949590" y="655366"/>
                  <a:pt x="1947845" y="1"/>
                </a:cubicBezTo>
                <a:cubicBezTo>
                  <a:pt x="1828568" y="-176"/>
                  <a:pt x="1709290" y="14885"/>
                  <a:pt x="1590013" y="22327"/>
                </a:cubicBezTo>
                <a:lnTo>
                  <a:pt x="1320506" y="70453"/>
                </a:lnTo>
                <a:lnTo>
                  <a:pt x="1118375" y="128205"/>
                </a:lnTo>
                <a:lnTo>
                  <a:pt x="906619" y="205207"/>
                </a:lnTo>
                <a:lnTo>
                  <a:pt x="656362" y="311085"/>
                </a:lnTo>
                <a:lnTo>
                  <a:pt x="386855" y="465089"/>
                </a:lnTo>
                <a:lnTo>
                  <a:pt x="194350" y="609468"/>
                </a:lnTo>
                <a:lnTo>
                  <a:pt x="70069" y="710801"/>
                </a:lnTo>
                <a:lnTo>
                  <a:pt x="0" y="794352"/>
                </a:lnTo>
                <a:close/>
              </a:path>
            </a:pathLst>
          </a:custGeom>
          <a:solidFill>
            <a:srgbClr val="B2B2B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Isolation1">
            <a:hlinkClick r:id="rId5" action="ppaction://hlinksldjump"/>
            <a:extLst>
              <a:ext uri="{FF2B5EF4-FFF2-40B4-BE49-F238E27FC236}">
                <a16:creationId xmlns:a16="http://schemas.microsoft.com/office/drawing/2014/main" id="{176B68A2-5188-44D5-95A9-8A45E04AC8F8}"/>
              </a:ext>
            </a:extLst>
          </p:cNvPr>
          <p:cNvSpPr/>
          <p:nvPr/>
        </p:nvSpPr>
        <p:spPr>
          <a:xfrm rot="8016076">
            <a:off x="11206860" y="996413"/>
            <a:ext cx="512281" cy="580840"/>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66380 w 1963554"/>
              <a:gd name="connsiteY2" fmla="*/ 201096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57607"/>
              <a:gd name="connsiteX1" fmla="*/ 1399555 w 1963554"/>
              <a:gd name="connsiteY1" fmla="*/ 2157607 h 2157607"/>
              <a:gd name="connsiteX2" fmla="*/ 1666380 w 1963554"/>
              <a:gd name="connsiteY2" fmla="*/ 2010961 h 2157607"/>
              <a:gd name="connsiteX3" fmla="*/ 1963554 w 1963554"/>
              <a:gd name="connsiteY3" fmla="*/ 1963554 h 2157607"/>
              <a:gd name="connsiteX4" fmla="*/ 1963554 w 1963554"/>
              <a:gd name="connsiteY4" fmla="*/ 0 h 2157607"/>
              <a:gd name="connsiteX5" fmla="*/ 1626670 w 1963554"/>
              <a:gd name="connsiteY5" fmla="*/ 9626 h 2157607"/>
              <a:gd name="connsiteX6" fmla="*/ 1357163 w 1963554"/>
              <a:gd name="connsiteY6" fmla="*/ 57752 h 2157607"/>
              <a:gd name="connsiteX7" fmla="*/ 1155032 w 1963554"/>
              <a:gd name="connsiteY7" fmla="*/ 115504 h 2157607"/>
              <a:gd name="connsiteX8" fmla="*/ 943276 w 1963554"/>
              <a:gd name="connsiteY8" fmla="*/ 192506 h 2157607"/>
              <a:gd name="connsiteX9" fmla="*/ 693019 w 1963554"/>
              <a:gd name="connsiteY9" fmla="*/ 298384 h 2157607"/>
              <a:gd name="connsiteX10" fmla="*/ 423512 w 1963554"/>
              <a:gd name="connsiteY10" fmla="*/ 452388 h 2157607"/>
              <a:gd name="connsiteX11" fmla="*/ 231007 w 1963554"/>
              <a:gd name="connsiteY11" fmla="*/ 596767 h 2157607"/>
              <a:gd name="connsiteX12" fmla="*/ 96253 w 1963554"/>
              <a:gd name="connsiteY12" fmla="*/ 693019 h 2157607"/>
              <a:gd name="connsiteX13" fmla="*/ 0 w 1963554"/>
              <a:gd name="connsiteY13" fmla="*/ 789272 h 2157607"/>
              <a:gd name="connsiteX0" fmla="*/ 0 w 1963554"/>
              <a:gd name="connsiteY0" fmla="*/ 789272 h 2157607"/>
              <a:gd name="connsiteX1" fmla="*/ 1399555 w 1963554"/>
              <a:gd name="connsiteY1" fmla="*/ 2157607 h 2157607"/>
              <a:gd name="connsiteX2" fmla="*/ 1666380 w 1963554"/>
              <a:gd name="connsiteY2" fmla="*/ 2010961 h 2157607"/>
              <a:gd name="connsiteX3" fmla="*/ 1963554 w 1963554"/>
              <a:gd name="connsiteY3" fmla="*/ 1963554 h 2157607"/>
              <a:gd name="connsiteX4" fmla="*/ 1963554 w 1963554"/>
              <a:gd name="connsiteY4" fmla="*/ 0 h 2157607"/>
              <a:gd name="connsiteX5" fmla="*/ 1626670 w 1963554"/>
              <a:gd name="connsiteY5" fmla="*/ 9626 h 2157607"/>
              <a:gd name="connsiteX6" fmla="*/ 1357163 w 1963554"/>
              <a:gd name="connsiteY6" fmla="*/ 57752 h 2157607"/>
              <a:gd name="connsiteX7" fmla="*/ 1155032 w 1963554"/>
              <a:gd name="connsiteY7" fmla="*/ 115504 h 2157607"/>
              <a:gd name="connsiteX8" fmla="*/ 943276 w 1963554"/>
              <a:gd name="connsiteY8" fmla="*/ 192506 h 2157607"/>
              <a:gd name="connsiteX9" fmla="*/ 693019 w 1963554"/>
              <a:gd name="connsiteY9" fmla="*/ 298384 h 2157607"/>
              <a:gd name="connsiteX10" fmla="*/ 423512 w 1963554"/>
              <a:gd name="connsiteY10" fmla="*/ 452388 h 2157607"/>
              <a:gd name="connsiteX11" fmla="*/ 231007 w 1963554"/>
              <a:gd name="connsiteY11" fmla="*/ 596767 h 2157607"/>
              <a:gd name="connsiteX12" fmla="*/ 96253 w 1963554"/>
              <a:gd name="connsiteY12" fmla="*/ 693019 h 2157607"/>
              <a:gd name="connsiteX13" fmla="*/ 0 w 1963554"/>
              <a:gd name="connsiteY13" fmla="*/ 789272 h 2157607"/>
              <a:gd name="connsiteX0" fmla="*/ 0 w 1903934"/>
              <a:gd name="connsiteY0" fmla="*/ 753013 h 2157607"/>
              <a:gd name="connsiteX1" fmla="*/ 1339935 w 1903934"/>
              <a:gd name="connsiteY1" fmla="*/ 2157607 h 2157607"/>
              <a:gd name="connsiteX2" fmla="*/ 1606760 w 1903934"/>
              <a:gd name="connsiteY2" fmla="*/ 2010961 h 2157607"/>
              <a:gd name="connsiteX3" fmla="*/ 1903934 w 1903934"/>
              <a:gd name="connsiteY3" fmla="*/ 1963554 h 2157607"/>
              <a:gd name="connsiteX4" fmla="*/ 1903934 w 1903934"/>
              <a:gd name="connsiteY4" fmla="*/ 0 h 2157607"/>
              <a:gd name="connsiteX5" fmla="*/ 1567050 w 1903934"/>
              <a:gd name="connsiteY5" fmla="*/ 9626 h 2157607"/>
              <a:gd name="connsiteX6" fmla="*/ 1297543 w 1903934"/>
              <a:gd name="connsiteY6" fmla="*/ 57752 h 2157607"/>
              <a:gd name="connsiteX7" fmla="*/ 1095412 w 1903934"/>
              <a:gd name="connsiteY7" fmla="*/ 115504 h 2157607"/>
              <a:gd name="connsiteX8" fmla="*/ 883656 w 1903934"/>
              <a:gd name="connsiteY8" fmla="*/ 192506 h 2157607"/>
              <a:gd name="connsiteX9" fmla="*/ 633399 w 1903934"/>
              <a:gd name="connsiteY9" fmla="*/ 298384 h 2157607"/>
              <a:gd name="connsiteX10" fmla="*/ 363892 w 1903934"/>
              <a:gd name="connsiteY10" fmla="*/ 452388 h 2157607"/>
              <a:gd name="connsiteX11" fmla="*/ 171387 w 1903934"/>
              <a:gd name="connsiteY11" fmla="*/ 596767 h 2157607"/>
              <a:gd name="connsiteX12" fmla="*/ 36633 w 1903934"/>
              <a:gd name="connsiteY12" fmla="*/ 693019 h 2157607"/>
              <a:gd name="connsiteX13" fmla="*/ 0 w 1903934"/>
              <a:gd name="connsiteY13" fmla="*/ 753013 h 2157607"/>
              <a:gd name="connsiteX0" fmla="*/ 0 w 1896817"/>
              <a:gd name="connsiteY0" fmla="*/ 753189 h 2157607"/>
              <a:gd name="connsiteX1" fmla="*/ 1332818 w 1896817"/>
              <a:gd name="connsiteY1" fmla="*/ 2157607 h 2157607"/>
              <a:gd name="connsiteX2" fmla="*/ 1599643 w 1896817"/>
              <a:gd name="connsiteY2" fmla="*/ 2010961 h 2157607"/>
              <a:gd name="connsiteX3" fmla="*/ 1896817 w 1896817"/>
              <a:gd name="connsiteY3" fmla="*/ 1963554 h 2157607"/>
              <a:gd name="connsiteX4" fmla="*/ 1896817 w 1896817"/>
              <a:gd name="connsiteY4" fmla="*/ 0 h 2157607"/>
              <a:gd name="connsiteX5" fmla="*/ 1559933 w 1896817"/>
              <a:gd name="connsiteY5" fmla="*/ 9626 h 2157607"/>
              <a:gd name="connsiteX6" fmla="*/ 1290426 w 1896817"/>
              <a:gd name="connsiteY6" fmla="*/ 57752 h 2157607"/>
              <a:gd name="connsiteX7" fmla="*/ 1088295 w 1896817"/>
              <a:gd name="connsiteY7" fmla="*/ 115504 h 2157607"/>
              <a:gd name="connsiteX8" fmla="*/ 876539 w 1896817"/>
              <a:gd name="connsiteY8" fmla="*/ 192506 h 2157607"/>
              <a:gd name="connsiteX9" fmla="*/ 626282 w 1896817"/>
              <a:gd name="connsiteY9" fmla="*/ 298384 h 2157607"/>
              <a:gd name="connsiteX10" fmla="*/ 356775 w 1896817"/>
              <a:gd name="connsiteY10" fmla="*/ 452388 h 2157607"/>
              <a:gd name="connsiteX11" fmla="*/ 164270 w 1896817"/>
              <a:gd name="connsiteY11" fmla="*/ 596767 h 2157607"/>
              <a:gd name="connsiteX12" fmla="*/ 29516 w 1896817"/>
              <a:gd name="connsiteY12" fmla="*/ 693019 h 2157607"/>
              <a:gd name="connsiteX13" fmla="*/ 0 w 1896817"/>
              <a:gd name="connsiteY13" fmla="*/ 753189 h 2157607"/>
              <a:gd name="connsiteX0" fmla="*/ 0 w 1896817"/>
              <a:gd name="connsiteY0" fmla="*/ 753189 h 2157607"/>
              <a:gd name="connsiteX1" fmla="*/ 1332818 w 1896817"/>
              <a:gd name="connsiteY1" fmla="*/ 2157607 h 2157607"/>
              <a:gd name="connsiteX2" fmla="*/ 1599643 w 1896817"/>
              <a:gd name="connsiteY2" fmla="*/ 2010961 h 2157607"/>
              <a:gd name="connsiteX3" fmla="*/ 1896817 w 1896817"/>
              <a:gd name="connsiteY3" fmla="*/ 1963554 h 2157607"/>
              <a:gd name="connsiteX4" fmla="*/ 1896817 w 1896817"/>
              <a:gd name="connsiteY4" fmla="*/ 0 h 2157607"/>
              <a:gd name="connsiteX5" fmla="*/ 1559933 w 1896817"/>
              <a:gd name="connsiteY5" fmla="*/ 9626 h 2157607"/>
              <a:gd name="connsiteX6" fmla="*/ 1290426 w 1896817"/>
              <a:gd name="connsiteY6" fmla="*/ 57752 h 2157607"/>
              <a:gd name="connsiteX7" fmla="*/ 1088295 w 1896817"/>
              <a:gd name="connsiteY7" fmla="*/ 115504 h 2157607"/>
              <a:gd name="connsiteX8" fmla="*/ 876539 w 1896817"/>
              <a:gd name="connsiteY8" fmla="*/ 192506 h 2157607"/>
              <a:gd name="connsiteX9" fmla="*/ 626282 w 1896817"/>
              <a:gd name="connsiteY9" fmla="*/ 298384 h 2157607"/>
              <a:gd name="connsiteX10" fmla="*/ 356775 w 1896817"/>
              <a:gd name="connsiteY10" fmla="*/ 452388 h 2157607"/>
              <a:gd name="connsiteX11" fmla="*/ 164270 w 1896817"/>
              <a:gd name="connsiteY11" fmla="*/ 596767 h 2157607"/>
              <a:gd name="connsiteX12" fmla="*/ 94515 w 1896817"/>
              <a:gd name="connsiteY12" fmla="*/ 655095 h 2157607"/>
              <a:gd name="connsiteX13" fmla="*/ 0 w 1896817"/>
              <a:gd name="connsiteY13" fmla="*/ 753189 h 2157607"/>
              <a:gd name="connsiteX0" fmla="*/ 0 w 1908619"/>
              <a:gd name="connsiteY0" fmla="*/ 725950 h 2157607"/>
              <a:gd name="connsiteX1" fmla="*/ 1344620 w 1908619"/>
              <a:gd name="connsiteY1" fmla="*/ 2157607 h 2157607"/>
              <a:gd name="connsiteX2" fmla="*/ 1611445 w 1908619"/>
              <a:gd name="connsiteY2" fmla="*/ 2010961 h 2157607"/>
              <a:gd name="connsiteX3" fmla="*/ 1908619 w 1908619"/>
              <a:gd name="connsiteY3" fmla="*/ 1963554 h 2157607"/>
              <a:gd name="connsiteX4" fmla="*/ 1908619 w 1908619"/>
              <a:gd name="connsiteY4" fmla="*/ 0 h 2157607"/>
              <a:gd name="connsiteX5" fmla="*/ 1571735 w 1908619"/>
              <a:gd name="connsiteY5" fmla="*/ 9626 h 2157607"/>
              <a:gd name="connsiteX6" fmla="*/ 1302228 w 1908619"/>
              <a:gd name="connsiteY6" fmla="*/ 57752 h 2157607"/>
              <a:gd name="connsiteX7" fmla="*/ 1100097 w 1908619"/>
              <a:gd name="connsiteY7" fmla="*/ 115504 h 2157607"/>
              <a:gd name="connsiteX8" fmla="*/ 888341 w 1908619"/>
              <a:gd name="connsiteY8" fmla="*/ 192506 h 2157607"/>
              <a:gd name="connsiteX9" fmla="*/ 638084 w 1908619"/>
              <a:gd name="connsiteY9" fmla="*/ 298384 h 2157607"/>
              <a:gd name="connsiteX10" fmla="*/ 368577 w 1908619"/>
              <a:gd name="connsiteY10" fmla="*/ 452388 h 2157607"/>
              <a:gd name="connsiteX11" fmla="*/ 176072 w 1908619"/>
              <a:gd name="connsiteY11" fmla="*/ 596767 h 2157607"/>
              <a:gd name="connsiteX12" fmla="*/ 106317 w 1908619"/>
              <a:gd name="connsiteY12" fmla="*/ 655095 h 2157607"/>
              <a:gd name="connsiteX13" fmla="*/ 0 w 1908619"/>
              <a:gd name="connsiteY13" fmla="*/ 725950 h 2157607"/>
              <a:gd name="connsiteX0" fmla="*/ 0 w 1895170"/>
              <a:gd name="connsiteY0" fmla="*/ 758620 h 2157607"/>
              <a:gd name="connsiteX1" fmla="*/ 1331171 w 1895170"/>
              <a:gd name="connsiteY1" fmla="*/ 2157607 h 2157607"/>
              <a:gd name="connsiteX2" fmla="*/ 1597996 w 1895170"/>
              <a:gd name="connsiteY2" fmla="*/ 2010961 h 2157607"/>
              <a:gd name="connsiteX3" fmla="*/ 1895170 w 1895170"/>
              <a:gd name="connsiteY3" fmla="*/ 1963554 h 2157607"/>
              <a:gd name="connsiteX4" fmla="*/ 1895170 w 1895170"/>
              <a:gd name="connsiteY4" fmla="*/ 0 h 2157607"/>
              <a:gd name="connsiteX5" fmla="*/ 1558286 w 1895170"/>
              <a:gd name="connsiteY5" fmla="*/ 9626 h 2157607"/>
              <a:gd name="connsiteX6" fmla="*/ 1288779 w 1895170"/>
              <a:gd name="connsiteY6" fmla="*/ 57752 h 2157607"/>
              <a:gd name="connsiteX7" fmla="*/ 1086648 w 1895170"/>
              <a:gd name="connsiteY7" fmla="*/ 115504 h 2157607"/>
              <a:gd name="connsiteX8" fmla="*/ 874892 w 1895170"/>
              <a:gd name="connsiteY8" fmla="*/ 192506 h 2157607"/>
              <a:gd name="connsiteX9" fmla="*/ 624635 w 1895170"/>
              <a:gd name="connsiteY9" fmla="*/ 298384 h 2157607"/>
              <a:gd name="connsiteX10" fmla="*/ 355128 w 1895170"/>
              <a:gd name="connsiteY10" fmla="*/ 452388 h 2157607"/>
              <a:gd name="connsiteX11" fmla="*/ 162623 w 1895170"/>
              <a:gd name="connsiteY11" fmla="*/ 596767 h 2157607"/>
              <a:gd name="connsiteX12" fmla="*/ 92868 w 1895170"/>
              <a:gd name="connsiteY12" fmla="*/ 655095 h 2157607"/>
              <a:gd name="connsiteX13" fmla="*/ 0 w 1895170"/>
              <a:gd name="connsiteY13" fmla="*/ 758620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85132 w 1905410"/>
              <a:gd name="connsiteY8" fmla="*/ 192506 h 2157607"/>
              <a:gd name="connsiteX9" fmla="*/ 634875 w 1905410"/>
              <a:gd name="connsiteY9" fmla="*/ 298384 h 2157607"/>
              <a:gd name="connsiteX10" fmla="*/ 365368 w 1905410"/>
              <a:gd name="connsiteY10" fmla="*/ 452388 h 2157607"/>
              <a:gd name="connsiteX11" fmla="*/ 172863 w 1905410"/>
              <a:gd name="connsiteY11" fmla="*/ 596767 h 2157607"/>
              <a:gd name="connsiteX12" fmla="*/ 103108 w 1905410"/>
              <a:gd name="connsiteY12" fmla="*/ 655095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85132 w 1905410"/>
              <a:gd name="connsiteY8" fmla="*/ 192506 h 2157607"/>
              <a:gd name="connsiteX9" fmla="*/ 634875 w 1905410"/>
              <a:gd name="connsiteY9" fmla="*/ 298384 h 2157607"/>
              <a:gd name="connsiteX10" fmla="*/ 365368 w 1905410"/>
              <a:gd name="connsiteY10" fmla="*/ 452388 h 2157607"/>
              <a:gd name="connsiteX11" fmla="*/ 172863 w 1905410"/>
              <a:gd name="connsiteY11" fmla="*/ 596767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85132 w 1905410"/>
              <a:gd name="connsiteY8" fmla="*/ 192506 h 2157607"/>
              <a:gd name="connsiteX9" fmla="*/ 634875 w 1905410"/>
              <a:gd name="connsiteY9" fmla="*/ 298384 h 2157607"/>
              <a:gd name="connsiteX10" fmla="*/ 365368 w 1905410"/>
              <a:gd name="connsiteY10" fmla="*/ 452388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85132 w 1905410"/>
              <a:gd name="connsiteY8" fmla="*/ 192506 h 2157607"/>
              <a:gd name="connsiteX9" fmla="*/ 634875 w 1905410"/>
              <a:gd name="connsiteY9" fmla="*/ 298384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85132 w 1905410"/>
              <a:gd name="connsiteY8" fmla="*/ 192506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846748 w 1905410"/>
              <a:gd name="connsiteY3" fmla="*/ 1960311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596260 w 1905410"/>
              <a:gd name="connsiteY2" fmla="*/ 1990904 h 2157607"/>
              <a:gd name="connsiteX3" fmla="*/ 1846748 w 1905410"/>
              <a:gd name="connsiteY3" fmla="*/ 1960311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596260 w 1905410"/>
              <a:gd name="connsiteY2" fmla="*/ 1990904 h 2157607"/>
              <a:gd name="connsiteX3" fmla="*/ 1846748 w 1905410"/>
              <a:gd name="connsiteY3" fmla="*/ 1960311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596260 w 1905410"/>
              <a:gd name="connsiteY2" fmla="*/ 1990904 h 2157607"/>
              <a:gd name="connsiteX3" fmla="*/ 1850478 w 1905410"/>
              <a:gd name="connsiteY3" fmla="*/ 1953218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596260 w 1905410"/>
              <a:gd name="connsiteY2" fmla="*/ 1990904 h 2157607"/>
              <a:gd name="connsiteX3" fmla="*/ 1850478 w 1905410"/>
              <a:gd name="connsiteY3" fmla="*/ 1953218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2089"/>
              <a:gd name="connsiteX1" fmla="*/ 1336203 w 1905410"/>
              <a:gd name="connsiteY1" fmla="*/ 2152089 h 2152089"/>
              <a:gd name="connsiteX2" fmla="*/ 1596260 w 1905410"/>
              <a:gd name="connsiteY2" fmla="*/ 1990904 h 2152089"/>
              <a:gd name="connsiteX3" fmla="*/ 1850478 w 1905410"/>
              <a:gd name="connsiteY3" fmla="*/ 1953218 h 2152089"/>
              <a:gd name="connsiteX4" fmla="*/ 1905410 w 1905410"/>
              <a:gd name="connsiteY4" fmla="*/ 0 h 2152089"/>
              <a:gd name="connsiteX5" fmla="*/ 1568526 w 1905410"/>
              <a:gd name="connsiteY5" fmla="*/ 9626 h 2152089"/>
              <a:gd name="connsiteX6" fmla="*/ 1295286 w 1905410"/>
              <a:gd name="connsiteY6" fmla="*/ 64847 h 2152089"/>
              <a:gd name="connsiteX7" fmla="*/ 1095327 w 1905410"/>
              <a:gd name="connsiteY7" fmla="*/ 106482 h 2152089"/>
              <a:gd name="connsiteX8" fmla="*/ 899799 w 1905410"/>
              <a:gd name="connsiteY8" fmla="*/ 174903 h 2152089"/>
              <a:gd name="connsiteX9" fmla="*/ 635048 w 1905410"/>
              <a:gd name="connsiteY9" fmla="*/ 291203 h 2152089"/>
              <a:gd name="connsiteX10" fmla="*/ 421256 w 1905410"/>
              <a:gd name="connsiteY10" fmla="*/ 423223 h 2152089"/>
              <a:gd name="connsiteX11" fmla="*/ 204018 w 1905410"/>
              <a:gd name="connsiteY11" fmla="*/ 559804 h 2152089"/>
              <a:gd name="connsiteX12" fmla="*/ 101546 w 1905410"/>
              <a:gd name="connsiteY12" fmla="*/ 646073 h 2152089"/>
              <a:gd name="connsiteX13" fmla="*/ 0 w 1905410"/>
              <a:gd name="connsiteY13" fmla="*/ 740403 h 2152089"/>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68526 w 1896906"/>
              <a:gd name="connsiteY5" fmla="*/ 26005 h 2168468"/>
              <a:gd name="connsiteX6" fmla="*/ 1295286 w 1896906"/>
              <a:gd name="connsiteY6" fmla="*/ 81226 h 2168468"/>
              <a:gd name="connsiteX7" fmla="*/ 1095327 w 1896906"/>
              <a:gd name="connsiteY7" fmla="*/ 122861 h 2168468"/>
              <a:gd name="connsiteX8" fmla="*/ 899799 w 1896906"/>
              <a:gd name="connsiteY8" fmla="*/ 191282 h 2168468"/>
              <a:gd name="connsiteX9" fmla="*/ 635048 w 1896906"/>
              <a:gd name="connsiteY9" fmla="*/ 307582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95286 w 1896906"/>
              <a:gd name="connsiteY6" fmla="*/ 81226 h 2168468"/>
              <a:gd name="connsiteX7" fmla="*/ 1095327 w 1896906"/>
              <a:gd name="connsiteY7" fmla="*/ 122861 h 2168468"/>
              <a:gd name="connsiteX8" fmla="*/ 899799 w 1896906"/>
              <a:gd name="connsiteY8" fmla="*/ 191282 h 2168468"/>
              <a:gd name="connsiteX9" fmla="*/ 635048 w 1896906"/>
              <a:gd name="connsiteY9" fmla="*/ 307582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95327 w 1896906"/>
              <a:gd name="connsiteY7" fmla="*/ 122861 h 2168468"/>
              <a:gd name="connsiteX8" fmla="*/ 899799 w 1896906"/>
              <a:gd name="connsiteY8" fmla="*/ 191282 h 2168468"/>
              <a:gd name="connsiteX9" fmla="*/ 635048 w 1896906"/>
              <a:gd name="connsiteY9" fmla="*/ 307582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9799 w 1896906"/>
              <a:gd name="connsiteY8" fmla="*/ 191282 h 2168468"/>
              <a:gd name="connsiteX9" fmla="*/ 635048 w 1896906"/>
              <a:gd name="connsiteY9" fmla="*/ 307582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2858 w 1896906"/>
              <a:gd name="connsiteY8" fmla="*/ 183925 h 2168468"/>
              <a:gd name="connsiteX9" fmla="*/ 635048 w 1896906"/>
              <a:gd name="connsiteY9" fmla="*/ 307582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2858 w 1896906"/>
              <a:gd name="connsiteY8" fmla="*/ 183925 h 2168468"/>
              <a:gd name="connsiteX9" fmla="*/ 629841 w 1896906"/>
              <a:gd name="connsiteY9" fmla="*/ 302064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2858 w 1896906"/>
              <a:gd name="connsiteY8" fmla="*/ 183925 h 2168468"/>
              <a:gd name="connsiteX9" fmla="*/ 629841 w 1896906"/>
              <a:gd name="connsiteY9" fmla="*/ 302064 h 2168468"/>
              <a:gd name="connsiteX10" fmla="*/ 407544 w 1896906"/>
              <a:gd name="connsiteY10" fmla="*/ 417704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2858 w 1896906"/>
              <a:gd name="connsiteY8" fmla="*/ 183925 h 2168468"/>
              <a:gd name="connsiteX9" fmla="*/ 629841 w 1896906"/>
              <a:gd name="connsiteY9" fmla="*/ 302064 h 2168468"/>
              <a:gd name="connsiteX10" fmla="*/ 407544 w 1896906"/>
              <a:gd name="connsiteY10" fmla="*/ 417704 h 2168468"/>
              <a:gd name="connsiteX11" fmla="*/ 191695 w 1896906"/>
              <a:gd name="connsiteY11" fmla="*/ 570490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2858 w 1896906"/>
              <a:gd name="connsiteY8" fmla="*/ 183925 h 2168468"/>
              <a:gd name="connsiteX9" fmla="*/ 629841 w 1896906"/>
              <a:gd name="connsiteY9" fmla="*/ 302064 h 2168468"/>
              <a:gd name="connsiteX10" fmla="*/ 407544 w 1896906"/>
              <a:gd name="connsiteY10" fmla="*/ 417704 h 2168468"/>
              <a:gd name="connsiteX11" fmla="*/ 191695 w 1896906"/>
              <a:gd name="connsiteY11" fmla="*/ 570490 h 2168468"/>
              <a:gd name="connsiteX12" fmla="*/ 94603 w 1896906"/>
              <a:gd name="connsiteY12" fmla="*/ 655095 h 2168468"/>
              <a:gd name="connsiteX13" fmla="*/ 0 w 1896906"/>
              <a:gd name="connsiteY13" fmla="*/ 756782 h 2168468"/>
              <a:gd name="connsiteX0" fmla="*/ 0 w 1900377"/>
              <a:gd name="connsiteY0" fmla="*/ 753104 h 2168468"/>
              <a:gd name="connsiteX1" fmla="*/ 1339674 w 1900377"/>
              <a:gd name="connsiteY1" fmla="*/ 2168468 h 2168468"/>
              <a:gd name="connsiteX2" fmla="*/ 1599731 w 1900377"/>
              <a:gd name="connsiteY2" fmla="*/ 2007283 h 2168468"/>
              <a:gd name="connsiteX3" fmla="*/ 1853949 w 1900377"/>
              <a:gd name="connsiteY3" fmla="*/ 1969597 h 2168468"/>
              <a:gd name="connsiteX4" fmla="*/ 1900377 w 1900377"/>
              <a:gd name="connsiteY4" fmla="*/ 0 h 2168468"/>
              <a:gd name="connsiteX5" fmla="*/ 1575728 w 1900377"/>
              <a:gd name="connsiteY5" fmla="*/ 18910 h 2168468"/>
              <a:gd name="connsiteX6" fmla="*/ 1292163 w 1900377"/>
              <a:gd name="connsiteY6" fmla="*/ 59504 h 2168468"/>
              <a:gd name="connsiteX7" fmla="*/ 1091855 w 1900377"/>
              <a:gd name="connsiteY7" fmla="*/ 115504 h 2168468"/>
              <a:gd name="connsiteX8" fmla="*/ 896329 w 1900377"/>
              <a:gd name="connsiteY8" fmla="*/ 183925 h 2168468"/>
              <a:gd name="connsiteX9" fmla="*/ 633312 w 1900377"/>
              <a:gd name="connsiteY9" fmla="*/ 302064 h 2168468"/>
              <a:gd name="connsiteX10" fmla="*/ 411015 w 1900377"/>
              <a:gd name="connsiteY10" fmla="*/ 417704 h 2168468"/>
              <a:gd name="connsiteX11" fmla="*/ 195166 w 1900377"/>
              <a:gd name="connsiteY11" fmla="*/ 570490 h 2168468"/>
              <a:gd name="connsiteX12" fmla="*/ 98074 w 1900377"/>
              <a:gd name="connsiteY12" fmla="*/ 655095 h 2168468"/>
              <a:gd name="connsiteX13" fmla="*/ 0 w 1900377"/>
              <a:gd name="connsiteY13" fmla="*/ 753104 h 2168468"/>
              <a:gd name="connsiteX0" fmla="*/ 0 w 1894909"/>
              <a:gd name="connsiteY0" fmla="*/ 747848 h 2168468"/>
              <a:gd name="connsiteX1" fmla="*/ 1334206 w 1894909"/>
              <a:gd name="connsiteY1" fmla="*/ 2168468 h 2168468"/>
              <a:gd name="connsiteX2" fmla="*/ 1594263 w 1894909"/>
              <a:gd name="connsiteY2" fmla="*/ 2007283 h 2168468"/>
              <a:gd name="connsiteX3" fmla="*/ 1848481 w 1894909"/>
              <a:gd name="connsiteY3" fmla="*/ 1969597 h 2168468"/>
              <a:gd name="connsiteX4" fmla="*/ 1894909 w 1894909"/>
              <a:gd name="connsiteY4" fmla="*/ 0 h 2168468"/>
              <a:gd name="connsiteX5" fmla="*/ 1570260 w 1894909"/>
              <a:gd name="connsiteY5" fmla="*/ 18910 h 2168468"/>
              <a:gd name="connsiteX6" fmla="*/ 1286695 w 1894909"/>
              <a:gd name="connsiteY6" fmla="*/ 59504 h 2168468"/>
              <a:gd name="connsiteX7" fmla="*/ 1086387 w 1894909"/>
              <a:gd name="connsiteY7" fmla="*/ 115504 h 2168468"/>
              <a:gd name="connsiteX8" fmla="*/ 890861 w 1894909"/>
              <a:gd name="connsiteY8" fmla="*/ 183925 h 2168468"/>
              <a:gd name="connsiteX9" fmla="*/ 627844 w 1894909"/>
              <a:gd name="connsiteY9" fmla="*/ 302064 h 2168468"/>
              <a:gd name="connsiteX10" fmla="*/ 405547 w 1894909"/>
              <a:gd name="connsiteY10" fmla="*/ 417704 h 2168468"/>
              <a:gd name="connsiteX11" fmla="*/ 189698 w 1894909"/>
              <a:gd name="connsiteY11" fmla="*/ 570490 h 2168468"/>
              <a:gd name="connsiteX12" fmla="*/ 92606 w 1894909"/>
              <a:gd name="connsiteY12" fmla="*/ 655095 h 2168468"/>
              <a:gd name="connsiteX13" fmla="*/ 0 w 1894909"/>
              <a:gd name="connsiteY13" fmla="*/ 747848 h 216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4909" h="2168468">
                <a:moveTo>
                  <a:pt x="0" y="747848"/>
                </a:moveTo>
                <a:lnTo>
                  <a:pt x="1334206" y="2168468"/>
                </a:lnTo>
                <a:cubicBezTo>
                  <a:pt x="1463675" y="2063093"/>
                  <a:pt x="1447699" y="2083490"/>
                  <a:pt x="1594263" y="2007283"/>
                </a:cubicBezTo>
                <a:cubicBezTo>
                  <a:pt x="1726270" y="1978517"/>
                  <a:pt x="1764985" y="1979795"/>
                  <a:pt x="1848481" y="1969597"/>
                </a:cubicBezTo>
                <a:lnTo>
                  <a:pt x="1894909" y="0"/>
                </a:lnTo>
                <a:lnTo>
                  <a:pt x="1570260" y="18910"/>
                </a:lnTo>
                <a:lnTo>
                  <a:pt x="1286695" y="59504"/>
                </a:lnTo>
                <a:lnTo>
                  <a:pt x="1086387" y="115504"/>
                </a:lnTo>
                <a:lnTo>
                  <a:pt x="890861" y="183925"/>
                </a:lnTo>
                <a:lnTo>
                  <a:pt x="627844" y="302064"/>
                </a:lnTo>
                <a:lnTo>
                  <a:pt x="405547" y="417704"/>
                </a:lnTo>
                <a:lnTo>
                  <a:pt x="189698" y="570490"/>
                </a:lnTo>
                <a:lnTo>
                  <a:pt x="92606" y="655095"/>
                </a:lnTo>
                <a:lnTo>
                  <a:pt x="0" y="747848"/>
                </a:lnTo>
                <a:close/>
              </a:path>
            </a:pathLst>
          </a:custGeom>
          <a:solidFill>
            <a:srgbClr val="FAFBB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inimizing1">
            <a:hlinkClick r:id="" action="ppaction://noaction"/>
            <a:extLst>
              <a:ext uri="{FF2B5EF4-FFF2-40B4-BE49-F238E27FC236}">
                <a16:creationId xmlns:a16="http://schemas.microsoft.com/office/drawing/2014/main" id="{205DFFDD-1AB5-4EEB-B91B-CF55AE810323}"/>
              </a:ext>
            </a:extLst>
          </p:cNvPr>
          <p:cNvSpPr/>
          <p:nvPr/>
        </p:nvSpPr>
        <p:spPr>
          <a:xfrm rot="10800000">
            <a:off x="10973327" y="1312942"/>
            <a:ext cx="511665" cy="580484"/>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94306 h 2189969"/>
              <a:gd name="connsiteX1" fmla="*/ 1414914 w 1963554"/>
              <a:gd name="connsiteY1" fmla="*/ 2189969 h 2189969"/>
              <a:gd name="connsiteX2" fmla="*/ 1674796 w 1963554"/>
              <a:gd name="connsiteY2" fmla="*/ 2035965 h 2189969"/>
              <a:gd name="connsiteX3" fmla="*/ 1963554 w 1963554"/>
              <a:gd name="connsiteY3" fmla="*/ 1968588 h 2189969"/>
              <a:gd name="connsiteX4" fmla="*/ 1925455 w 1963554"/>
              <a:gd name="connsiteY4" fmla="*/ 0 h 2189969"/>
              <a:gd name="connsiteX5" fmla="*/ 1626670 w 1963554"/>
              <a:gd name="connsiteY5" fmla="*/ 14660 h 2189969"/>
              <a:gd name="connsiteX6" fmla="*/ 1357163 w 1963554"/>
              <a:gd name="connsiteY6" fmla="*/ 62786 h 2189969"/>
              <a:gd name="connsiteX7" fmla="*/ 1155032 w 1963554"/>
              <a:gd name="connsiteY7" fmla="*/ 120538 h 2189969"/>
              <a:gd name="connsiteX8" fmla="*/ 943276 w 1963554"/>
              <a:gd name="connsiteY8" fmla="*/ 197540 h 2189969"/>
              <a:gd name="connsiteX9" fmla="*/ 693019 w 1963554"/>
              <a:gd name="connsiteY9" fmla="*/ 303418 h 2189969"/>
              <a:gd name="connsiteX10" fmla="*/ 423512 w 1963554"/>
              <a:gd name="connsiteY10" fmla="*/ 457422 h 2189969"/>
              <a:gd name="connsiteX11" fmla="*/ 231007 w 1963554"/>
              <a:gd name="connsiteY11" fmla="*/ 601801 h 2189969"/>
              <a:gd name="connsiteX12" fmla="*/ 96253 w 1963554"/>
              <a:gd name="connsiteY12" fmla="*/ 698053 h 2189969"/>
              <a:gd name="connsiteX13" fmla="*/ 0 w 1963554"/>
              <a:gd name="connsiteY13" fmla="*/ 794306 h 2189969"/>
              <a:gd name="connsiteX0" fmla="*/ 0 w 1963554"/>
              <a:gd name="connsiteY0" fmla="*/ 791790 h 2187453"/>
              <a:gd name="connsiteX1" fmla="*/ 1414914 w 1963554"/>
              <a:gd name="connsiteY1" fmla="*/ 2187453 h 2187453"/>
              <a:gd name="connsiteX2" fmla="*/ 1674796 w 1963554"/>
              <a:gd name="connsiteY2" fmla="*/ 2033449 h 2187453"/>
              <a:gd name="connsiteX3" fmla="*/ 1963554 w 1963554"/>
              <a:gd name="connsiteY3" fmla="*/ 1966072 h 2187453"/>
              <a:gd name="connsiteX4" fmla="*/ 1907675 w 1963554"/>
              <a:gd name="connsiteY4" fmla="*/ 0 h 2187453"/>
              <a:gd name="connsiteX5" fmla="*/ 1626670 w 1963554"/>
              <a:gd name="connsiteY5" fmla="*/ 12144 h 2187453"/>
              <a:gd name="connsiteX6" fmla="*/ 1357163 w 1963554"/>
              <a:gd name="connsiteY6" fmla="*/ 60270 h 2187453"/>
              <a:gd name="connsiteX7" fmla="*/ 1155032 w 1963554"/>
              <a:gd name="connsiteY7" fmla="*/ 118022 h 2187453"/>
              <a:gd name="connsiteX8" fmla="*/ 943276 w 1963554"/>
              <a:gd name="connsiteY8" fmla="*/ 195024 h 2187453"/>
              <a:gd name="connsiteX9" fmla="*/ 693019 w 1963554"/>
              <a:gd name="connsiteY9" fmla="*/ 300902 h 2187453"/>
              <a:gd name="connsiteX10" fmla="*/ 423512 w 1963554"/>
              <a:gd name="connsiteY10" fmla="*/ 454906 h 2187453"/>
              <a:gd name="connsiteX11" fmla="*/ 231007 w 1963554"/>
              <a:gd name="connsiteY11" fmla="*/ 599285 h 2187453"/>
              <a:gd name="connsiteX12" fmla="*/ 96253 w 1963554"/>
              <a:gd name="connsiteY12" fmla="*/ 695537 h 2187453"/>
              <a:gd name="connsiteX13" fmla="*/ 0 w 1963554"/>
              <a:gd name="connsiteY13" fmla="*/ 791790 h 2187453"/>
              <a:gd name="connsiteX0" fmla="*/ 0 w 1963554"/>
              <a:gd name="connsiteY0" fmla="*/ 794306 h 2189969"/>
              <a:gd name="connsiteX1" fmla="*/ 1414914 w 1963554"/>
              <a:gd name="connsiteY1" fmla="*/ 2189969 h 2189969"/>
              <a:gd name="connsiteX2" fmla="*/ 1674796 w 1963554"/>
              <a:gd name="connsiteY2" fmla="*/ 2035965 h 2189969"/>
              <a:gd name="connsiteX3" fmla="*/ 1963554 w 1963554"/>
              <a:gd name="connsiteY3" fmla="*/ 1968588 h 2189969"/>
              <a:gd name="connsiteX4" fmla="*/ 1915294 w 1963554"/>
              <a:gd name="connsiteY4" fmla="*/ 0 h 2189969"/>
              <a:gd name="connsiteX5" fmla="*/ 1626670 w 1963554"/>
              <a:gd name="connsiteY5" fmla="*/ 14660 h 2189969"/>
              <a:gd name="connsiteX6" fmla="*/ 1357163 w 1963554"/>
              <a:gd name="connsiteY6" fmla="*/ 62786 h 2189969"/>
              <a:gd name="connsiteX7" fmla="*/ 1155032 w 1963554"/>
              <a:gd name="connsiteY7" fmla="*/ 120538 h 2189969"/>
              <a:gd name="connsiteX8" fmla="*/ 943276 w 1963554"/>
              <a:gd name="connsiteY8" fmla="*/ 197540 h 2189969"/>
              <a:gd name="connsiteX9" fmla="*/ 693019 w 1963554"/>
              <a:gd name="connsiteY9" fmla="*/ 303418 h 2189969"/>
              <a:gd name="connsiteX10" fmla="*/ 423512 w 1963554"/>
              <a:gd name="connsiteY10" fmla="*/ 457422 h 2189969"/>
              <a:gd name="connsiteX11" fmla="*/ 231007 w 1963554"/>
              <a:gd name="connsiteY11" fmla="*/ 601801 h 2189969"/>
              <a:gd name="connsiteX12" fmla="*/ 96253 w 1963554"/>
              <a:gd name="connsiteY12" fmla="*/ 698053 h 2189969"/>
              <a:gd name="connsiteX13" fmla="*/ 0 w 1963554"/>
              <a:gd name="connsiteY13" fmla="*/ 794306 h 2189969"/>
              <a:gd name="connsiteX0" fmla="*/ 0 w 1925454"/>
              <a:gd name="connsiteY0" fmla="*/ 794306 h 2189969"/>
              <a:gd name="connsiteX1" fmla="*/ 1414914 w 1925454"/>
              <a:gd name="connsiteY1" fmla="*/ 2189969 h 2189969"/>
              <a:gd name="connsiteX2" fmla="*/ 1674796 w 1925454"/>
              <a:gd name="connsiteY2" fmla="*/ 2035965 h 2189969"/>
              <a:gd name="connsiteX3" fmla="*/ 1925454 w 1925454"/>
              <a:gd name="connsiteY3" fmla="*/ 1961038 h 2189969"/>
              <a:gd name="connsiteX4" fmla="*/ 1915294 w 1925454"/>
              <a:gd name="connsiteY4" fmla="*/ 0 h 2189969"/>
              <a:gd name="connsiteX5" fmla="*/ 1626670 w 1925454"/>
              <a:gd name="connsiteY5" fmla="*/ 14660 h 2189969"/>
              <a:gd name="connsiteX6" fmla="*/ 1357163 w 1925454"/>
              <a:gd name="connsiteY6" fmla="*/ 62786 h 2189969"/>
              <a:gd name="connsiteX7" fmla="*/ 1155032 w 1925454"/>
              <a:gd name="connsiteY7" fmla="*/ 120538 h 2189969"/>
              <a:gd name="connsiteX8" fmla="*/ 943276 w 1925454"/>
              <a:gd name="connsiteY8" fmla="*/ 197540 h 2189969"/>
              <a:gd name="connsiteX9" fmla="*/ 693019 w 1925454"/>
              <a:gd name="connsiteY9" fmla="*/ 303418 h 2189969"/>
              <a:gd name="connsiteX10" fmla="*/ 423512 w 1925454"/>
              <a:gd name="connsiteY10" fmla="*/ 457422 h 2189969"/>
              <a:gd name="connsiteX11" fmla="*/ 231007 w 1925454"/>
              <a:gd name="connsiteY11" fmla="*/ 601801 h 2189969"/>
              <a:gd name="connsiteX12" fmla="*/ 96253 w 1925454"/>
              <a:gd name="connsiteY12" fmla="*/ 698053 h 2189969"/>
              <a:gd name="connsiteX13" fmla="*/ 0 w 1925454"/>
              <a:gd name="connsiteY13" fmla="*/ 794306 h 2189969"/>
              <a:gd name="connsiteX0" fmla="*/ 0 w 1917835"/>
              <a:gd name="connsiteY0" fmla="*/ 794306 h 2189969"/>
              <a:gd name="connsiteX1" fmla="*/ 1414914 w 1917835"/>
              <a:gd name="connsiteY1" fmla="*/ 2189969 h 2189969"/>
              <a:gd name="connsiteX2" fmla="*/ 1674796 w 1917835"/>
              <a:gd name="connsiteY2" fmla="*/ 2035965 h 2189969"/>
              <a:gd name="connsiteX3" fmla="*/ 1917835 w 1917835"/>
              <a:gd name="connsiteY3" fmla="*/ 1961038 h 2189969"/>
              <a:gd name="connsiteX4" fmla="*/ 1915294 w 1917835"/>
              <a:gd name="connsiteY4" fmla="*/ 0 h 2189969"/>
              <a:gd name="connsiteX5" fmla="*/ 1626670 w 1917835"/>
              <a:gd name="connsiteY5" fmla="*/ 14660 h 2189969"/>
              <a:gd name="connsiteX6" fmla="*/ 1357163 w 1917835"/>
              <a:gd name="connsiteY6" fmla="*/ 62786 h 2189969"/>
              <a:gd name="connsiteX7" fmla="*/ 1155032 w 1917835"/>
              <a:gd name="connsiteY7" fmla="*/ 120538 h 2189969"/>
              <a:gd name="connsiteX8" fmla="*/ 943276 w 1917835"/>
              <a:gd name="connsiteY8" fmla="*/ 197540 h 2189969"/>
              <a:gd name="connsiteX9" fmla="*/ 693019 w 1917835"/>
              <a:gd name="connsiteY9" fmla="*/ 303418 h 2189969"/>
              <a:gd name="connsiteX10" fmla="*/ 423512 w 1917835"/>
              <a:gd name="connsiteY10" fmla="*/ 457422 h 2189969"/>
              <a:gd name="connsiteX11" fmla="*/ 231007 w 1917835"/>
              <a:gd name="connsiteY11" fmla="*/ 601801 h 2189969"/>
              <a:gd name="connsiteX12" fmla="*/ 96253 w 1917835"/>
              <a:gd name="connsiteY12" fmla="*/ 698053 h 2189969"/>
              <a:gd name="connsiteX13" fmla="*/ 0 w 1917835"/>
              <a:gd name="connsiteY13" fmla="*/ 794306 h 2189969"/>
              <a:gd name="connsiteX0" fmla="*/ 0 w 1917835"/>
              <a:gd name="connsiteY0" fmla="*/ 794306 h 2189969"/>
              <a:gd name="connsiteX1" fmla="*/ 1414914 w 1917835"/>
              <a:gd name="connsiteY1" fmla="*/ 2189969 h 2189969"/>
              <a:gd name="connsiteX2" fmla="*/ 1621455 w 1917835"/>
              <a:gd name="connsiteY2" fmla="*/ 1995700 h 2189969"/>
              <a:gd name="connsiteX3" fmla="*/ 1917835 w 1917835"/>
              <a:gd name="connsiteY3" fmla="*/ 1961038 h 2189969"/>
              <a:gd name="connsiteX4" fmla="*/ 1915294 w 1917835"/>
              <a:gd name="connsiteY4" fmla="*/ 0 h 2189969"/>
              <a:gd name="connsiteX5" fmla="*/ 1626670 w 1917835"/>
              <a:gd name="connsiteY5" fmla="*/ 14660 h 2189969"/>
              <a:gd name="connsiteX6" fmla="*/ 1357163 w 1917835"/>
              <a:gd name="connsiteY6" fmla="*/ 62786 h 2189969"/>
              <a:gd name="connsiteX7" fmla="*/ 1155032 w 1917835"/>
              <a:gd name="connsiteY7" fmla="*/ 120538 h 2189969"/>
              <a:gd name="connsiteX8" fmla="*/ 943276 w 1917835"/>
              <a:gd name="connsiteY8" fmla="*/ 197540 h 2189969"/>
              <a:gd name="connsiteX9" fmla="*/ 693019 w 1917835"/>
              <a:gd name="connsiteY9" fmla="*/ 303418 h 2189969"/>
              <a:gd name="connsiteX10" fmla="*/ 423512 w 1917835"/>
              <a:gd name="connsiteY10" fmla="*/ 457422 h 2189969"/>
              <a:gd name="connsiteX11" fmla="*/ 231007 w 1917835"/>
              <a:gd name="connsiteY11" fmla="*/ 601801 h 2189969"/>
              <a:gd name="connsiteX12" fmla="*/ 96253 w 1917835"/>
              <a:gd name="connsiteY12" fmla="*/ 698053 h 2189969"/>
              <a:gd name="connsiteX13" fmla="*/ 0 w 1917835"/>
              <a:gd name="connsiteY13" fmla="*/ 794306 h 2189969"/>
              <a:gd name="connsiteX0" fmla="*/ 0 w 1915814"/>
              <a:gd name="connsiteY0" fmla="*/ 794306 h 2189969"/>
              <a:gd name="connsiteX1" fmla="*/ 1414914 w 1915814"/>
              <a:gd name="connsiteY1" fmla="*/ 2189969 h 2189969"/>
              <a:gd name="connsiteX2" fmla="*/ 1621455 w 1915814"/>
              <a:gd name="connsiteY2" fmla="*/ 1995700 h 2189969"/>
              <a:gd name="connsiteX3" fmla="*/ 1907675 w 1915814"/>
              <a:gd name="connsiteY3" fmla="*/ 1953489 h 2189969"/>
              <a:gd name="connsiteX4" fmla="*/ 1915294 w 1915814"/>
              <a:gd name="connsiteY4" fmla="*/ 0 h 2189969"/>
              <a:gd name="connsiteX5" fmla="*/ 1626670 w 1915814"/>
              <a:gd name="connsiteY5" fmla="*/ 14660 h 2189969"/>
              <a:gd name="connsiteX6" fmla="*/ 1357163 w 1915814"/>
              <a:gd name="connsiteY6" fmla="*/ 62786 h 2189969"/>
              <a:gd name="connsiteX7" fmla="*/ 1155032 w 1915814"/>
              <a:gd name="connsiteY7" fmla="*/ 120538 h 2189969"/>
              <a:gd name="connsiteX8" fmla="*/ 943276 w 1915814"/>
              <a:gd name="connsiteY8" fmla="*/ 197540 h 2189969"/>
              <a:gd name="connsiteX9" fmla="*/ 693019 w 1915814"/>
              <a:gd name="connsiteY9" fmla="*/ 303418 h 2189969"/>
              <a:gd name="connsiteX10" fmla="*/ 423512 w 1915814"/>
              <a:gd name="connsiteY10" fmla="*/ 457422 h 2189969"/>
              <a:gd name="connsiteX11" fmla="*/ 231007 w 1915814"/>
              <a:gd name="connsiteY11" fmla="*/ 601801 h 2189969"/>
              <a:gd name="connsiteX12" fmla="*/ 96253 w 1915814"/>
              <a:gd name="connsiteY12" fmla="*/ 698053 h 2189969"/>
              <a:gd name="connsiteX13" fmla="*/ 0 w 1915814"/>
              <a:gd name="connsiteY13" fmla="*/ 794306 h 2189969"/>
              <a:gd name="connsiteX0" fmla="*/ 0 w 1915814"/>
              <a:gd name="connsiteY0" fmla="*/ 794306 h 2189969"/>
              <a:gd name="connsiteX1" fmla="*/ 1414914 w 1915814"/>
              <a:gd name="connsiteY1" fmla="*/ 2189969 h 2189969"/>
              <a:gd name="connsiteX2" fmla="*/ 1621455 w 1915814"/>
              <a:gd name="connsiteY2" fmla="*/ 1995700 h 2189969"/>
              <a:gd name="connsiteX3" fmla="*/ 1907675 w 1915814"/>
              <a:gd name="connsiteY3" fmla="*/ 1953489 h 2189969"/>
              <a:gd name="connsiteX4" fmla="*/ 1915294 w 1915814"/>
              <a:gd name="connsiteY4" fmla="*/ 0 h 2189969"/>
              <a:gd name="connsiteX5" fmla="*/ 1626670 w 1915814"/>
              <a:gd name="connsiteY5" fmla="*/ 14660 h 2189969"/>
              <a:gd name="connsiteX6" fmla="*/ 1357163 w 1915814"/>
              <a:gd name="connsiteY6" fmla="*/ 62786 h 2189969"/>
              <a:gd name="connsiteX7" fmla="*/ 1155032 w 1915814"/>
              <a:gd name="connsiteY7" fmla="*/ 120538 h 2189969"/>
              <a:gd name="connsiteX8" fmla="*/ 943276 w 1915814"/>
              <a:gd name="connsiteY8" fmla="*/ 197540 h 2189969"/>
              <a:gd name="connsiteX9" fmla="*/ 693019 w 1915814"/>
              <a:gd name="connsiteY9" fmla="*/ 303418 h 2189969"/>
              <a:gd name="connsiteX10" fmla="*/ 423512 w 1915814"/>
              <a:gd name="connsiteY10" fmla="*/ 457422 h 2189969"/>
              <a:gd name="connsiteX11" fmla="*/ 231007 w 1915814"/>
              <a:gd name="connsiteY11" fmla="*/ 601801 h 2189969"/>
              <a:gd name="connsiteX12" fmla="*/ 96253 w 1915814"/>
              <a:gd name="connsiteY12" fmla="*/ 698053 h 2189969"/>
              <a:gd name="connsiteX13" fmla="*/ 0 w 1915814"/>
              <a:gd name="connsiteY13" fmla="*/ 794306 h 2189969"/>
              <a:gd name="connsiteX0" fmla="*/ 0 w 1915814"/>
              <a:gd name="connsiteY0" fmla="*/ 794306 h 2189969"/>
              <a:gd name="connsiteX1" fmla="*/ 1414914 w 1915814"/>
              <a:gd name="connsiteY1" fmla="*/ 2189969 h 2189969"/>
              <a:gd name="connsiteX2" fmla="*/ 1505138 w 1915814"/>
              <a:gd name="connsiteY2" fmla="*/ 2066839 h 2189969"/>
              <a:gd name="connsiteX3" fmla="*/ 1621455 w 1915814"/>
              <a:gd name="connsiteY3" fmla="*/ 1995700 h 2189969"/>
              <a:gd name="connsiteX4" fmla="*/ 1907675 w 1915814"/>
              <a:gd name="connsiteY4" fmla="*/ 1953489 h 2189969"/>
              <a:gd name="connsiteX5" fmla="*/ 1915294 w 1915814"/>
              <a:gd name="connsiteY5" fmla="*/ 0 h 2189969"/>
              <a:gd name="connsiteX6" fmla="*/ 1626670 w 1915814"/>
              <a:gd name="connsiteY6" fmla="*/ 14660 h 2189969"/>
              <a:gd name="connsiteX7" fmla="*/ 1357163 w 1915814"/>
              <a:gd name="connsiteY7" fmla="*/ 62786 h 2189969"/>
              <a:gd name="connsiteX8" fmla="*/ 1155032 w 1915814"/>
              <a:gd name="connsiteY8" fmla="*/ 120538 h 2189969"/>
              <a:gd name="connsiteX9" fmla="*/ 943276 w 1915814"/>
              <a:gd name="connsiteY9" fmla="*/ 197540 h 2189969"/>
              <a:gd name="connsiteX10" fmla="*/ 693019 w 1915814"/>
              <a:gd name="connsiteY10" fmla="*/ 303418 h 2189969"/>
              <a:gd name="connsiteX11" fmla="*/ 423512 w 1915814"/>
              <a:gd name="connsiteY11" fmla="*/ 457422 h 2189969"/>
              <a:gd name="connsiteX12" fmla="*/ 231007 w 1915814"/>
              <a:gd name="connsiteY12" fmla="*/ 601801 h 2189969"/>
              <a:gd name="connsiteX13" fmla="*/ 96253 w 1915814"/>
              <a:gd name="connsiteY13" fmla="*/ 698053 h 2189969"/>
              <a:gd name="connsiteX14" fmla="*/ 0 w 1915814"/>
              <a:gd name="connsiteY14" fmla="*/ 794306 h 2189969"/>
              <a:gd name="connsiteX0" fmla="*/ 0 w 1915814"/>
              <a:gd name="connsiteY0" fmla="*/ 794306 h 2152220"/>
              <a:gd name="connsiteX1" fmla="*/ 1419994 w 1915814"/>
              <a:gd name="connsiteY1" fmla="*/ 2152220 h 2152220"/>
              <a:gd name="connsiteX2" fmla="*/ 1505138 w 1915814"/>
              <a:gd name="connsiteY2" fmla="*/ 2066839 h 2152220"/>
              <a:gd name="connsiteX3" fmla="*/ 1621455 w 1915814"/>
              <a:gd name="connsiteY3" fmla="*/ 1995700 h 2152220"/>
              <a:gd name="connsiteX4" fmla="*/ 1907675 w 1915814"/>
              <a:gd name="connsiteY4" fmla="*/ 1953489 h 2152220"/>
              <a:gd name="connsiteX5" fmla="*/ 1915294 w 1915814"/>
              <a:gd name="connsiteY5" fmla="*/ 0 h 2152220"/>
              <a:gd name="connsiteX6" fmla="*/ 1626670 w 1915814"/>
              <a:gd name="connsiteY6" fmla="*/ 14660 h 2152220"/>
              <a:gd name="connsiteX7" fmla="*/ 1357163 w 1915814"/>
              <a:gd name="connsiteY7" fmla="*/ 62786 h 2152220"/>
              <a:gd name="connsiteX8" fmla="*/ 1155032 w 1915814"/>
              <a:gd name="connsiteY8" fmla="*/ 120538 h 2152220"/>
              <a:gd name="connsiteX9" fmla="*/ 943276 w 1915814"/>
              <a:gd name="connsiteY9" fmla="*/ 197540 h 2152220"/>
              <a:gd name="connsiteX10" fmla="*/ 693019 w 1915814"/>
              <a:gd name="connsiteY10" fmla="*/ 303418 h 2152220"/>
              <a:gd name="connsiteX11" fmla="*/ 423512 w 1915814"/>
              <a:gd name="connsiteY11" fmla="*/ 457422 h 2152220"/>
              <a:gd name="connsiteX12" fmla="*/ 231007 w 1915814"/>
              <a:gd name="connsiteY12" fmla="*/ 601801 h 2152220"/>
              <a:gd name="connsiteX13" fmla="*/ 96253 w 1915814"/>
              <a:gd name="connsiteY13" fmla="*/ 698053 h 2152220"/>
              <a:gd name="connsiteX14" fmla="*/ 0 w 1915814"/>
              <a:gd name="connsiteY14" fmla="*/ 794306 h 2152220"/>
              <a:gd name="connsiteX0" fmla="*/ 0 w 1915814"/>
              <a:gd name="connsiteY0" fmla="*/ 794306 h 2152220"/>
              <a:gd name="connsiteX1" fmla="*/ 1419994 w 1915814"/>
              <a:gd name="connsiteY1" fmla="*/ 2152220 h 2152220"/>
              <a:gd name="connsiteX2" fmla="*/ 1505138 w 1915814"/>
              <a:gd name="connsiteY2" fmla="*/ 2066839 h 2152220"/>
              <a:gd name="connsiteX3" fmla="*/ 1626536 w 1915814"/>
              <a:gd name="connsiteY3" fmla="*/ 2003250 h 2152220"/>
              <a:gd name="connsiteX4" fmla="*/ 1907675 w 1915814"/>
              <a:gd name="connsiteY4" fmla="*/ 1953489 h 2152220"/>
              <a:gd name="connsiteX5" fmla="*/ 1915294 w 1915814"/>
              <a:gd name="connsiteY5" fmla="*/ 0 h 2152220"/>
              <a:gd name="connsiteX6" fmla="*/ 1626670 w 1915814"/>
              <a:gd name="connsiteY6" fmla="*/ 14660 h 2152220"/>
              <a:gd name="connsiteX7" fmla="*/ 1357163 w 1915814"/>
              <a:gd name="connsiteY7" fmla="*/ 62786 h 2152220"/>
              <a:gd name="connsiteX8" fmla="*/ 1155032 w 1915814"/>
              <a:gd name="connsiteY8" fmla="*/ 120538 h 2152220"/>
              <a:gd name="connsiteX9" fmla="*/ 943276 w 1915814"/>
              <a:gd name="connsiteY9" fmla="*/ 197540 h 2152220"/>
              <a:gd name="connsiteX10" fmla="*/ 693019 w 1915814"/>
              <a:gd name="connsiteY10" fmla="*/ 303418 h 2152220"/>
              <a:gd name="connsiteX11" fmla="*/ 423512 w 1915814"/>
              <a:gd name="connsiteY11" fmla="*/ 457422 h 2152220"/>
              <a:gd name="connsiteX12" fmla="*/ 231007 w 1915814"/>
              <a:gd name="connsiteY12" fmla="*/ 601801 h 2152220"/>
              <a:gd name="connsiteX13" fmla="*/ 96253 w 1915814"/>
              <a:gd name="connsiteY13" fmla="*/ 698053 h 2152220"/>
              <a:gd name="connsiteX14" fmla="*/ 0 w 1915814"/>
              <a:gd name="connsiteY14" fmla="*/ 794306 h 2152220"/>
              <a:gd name="connsiteX0" fmla="*/ 0 w 1922916"/>
              <a:gd name="connsiteY0" fmla="*/ 794306 h 2152220"/>
              <a:gd name="connsiteX1" fmla="*/ 1419994 w 1922916"/>
              <a:gd name="connsiteY1" fmla="*/ 2152220 h 2152220"/>
              <a:gd name="connsiteX2" fmla="*/ 1505138 w 1922916"/>
              <a:gd name="connsiteY2" fmla="*/ 2066839 h 2152220"/>
              <a:gd name="connsiteX3" fmla="*/ 1626536 w 1922916"/>
              <a:gd name="connsiteY3" fmla="*/ 2003250 h 2152220"/>
              <a:gd name="connsiteX4" fmla="*/ 1922916 w 1922916"/>
              <a:gd name="connsiteY4" fmla="*/ 1945939 h 2152220"/>
              <a:gd name="connsiteX5" fmla="*/ 1915294 w 1922916"/>
              <a:gd name="connsiteY5" fmla="*/ 0 h 2152220"/>
              <a:gd name="connsiteX6" fmla="*/ 1626670 w 1922916"/>
              <a:gd name="connsiteY6" fmla="*/ 14660 h 2152220"/>
              <a:gd name="connsiteX7" fmla="*/ 1357163 w 1922916"/>
              <a:gd name="connsiteY7" fmla="*/ 62786 h 2152220"/>
              <a:gd name="connsiteX8" fmla="*/ 1155032 w 1922916"/>
              <a:gd name="connsiteY8" fmla="*/ 120538 h 2152220"/>
              <a:gd name="connsiteX9" fmla="*/ 943276 w 1922916"/>
              <a:gd name="connsiteY9" fmla="*/ 197540 h 2152220"/>
              <a:gd name="connsiteX10" fmla="*/ 693019 w 1922916"/>
              <a:gd name="connsiteY10" fmla="*/ 303418 h 2152220"/>
              <a:gd name="connsiteX11" fmla="*/ 423512 w 1922916"/>
              <a:gd name="connsiteY11" fmla="*/ 457422 h 2152220"/>
              <a:gd name="connsiteX12" fmla="*/ 231007 w 1922916"/>
              <a:gd name="connsiteY12" fmla="*/ 601801 h 2152220"/>
              <a:gd name="connsiteX13" fmla="*/ 96253 w 1922916"/>
              <a:gd name="connsiteY13" fmla="*/ 698053 h 2152220"/>
              <a:gd name="connsiteX14" fmla="*/ 0 w 1922916"/>
              <a:gd name="connsiteY14" fmla="*/ 794306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596056 w 1892436"/>
              <a:gd name="connsiteY3" fmla="*/ 2003250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4552 w 1892436"/>
              <a:gd name="connsiteY8" fmla="*/ 120538 h 2152220"/>
              <a:gd name="connsiteX9" fmla="*/ 912796 w 1892436"/>
              <a:gd name="connsiteY9" fmla="*/ 197540 h 2152220"/>
              <a:gd name="connsiteX10" fmla="*/ 662539 w 1892436"/>
              <a:gd name="connsiteY10" fmla="*/ 303418 h 2152220"/>
              <a:gd name="connsiteX11" fmla="*/ 393032 w 1892436"/>
              <a:gd name="connsiteY11" fmla="*/ 457422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596056 w 1892436"/>
              <a:gd name="connsiteY3" fmla="*/ 2003250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4552 w 1892436"/>
              <a:gd name="connsiteY8" fmla="*/ 120538 h 2152220"/>
              <a:gd name="connsiteX9" fmla="*/ 912796 w 1892436"/>
              <a:gd name="connsiteY9" fmla="*/ 182440 h 2152220"/>
              <a:gd name="connsiteX10" fmla="*/ 662539 w 1892436"/>
              <a:gd name="connsiteY10" fmla="*/ 303418 h 2152220"/>
              <a:gd name="connsiteX11" fmla="*/ 393032 w 1892436"/>
              <a:gd name="connsiteY11" fmla="*/ 457422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596056 w 1892436"/>
              <a:gd name="connsiteY3" fmla="*/ 2003250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4552 w 1892436"/>
              <a:gd name="connsiteY8" fmla="*/ 120538 h 2152220"/>
              <a:gd name="connsiteX9" fmla="*/ 912796 w 1892436"/>
              <a:gd name="connsiteY9" fmla="*/ 182440 h 2152220"/>
              <a:gd name="connsiteX10" fmla="*/ 654919 w 1892436"/>
              <a:gd name="connsiteY10" fmla="*/ 295868 h 2152220"/>
              <a:gd name="connsiteX11" fmla="*/ 393032 w 1892436"/>
              <a:gd name="connsiteY11" fmla="*/ 457422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596056 w 1892436"/>
              <a:gd name="connsiteY3" fmla="*/ 2003250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4552 w 1892436"/>
              <a:gd name="connsiteY8" fmla="*/ 120538 h 2152220"/>
              <a:gd name="connsiteX9" fmla="*/ 912796 w 1892436"/>
              <a:gd name="connsiteY9" fmla="*/ 182440 h 2152220"/>
              <a:gd name="connsiteX10" fmla="*/ 654919 w 1892436"/>
              <a:gd name="connsiteY10" fmla="*/ 295868 h 2152220"/>
              <a:gd name="connsiteX11" fmla="*/ 380332 w 1892436"/>
              <a:gd name="connsiteY11" fmla="*/ 462454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596056 w 1892436"/>
              <a:gd name="connsiteY3" fmla="*/ 2003250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2012 w 1892436"/>
              <a:gd name="connsiteY8" fmla="*/ 110472 h 2152220"/>
              <a:gd name="connsiteX9" fmla="*/ 912796 w 1892436"/>
              <a:gd name="connsiteY9" fmla="*/ 182440 h 2152220"/>
              <a:gd name="connsiteX10" fmla="*/ 654919 w 1892436"/>
              <a:gd name="connsiteY10" fmla="*/ 295868 h 2152220"/>
              <a:gd name="connsiteX11" fmla="*/ 380332 w 1892436"/>
              <a:gd name="connsiteY11" fmla="*/ 462454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616376 w 1892436"/>
              <a:gd name="connsiteY3" fmla="*/ 1978084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2012 w 1892436"/>
              <a:gd name="connsiteY8" fmla="*/ 110472 h 2152220"/>
              <a:gd name="connsiteX9" fmla="*/ 912796 w 1892436"/>
              <a:gd name="connsiteY9" fmla="*/ 182440 h 2152220"/>
              <a:gd name="connsiteX10" fmla="*/ 654919 w 1892436"/>
              <a:gd name="connsiteY10" fmla="*/ 295868 h 2152220"/>
              <a:gd name="connsiteX11" fmla="*/ 380332 w 1892436"/>
              <a:gd name="connsiteY11" fmla="*/ 462454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616376 w 1892436"/>
              <a:gd name="connsiteY3" fmla="*/ 1978084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2012 w 1892436"/>
              <a:gd name="connsiteY8" fmla="*/ 110472 h 2152220"/>
              <a:gd name="connsiteX9" fmla="*/ 912796 w 1892436"/>
              <a:gd name="connsiteY9" fmla="*/ 182440 h 2152220"/>
              <a:gd name="connsiteX10" fmla="*/ 654919 w 1892436"/>
              <a:gd name="connsiteY10" fmla="*/ 295868 h 2152220"/>
              <a:gd name="connsiteX11" fmla="*/ 380332 w 1892436"/>
              <a:gd name="connsiteY11" fmla="*/ 462454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89896"/>
              <a:gd name="connsiteY0" fmla="*/ 789272 h 2152220"/>
              <a:gd name="connsiteX1" fmla="*/ 1389514 w 1889896"/>
              <a:gd name="connsiteY1" fmla="*/ 2152220 h 2152220"/>
              <a:gd name="connsiteX2" fmla="*/ 1474658 w 1889896"/>
              <a:gd name="connsiteY2" fmla="*/ 2066839 h 2152220"/>
              <a:gd name="connsiteX3" fmla="*/ 1616376 w 1889896"/>
              <a:gd name="connsiteY3" fmla="*/ 1978084 h 2152220"/>
              <a:gd name="connsiteX4" fmla="*/ 1889896 w 1889896"/>
              <a:gd name="connsiteY4" fmla="*/ 1933355 h 2152220"/>
              <a:gd name="connsiteX5" fmla="*/ 1884814 w 1889896"/>
              <a:gd name="connsiteY5" fmla="*/ 0 h 2152220"/>
              <a:gd name="connsiteX6" fmla="*/ 1596190 w 1889896"/>
              <a:gd name="connsiteY6" fmla="*/ 14660 h 2152220"/>
              <a:gd name="connsiteX7" fmla="*/ 1326683 w 1889896"/>
              <a:gd name="connsiteY7" fmla="*/ 62786 h 2152220"/>
              <a:gd name="connsiteX8" fmla="*/ 1122012 w 1889896"/>
              <a:gd name="connsiteY8" fmla="*/ 110472 h 2152220"/>
              <a:gd name="connsiteX9" fmla="*/ 912796 w 1889896"/>
              <a:gd name="connsiteY9" fmla="*/ 182440 h 2152220"/>
              <a:gd name="connsiteX10" fmla="*/ 654919 w 1889896"/>
              <a:gd name="connsiteY10" fmla="*/ 295868 h 2152220"/>
              <a:gd name="connsiteX11" fmla="*/ 380332 w 1889896"/>
              <a:gd name="connsiteY11" fmla="*/ 462454 h 2152220"/>
              <a:gd name="connsiteX12" fmla="*/ 200527 w 1889896"/>
              <a:gd name="connsiteY12" fmla="*/ 601801 h 2152220"/>
              <a:gd name="connsiteX13" fmla="*/ 65773 w 1889896"/>
              <a:gd name="connsiteY13" fmla="*/ 698053 h 2152220"/>
              <a:gd name="connsiteX14" fmla="*/ 0 w 1889896"/>
              <a:gd name="connsiteY14" fmla="*/ 789272 h 2152220"/>
              <a:gd name="connsiteX0" fmla="*/ 0 w 1889896"/>
              <a:gd name="connsiteY0" fmla="*/ 789272 h 2134603"/>
              <a:gd name="connsiteX1" fmla="*/ 1371735 w 1889896"/>
              <a:gd name="connsiteY1" fmla="*/ 2134603 h 2134603"/>
              <a:gd name="connsiteX2" fmla="*/ 1474658 w 1889896"/>
              <a:gd name="connsiteY2" fmla="*/ 2066839 h 2134603"/>
              <a:gd name="connsiteX3" fmla="*/ 1616376 w 1889896"/>
              <a:gd name="connsiteY3" fmla="*/ 1978084 h 2134603"/>
              <a:gd name="connsiteX4" fmla="*/ 1889896 w 1889896"/>
              <a:gd name="connsiteY4" fmla="*/ 1933355 h 2134603"/>
              <a:gd name="connsiteX5" fmla="*/ 1884814 w 1889896"/>
              <a:gd name="connsiteY5" fmla="*/ 0 h 2134603"/>
              <a:gd name="connsiteX6" fmla="*/ 1596190 w 1889896"/>
              <a:gd name="connsiteY6" fmla="*/ 14660 h 2134603"/>
              <a:gd name="connsiteX7" fmla="*/ 1326683 w 1889896"/>
              <a:gd name="connsiteY7" fmla="*/ 62786 h 2134603"/>
              <a:gd name="connsiteX8" fmla="*/ 1122012 w 1889896"/>
              <a:gd name="connsiteY8" fmla="*/ 110472 h 2134603"/>
              <a:gd name="connsiteX9" fmla="*/ 912796 w 1889896"/>
              <a:gd name="connsiteY9" fmla="*/ 182440 h 2134603"/>
              <a:gd name="connsiteX10" fmla="*/ 654919 w 1889896"/>
              <a:gd name="connsiteY10" fmla="*/ 295868 h 2134603"/>
              <a:gd name="connsiteX11" fmla="*/ 380332 w 1889896"/>
              <a:gd name="connsiteY11" fmla="*/ 462454 h 2134603"/>
              <a:gd name="connsiteX12" fmla="*/ 200527 w 1889896"/>
              <a:gd name="connsiteY12" fmla="*/ 601801 h 2134603"/>
              <a:gd name="connsiteX13" fmla="*/ 65773 w 1889896"/>
              <a:gd name="connsiteY13" fmla="*/ 698053 h 2134603"/>
              <a:gd name="connsiteX14" fmla="*/ 0 w 1889896"/>
              <a:gd name="connsiteY14" fmla="*/ 789272 h 2134603"/>
              <a:gd name="connsiteX0" fmla="*/ 0 w 1889896"/>
              <a:gd name="connsiteY0" fmla="*/ 789272 h 2134603"/>
              <a:gd name="connsiteX1" fmla="*/ 1371735 w 1889896"/>
              <a:gd name="connsiteY1" fmla="*/ 2134603 h 2134603"/>
              <a:gd name="connsiteX2" fmla="*/ 1469578 w 1889896"/>
              <a:gd name="connsiteY2" fmla="*/ 2049223 h 2134603"/>
              <a:gd name="connsiteX3" fmla="*/ 1616376 w 1889896"/>
              <a:gd name="connsiteY3" fmla="*/ 1978084 h 2134603"/>
              <a:gd name="connsiteX4" fmla="*/ 1889896 w 1889896"/>
              <a:gd name="connsiteY4" fmla="*/ 1933355 h 2134603"/>
              <a:gd name="connsiteX5" fmla="*/ 1884814 w 1889896"/>
              <a:gd name="connsiteY5" fmla="*/ 0 h 2134603"/>
              <a:gd name="connsiteX6" fmla="*/ 1596190 w 1889896"/>
              <a:gd name="connsiteY6" fmla="*/ 14660 h 2134603"/>
              <a:gd name="connsiteX7" fmla="*/ 1326683 w 1889896"/>
              <a:gd name="connsiteY7" fmla="*/ 62786 h 2134603"/>
              <a:gd name="connsiteX8" fmla="*/ 1122012 w 1889896"/>
              <a:gd name="connsiteY8" fmla="*/ 110472 h 2134603"/>
              <a:gd name="connsiteX9" fmla="*/ 912796 w 1889896"/>
              <a:gd name="connsiteY9" fmla="*/ 182440 h 2134603"/>
              <a:gd name="connsiteX10" fmla="*/ 654919 w 1889896"/>
              <a:gd name="connsiteY10" fmla="*/ 295868 h 2134603"/>
              <a:gd name="connsiteX11" fmla="*/ 380332 w 1889896"/>
              <a:gd name="connsiteY11" fmla="*/ 462454 h 2134603"/>
              <a:gd name="connsiteX12" fmla="*/ 200527 w 1889896"/>
              <a:gd name="connsiteY12" fmla="*/ 601801 h 2134603"/>
              <a:gd name="connsiteX13" fmla="*/ 65773 w 1889896"/>
              <a:gd name="connsiteY13" fmla="*/ 698053 h 2134603"/>
              <a:gd name="connsiteX14" fmla="*/ 0 w 1889896"/>
              <a:gd name="connsiteY14" fmla="*/ 789272 h 2134603"/>
              <a:gd name="connsiteX0" fmla="*/ 0 w 1889896"/>
              <a:gd name="connsiteY0" fmla="*/ 789272 h 2134603"/>
              <a:gd name="connsiteX1" fmla="*/ 1371735 w 1889896"/>
              <a:gd name="connsiteY1" fmla="*/ 2134603 h 2134603"/>
              <a:gd name="connsiteX2" fmla="*/ 1472118 w 1889896"/>
              <a:gd name="connsiteY2" fmla="*/ 2056773 h 2134603"/>
              <a:gd name="connsiteX3" fmla="*/ 1616376 w 1889896"/>
              <a:gd name="connsiteY3" fmla="*/ 1978084 h 2134603"/>
              <a:gd name="connsiteX4" fmla="*/ 1889896 w 1889896"/>
              <a:gd name="connsiteY4" fmla="*/ 1933355 h 2134603"/>
              <a:gd name="connsiteX5" fmla="*/ 1884814 w 1889896"/>
              <a:gd name="connsiteY5" fmla="*/ 0 h 2134603"/>
              <a:gd name="connsiteX6" fmla="*/ 1596190 w 1889896"/>
              <a:gd name="connsiteY6" fmla="*/ 14660 h 2134603"/>
              <a:gd name="connsiteX7" fmla="*/ 1326683 w 1889896"/>
              <a:gd name="connsiteY7" fmla="*/ 62786 h 2134603"/>
              <a:gd name="connsiteX8" fmla="*/ 1122012 w 1889896"/>
              <a:gd name="connsiteY8" fmla="*/ 110472 h 2134603"/>
              <a:gd name="connsiteX9" fmla="*/ 912796 w 1889896"/>
              <a:gd name="connsiteY9" fmla="*/ 182440 h 2134603"/>
              <a:gd name="connsiteX10" fmla="*/ 654919 w 1889896"/>
              <a:gd name="connsiteY10" fmla="*/ 295868 h 2134603"/>
              <a:gd name="connsiteX11" fmla="*/ 380332 w 1889896"/>
              <a:gd name="connsiteY11" fmla="*/ 462454 h 2134603"/>
              <a:gd name="connsiteX12" fmla="*/ 200527 w 1889896"/>
              <a:gd name="connsiteY12" fmla="*/ 601801 h 2134603"/>
              <a:gd name="connsiteX13" fmla="*/ 65773 w 1889896"/>
              <a:gd name="connsiteY13" fmla="*/ 698053 h 2134603"/>
              <a:gd name="connsiteX14" fmla="*/ 0 w 1889896"/>
              <a:gd name="connsiteY14" fmla="*/ 789272 h 2134603"/>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96190 w 1889896"/>
              <a:gd name="connsiteY6" fmla="*/ 27243 h 2147186"/>
              <a:gd name="connsiteX7" fmla="*/ 1326683 w 1889896"/>
              <a:gd name="connsiteY7" fmla="*/ 75369 h 2147186"/>
              <a:gd name="connsiteX8" fmla="*/ 1122012 w 1889896"/>
              <a:gd name="connsiteY8" fmla="*/ 123055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6683 w 1889896"/>
              <a:gd name="connsiteY7" fmla="*/ 75369 h 2147186"/>
              <a:gd name="connsiteX8" fmla="*/ 1122012 w 1889896"/>
              <a:gd name="connsiteY8" fmla="*/ 123055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7819 h 2147186"/>
              <a:gd name="connsiteX8" fmla="*/ 1122012 w 1889896"/>
              <a:gd name="connsiteY8" fmla="*/ 123055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7819 h 2147186"/>
              <a:gd name="connsiteX8" fmla="*/ 1122012 w 1889896"/>
              <a:gd name="connsiteY8" fmla="*/ 123055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7819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7819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7819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0256 w 1889896"/>
              <a:gd name="connsiteY9" fmla="*/ 184956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0256 w 1889896"/>
              <a:gd name="connsiteY9" fmla="*/ 184956 h 2147186"/>
              <a:gd name="connsiteX10" fmla="*/ 652379 w 1889896"/>
              <a:gd name="connsiteY10" fmla="*/ 303417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0256 w 1889896"/>
              <a:gd name="connsiteY9" fmla="*/ 184956 h 2147186"/>
              <a:gd name="connsiteX10" fmla="*/ 652379 w 1889896"/>
              <a:gd name="connsiteY10" fmla="*/ 303417 h 2147186"/>
              <a:gd name="connsiteX11" fmla="*/ 372712 w 1889896"/>
              <a:gd name="connsiteY11" fmla="*/ 464971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0256 w 1889896"/>
              <a:gd name="connsiteY9" fmla="*/ 184956 h 2147186"/>
              <a:gd name="connsiteX10" fmla="*/ 652379 w 1889896"/>
              <a:gd name="connsiteY10" fmla="*/ 303417 h 2147186"/>
              <a:gd name="connsiteX11" fmla="*/ 372712 w 1889896"/>
              <a:gd name="connsiteY11" fmla="*/ 464971 h 2147186"/>
              <a:gd name="connsiteX12" fmla="*/ 182747 w 1889896"/>
              <a:gd name="connsiteY12" fmla="*/ 596768 h 2147186"/>
              <a:gd name="connsiteX13" fmla="*/ 65773 w 1889896"/>
              <a:gd name="connsiteY13" fmla="*/ 710636 h 2147186"/>
              <a:gd name="connsiteX14" fmla="*/ 0 w 1889896"/>
              <a:gd name="connsiteY14" fmla="*/ 801855 h 2147186"/>
              <a:gd name="connsiteX0" fmla="*/ 0 w 1905137"/>
              <a:gd name="connsiteY0" fmla="*/ 784239 h 2147186"/>
              <a:gd name="connsiteX1" fmla="*/ 1386976 w 1905137"/>
              <a:gd name="connsiteY1" fmla="*/ 2147186 h 2147186"/>
              <a:gd name="connsiteX2" fmla="*/ 1487359 w 1905137"/>
              <a:gd name="connsiteY2" fmla="*/ 2069356 h 2147186"/>
              <a:gd name="connsiteX3" fmla="*/ 1631617 w 1905137"/>
              <a:gd name="connsiteY3" fmla="*/ 1990667 h 2147186"/>
              <a:gd name="connsiteX4" fmla="*/ 1905137 w 1905137"/>
              <a:gd name="connsiteY4" fmla="*/ 1945938 h 2147186"/>
              <a:gd name="connsiteX5" fmla="*/ 1902595 w 1905137"/>
              <a:gd name="connsiteY5" fmla="*/ 0 h 2147186"/>
              <a:gd name="connsiteX6" fmla="*/ 1603811 w 1905137"/>
              <a:gd name="connsiteY6" fmla="*/ 17177 h 2147186"/>
              <a:gd name="connsiteX7" fmla="*/ 1336845 w 1905137"/>
              <a:gd name="connsiteY7" fmla="*/ 62785 h 2147186"/>
              <a:gd name="connsiteX8" fmla="*/ 1124553 w 1905137"/>
              <a:gd name="connsiteY8" fmla="*/ 120538 h 2147186"/>
              <a:gd name="connsiteX9" fmla="*/ 925497 w 1905137"/>
              <a:gd name="connsiteY9" fmla="*/ 184956 h 2147186"/>
              <a:gd name="connsiteX10" fmla="*/ 667620 w 1905137"/>
              <a:gd name="connsiteY10" fmla="*/ 303417 h 2147186"/>
              <a:gd name="connsiteX11" fmla="*/ 387953 w 1905137"/>
              <a:gd name="connsiteY11" fmla="*/ 464971 h 2147186"/>
              <a:gd name="connsiteX12" fmla="*/ 197988 w 1905137"/>
              <a:gd name="connsiteY12" fmla="*/ 596768 h 2147186"/>
              <a:gd name="connsiteX13" fmla="*/ 81014 w 1905137"/>
              <a:gd name="connsiteY13" fmla="*/ 710636 h 2147186"/>
              <a:gd name="connsiteX14" fmla="*/ 0 w 1905137"/>
              <a:gd name="connsiteY14" fmla="*/ 784239 h 2147186"/>
              <a:gd name="connsiteX0" fmla="*/ 0 w 1905137"/>
              <a:gd name="connsiteY0" fmla="*/ 784239 h 2147186"/>
              <a:gd name="connsiteX1" fmla="*/ 1386976 w 1905137"/>
              <a:gd name="connsiteY1" fmla="*/ 2147186 h 2147186"/>
              <a:gd name="connsiteX2" fmla="*/ 1487359 w 1905137"/>
              <a:gd name="connsiteY2" fmla="*/ 2069356 h 2147186"/>
              <a:gd name="connsiteX3" fmla="*/ 1631617 w 1905137"/>
              <a:gd name="connsiteY3" fmla="*/ 1990667 h 2147186"/>
              <a:gd name="connsiteX4" fmla="*/ 1905137 w 1905137"/>
              <a:gd name="connsiteY4" fmla="*/ 1945938 h 2147186"/>
              <a:gd name="connsiteX5" fmla="*/ 1902595 w 1905137"/>
              <a:gd name="connsiteY5" fmla="*/ 0 h 2147186"/>
              <a:gd name="connsiteX6" fmla="*/ 1603811 w 1905137"/>
              <a:gd name="connsiteY6" fmla="*/ 17177 h 2147186"/>
              <a:gd name="connsiteX7" fmla="*/ 1336845 w 1905137"/>
              <a:gd name="connsiteY7" fmla="*/ 62785 h 2147186"/>
              <a:gd name="connsiteX8" fmla="*/ 1124553 w 1905137"/>
              <a:gd name="connsiteY8" fmla="*/ 120538 h 2147186"/>
              <a:gd name="connsiteX9" fmla="*/ 925497 w 1905137"/>
              <a:gd name="connsiteY9" fmla="*/ 184956 h 2147186"/>
              <a:gd name="connsiteX10" fmla="*/ 667620 w 1905137"/>
              <a:gd name="connsiteY10" fmla="*/ 303417 h 2147186"/>
              <a:gd name="connsiteX11" fmla="*/ 387953 w 1905137"/>
              <a:gd name="connsiteY11" fmla="*/ 464971 h 2147186"/>
              <a:gd name="connsiteX12" fmla="*/ 197988 w 1905137"/>
              <a:gd name="connsiteY12" fmla="*/ 596768 h 2147186"/>
              <a:gd name="connsiteX13" fmla="*/ 75934 w 1905137"/>
              <a:gd name="connsiteY13" fmla="*/ 710636 h 2147186"/>
              <a:gd name="connsiteX14" fmla="*/ 0 w 1905137"/>
              <a:gd name="connsiteY14" fmla="*/ 784239 h 2147186"/>
              <a:gd name="connsiteX0" fmla="*/ 0 w 1905137"/>
              <a:gd name="connsiteY0" fmla="*/ 784239 h 2147186"/>
              <a:gd name="connsiteX1" fmla="*/ 1386976 w 1905137"/>
              <a:gd name="connsiteY1" fmla="*/ 2147186 h 2147186"/>
              <a:gd name="connsiteX2" fmla="*/ 1487359 w 1905137"/>
              <a:gd name="connsiteY2" fmla="*/ 2069356 h 2147186"/>
              <a:gd name="connsiteX3" fmla="*/ 1631617 w 1905137"/>
              <a:gd name="connsiteY3" fmla="*/ 1990667 h 2147186"/>
              <a:gd name="connsiteX4" fmla="*/ 1905137 w 1905137"/>
              <a:gd name="connsiteY4" fmla="*/ 1945938 h 2147186"/>
              <a:gd name="connsiteX5" fmla="*/ 1902595 w 1905137"/>
              <a:gd name="connsiteY5" fmla="*/ 0 h 2147186"/>
              <a:gd name="connsiteX6" fmla="*/ 1603811 w 1905137"/>
              <a:gd name="connsiteY6" fmla="*/ 17177 h 2147186"/>
              <a:gd name="connsiteX7" fmla="*/ 1336845 w 1905137"/>
              <a:gd name="connsiteY7" fmla="*/ 62785 h 2147186"/>
              <a:gd name="connsiteX8" fmla="*/ 1124553 w 1905137"/>
              <a:gd name="connsiteY8" fmla="*/ 120538 h 2147186"/>
              <a:gd name="connsiteX9" fmla="*/ 925497 w 1905137"/>
              <a:gd name="connsiteY9" fmla="*/ 184956 h 2147186"/>
              <a:gd name="connsiteX10" fmla="*/ 667620 w 1905137"/>
              <a:gd name="connsiteY10" fmla="*/ 303417 h 2147186"/>
              <a:gd name="connsiteX11" fmla="*/ 387953 w 1905137"/>
              <a:gd name="connsiteY11" fmla="*/ 464971 h 2147186"/>
              <a:gd name="connsiteX12" fmla="*/ 197988 w 1905137"/>
              <a:gd name="connsiteY12" fmla="*/ 596768 h 2147186"/>
              <a:gd name="connsiteX13" fmla="*/ 75934 w 1905137"/>
              <a:gd name="connsiteY13" fmla="*/ 710636 h 2147186"/>
              <a:gd name="connsiteX14" fmla="*/ 0 w 1905137"/>
              <a:gd name="connsiteY14" fmla="*/ 784239 h 2147186"/>
              <a:gd name="connsiteX0" fmla="*/ 0 w 1910216"/>
              <a:gd name="connsiteY0" fmla="*/ 776689 h 2147186"/>
              <a:gd name="connsiteX1" fmla="*/ 1392055 w 1910216"/>
              <a:gd name="connsiteY1" fmla="*/ 2147186 h 2147186"/>
              <a:gd name="connsiteX2" fmla="*/ 1492438 w 1910216"/>
              <a:gd name="connsiteY2" fmla="*/ 2069356 h 2147186"/>
              <a:gd name="connsiteX3" fmla="*/ 1636696 w 1910216"/>
              <a:gd name="connsiteY3" fmla="*/ 1990667 h 2147186"/>
              <a:gd name="connsiteX4" fmla="*/ 1910216 w 1910216"/>
              <a:gd name="connsiteY4" fmla="*/ 1945938 h 2147186"/>
              <a:gd name="connsiteX5" fmla="*/ 1907674 w 1910216"/>
              <a:gd name="connsiteY5" fmla="*/ 0 h 2147186"/>
              <a:gd name="connsiteX6" fmla="*/ 1608890 w 1910216"/>
              <a:gd name="connsiteY6" fmla="*/ 17177 h 2147186"/>
              <a:gd name="connsiteX7" fmla="*/ 1341924 w 1910216"/>
              <a:gd name="connsiteY7" fmla="*/ 62785 h 2147186"/>
              <a:gd name="connsiteX8" fmla="*/ 1129632 w 1910216"/>
              <a:gd name="connsiteY8" fmla="*/ 120538 h 2147186"/>
              <a:gd name="connsiteX9" fmla="*/ 930576 w 1910216"/>
              <a:gd name="connsiteY9" fmla="*/ 184956 h 2147186"/>
              <a:gd name="connsiteX10" fmla="*/ 672699 w 1910216"/>
              <a:gd name="connsiteY10" fmla="*/ 303417 h 2147186"/>
              <a:gd name="connsiteX11" fmla="*/ 393032 w 1910216"/>
              <a:gd name="connsiteY11" fmla="*/ 464971 h 2147186"/>
              <a:gd name="connsiteX12" fmla="*/ 203067 w 1910216"/>
              <a:gd name="connsiteY12" fmla="*/ 596768 h 2147186"/>
              <a:gd name="connsiteX13" fmla="*/ 81013 w 1910216"/>
              <a:gd name="connsiteY13" fmla="*/ 710636 h 2147186"/>
              <a:gd name="connsiteX14" fmla="*/ 0 w 1910216"/>
              <a:gd name="connsiteY14" fmla="*/ 776689 h 2147186"/>
              <a:gd name="connsiteX0" fmla="*/ 0 w 1910216"/>
              <a:gd name="connsiteY0" fmla="*/ 776689 h 2147186"/>
              <a:gd name="connsiteX1" fmla="*/ 1392055 w 1910216"/>
              <a:gd name="connsiteY1" fmla="*/ 2147186 h 2147186"/>
              <a:gd name="connsiteX2" fmla="*/ 1492438 w 1910216"/>
              <a:gd name="connsiteY2" fmla="*/ 2069356 h 2147186"/>
              <a:gd name="connsiteX3" fmla="*/ 1636696 w 1910216"/>
              <a:gd name="connsiteY3" fmla="*/ 1990667 h 2147186"/>
              <a:gd name="connsiteX4" fmla="*/ 1910216 w 1910216"/>
              <a:gd name="connsiteY4" fmla="*/ 1945938 h 2147186"/>
              <a:gd name="connsiteX5" fmla="*/ 1907674 w 1910216"/>
              <a:gd name="connsiteY5" fmla="*/ 0 h 2147186"/>
              <a:gd name="connsiteX6" fmla="*/ 1608890 w 1910216"/>
              <a:gd name="connsiteY6" fmla="*/ 17177 h 2147186"/>
              <a:gd name="connsiteX7" fmla="*/ 1341924 w 1910216"/>
              <a:gd name="connsiteY7" fmla="*/ 62785 h 2147186"/>
              <a:gd name="connsiteX8" fmla="*/ 1129632 w 1910216"/>
              <a:gd name="connsiteY8" fmla="*/ 120538 h 2147186"/>
              <a:gd name="connsiteX9" fmla="*/ 930576 w 1910216"/>
              <a:gd name="connsiteY9" fmla="*/ 184956 h 2147186"/>
              <a:gd name="connsiteX10" fmla="*/ 672699 w 1910216"/>
              <a:gd name="connsiteY10" fmla="*/ 303417 h 2147186"/>
              <a:gd name="connsiteX11" fmla="*/ 393032 w 1910216"/>
              <a:gd name="connsiteY11" fmla="*/ 464971 h 2147186"/>
              <a:gd name="connsiteX12" fmla="*/ 203067 w 1910216"/>
              <a:gd name="connsiteY12" fmla="*/ 596768 h 2147186"/>
              <a:gd name="connsiteX13" fmla="*/ 81013 w 1910216"/>
              <a:gd name="connsiteY13" fmla="*/ 710636 h 2147186"/>
              <a:gd name="connsiteX14" fmla="*/ 0 w 1910216"/>
              <a:gd name="connsiteY14" fmla="*/ 776689 h 2147186"/>
              <a:gd name="connsiteX0" fmla="*/ 0 w 1910216"/>
              <a:gd name="connsiteY0" fmla="*/ 776689 h 2147186"/>
              <a:gd name="connsiteX1" fmla="*/ 1392055 w 1910216"/>
              <a:gd name="connsiteY1" fmla="*/ 2147186 h 2147186"/>
              <a:gd name="connsiteX2" fmla="*/ 1492438 w 1910216"/>
              <a:gd name="connsiteY2" fmla="*/ 2069356 h 2147186"/>
              <a:gd name="connsiteX3" fmla="*/ 1636696 w 1910216"/>
              <a:gd name="connsiteY3" fmla="*/ 1990667 h 2147186"/>
              <a:gd name="connsiteX4" fmla="*/ 1910216 w 1910216"/>
              <a:gd name="connsiteY4" fmla="*/ 1945938 h 2147186"/>
              <a:gd name="connsiteX5" fmla="*/ 1907674 w 1910216"/>
              <a:gd name="connsiteY5" fmla="*/ 0 h 2147186"/>
              <a:gd name="connsiteX6" fmla="*/ 1608890 w 1910216"/>
              <a:gd name="connsiteY6" fmla="*/ 17177 h 2147186"/>
              <a:gd name="connsiteX7" fmla="*/ 1341924 w 1910216"/>
              <a:gd name="connsiteY7" fmla="*/ 62785 h 2147186"/>
              <a:gd name="connsiteX8" fmla="*/ 1129632 w 1910216"/>
              <a:gd name="connsiteY8" fmla="*/ 120538 h 2147186"/>
              <a:gd name="connsiteX9" fmla="*/ 930576 w 1910216"/>
              <a:gd name="connsiteY9" fmla="*/ 184956 h 2147186"/>
              <a:gd name="connsiteX10" fmla="*/ 672699 w 1910216"/>
              <a:gd name="connsiteY10" fmla="*/ 303417 h 2147186"/>
              <a:gd name="connsiteX11" fmla="*/ 393032 w 1910216"/>
              <a:gd name="connsiteY11" fmla="*/ 464971 h 2147186"/>
              <a:gd name="connsiteX12" fmla="*/ 203067 w 1910216"/>
              <a:gd name="connsiteY12" fmla="*/ 596768 h 2147186"/>
              <a:gd name="connsiteX13" fmla="*/ 81013 w 1910216"/>
              <a:gd name="connsiteY13" fmla="*/ 708119 h 2147186"/>
              <a:gd name="connsiteX14" fmla="*/ 0 w 1910216"/>
              <a:gd name="connsiteY14" fmla="*/ 776689 h 214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0216" h="2147186">
                <a:moveTo>
                  <a:pt x="0" y="776689"/>
                </a:moveTo>
                <a:lnTo>
                  <a:pt x="1392055" y="2147186"/>
                </a:lnTo>
                <a:cubicBezTo>
                  <a:pt x="1430596" y="2109498"/>
                  <a:pt x="1453897" y="2107044"/>
                  <a:pt x="1492438" y="2069356"/>
                </a:cubicBezTo>
                <a:cubicBezTo>
                  <a:pt x="1532904" y="2048160"/>
                  <a:pt x="1596230" y="2011863"/>
                  <a:pt x="1636696" y="1990667"/>
                </a:cubicBezTo>
                <a:cubicBezTo>
                  <a:pt x="1772743" y="1958981"/>
                  <a:pt x="1766549" y="1949942"/>
                  <a:pt x="1910216" y="1945938"/>
                </a:cubicBezTo>
                <a:cubicBezTo>
                  <a:pt x="1906829" y="1292259"/>
                  <a:pt x="1911061" y="653679"/>
                  <a:pt x="1907674" y="0"/>
                </a:cubicBezTo>
                <a:lnTo>
                  <a:pt x="1608890" y="17177"/>
                </a:lnTo>
                <a:cubicBezTo>
                  <a:pt x="1519901" y="34058"/>
                  <a:pt x="1466474" y="35837"/>
                  <a:pt x="1341924" y="62785"/>
                </a:cubicBezTo>
                <a:cubicBezTo>
                  <a:pt x="1230520" y="82875"/>
                  <a:pt x="1200396" y="102965"/>
                  <a:pt x="1129632" y="120538"/>
                </a:cubicBezTo>
                <a:lnTo>
                  <a:pt x="930576" y="184956"/>
                </a:lnTo>
                <a:lnTo>
                  <a:pt x="672699" y="303417"/>
                </a:lnTo>
                <a:lnTo>
                  <a:pt x="393032" y="464971"/>
                </a:lnTo>
                <a:lnTo>
                  <a:pt x="203067" y="596768"/>
                </a:lnTo>
                <a:lnTo>
                  <a:pt x="81013" y="708119"/>
                </a:lnTo>
                <a:cubicBezTo>
                  <a:pt x="53162" y="727619"/>
                  <a:pt x="32931" y="744604"/>
                  <a:pt x="0" y="776689"/>
                </a:cubicBezTo>
                <a:close/>
              </a:path>
            </a:pathLst>
          </a:custGeom>
          <a:solidFill>
            <a:srgbClr val="9CD59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hildren1">
            <a:hlinkClick r:id="" action="ppaction://noaction"/>
            <a:extLst>
              <a:ext uri="{FF2B5EF4-FFF2-40B4-BE49-F238E27FC236}">
                <a16:creationId xmlns:a16="http://schemas.microsoft.com/office/drawing/2014/main" id="{B09074F9-B666-47B5-93EE-1D16CBE0523E}"/>
              </a:ext>
            </a:extLst>
          </p:cNvPr>
          <p:cNvSpPr/>
          <p:nvPr/>
        </p:nvSpPr>
        <p:spPr>
          <a:xfrm rot="13509884">
            <a:off x="10581451" y="1364588"/>
            <a:ext cx="508648" cy="584744"/>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74796 w 1963554"/>
              <a:gd name="connsiteY2" fmla="*/ 2030931 h 2184935"/>
              <a:gd name="connsiteX3" fmla="*/ 1956179 w 1963554"/>
              <a:gd name="connsiteY3" fmla="*/ 1956390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700448 w 1963554"/>
              <a:gd name="connsiteY2" fmla="*/ 2002123 h 2184935"/>
              <a:gd name="connsiteX3" fmla="*/ 1956179 w 1963554"/>
              <a:gd name="connsiteY3" fmla="*/ 1956390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700448 w 1963554"/>
              <a:gd name="connsiteY2" fmla="*/ 2002123 h 2184935"/>
              <a:gd name="connsiteX3" fmla="*/ 1956179 w 1963554"/>
              <a:gd name="connsiteY3" fmla="*/ 1956390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700448 w 1963554"/>
              <a:gd name="connsiteY2" fmla="*/ 2002123 h 2184935"/>
              <a:gd name="connsiteX3" fmla="*/ 1956179 w 1963554"/>
              <a:gd name="connsiteY3" fmla="*/ 1956390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700448 w 1963554"/>
              <a:gd name="connsiteY2" fmla="*/ 2002123 h 2184935"/>
              <a:gd name="connsiteX3" fmla="*/ 1956179 w 1963554"/>
              <a:gd name="connsiteY3" fmla="*/ 1956390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700426 w 1963554"/>
              <a:gd name="connsiteY2" fmla="*/ 1994940 h 2184935"/>
              <a:gd name="connsiteX3" fmla="*/ 1956179 w 1963554"/>
              <a:gd name="connsiteY3" fmla="*/ 1956390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56116"/>
              <a:gd name="connsiteX1" fmla="*/ 1444242 w 1963554"/>
              <a:gd name="connsiteY1" fmla="*/ 2156116 h 2156116"/>
              <a:gd name="connsiteX2" fmla="*/ 1700426 w 1963554"/>
              <a:gd name="connsiteY2" fmla="*/ 1994940 h 2156116"/>
              <a:gd name="connsiteX3" fmla="*/ 1956179 w 1963554"/>
              <a:gd name="connsiteY3" fmla="*/ 1956390 h 2156116"/>
              <a:gd name="connsiteX4" fmla="*/ 1963554 w 1963554"/>
              <a:gd name="connsiteY4" fmla="*/ 0 h 2156116"/>
              <a:gd name="connsiteX5" fmla="*/ 1626670 w 1963554"/>
              <a:gd name="connsiteY5" fmla="*/ 9626 h 2156116"/>
              <a:gd name="connsiteX6" fmla="*/ 1357163 w 1963554"/>
              <a:gd name="connsiteY6" fmla="*/ 57752 h 2156116"/>
              <a:gd name="connsiteX7" fmla="*/ 1155032 w 1963554"/>
              <a:gd name="connsiteY7" fmla="*/ 115504 h 2156116"/>
              <a:gd name="connsiteX8" fmla="*/ 943276 w 1963554"/>
              <a:gd name="connsiteY8" fmla="*/ 192506 h 2156116"/>
              <a:gd name="connsiteX9" fmla="*/ 693019 w 1963554"/>
              <a:gd name="connsiteY9" fmla="*/ 298384 h 2156116"/>
              <a:gd name="connsiteX10" fmla="*/ 423512 w 1963554"/>
              <a:gd name="connsiteY10" fmla="*/ 452388 h 2156116"/>
              <a:gd name="connsiteX11" fmla="*/ 231007 w 1963554"/>
              <a:gd name="connsiteY11" fmla="*/ 596767 h 2156116"/>
              <a:gd name="connsiteX12" fmla="*/ 96253 w 1963554"/>
              <a:gd name="connsiteY12" fmla="*/ 693019 h 2156116"/>
              <a:gd name="connsiteX13" fmla="*/ 0 w 1963554"/>
              <a:gd name="connsiteY13" fmla="*/ 789272 h 2156116"/>
              <a:gd name="connsiteX0" fmla="*/ 0 w 1963554"/>
              <a:gd name="connsiteY0" fmla="*/ 789272 h 2156116"/>
              <a:gd name="connsiteX1" fmla="*/ 1444242 w 1963554"/>
              <a:gd name="connsiteY1" fmla="*/ 2156116 h 2156116"/>
              <a:gd name="connsiteX2" fmla="*/ 1689332 w 1963554"/>
              <a:gd name="connsiteY2" fmla="*/ 1973418 h 2156116"/>
              <a:gd name="connsiteX3" fmla="*/ 1956179 w 1963554"/>
              <a:gd name="connsiteY3" fmla="*/ 1956390 h 2156116"/>
              <a:gd name="connsiteX4" fmla="*/ 1963554 w 1963554"/>
              <a:gd name="connsiteY4" fmla="*/ 0 h 2156116"/>
              <a:gd name="connsiteX5" fmla="*/ 1626670 w 1963554"/>
              <a:gd name="connsiteY5" fmla="*/ 9626 h 2156116"/>
              <a:gd name="connsiteX6" fmla="*/ 1357163 w 1963554"/>
              <a:gd name="connsiteY6" fmla="*/ 57752 h 2156116"/>
              <a:gd name="connsiteX7" fmla="*/ 1155032 w 1963554"/>
              <a:gd name="connsiteY7" fmla="*/ 115504 h 2156116"/>
              <a:gd name="connsiteX8" fmla="*/ 943276 w 1963554"/>
              <a:gd name="connsiteY8" fmla="*/ 192506 h 2156116"/>
              <a:gd name="connsiteX9" fmla="*/ 693019 w 1963554"/>
              <a:gd name="connsiteY9" fmla="*/ 298384 h 2156116"/>
              <a:gd name="connsiteX10" fmla="*/ 423512 w 1963554"/>
              <a:gd name="connsiteY10" fmla="*/ 452388 h 2156116"/>
              <a:gd name="connsiteX11" fmla="*/ 231007 w 1963554"/>
              <a:gd name="connsiteY11" fmla="*/ 596767 h 2156116"/>
              <a:gd name="connsiteX12" fmla="*/ 96253 w 1963554"/>
              <a:gd name="connsiteY12" fmla="*/ 693019 h 2156116"/>
              <a:gd name="connsiteX13" fmla="*/ 0 w 1963554"/>
              <a:gd name="connsiteY13" fmla="*/ 789272 h 2156116"/>
              <a:gd name="connsiteX0" fmla="*/ 0 w 1963554"/>
              <a:gd name="connsiteY0" fmla="*/ 789272 h 2156116"/>
              <a:gd name="connsiteX1" fmla="*/ 1444242 w 1963554"/>
              <a:gd name="connsiteY1" fmla="*/ 2156116 h 2156116"/>
              <a:gd name="connsiteX2" fmla="*/ 1693092 w 1963554"/>
              <a:gd name="connsiteY2" fmla="*/ 2002144 h 2156116"/>
              <a:gd name="connsiteX3" fmla="*/ 1956179 w 1963554"/>
              <a:gd name="connsiteY3" fmla="*/ 1956390 h 2156116"/>
              <a:gd name="connsiteX4" fmla="*/ 1963554 w 1963554"/>
              <a:gd name="connsiteY4" fmla="*/ 0 h 2156116"/>
              <a:gd name="connsiteX5" fmla="*/ 1626670 w 1963554"/>
              <a:gd name="connsiteY5" fmla="*/ 9626 h 2156116"/>
              <a:gd name="connsiteX6" fmla="*/ 1357163 w 1963554"/>
              <a:gd name="connsiteY6" fmla="*/ 57752 h 2156116"/>
              <a:gd name="connsiteX7" fmla="*/ 1155032 w 1963554"/>
              <a:gd name="connsiteY7" fmla="*/ 115504 h 2156116"/>
              <a:gd name="connsiteX8" fmla="*/ 943276 w 1963554"/>
              <a:gd name="connsiteY8" fmla="*/ 192506 h 2156116"/>
              <a:gd name="connsiteX9" fmla="*/ 693019 w 1963554"/>
              <a:gd name="connsiteY9" fmla="*/ 298384 h 2156116"/>
              <a:gd name="connsiteX10" fmla="*/ 423512 w 1963554"/>
              <a:gd name="connsiteY10" fmla="*/ 452388 h 2156116"/>
              <a:gd name="connsiteX11" fmla="*/ 231007 w 1963554"/>
              <a:gd name="connsiteY11" fmla="*/ 596767 h 2156116"/>
              <a:gd name="connsiteX12" fmla="*/ 96253 w 1963554"/>
              <a:gd name="connsiteY12" fmla="*/ 693019 h 2156116"/>
              <a:gd name="connsiteX13" fmla="*/ 0 w 1963554"/>
              <a:gd name="connsiteY13" fmla="*/ 789272 h 2156116"/>
              <a:gd name="connsiteX0" fmla="*/ 0 w 1954357"/>
              <a:gd name="connsiteY0" fmla="*/ 791043 h 2156116"/>
              <a:gd name="connsiteX1" fmla="*/ 1435045 w 1954357"/>
              <a:gd name="connsiteY1" fmla="*/ 2156116 h 2156116"/>
              <a:gd name="connsiteX2" fmla="*/ 1683895 w 1954357"/>
              <a:gd name="connsiteY2" fmla="*/ 2002144 h 2156116"/>
              <a:gd name="connsiteX3" fmla="*/ 1946982 w 1954357"/>
              <a:gd name="connsiteY3" fmla="*/ 1956390 h 2156116"/>
              <a:gd name="connsiteX4" fmla="*/ 1954357 w 1954357"/>
              <a:gd name="connsiteY4" fmla="*/ 0 h 2156116"/>
              <a:gd name="connsiteX5" fmla="*/ 1617473 w 1954357"/>
              <a:gd name="connsiteY5" fmla="*/ 9626 h 2156116"/>
              <a:gd name="connsiteX6" fmla="*/ 1347966 w 1954357"/>
              <a:gd name="connsiteY6" fmla="*/ 57752 h 2156116"/>
              <a:gd name="connsiteX7" fmla="*/ 1145835 w 1954357"/>
              <a:gd name="connsiteY7" fmla="*/ 115504 h 2156116"/>
              <a:gd name="connsiteX8" fmla="*/ 934079 w 1954357"/>
              <a:gd name="connsiteY8" fmla="*/ 192506 h 2156116"/>
              <a:gd name="connsiteX9" fmla="*/ 683822 w 1954357"/>
              <a:gd name="connsiteY9" fmla="*/ 298384 h 2156116"/>
              <a:gd name="connsiteX10" fmla="*/ 414315 w 1954357"/>
              <a:gd name="connsiteY10" fmla="*/ 452388 h 2156116"/>
              <a:gd name="connsiteX11" fmla="*/ 221810 w 1954357"/>
              <a:gd name="connsiteY11" fmla="*/ 596767 h 2156116"/>
              <a:gd name="connsiteX12" fmla="*/ 87056 w 1954357"/>
              <a:gd name="connsiteY12" fmla="*/ 693019 h 2156116"/>
              <a:gd name="connsiteX13" fmla="*/ 0 w 1954357"/>
              <a:gd name="connsiteY13" fmla="*/ 791043 h 2156116"/>
              <a:gd name="connsiteX0" fmla="*/ 0 w 1954357"/>
              <a:gd name="connsiteY0" fmla="*/ 791043 h 2170485"/>
              <a:gd name="connsiteX1" fmla="*/ 1435087 w 1954357"/>
              <a:gd name="connsiteY1" fmla="*/ 2170485 h 2170485"/>
              <a:gd name="connsiteX2" fmla="*/ 1683895 w 1954357"/>
              <a:gd name="connsiteY2" fmla="*/ 2002144 h 2170485"/>
              <a:gd name="connsiteX3" fmla="*/ 1946982 w 1954357"/>
              <a:gd name="connsiteY3" fmla="*/ 1956390 h 2170485"/>
              <a:gd name="connsiteX4" fmla="*/ 1954357 w 1954357"/>
              <a:gd name="connsiteY4" fmla="*/ 0 h 2170485"/>
              <a:gd name="connsiteX5" fmla="*/ 1617473 w 1954357"/>
              <a:gd name="connsiteY5" fmla="*/ 9626 h 2170485"/>
              <a:gd name="connsiteX6" fmla="*/ 1347966 w 1954357"/>
              <a:gd name="connsiteY6" fmla="*/ 57752 h 2170485"/>
              <a:gd name="connsiteX7" fmla="*/ 1145835 w 1954357"/>
              <a:gd name="connsiteY7" fmla="*/ 115504 h 2170485"/>
              <a:gd name="connsiteX8" fmla="*/ 934079 w 1954357"/>
              <a:gd name="connsiteY8" fmla="*/ 192506 h 2170485"/>
              <a:gd name="connsiteX9" fmla="*/ 683822 w 1954357"/>
              <a:gd name="connsiteY9" fmla="*/ 298384 h 2170485"/>
              <a:gd name="connsiteX10" fmla="*/ 414315 w 1954357"/>
              <a:gd name="connsiteY10" fmla="*/ 452388 h 2170485"/>
              <a:gd name="connsiteX11" fmla="*/ 221810 w 1954357"/>
              <a:gd name="connsiteY11" fmla="*/ 596767 h 2170485"/>
              <a:gd name="connsiteX12" fmla="*/ 87056 w 1954357"/>
              <a:gd name="connsiteY12" fmla="*/ 693019 h 2170485"/>
              <a:gd name="connsiteX13" fmla="*/ 0 w 1954357"/>
              <a:gd name="connsiteY13" fmla="*/ 791043 h 2170485"/>
              <a:gd name="connsiteX0" fmla="*/ 0 w 1954357"/>
              <a:gd name="connsiteY0" fmla="*/ 791043 h 2170485"/>
              <a:gd name="connsiteX1" fmla="*/ 1435087 w 1954357"/>
              <a:gd name="connsiteY1" fmla="*/ 2170485 h 2170485"/>
              <a:gd name="connsiteX2" fmla="*/ 1680249 w 1954357"/>
              <a:gd name="connsiteY2" fmla="*/ 2012930 h 2170485"/>
              <a:gd name="connsiteX3" fmla="*/ 1946982 w 1954357"/>
              <a:gd name="connsiteY3" fmla="*/ 1956390 h 2170485"/>
              <a:gd name="connsiteX4" fmla="*/ 1954357 w 1954357"/>
              <a:gd name="connsiteY4" fmla="*/ 0 h 2170485"/>
              <a:gd name="connsiteX5" fmla="*/ 1617473 w 1954357"/>
              <a:gd name="connsiteY5" fmla="*/ 9626 h 2170485"/>
              <a:gd name="connsiteX6" fmla="*/ 1347966 w 1954357"/>
              <a:gd name="connsiteY6" fmla="*/ 57752 h 2170485"/>
              <a:gd name="connsiteX7" fmla="*/ 1145835 w 1954357"/>
              <a:gd name="connsiteY7" fmla="*/ 115504 h 2170485"/>
              <a:gd name="connsiteX8" fmla="*/ 934079 w 1954357"/>
              <a:gd name="connsiteY8" fmla="*/ 192506 h 2170485"/>
              <a:gd name="connsiteX9" fmla="*/ 683822 w 1954357"/>
              <a:gd name="connsiteY9" fmla="*/ 298384 h 2170485"/>
              <a:gd name="connsiteX10" fmla="*/ 414315 w 1954357"/>
              <a:gd name="connsiteY10" fmla="*/ 452388 h 2170485"/>
              <a:gd name="connsiteX11" fmla="*/ 221810 w 1954357"/>
              <a:gd name="connsiteY11" fmla="*/ 596767 h 2170485"/>
              <a:gd name="connsiteX12" fmla="*/ 87056 w 1954357"/>
              <a:gd name="connsiteY12" fmla="*/ 693019 h 2170485"/>
              <a:gd name="connsiteX13" fmla="*/ 0 w 1954357"/>
              <a:gd name="connsiteY13" fmla="*/ 791043 h 2170485"/>
              <a:gd name="connsiteX0" fmla="*/ 0 w 1947240"/>
              <a:gd name="connsiteY0" fmla="*/ 798176 h 2177618"/>
              <a:gd name="connsiteX1" fmla="*/ 1435087 w 1947240"/>
              <a:gd name="connsiteY1" fmla="*/ 2177618 h 2177618"/>
              <a:gd name="connsiteX2" fmla="*/ 1680249 w 1947240"/>
              <a:gd name="connsiteY2" fmla="*/ 2020063 h 2177618"/>
              <a:gd name="connsiteX3" fmla="*/ 1946982 w 1947240"/>
              <a:gd name="connsiteY3" fmla="*/ 1963523 h 2177618"/>
              <a:gd name="connsiteX4" fmla="*/ 1935954 w 1947240"/>
              <a:gd name="connsiteY4" fmla="*/ 0 h 2177618"/>
              <a:gd name="connsiteX5" fmla="*/ 1617473 w 1947240"/>
              <a:gd name="connsiteY5" fmla="*/ 16759 h 2177618"/>
              <a:gd name="connsiteX6" fmla="*/ 1347966 w 1947240"/>
              <a:gd name="connsiteY6" fmla="*/ 64885 h 2177618"/>
              <a:gd name="connsiteX7" fmla="*/ 1145835 w 1947240"/>
              <a:gd name="connsiteY7" fmla="*/ 122637 h 2177618"/>
              <a:gd name="connsiteX8" fmla="*/ 934079 w 1947240"/>
              <a:gd name="connsiteY8" fmla="*/ 199639 h 2177618"/>
              <a:gd name="connsiteX9" fmla="*/ 683822 w 1947240"/>
              <a:gd name="connsiteY9" fmla="*/ 305517 h 2177618"/>
              <a:gd name="connsiteX10" fmla="*/ 414315 w 1947240"/>
              <a:gd name="connsiteY10" fmla="*/ 459521 h 2177618"/>
              <a:gd name="connsiteX11" fmla="*/ 221810 w 1947240"/>
              <a:gd name="connsiteY11" fmla="*/ 603900 h 2177618"/>
              <a:gd name="connsiteX12" fmla="*/ 87056 w 1947240"/>
              <a:gd name="connsiteY12" fmla="*/ 700152 h 2177618"/>
              <a:gd name="connsiteX13" fmla="*/ 0 w 1947240"/>
              <a:gd name="connsiteY13" fmla="*/ 798176 h 2177618"/>
              <a:gd name="connsiteX0" fmla="*/ 0 w 1943623"/>
              <a:gd name="connsiteY0" fmla="*/ 798176 h 2177618"/>
              <a:gd name="connsiteX1" fmla="*/ 1435087 w 1943623"/>
              <a:gd name="connsiteY1" fmla="*/ 2177618 h 2177618"/>
              <a:gd name="connsiteX2" fmla="*/ 1680249 w 1943623"/>
              <a:gd name="connsiteY2" fmla="*/ 2020063 h 2177618"/>
              <a:gd name="connsiteX3" fmla="*/ 1943296 w 1943623"/>
              <a:gd name="connsiteY3" fmla="*/ 1959941 h 2177618"/>
              <a:gd name="connsiteX4" fmla="*/ 1935954 w 1943623"/>
              <a:gd name="connsiteY4" fmla="*/ 0 h 2177618"/>
              <a:gd name="connsiteX5" fmla="*/ 1617473 w 1943623"/>
              <a:gd name="connsiteY5" fmla="*/ 16759 h 2177618"/>
              <a:gd name="connsiteX6" fmla="*/ 1347966 w 1943623"/>
              <a:gd name="connsiteY6" fmla="*/ 64885 h 2177618"/>
              <a:gd name="connsiteX7" fmla="*/ 1145835 w 1943623"/>
              <a:gd name="connsiteY7" fmla="*/ 122637 h 2177618"/>
              <a:gd name="connsiteX8" fmla="*/ 934079 w 1943623"/>
              <a:gd name="connsiteY8" fmla="*/ 199639 h 2177618"/>
              <a:gd name="connsiteX9" fmla="*/ 683822 w 1943623"/>
              <a:gd name="connsiteY9" fmla="*/ 305517 h 2177618"/>
              <a:gd name="connsiteX10" fmla="*/ 414315 w 1943623"/>
              <a:gd name="connsiteY10" fmla="*/ 459521 h 2177618"/>
              <a:gd name="connsiteX11" fmla="*/ 221810 w 1943623"/>
              <a:gd name="connsiteY11" fmla="*/ 603900 h 2177618"/>
              <a:gd name="connsiteX12" fmla="*/ 87056 w 1943623"/>
              <a:gd name="connsiteY12" fmla="*/ 700152 h 2177618"/>
              <a:gd name="connsiteX13" fmla="*/ 0 w 1943623"/>
              <a:gd name="connsiteY13" fmla="*/ 798176 h 2177618"/>
              <a:gd name="connsiteX0" fmla="*/ 0 w 1943623"/>
              <a:gd name="connsiteY0" fmla="*/ 798176 h 2183044"/>
              <a:gd name="connsiteX1" fmla="*/ 1422235 w 1943623"/>
              <a:gd name="connsiteY1" fmla="*/ 2183044 h 2183044"/>
              <a:gd name="connsiteX2" fmla="*/ 1680249 w 1943623"/>
              <a:gd name="connsiteY2" fmla="*/ 2020063 h 2183044"/>
              <a:gd name="connsiteX3" fmla="*/ 1943296 w 1943623"/>
              <a:gd name="connsiteY3" fmla="*/ 1959941 h 2183044"/>
              <a:gd name="connsiteX4" fmla="*/ 1935954 w 1943623"/>
              <a:gd name="connsiteY4" fmla="*/ 0 h 2183044"/>
              <a:gd name="connsiteX5" fmla="*/ 1617473 w 1943623"/>
              <a:gd name="connsiteY5" fmla="*/ 16759 h 2183044"/>
              <a:gd name="connsiteX6" fmla="*/ 1347966 w 1943623"/>
              <a:gd name="connsiteY6" fmla="*/ 64885 h 2183044"/>
              <a:gd name="connsiteX7" fmla="*/ 1145835 w 1943623"/>
              <a:gd name="connsiteY7" fmla="*/ 122637 h 2183044"/>
              <a:gd name="connsiteX8" fmla="*/ 934079 w 1943623"/>
              <a:gd name="connsiteY8" fmla="*/ 199639 h 2183044"/>
              <a:gd name="connsiteX9" fmla="*/ 683822 w 1943623"/>
              <a:gd name="connsiteY9" fmla="*/ 305517 h 2183044"/>
              <a:gd name="connsiteX10" fmla="*/ 414315 w 1943623"/>
              <a:gd name="connsiteY10" fmla="*/ 459521 h 2183044"/>
              <a:gd name="connsiteX11" fmla="*/ 221810 w 1943623"/>
              <a:gd name="connsiteY11" fmla="*/ 603900 h 2183044"/>
              <a:gd name="connsiteX12" fmla="*/ 87056 w 1943623"/>
              <a:gd name="connsiteY12" fmla="*/ 700152 h 2183044"/>
              <a:gd name="connsiteX13" fmla="*/ 0 w 1943623"/>
              <a:gd name="connsiteY13" fmla="*/ 798176 h 2183044"/>
              <a:gd name="connsiteX0" fmla="*/ 0 w 1943623"/>
              <a:gd name="connsiteY0" fmla="*/ 798176 h 2183044"/>
              <a:gd name="connsiteX1" fmla="*/ 1422235 w 1943623"/>
              <a:gd name="connsiteY1" fmla="*/ 2183044 h 2183044"/>
              <a:gd name="connsiteX2" fmla="*/ 1680249 w 1943623"/>
              <a:gd name="connsiteY2" fmla="*/ 2020063 h 2183044"/>
              <a:gd name="connsiteX3" fmla="*/ 1943296 w 1943623"/>
              <a:gd name="connsiteY3" fmla="*/ 1959941 h 2183044"/>
              <a:gd name="connsiteX4" fmla="*/ 1935954 w 1943623"/>
              <a:gd name="connsiteY4" fmla="*/ 0 h 2183044"/>
              <a:gd name="connsiteX5" fmla="*/ 1617473 w 1943623"/>
              <a:gd name="connsiteY5" fmla="*/ 16759 h 2183044"/>
              <a:gd name="connsiteX6" fmla="*/ 1347966 w 1943623"/>
              <a:gd name="connsiteY6" fmla="*/ 64885 h 2183044"/>
              <a:gd name="connsiteX7" fmla="*/ 1145835 w 1943623"/>
              <a:gd name="connsiteY7" fmla="*/ 122637 h 2183044"/>
              <a:gd name="connsiteX8" fmla="*/ 934079 w 1943623"/>
              <a:gd name="connsiteY8" fmla="*/ 199639 h 2183044"/>
              <a:gd name="connsiteX9" fmla="*/ 683822 w 1943623"/>
              <a:gd name="connsiteY9" fmla="*/ 305517 h 2183044"/>
              <a:gd name="connsiteX10" fmla="*/ 414315 w 1943623"/>
              <a:gd name="connsiteY10" fmla="*/ 459521 h 2183044"/>
              <a:gd name="connsiteX11" fmla="*/ 221810 w 1943623"/>
              <a:gd name="connsiteY11" fmla="*/ 603900 h 2183044"/>
              <a:gd name="connsiteX12" fmla="*/ 87056 w 1943623"/>
              <a:gd name="connsiteY12" fmla="*/ 700152 h 2183044"/>
              <a:gd name="connsiteX13" fmla="*/ 0 w 1943623"/>
              <a:gd name="connsiteY13" fmla="*/ 798176 h 2183044"/>
              <a:gd name="connsiteX0" fmla="*/ 0 w 1943623"/>
              <a:gd name="connsiteY0" fmla="*/ 798176 h 2183044"/>
              <a:gd name="connsiteX1" fmla="*/ 1422235 w 1943623"/>
              <a:gd name="connsiteY1" fmla="*/ 2183044 h 2183044"/>
              <a:gd name="connsiteX2" fmla="*/ 1680249 w 1943623"/>
              <a:gd name="connsiteY2" fmla="*/ 2020063 h 2183044"/>
              <a:gd name="connsiteX3" fmla="*/ 1943296 w 1943623"/>
              <a:gd name="connsiteY3" fmla="*/ 1959941 h 2183044"/>
              <a:gd name="connsiteX4" fmla="*/ 1935954 w 1943623"/>
              <a:gd name="connsiteY4" fmla="*/ 0 h 2183044"/>
              <a:gd name="connsiteX5" fmla="*/ 1617473 w 1943623"/>
              <a:gd name="connsiteY5" fmla="*/ 16759 h 2183044"/>
              <a:gd name="connsiteX6" fmla="*/ 1347966 w 1943623"/>
              <a:gd name="connsiteY6" fmla="*/ 64885 h 2183044"/>
              <a:gd name="connsiteX7" fmla="*/ 1145835 w 1943623"/>
              <a:gd name="connsiteY7" fmla="*/ 122637 h 2183044"/>
              <a:gd name="connsiteX8" fmla="*/ 934079 w 1943623"/>
              <a:gd name="connsiteY8" fmla="*/ 199639 h 2183044"/>
              <a:gd name="connsiteX9" fmla="*/ 683822 w 1943623"/>
              <a:gd name="connsiteY9" fmla="*/ 305517 h 2183044"/>
              <a:gd name="connsiteX10" fmla="*/ 414315 w 1943623"/>
              <a:gd name="connsiteY10" fmla="*/ 459521 h 2183044"/>
              <a:gd name="connsiteX11" fmla="*/ 221810 w 1943623"/>
              <a:gd name="connsiteY11" fmla="*/ 603900 h 2183044"/>
              <a:gd name="connsiteX12" fmla="*/ 94431 w 1943623"/>
              <a:gd name="connsiteY12" fmla="*/ 707316 h 2183044"/>
              <a:gd name="connsiteX13" fmla="*/ 0 w 1943623"/>
              <a:gd name="connsiteY13" fmla="*/ 798176 h 21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43623" h="2183044">
                <a:moveTo>
                  <a:pt x="0" y="798176"/>
                </a:moveTo>
                <a:lnTo>
                  <a:pt x="1422235" y="2183044"/>
                </a:lnTo>
                <a:cubicBezTo>
                  <a:pt x="1510007" y="2104168"/>
                  <a:pt x="1581353" y="2066641"/>
                  <a:pt x="1680249" y="2020063"/>
                </a:cubicBezTo>
                <a:cubicBezTo>
                  <a:pt x="1789323" y="1981404"/>
                  <a:pt x="1858052" y="1975185"/>
                  <a:pt x="1943296" y="1959941"/>
                </a:cubicBezTo>
                <a:cubicBezTo>
                  <a:pt x="1945754" y="1307811"/>
                  <a:pt x="1933496" y="652130"/>
                  <a:pt x="1935954" y="0"/>
                </a:cubicBezTo>
                <a:lnTo>
                  <a:pt x="1617473" y="16759"/>
                </a:lnTo>
                <a:lnTo>
                  <a:pt x="1347966" y="64885"/>
                </a:lnTo>
                <a:lnTo>
                  <a:pt x="1145835" y="122637"/>
                </a:lnTo>
                <a:lnTo>
                  <a:pt x="934079" y="199639"/>
                </a:lnTo>
                <a:lnTo>
                  <a:pt x="683822" y="305517"/>
                </a:lnTo>
                <a:lnTo>
                  <a:pt x="414315" y="459521"/>
                </a:lnTo>
                <a:lnTo>
                  <a:pt x="221810" y="603900"/>
                </a:lnTo>
                <a:lnTo>
                  <a:pt x="94431" y="707316"/>
                </a:lnTo>
                <a:lnTo>
                  <a:pt x="0" y="798176"/>
                </a:lnTo>
                <a:close/>
              </a:path>
            </a:pathLst>
          </a:custGeom>
          <a:solidFill>
            <a:srgbClr val="EFB9B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hlinkClick r:id="rId6" action="ppaction://hlinksldjump"/>
            <a:extLst>
              <a:ext uri="{FF2B5EF4-FFF2-40B4-BE49-F238E27FC236}">
                <a16:creationId xmlns:a16="http://schemas.microsoft.com/office/drawing/2014/main" id="{FC7DBDAE-286C-4658-B13A-DDDEA3461D08}"/>
              </a:ext>
            </a:extLst>
          </p:cNvPr>
          <p:cNvSpPr/>
          <p:nvPr/>
        </p:nvSpPr>
        <p:spPr>
          <a:xfrm>
            <a:off x="9770533" y="-93133"/>
            <a:ext cx="2421467" cy="2387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eel Bad">
            <a:extLst>
              <a:ext uri="{FF2B5EF4-FFF2-40B4-BE49-F238E27FC236}">
                <a16:creationId xmlns:a16="http://schemas.microsoft.com/office/drawing/2014/main" id="{5B13F1B0-AF11-4F03-A714-B802495711F6}"/>
              </a:ext>
            </a:extLst>
          </p:cNvPr>
          <p:cNvSpPr txBox="1"/>
          <p:nvPr/>
        </p:nvSpPr>
        <p:spPr>
          <a:xfrm>
            <a:off x="2295655" y="1830682"/>
            <a:ext cx="418794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C9F35"/>
                </a:solidFill>
                <a:effectLst>
                  <a:outerShdw blurRad="38100" dist="38100" dir="2700000" algn="tl">
                    <a:srgbClr val="000000">
                      <a:alpha val="43137"/>
                    </a:srgbClr>
                  </a:outerShdw>
                </a:effectLst>
                <a:uLnTx/>
                <a:uFillTx/>
                <a:latin typeface="Calibri" panose="020F0502020204030204"/>
                <a:ea typeface="+mn-ea"/>
                <a:cs typeface="+mn-cs"/>
              </a:rPr>
              <a:t>Feel bad about children</a:t>
            </a:r>
          </a:p>
        </p:txBody>
      </p:sp>
      <p:sp>
        <p:nvSpPr>
          <p:cNvPr id="27" name="Relay Messages">
            <a:extLst>
              <a:ext uri="{FF2B5EF4-FFF2-40B4-BE49-F238E27FC236}">
                <a16:creationId xmlns:a16="http://schemas.microsoft.com/office/drawing/2014/main" id="{7B365CE2-723D-44B0-9A23-55C899D2D121}"/>
              </a:ext>
            </a:extLst>
          </p:cNvPr>
          <p:cNvSpPr txBox="1"/>
          <p:nvPr/>
        </p:nvSpPr>
        <p:spPr>
          <a:xfrm>
            <a:off x="1741115" y="3452926"/>
            <a:ext cx="464460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Relay messages</a:t>
            </a:r>
          </a:p>
        </p:txBody>
      </p:sp>
      <p:sp>
        <p:nvSpPr>
          <p:cNvPr id="28" name="Harrass manipulate">
            <a:extLst>
              <a:ext uri="{FF2B5EF4-FFF2-40B4-BE49-F238E27FC236}">
                <a16:creationId xmlns:a16="http://schemas.microsoft.com/office/drawing/2014/main" id="{9C1F9D44-A5B9-4B8D-907D-01B34293273D}"/>
              </a:ext>
            </a:extLst>
          </p:cNvPr>
          <p:cNvSpPr txBox="1"/>
          <p:nvPr/>
        </p:nvSpPr>
        <p:spPr>
          <a:xfrm>
            <a:off x="6059279" y="2549471"/>
            <a:ext cx="516314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744A85"/>
                </a:solidFill>
                <a:effectLst>
                  <a:outerShdw blurRad="38100" dist="38100" dir="2700000" algn="tl">
                    <a:srgbClr val="000000">
                      <a:alpha val="43137"/>
                    </a:srgbClr>
                  </a:outerShdw>
                </a:effectLst>
                <a:uLnTx/>
                <a:uFillTx/>
                <a:latin typeface="Calibri" panose="020F0502020204030204"/>
                <a:ea typeface="+mn-ea"/>
                <a:cs typeface="+mn-cs"/>
              </a:rPr>
              <a:t>Harass or manipulate</a:t>
            </a:r>
          </a:p>
        </p:txBody>
      </p:sp>
      <p:sp>
        <p:nvSpPr>
          <p:cNvPr id="30" name="Take Children">
            <a:extLst>
              <a:ext uri="{FF2B5EF4-FFF2-40B4-BE49-F238E27FC236}">
                <a16:creationId xmlns:a16="http://schemas.microsoft.com/office/drawing/2014/main" id="{A54966F1-CB0D-4413-AA7F-0012902F2F47}"/>
              </a:ext>
            </a:extLst>
          </p:cNvPr>
          <p:cNvSpPr txBox="1"/>
          <p:nvPr/>
        </p:nvSpPr>
        <p:spPr>
          <a:xfrm>
            <a:off x="3409900" y="5467764"/>
            <a:ext cx="575644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744A85"/>
                </a:solidFill>
                <a:effectLst>
                  <a:outerShdw blurRad="38100" dist="38100" dir="2700000" algn="tl">
                    <a:srgbClr val="000000">
                      <a:alpha val="43137"/>
                    </a:srgbClr>
                  </a:outerShdw>
                </a:effectLst>
                <a:uLnTx/>
                <a:uFillTx/>
                <a:latin typeface="Calibri" panose="020F0502020204030204"/>
                <a:ea typeface="+mn-ea"/>
                <a:cs typeface="+mn-cs"/>
              </a:rPr>
              <a:t>Threaten to take the children</a:t>
            </a:r>
          </a:p>
        </p:txBody>
      </p:sp>
      <p:sp>
        <p:nvSpPr>
          <p:cNvPr id="31" name="Doesn't Show up">
            <a:extLst>
              <a:ext uri="{FF2B5EF4-FFF2-40B4-BE49-F238E27FC236}">
                <a16:creationId xmlns:a16="http://schemas.microsoft.com/office/drawing/2014/main" id="{B0CF3F76-E034-4348-8A2D-CC6D5A0F49C2}"/>
              </a:ext>
            </a:extLst>
          </p:cNvPr>
          <p:cNvSpPr txBox="1"/>
          <p:nvPr/>
        </p:nvSpPr>
        <p:spPr>
          <a:xfrm>
            <a:off x="7110447" y="4301005"/>
            <a:ext cx="446186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C9F35"/>
                </a:solidFill>
                <a:effectLst>
                  <a:outerShdw blurRad="38100" dist="38100" dir="2700000" algn="tl">
                    <a:srgbClr val="000000">
                      <a:alpha val="43137"/>
                    </a:srgbClr>
                  </a:outerShdw>
                </a:effectLst>
                <a:uLnTx/>
                <a:uFillTx/>
                <a:latin typeface="Calibri" panose="020F0502020204030204"/>
                <a:ea typeface="+mn-ea"/>
                <a:cs typeface="+mn-cs"/>
              </a:rPr>
              <a:t>Doesn’t show up</a:t>
            </a:r>
          </a:p>
        </p:txBody>
      </p:sp>
    </p:spTree>
    <p:extLst>
      <p:ext uri="{BB962C8B-B14F-4D97-AF65-F5344CB8AC3E}">
        <p14:creationId xmlns:p14="http://schemas.microsoft.com/office/powerpoint/2010/main" val="3435934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30"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3580BF60-D7C6-4D47-97BE-5D40532C7D87}"/>
              </a:ext>
            </a:extLst>
          </p:cNvPr>
          <p:cNvSpPr>
            <a:spLocks noGrp="1"/>
          </p:cNvSpPr>
          <p:nvPr>
            <p:ph type="title"/>
          </p:nvPr>
        </p:nvSpPr>
        <p:spPr/>
        <p:txBody>
          <a:bodyPr/>
          <a:lstStyle/>
          <a:p>
            <a:r>
              <a:rPr lang="en-US"/>
              <a:t>Using Male Privilege</a:t>
            </a:r>
          </a:p>
        </p:txBody>
      </p:sp>
      <p:sp>
        <p:nvSpPr>
          <p:cNvPr id="2" name="Date Placeholder 1">
            <a:extLst>
              <a:ext uri="{FF2B5EF4-FFF2-40B4-BE49-F238E27FC236}">
                <a16:creationId xmlns:a16="http://schemas.microsoft.com/office/drawing/2014/main" id="{01B460A2-21AC-42E7-8921-D0DF711026E4}"/>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3" name="Footer Placeholder 2">
            <a:extLst>
              <a:ext uri="{FF2B5EF4-FFF2-40B4-BE49-F238E27FC236}">
                <a16:creationId xmlns:a16="http://schemas.microsoft.com/office/drawing/2014/main" id="{C554D4D3-7089-4ACB-A525-7AA930777BB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4" name="Slide Number Placeholder 3">
            <a:extLst>
              <a:ext uri="{FF2B5EF4-FFF2-40B4-BE49-F238E27FC236}">
                <a16:creationId xmlns:a16="http://schemas.microsoft.com/office/drawing/2014/main" id="{D183D25E-18F4-4C03-BD26-EC37012E6427}"/>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2" descr="http://www.loveisrespect.org/wp-content/uploads/2016/11/Power_And_Control.png">
            <a:extLst>
              <a:ext uri="{FF2B5EF4-FFF2-40B4-BE49-F238E27FC236}">
                <a16:creationId xmlns:a16="http://schemas.microsoft.com/office/drawing/2014/main" id="{C5FCC0A8-F424-4DCC-984C-B521F254C81D}"/>
              </a:ext>
            </a:extLst>
          </p:cNvPr>
          <p:cNvPicPr>
            <a:picLocks noChangeAspect="1" noChangeArrowheads="1"/>
          </p:cNvPicPr>
          <p:nvPr/>
        </p:nvPicPr>
        <p:blipFill>
          <a:blip r:embed="rId2" cstate="screen">
            <a:extLst>
              <a:ext uri="{BEBA8EAE-BF5A-486C-A8C5-ECC9F3942E4B}">
                <a14:imgProps xmlns:a14="http://schemas.microsoft.com/office/drawing/2010/main">
                  <a14:imgLayer r:embed="rId3">
                    <a14:imgEffect>
                      <a14:backgroundRemoval t="0" b="99721" l="0" r="100000">
                        <a14:foregroundMark x1="44475" y1="48396" x2="44475" y2="48396"/>
                      </a14:backgroundRemoval>
                    </a14:imgEffect>
                  </a14:imgLayer>
                </a14:imgProps>
              </a:ext>
              <a:ext uri="{28A0092B-C50C-407E-A947-70E740481C1C}">
                <a14:useLocalDpi xmlns:a14="http://schemas.microsoft.com/office/drawing/2010/main"/>
              </a:ext>
            </a:extLst>
          </a:blip>
          <a:srcRect/>
          <a:stretch>
            <a:fillRect/>
          </a:stretch>
        </p:blipFill>
        <p:spPr bwMode="auto">
          <a:xfrm>
            <a:off x="10029160" y="245534"/>
            <a:ext cx="1869610"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Intimidation1">
            <a:hlinkClick r:id="" action="ppaction://noaction"/>
            <a:extLst>
              <a:ext uri="{FF2B5EF4-FFF2-40B4-BE49-F238E27FC236}">
                <a16:creationId xmlns:a16="http://schemas.microsoft.com/office/drawing/2014/main" id="{41FA2529-BF0C-46BC-B143-5ED568DCC7FF}"/>
              </a:ext>
            </a:extLst>
          </p:cNvPr>
          <p:cNvSpPr/>
          <p:nvPr/>
        </p:nvSpPr>
        <p:spPr>
          <a:xfrm rot="2671399">
            <a:off x="10841005" y="362319"/>
            <a:ext cx="513388" cy="583517"/>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74796 w 1963554"/>
              <a:gd name="connsiteY2" fmla="*/ 2030931 h 2184935"/>
              <a:gd name="connsiteX3" fmla="*/ 1931465 w 1963554"/>
              <a:gd name="connsiteY3" fmla="*/ 1934817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55353 w 1963554"/>
              <a:gd name="connsiteY2" fmla="*/ 1993399 h 2184935"/>
              <a:gd name="connsiteX3" fmla="*/ 1931465 w 1963554"/>
              <a:gd name="connsiteY3" fmla="*/ 1934817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55353 w 1963554"/>
              <a:gd name="connsiteY2" fmla="*/ 1993399 h 2184935"/>
              <a:gd name="connsiteX3" fmla="*/ 1759390 w 1963554"/>
              <a:gd name="connsiteY3" fmla="*/ 1962146 h 2184935"/>
              <a:gd name="connsiteX4" fmla="*/ 1931465 w 1963554"/>
              <a:gd name="connsiteY4" fmla="*/ 1934817 h 2184935"/>
              <a:gd name="connsiteX5" fmla="*/ 1963554 w 1963554"/>
              <a:gd name="connsiteY5" fmla="*/ 0 h 2184935"/>
              <a:gd name="connsiteX6" fmla="*/ 1626670 w 1963554"/>
              <a:gd name="connsiteY6" fmla="*/ 9626 h 2184935"/>
              <a:gd name="connsiteX7" fmla="*/ 1357163 w 1963554"/>
              <a:gd name="connsiteY7" fmla="*/ 57752 h 2184935"/>
              <a:gd name="connsiteX8" fmla="*/ 1155032 w 1963554"/>
              <a:gd name="connsiteY8" fmla="*/ 115504 h 2184935"/>
              <a:gd name="connsiteX9" fmla="*/ 943276 w 1963554"/>
              <a:gd name="connsiteY9" fmla="*/ 192506 h 2184935"/>
              <a:gd name="connsiteX10" fmla="*/ 693019 w 1963554"/>
              <a:gd name="connsiteY10" fmla="*/ 298384 h 2184935"/>
              <a:gd name="connsiteX11" fmla="*/ 423512 w 1963554"/>
              <a:gd name="connsiteY11" fmla="*/ 452388 h 2184935"/>
              <a:gd name="connsiteX12" fmla="*/ 231007 w 1963554"/>
              <a:gd name="connsiteY12" fmla="*/ 596767 h 2184935"/>
              <a:gd name="connsiteX13" fmla="*/ 96253 w 1963554"/>
              <a:gd name="connsiteY13" fmla="*/ 693019 h 2184935"/>
              <a:gd name="connsiteX14" fmla="*/ 0 w 1963554"/>
              <a:gd name="connsiteY14" fmla="*/ 789272 h 2184935"/>
              <a:gd name="connsiteX0" fmla="*/ 0 w 1963554"/>
              <a:gd name="connsiteY0" fmla="*/ 789272 h 2184935"/>
              <a:gd name="connsiteX1" fmla="*/ 1414914 w 1963554"/>
              <a:gd name="connsiteY1" fmla="*/ 2184935 h 2184935"/>
              <a:gd name="connsiteX2" fmla="*/ 1503403 w 1963554"/>
              <a:gd name="connsiteY2" fmla="*/ 2073928 h 2184935"/>
              <a:gd name="connsiteX3" fmla="*/ 1655353 w 1963554"/>
              <a:gd name="connsiteY3" fmla="*/ 1993399 h 2184935"/>
              <a:gd name="connsiteX4" fmla="*/ 1759390 w 1963554"/>
              <a:gd name="connsiteY4" fmla="*/ 1962146 h 2184935"/>
              <a:gd name="connsiteX5" fmla="*/ 1931465 w 1963554"/>
              <a:gd name="connsiteY5" fmla="*/ 1934817 h 2184935"/>
              <a:gd name="connsiteX6" fmla="*/ 1963554 w 1963554"/>
              <a:gd name="connsiteY6" fmla="*/ 0 h 2184935"/>
              <a:gd name="connsiteX7" fmla="*/ 1626670 w 1963554"/>
              <a:gd name="connsiteY7" fmla="*/ 9626 h 2184935"/>
              <a:gd name="connsiteX8" fmla="*/ 1357163 w 1963554"/>
              <a:gd name="connsiteY8" fmla="*/ 57752 h 2184935"/>
              <a:gd name="connsiteX9" fmla="*/ 1155032 w 1963554"/>
              <a:gd name="connsiteY9" fmla="*/ 115504 h 2184935"/>
              <a:gd name="connsiteX10" fmla="*/ 943276 w 1963554"/>
              <a:gd name="connsiteY10" fmla="*/ 192506 h 2184935"/>
              <a:gd name="connsiteX11" fmla="*/ 693019 w 1963554"/>
              <a:gd name="connsiteY11" fmla="*/ 298384 h 2184935"/>
              <a:gd name="connsiteX12" fmla="*/ 423512 w 1963554"/>
              <a:gd name="connsiteY12" fmla="*/ 452388 h 2184935"/>
              <a:gd name="connsiteX13" fmla="*/ 231007 w 1963554"/>
              <a:gd name="connsiteY13" fmla="*/ 596767 h 2184935"/>
              <a:gd name="connsiteX14" fmla="*/ 96253 w 1963554"/>
              <a:gd name="connsiteY14" fmla="*/ 693019 h 2184935"/>
              <a:gd name="connsiteX15" fmla="*/ 0 w 1963554"/>
              <a:gd name="connsiteY15" fmla="*/ 789272 h 2184935"/>
              <a:gd name="connsiteX0" fmla="*/ 0 w 1963554"/>
              <a:gd name="connsiteY0" fmla="*/ 789272 h 2136904"/>
              <a:gd name="connsiteX1" fmla="*/ 1417114 w 1963554"/>
              <a:gd name="connsiteY1" fmla="*/ 2136904 h 2136904"/>
              <a:gd name="connsiteX2" fmla="*/ 1503403 w 1963554"/>
              <a:gd name="connsiteY2" fmla="*/ 2073928 h 2136904"/>
              <a:gd name="connsiteX3" fmla="*/ 1655353 w 1963554"/>
              <a:gd name="connsiteY3" fmla="*/ 1993399 h 2136904"/>
              <a:gd name="connsiteX4" fmla="*/ 1759390 w 1963554"/>
              <a:gd name="connsiteY4" fmla="*/ 1962146 h 2136904"/>
              <a:gd name="connsiteX5" fmla="*/ 1931465 w 1963554"/>
              <a:gd name="connsiteY5" fmla="*/ 1934817 h 2136904"/>
              <a:gd name="connsiteX6" fmla="*/ 1963554 w 1963554"/>
              <a:gd name="connsiteY6" fmla="*/ 0 h 2136904"/>
              <a:gd name="connsiteX7" fmla="*/ 1626670 w 1963554"/>
              <a:gd name="connsiteY7" fmla="*/ 9626 h 2136904"/>
              <a:gd name="connsiteX8" fmla="*/ 1357163 w 1963554"/>
              <a:gd name="connsiteY8" fmla="*/ 57752 h 2136904"/>
              <a:gd name="connsiteX9" fmla="*/ 1155032 w 1963554"/>
              <a:gd name="connsiteY9" fmla="*/ 115504 h 2136904"/>
              <a:gd name="connsiteX10" fmla="*/ 943276 w 1963554"/>
              <a:gd name="connsiteY10" fmla="*/ 192506 h 2136904"/>
              <a:gd name="connsiteX11" fmla="*/ 693019 w 1963554"/>
              <a:gd name="connsiteY11" fmla="*/ 298384 h 2136904"/>
              <a:gd name="connsiteX12" fmla="*/ 423512 w 1963554"/>
              <a:gd name="connsiteY12" fmla="*/ 452388 h 2136904"/>
              <a:gd name="connsiteX13" fmla="*/ 231007 w 1963554"/>
              <a:gd name="connsiteY13" fmla="*/ 596767 h 2136904"/>
              <a:gd name="connsiteX14" fmla="*/ 96253 w 1963554"/>
              <a:gd name="connsiteY14" fmla="*/ 693019 h 2136904"/>
              <a:gd name="connsiteX15" fmla="*/ 0 w 1963554"/>
              <a:gd name="connsiteY15" fmla="*/ 789272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1397 w 1921932"/>
              <a:gd name="connsiteY11" fmla="*/ 298384 h 2136904"/>
              <a:gd name="connsiteX12" fmla="*/ 381890 w 1921932"/>
              <a:gd name="connsiteY12" fmla="*/ 452388 h 2136904"/>
              <a:gd name="connsiteX13" fmla="*/ 189385 w 1921932"/>
              <a:gd name="connsiteY13" fmla="*/ 596767 h 2136904"/>
              <a:gd name="connsiteX14" fmla="*/ 54631 w 1921932"/>
              <a:gd name="connsiteY14" fmla="*/ 693019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1397 w 1921932"/>
              <a:gd name="connsiteY11" fmla="*/ 298384 h 2136904"/>
              <a:gd name="connsiteX12" fmla="*/ 381890 w 1921932"/>
              <a:gd name="connsiteY12" fmla="*/ 452388 h 2136904"/>
              <a:gd name="connsiteX13" fmla="*/ 189385 w 1921932"/>
              <a:gd name="connsiteY13" fmla="*/ 596767 h 2136904"/>
              <a:gd name="connsiteX14" fmla="*/ 72562 w 1921932"/>
              <a:gd name="connsiteY14" fmla="*/ 696726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1397 w 1921932"/>
              <a:gd name="connsiteY11" fmla="*/ 298384 h 2136904"/>
              <a:gd name="connsiteX12" fmla="*/ 381890 w 1921932"/>
              <a:gd name="connsiteY12" fmla="*/ 452388 h 2136904"/>
              <a:gd name="connsiteX13" fmla="*/ 189385 w 1921932"/>
              <a:gd name="connsiteY13" fmla="*/ 596767 h 2136904"/>
              <a:gd name="connsiteX14" fmla="*/ 74463 w 1921932"/>
              <a:gd name="connsiteY14" fmla="*/ 684284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1397 w 1921932"/>
              <a:gd name="connsiteY11" fmla="*/ 298384 h 2136904"/>
              <a:gd name="connsiteX12" fmla="*/ 381890 w 1921932"/>
              <a:gd name="connsiteY12" fmla="*/ 452388 h 2136904"/>
              <a:gd name="connsiteX13" fmla="*/ 185882 w 1921932"/>
              <a:gd name="connsiteY13" fmla="*/ 586061 h 2136904"/>
              <a:gd name="connsiteX14" fmla="*/ 74463 w 1921932"/>
              <a:gd name="connsiteY14" fmla="*/ 684284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1397 w 1921932"/>
              <a:gd name="connsiteY11" fmla="*/ 298384 h 2136904"/>
              <a:gd name="connsiteX12" fmla="*/ 371114 w 1921932"/>
              <a:gd name="connsiteY12" fmla="*/ 452299 h 2136904"/>
              <a:gd name="connsiteX13" fmla="*/ 185882 w 1921932"/>
              <a:gd name="connsiteY13" fmla="*/ 586061 h 2136904"/>
              <a:gd name="connsiteX14" fmla="*/ 74463 w 1921932"/>
              <a:gd name="connsiteY14" fmla="*/ 684284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6860 w 1921932"/>
              <a:gd name="connsiteY11" fmla="*/ 289532 h 2136904"/>
              <a:gd name="connsiteX12" fmla="*/ 371114 w 1921932"/>
              <a:gd name="connsiteY12" fmla="*/ 452299 h 2136904"/>
              <a:gd name="connsiteX13" fmla="*/ 185882 w 1921932"/>
              <a:gd name="connsiteY13" fmla="*/ 586061 h 2136904"/>
              <a:gd name="connsiteX14" fmla="*/ 74463 w 1921932"/>
              <a:gd name="connsiteY14" fmla="*/ 684284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7176 w 1921932"/>
              <a:gd name="connsiteY10" fmla="*/ 176536 h 2136904"/>
              <a:gd name="connsiteX11" fmla="*/ 656860 w 1921932"/>
              <a:gd name="connsiteY11" fmla="*/ 289532 h 2136904"/>
              <a:gd name="connsiteX12" fmla="*/ 371114 w 1921932"/>
              <a:gd name="connsiteY12" fmla="*/ 452299 h 2136904"/>
              <a:gd name="connsiteX13" fmla="*/ 185882 w 1921932"/>
              <a:gd name="connsiteY13" fmla="*/ 586061 h 2136904"/>
              <a:gd name="connsiteX14" fmla="*/ 74463 w 1921932"/>
              <a:gd name="connsiteY14" fmla="*/ 684284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1688 w 1921932"/>
              <a:gd name="connsiteY9" fmla="*/ 106592 h 2136904"/>
              <a:gd name="connsiteX10" fmla="*/ 907176 w 1921932"/>
              <a:gd name="connsiteY10" fmla="*/ 176536 h 2136904"/>
              <a:gd name="connsiteX11" fmla="*/ 656860 w 1921932"/>
              <a:gd name="connsiteY11" fmla="*/ 289532 h 2136904"/>
              <a:gd name="connsiteX12" fmla="*/ 371114 w 1921932"/>
              <a:gd name="connsiteY12" fmla="*/ 452299 h 2136904"/>
              <a:gd name="connsiteX13" fmla="*/ 185882 w 1921932"/>
              <a:gd name="connsiteY13" fmla="*/ 586061 h 2136904"/>
              <a:gd name="connsiteX14" fmla="*/ 74463 w 1921932"/>
              <a:gd name="connsiteY14" fmla="*/ 684284 h 2136904"/>
              <a:gd name="connsiteX15" fmla="*/ 0 w 1921932"/>
              <a:gd name="connsiteY15" fmla="*/ 752243 h 2136904"/>
              <a:gd name="connsiteX0" fmla="*/ 0 w 1907714"/>
              <a:gd name="connsiteY0" fmla="*/ 770155 h 2154816"/>
              <a:gd name="connsiteX1" fmla="*/ 1375492 w 1907714"/>
              <a:gd name="connsiteY1" fmla="*/ 2154816 h 2154816"/>
              <a:gd name="connsiteX2" fmla="*/ 1461781 w 1907714"/>
              <a:gd name="connsiteY2" fmla="*/ 2091840 h 2154816"/>
              <a:gd name="connsiteX3" fmla="*/ 1613731 w 1907714"/>
              <a:gd name="connsiteY3" fmla="*/ 2011311 h 2154816"/>
              <a:gd name="connsiteX4" fmla="*/ 1717768 w 1907714"/>
              <a:gd name="connsiteY4" fmla="*/ 1980058 h 2154816"/>
              <a:gd name="connsiteX5" fmla="*/ 1889843 w 1907714"/>
              <a:gd name="connsiteY5" fmla="*/ 1952729 h 2154816"/>
              <a:gd name="connsiteX6" fmla="*/ 1907714 w 1907714"/>
              <a:gd name="connsiteY6" fmla="*/ 0 h 2154816"/>
              <a:gd name="connsiteX7" fmla="*/ 1585048 w 1907714"/>
              <a:gd name="connsiteY7" fmla="*/ 27538 h 2154816"/>
              <a:gd name="connsiteX8" fmla="*/ 1315541 w 1907714"/>
              <a:gd name="connsiteY8" fmla="*/ 75664 h 2154816"/>
              <a:gd name="connsiteX9" fmla="*/ 1111688 w 1907714"/>
              <a:gd name="connsiteY9" fmla="*/ 124504 h 2154816"/>
              <a:gd name="connsiteX10" fmla="*/ 907176 w 1907714"/>
              <a:gd name="connsiteY10" fmla="*/ 194448 h 2154816"/>
              <a:gd name="connsiteX11" fmla="*/ 656860 w 1907714"/>
              <a:gd name="connsiteY11" fmla="*/ 307444 h 2154816"/>
              <a:gd name="connsiteX12" fmla="*/ 371114 w 1907714"/>
              <a:gd name="connsiteY12" fmla="*/ 470211 h 2154816"/>
              <a:gd name="connsiteX13" fmla="*/ 185882 w 1907714"/>
              <a:gd name="connsiteY13" fmla="*/ 603973 h 2154816"/>
              <a:gd name="connsiteX14" fmla="*/ 74463 w 1907714"/>
              <a:gd name="connsiteY14" fmla="*/ 702196 h 2154816"/>
              <a:gd name="connsiteX15" fmla="*/ 0 w 1907714"/>
              <a:gd name="connsiteY15" fmla="*/ 770155 h 2154816"/>
              <a:gd name="connsiteX0" fmla="*/ 0 w 1916648"/>
              <a:gd name="connsiteY0" fmla="*/ 764743 h 2149404"/>
              <a:gd name="connsiteX1" fmla="*/ 1375492 w 1916648"/>
              <a:gd name="connsiteY1" fmla="*/ 2149404 h 2149404"/>
              <a:gd name="connsiteX2" fmla="*/ 1461781 w 1916648"/>
              <a:gd name="connsiteY2" fmla="*/ 2086428 h 2149404"/>
              <a:gd name="connsiteX3" fmla="*/ 1613731 w 1916648"/>
              <a:gd name="connsiteY3" fmla="*/ 2005899 h 2149404"/>
              <a:gd name="connsiteX4" fmla="*/ 1717768 w 1916648"/>
              <a:gd name="connsiteY4" fmla="*/ 1974646 h 2149404"/>
              <a:gd name="connsiteX5" fmla="*/ 1889843 w 1916648"/>
              <a:gd name="connsiteY5" fmla="*/ 1947317 h 2149404"/>
              <a:gd name="connsiteX6" fmla="*/ 1916648 w 1916648"/>
              <a:gd name="connsiteY6" fmla="*/ 0 h 2149404"/>
              <a:gd name="connsiteX7" fmla="*/ 1585048 w 1916648"/>
              <a:gd name="connsiteY7" fmla="*/ 22126 h 2149404"/>
              <a:gd name="connsiteX8" fmla="*/ 1315541 w 1916648"/>
              <a:gd name="connsiteY8" fmla="*/ 70252 h 2149404"/>
              <a:gd name="connsiteX9" fmla="*/ 1111688 w 1916648"/>
              <a:gd name="connsiteY9" fmla="*/ 119092 h 2149404"/>
              <a:gd name="connsiteX10" fmla="*/ 907176 w 1916648"/>
              <a:gd name="connsiteY10" fmla="*/ 189036 h 2149404"/>
              <a:gd name="connsiteX11" fmla="*/ 656860 w 1916648"/>
              <a:gd name="connsiteY11" fmla="*/ 302032 h 2149404"/>
              <a:gd name="connsiteX12" fmla="*/ 371114 w 1916648"/>
              <a:gd name="connsiteY12" fmla="*/ 464799 h 2149404"/>
              <a:gd name="connsiteX13" fmla="*/ 185882 w 1916648"/>
              <a:gd name="connsiteY13" fmla="*/ 598561 h 2149404"/>
              <a:gd name="connsiteX14" fmla="*/ 74463 w 1916648"/>
              <a:gd name="connsiteY14" fmla="*/ 696784 h 2149404"/>
              <a:gd name="connsiteX15" fmla="*/ 0 w 1916648"/>
              <a:gd name="connsiteY15" fmla="*/ 764743 h 2149404"/>
              <a:gd name="connsiteX0" fmla="*/ 0 w 1916648"/>
              <a:gd name="connsiteY0" fmla="*/ 764743 h 2149404"/>
              <a:gd name="connsiteX1" fmla="*/ 1375492 w 1916648"/>
              <a:gd name="connsiteY1" fmla="*/ 2149404 h 2149404"/>
              <a:gd name="connsiteX2" fmla="*/ 1461781 w 1916648"/>
              <a:gd name="connsiteY2" fmla="*/ 2086428 h 2149404"/>
              <a:gd name="connsiteX3" fmla="*/ 1613731 w 1916648"/>
              <a:gd name="connsiteY3" fmla="*/ 2005899 h 2149404"/>
              <a:gd name="connsiteX4" fmla="*/ 1717768 w 1916648"/>
              <a:gd name="connsiteY4" fmla="*/ 1974646 h 2149404"/>
              <a:gd name="connsiteX5" fmla="*/ 1897087 w 1916648"/>
              <a:gd name="connsiteY5" fmla="*/ 1940258 h 2149404"/>
              <a:gd name="connsiteX6" fmla="*/ 1916648 w 1916648"/>
              <a:gd name="connsiteY6" fmla="*/ 0 h 2149404"/>
              <a:gd name="connsiteX7" fmla="*/ 1585048 w 1916648"/>
              <a:gd name="connsiteY7" fmla="*/ 22126 h 2149404"/>
              <a:gd name="connsiteX8" fmla="*/ 1315541 w 1916648"/>
              <a:gd name="connsiteY8" fmla="*/ 70252 h 2149404"/>
              <a:gd name="connsiteX9" fmla="*/ 1111688 w 1916648"/>
              <a:gd name="connsiteY9" fmla="*/ 119092 h 2149404"/>
              <a:gd name="connsiteX10" fmla="*/ 907176 w 1916648"/>
              <a:gd name="connsiteY10" fmla="*/ 189036 h 2149404"/>
              <a:gd name="connsiteX11" fmla="*/ 656860 w 1916648"/>
              <a:gd name="connsiteY11" fmla="*/ 302032 h 2149404"/>
              <a:gd name="connsiteX12" fmla="*/ 371114 w 1916648"/>
              <a:gd name="connsiteY12" fmla="*/ 464799 h 2149404"/>
              <a:gd name="connsiteX13" fmla="*/ 185882 w 1916648"/>
              <a:gd name="connsiteY13" fmla="*/ 598561 h 2149404"/>
              <a:gd name="connsiteX14" fmla="*/ 74463 w 1916648"/>
              <a:gd name="connsiteY14" fmla="*/ 696784 h 2149404"/>
              <a:gd name="connsiteX15" fmla="*/ 0 w 1916648"/>
              <a:gd name="connsiteY15" fmla="*/ 764743 h 2149404"/>
              <a:gd name="connsiteX0" fmla="*/ 0 w 1916648"/>
              <a:gd name="connsiteY0" fmla="*/ 764743 h 2158404"/>
              <a:gd name="connsiteX1" fmla="*/ 1387990 w 1916648"/>
              <a:gd name="connsiteY1" fmla="*/ 2158404 h 2158404"/>
              <a:gd name="connsiteX2" fmla="*/ 1461781 w 1916648"/>
              <a:gd name="connsiteY2" fmla="*/ 2086428 h 2158404"/>
              <a:gd name="connsiteX3" fmla="*/ 1613731 w 1916648"/>
              <a:gd name="connsiteY3" fmla="*/ 2005899 h 2158404"/>
              <a:gd name="connsiteX4" fmla="*/ 1717768 w 1916648"/>
              <a:gd name="connsiteY4" fmla="*/ 1974646 h 2158404"/>
              <a:gd name="connsiteX5" fmla="*/ 1897087 w 1916648"/>
              <a:gd name="connsiteY5" fmla="*/ 1940258 h 2158404"/>
              <a:gd name="connsiteX6" fmla="*/ 1916648 w 1916648"/>
              <a:gd name="connsiteY6" fmla="*/ 0 h 2158404"/>
              <a:gd name="connsiteX7" fmla="*/ 1585048 w 1916648"/>
              <a:gd name="connsiteY7" fmla="*/ 22126 h 2158404"/>
              <a:gd name="connsiteX8" fmla="*/ 1315541 w 1916648"/>
              <a:gd name="connsiteY8" fmla="*/ 70252 h 2158404"/>
              <a:gd name="connsiteX9" fmla="*/ 1111688 w 1916648"/>
              <a:gd name="connsiteY9" fmla="*/ 119092 h 2158404"/>
              <a:gd name="connsiteX10" fmla="*/ 907176 w 1916648"/>
              <a:gd name="connsiteY10" fmla="*/ 189036 h 2158404"/>
              <a:gd name="connsiteX11" fmla="*/ 656860 w 1916648"/>
              <a:gd name="connsiteY11" fmla="*/ 302032 h 2158404"/>
              <a:gd name="connsiteX12" fmla="*/ 371114 w 1916648"/>
              <a:gd name="connsiteY12" fmla="*/ 464799 h 2158404"/>
              <a:gd name="connsiteX13" fmla="*/ 185882 w 1916648"/>
              <a:gd name="connsiteY13" fmla="*/ 598561 h 2158404"/>
              <a:gd name="connsiteX14" fmla="*/ 74463 w 1916648"/>
              <a:gd name="connsiteY14" fmla="*/ 696784 h 2158404"/>
              <a:gd name="connsiteX15" fmla="*/ 0 w 1916648"/>
              <a:gd name="connsiteY15" fmla="*/ 764743 h 2158404"/>
              <a:gd name="connsiteX0" fmla="*/ 0 w 1916648"/>
              <a:gd name="connsiteY0" fmla="*/ 764743 h 2158404"/>
              <a:gd name="connsiteX1" fmla="*/ 1387990 w 1916648"/>
              <a:gd name="connsiteY1" fmla="*/ 2158404 h 2158404"/>
              <a:gd name="connsiteX2" fmla="*/ 1468935 w 1916648"/>
              <a:gd name="connsiteY2" fmla="*/ 2090047 h 2158404"/>
              <a:gd name="connsiteX3" fmla="*/ 1613731 w 1916648"/>
              <a:gd name="connsiteY3" fmla="*/ 2005899 h 2158404"/>
              <a:gd name="connsiteX4" fmla="*/ 1717768 w 1916648"/>
              <a:gd name="connsiteY4" fmla="*/ 1974646 h 2158404"/>
              <a:gd name="connsiteX5" fmla="*/ 1897087 w 1916648"/>
              <a:gd name="connsiteY5" fmla="*/ 1940258 h 2158404"/>
              <a:gd name="connsiteX6" fmla="*/ 1916648 w 1916648"/>
              <a:gd name="connsiteY6" fmla="*/ 0 h 2158404"/>
              <a:gd name="connsiteX7" fmla="*/ 1585048 w 1916648"/>
              <a:gd name="connsiteY7" fmla="*/ 22126 h 2158404"/>
              <a:gd name="connsiteX8" fmla="*/ 1315541 w 1916648"/>
              <a:gd name="connsiteY8" fmla="*/ 70252 h 2158404"/>
              <a:gd name="connsiteX9" fmla="*/ 1111688 w 1916648"/>
              <a:gd name="connsiteY9" fmla="*/ 119092 h 2158404"/>
              <a:gd name="connsiteX10" fmla="*/ 907176 w 1916648"/>
              <a:gd name="connsiteY10" fmla="*/ 189036 h 2158404"/>
              <a:gd name="connsiteX11" fmla="*/ 656860 w 1916648"/>
              <a:gd name="connsiteY11" fmla="*/ 302032 h 2158404"/>
              <a:gd name="connsiteX12" fmla="*/ 371114 w 1916648"/>
              <a:gd name="connsiteY12" fmla="*/ 464799 h 2158404"/>
              <a:gd name="connsiteX13" fmla="*/ 185882 w 1916648"/>
              <a:gd name="connsiteY13" fmla="*/ 598561 h 2158404"/>
              <a:gd name="connsiteX14" fmla="*/ 74463 w 1916648"/>
              <a:gd name="connsiteY14" fmla="*/ 696784 h 2158404"/>
              <a:gd name="connsiteX15" fmla="*/ 0 w 1916648"/>
              <a:gd name="connsiteY15" fmla="*/ 764743 h 215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16648" h="2158404">
                <a:moveTo>
                  <a:pt x="0" y="764743"/>
                </a:moveTo>
                <a:lnTo>
                  <a:pt x="1387990" y="2158404"/>
                </a:lnTo>
                <a:cubicBezTo>
                  <a:pt x="1423997" y="2130353"/>
                  <a:pt x="1432928" y="2118098"/>
                  <a:pt x="1468935" y="2090047"/>
                </a:cubicBezTo>
                <a:lnTo>
                  <a:pt x="1613731" y="2005899"/>
                </a:lnTo>
                <a:cubicBezTo>
                  <a:pt x="1648370" y="2000226"/>
                  <a:pt x="1683129" y="1980319"/>
                  <a:pt x="1717768" y="1974646"/>
                </a:cubicBezTo>
                <a:lnTo>
                  <a:pt x="1897087" y="1940258"/>
                </a:lnTo>
                <a:lnTo>
                  <a:pt x="1916648" y="0"/>
                </a:lnTo>
                <a:lnTo>
                  <a:pt x="1585048" y="22126"/>
                </a:lnTo>
                <a:lnTo>
                  <a:pt x="1315541" y="70252"/>
                </a:lnTo>
                <a:lnTo>
                  <a:pt x="1111688" y="119092"/>
                </a:lnTo>
                <a:lnTo>
                  <a:pt x="907176" y="189036"/>
                </a:lnTo>
                <a:lnTo>
                  <a:pt x="656860" y="302032"/>
                </a:lnTo>
                <a:lnTo>
                  <a:pt x="371114" y="464799"/>
                </a:lnTo>
                <a:lnTo>
                  <a:pt x="185882" y="598561"/>
                </a:lnTo>
                <a:lnTo>
                  <a:pt x="74463" y="696784"/>
                </a:lnTo>
                <a:lnTo>
                  <a:pt x="0" y="764743"/>
                </a:lnTo>
                <a:close/>
              </a:path>
            </a:pathLst>
          </a:custGeom>
          <a:solidFill>
            <a:srgbClr val="9966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Emotional1">
            <a:hlinkClick r:id="rId4" action="ppaction://hlinksldjump"/>
            <a:extLst>
              <a:ext uri="{FF2B5EF4-FFF2-40B4-BE49-F238E27FC236}">
                <a16:creationId xmlns:a16="http://schemas.microsoft.com/office/drawing/2014/main" id="{28F5623A-7AD1-46B2-8D05-AB97F735D29F}"/>
              </a:ext>
            </a:extLst>
          </p:cNvPr>
          <p:cNvSpPr/>
          <p:nvPr/>
        </p:nvSpPr>
        <p:spPr>
          <a:xfrm rot="5400000">
            <a:off x="11162716" y="601744"/>
            <a:ext cx="506288" cy="582529"/>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8790"/>
              <a:gd name="connsiteY0" fmla="*/ 789272 h 2184935"/>
              <a:gd name="connsiteX1" fmla="*/ 1414914 w 1968790"/>
              <a:gd name="connsiteY1" fmla="*/ 2184935 h 2184935"/>
              <a:gd name="connsiteX2" fmla="*/ 1674796 w 1968790"/>
              <a:gd name="connsiteY2" fmla="*/ 2030931 h 2184935"/>
              <a:gd name="connsiteX3" fmla="*/ 1968790 w 1968790"/>
              <a:gd name="connsiteY3" fmla="*/ 1966095 h 2184935"/>
              <a:gd name="connsiteX4" fmla="*/ 1963554 w 1968790"/>
              <a:gd name="connsiteY4" fmla="*/ 0 h 2184935"/>
              <a:gd name="connsiteX5" fmla="*/ 1626670 w 1968790"/>
              <a:gd name="connsiteY5" fmla="*/ 9626 h 2184935"/>
              <a:gd name="connsiteX6" fmla="*/ 1357163 w 1968790"/>
              <a:gd name="connsiteY6" fmla="*/ 57752 h 2184935"/>
              <a:gd name="connsiteX7" fmla="*/ 1155032 w 1968790"/>
              <a:gd name="connsiteY7" fmla="*/ 115504 h 2184935"/>
              <a:gd name="connsiteX8" fmla="*/ 943276 w 1968790"/>
              <a:gd name="connsiteY8" fmla="*/ 192506 h 2184935"/>
              <a:gd name="connsiteX9" fmla="*/ 693019 w 1968790"/>
              <a:gd name="connsiteY9" fmla="*/ 298384 h 2184935"/>
              <a:gd name="connsiteX10" fmla="*/ 423512 w 1968790"/>
              <a:gd name="connsiteY10" fmla="*/ 452388 h 2184935"/>
              <a:gd name="connsiteX11" fmla="*/ 231007 w 1968790"/>
              <a:gd name="connsiteY11" fmla="*/ 596767 h 2184935"/>
              <a:gd name="connsiteX12" fmla="*/ 96253 w 1968790"/>
              <a:gd name="connsiteY12" fmla="*/ 693019 h 2184935"/>
              <a:gd name="connsiteX13" fmla="*/ 0 w 1968790"/>
              <a:gd name="connsiteY13" fmla="*/ 789272 h 2184935"/>
              <a:gd name="connsiteX0" fmla="*/ 0 w 1974259"/>
              <a:gd name="connsiteY0" fmla="*/ 789272 h 2184935"/>
              <a:gd name="connsiteX1" fmla="*/ 1414914 w 1974259"/>
              <a:gd name="connsiteY1" fmla="*/ 2184935 h 2184935"/>
              <a:gd name="connsiteX2" fmla="*/ 1674796 w 1974259"/>
              <a:gd name="connsiteY2" fmla="*/ 2030931 h 2184935"/>
              <a:gd name="connsiteX3" fmla="*/ 1968790 w 1974259"/>
              <a:gd name="connsiteY3" fmla="*/ 1966095 h 2184935"/>
              <a:gd name="connsiteX4" fmla="*/ 1974027 w 1974259"/>
              <a:gd name="connsiteY4" fmla="*/ 0 h 2184935"/>
              <a:gd name="connsiteX5" fmla="*/ 1626670 w 1974259"/>
              <a:gd name="connsiteY5" fmla="*/ 9626 h 2184935"/>
              <a:gd name="connsiteX6" fmla="*/ 1357163 w 1974259"/>
              <a:gd name="connsiteY6" fmla="*/ 57752 h 2184935"/>
              <a:gd name="connsiteX7" fmla="*/ 1155032 w 1974259"/>
              <a:gd name="connsiteY7" fmla="*/ 115504 h 2184935"/>
              <a:gd name="connsiteX8" fmla="*/ 943276 w 1974259"/>
              <a:gd name="connsiteY8" fmla="*/ 192506 h 2184935"/>
              <a:gd name="connsiteX9" fmla="*/ 693019 w 1974259"/>
              <a:gd name="connsiteY9" fmla="*/ 298384 h 2184935"/>
              <a:gd name="connsiteX10" fmla="*/ 423512 w 1974259"/>
              <a:gd name="connsiteY10" fmla="*/ 452388 h 2184935"/>
              <a:gd name="connsiteX11" fmla="*/ 231007 w 1974259"/>
              <a:gd name="connsiteY11" fmla="*/ 596767 h 2184935"/>
              <a:gd name="connsiteX12" fmla="*/ 96253 w 1974259"/>
              <a:gd name="connsiteY12" fmla="*/ 693019 h 2184935"/>
              <a:gd name="connsiteX13" fmla="*/ 0 w 1974259"/>
              <a:gd name="connsiteY13" fmla="*/ 789272 h 2184935"/>
              <a:gd name="connsiteX0" fmla="*/ 0 w 1974259"/>
              <a:gd name="connsiteY0" fmla="*/ 789272 h 2162075"/>
              <a:gd name="connsiteX1" fmla="*/ 1448950 w 1974259"/>
              <a:gd name="connsiteY1" fmla="*/ 2162075 h 2162075"/>
              <a:gd name="connsiteX2" fmla="*/ 1674796 w 1974259"/>
              <a:gd name="connsiteY2" fmla="*/ 2030931 h 2162075"/>
              <a:gd name="connsiteX3" fmla="*/ 1968790 w 1974259"/>
              <a:gd name="connsiteY3" fmla="*/ 1966095 h 2162075"/>
              <a:gd name="connsiteX4" fmla="*/ 1974027 w 1974259"/>
              <a:gd name="connsiteY4" fmla="*/ 0 h 2162075"/>
              <a:gd name="connsiteX5" fmla="*/ 1626670 w 1974259"/>
              <a:gd name="connsiteY5" fmla="*/ 9626 h 2162075"/>
              <a:gd name="connsiteX6" fmla="*/ 1357163 w 1974259"/>
              <a:gd name="connsiteY6" fmla="*/ 57752 h 2162075"/>
              <a:gd name="connsiteX7" fmla="*/ 1155032 w 1974259"/>
              <a:gd name="connsiteY7" fmla="*/ 115504 h 2162075"/>
              <a:gd name="connsiteX8" fmla="*/ 943276 w 1974259"/>
              <a:gd name="connsiteY8" fmla="*/ 192506 h 2162075"/>
              <a:gd name="connsiteX9" fmla="*/ 693019 w 1974259"/>
              <a:gd name="connsiteY9" fmla="*/ 298384 h 2162075"/>
              <a:gd name="connsiteX10" fmla="*/ 423512 w 1974259"/>
              <a:gd name="connsiteY10" fmla="*/ 452388 h 2162075"/>
              <a:gd name="connsiteX11" fmla="*/ 231007 w 1974259"/>
              <a:gd name="connsiteY11" fmla="*/ 596767 h 2162075"/>
              <a:gd name="connsiteX12" fmla="*/ 96253 w 1974259"/>
              <a:gd name="connsiteY12" fmla="*/ 693019 h 2162075"/>
              <a:gd name="connsiteX13" fmla="*/ 0 w 1974259"/>
              <a:gd name="connsiteY13" fmla="*/ 789272 h 2162075"/>
              <a:gd name="connsiteX0" fmla="*/ 0 w 1942838"/>
              <a:gd name="connsiteY0" fmla="*/ 791811 h 2162075"/>
              <a:gd name="connsiteX1" fmla="*/ 1417529 w 1942838"/>
              <a:gd name="connsiteY1" fmla="*/ 2162075 h 2162075"/>
              <a:gd name="connsiteX2" fmla="*/ 1643375 w 1942838"/>
              <a:gd name="connsiteY2" fmla="*/ 2030931 h 2162075"/>
              <a:gd name="connsiteX3" fmla="*/ 1937369 w 1942838"/>
              <a:gd name="connsiteY3" fmla="*/ 1966095 h 2162075"/>
              <a:gd name="connsiteX4" fmla="*/ 1942606 w 1942838"/>
              <a:gd name="connsiteY4" fmla="*/ 0 h 2162075"/>
              <a:gd name="connsiteX5" fmla="*/ 1595249 w 1942838"/>
              <a:gd name="connsiteY5" fmla="*/ 9626 h 2162075"/>
              <a:gd name="connsiteX6" fmla="*/ 1325742 w 1942838"/>
              <a:gd name="connsiteY6" fmla="*/ 57752 h 2162075"/>
              <a:gd name="connsiteX7" fmla="*/ 1123611 w 1942838"/>
              <a:gd name="connsiteY7" fmla="*/ 115504 h 2162075"/>
              <a:gd name="connsiteX8" fmla="*/ 911855 w 1942838"/>
              <a:gd name="connsiteY8" fmla="*/ 192506 h 2162075"/>
              <a:gd name="connsiteX9" fmla="*/ 661598 w 1942838"/>
              <a:gd name="connsiteY9" fmla="*/ 298384 h 2162075"/>
              <a:gd name="connsiteX10" fmla="*/ 392091 w 1942838"/>
              <a:gd name="connsiteY10" fmla="*/ 452388 h 2162075"/>
              <a:gd name="connsiteX11" fmla="*/ 199586 w 1942838"/>
              <a:gd name="connsiteY11" fmla="*/ 596767 h 2162075"/>
              <a:gd name="connsiteX12" fmla="*/ 64832 w 1942838"/>
              <a:gd name="connsiteY12" fmla="*/ 693019 h 2162075"/>
              <a:gd name="connsiteX13" fmla="*/ 0 w 1942838"/>
              <a:gd name="connsiteY13" fmla="*/ 791811 h 2162075"/>
              <a:gd name="connsiteX0" fmla="*/ 0 w 1942838"/>
              <a:gd name="connsiteY0" fmla="*/ 791811 h 2162075"/>
              <a:gd name="connsiteX1" fmla="*/ 1417529 w 1942838"/>
              <a:gd name="connsiteY1" fmla="*/ 2162075 h 2162075"/>
              <a:gd name="connsiteX2" fmla="*/ 1643375 w 1942838"/>
              <a:gd name="connsiteY2" fmla="*/ 2030931 h 2162075"/>
              <a:gd name="connsiteX3" fmla="*/ 1937369 w 1942838"/>
              <a:gd name="connsiteY3" fmla="*/ 1966095 h 2162075"/>
              <a:gd name="connsiteX4" fmla="*/ 1942606 w 1942838"/>
              <a:gd name="connsiteY4" fmla="*/ 0 h 2162075"/>
              <a:gd name="connsiteX5" fmla="*/ 1595249 w 1942838"/>
              <a:gd name="connsiteY5" fmla="*/ 9626 h 2162075"/>
              <a:gd name="connsiteX6" fmla="*/ 1325742 w 1942838"/>
              <a:gd name="connsiteY6" fmla="*/ 57752 h 2162075"/>
              <a:gd name="connsiteX7" fmla="*/ 1123611 w 1942838"/>
              <a:gd name="connsiteY7" fmla="*/ 115504 h 2162075"/>
              <a:gd name="connsiteX8" fmla="*/ 911855 w 1942838"/>
              <a:gd name="connsiteY8" fmla="*/ 192506 h 2162075"/>
              <a:gd name="connsiteX9" fmla="*/ 661598 w 1942838"/>
              <a:gd name="connsiteY9" fmla="*/ 298384 h 2162075"/>
              <a:gd name="connsiteX10" fmla="*/ 392091 w 1942838"/>
              <a:gd name="connsiteY10" fmla="*/ 452388 h 2162075"/>
              <a:gd name="connsiteX11" fmla="*/ 199586 w 1942838"/>
              <a:gd name="connsiteY11" fmla="*/ 596767 h 2162075"/>
              <a:gd name="connsiteX12" fmla="*/ 75305 w 1942838"/>
              <a:gd name="connsiteY12" fmla="*/ 698100 h 2162075"/>
              <a:gd name="connsiteX13" fmla="*/ 0 w 1942838"/>
              <a:gd name="connsiteY13" fmla="*/ 791811 h 2162075"/>
              <a:gd name="connsiteX0" fmla="*/ 0 w 1943108"/>
              <a:gd name="connsiteY0" fmla="*/ 791811 h 2162075"/>
              <a:gd name="connsiteX1" fmla="*/ 1417529 w 1943108"/>
              <a:gd name="connsiteY1" fmla="*/ 2162075 h 2162075"/>
              <a:gd name="connsiteX2" fmla="*/ 1643375 w 1943108"/>
              <a:gd name="connsiteY2" fmla="*/ 2030931 h 2162075"/>
              <a:gd name="connsiteX3" fmla="*/ 1942606 w 1943108"/>
              <a:gd name="connsiteY3" fmla="*/ 1953396 h 2162075"/>
              <a:gd name="connsiteX4" fmla="*/ 1942606 w 1943108"/>
              <a:gd name="connsiteY4" fmla="*/ 0 h 2162075"/>
              <a:gd name="connsiteX5" fmla="*/ 1595249 w 1943108"/>
              <a:gd name="connsiteY5" fmla="*/ 9626 h 2162075"/>
              <a:gd name="connsiteX6" fmla="*/ 1325742 w 1943108"/>
              <a:gd name="connsiteY6" fmla="*/ 57752 h 2162075"/>
              <a:gd name="connsiteX7" fmla="*/ 1123611 w 1943108"/>
              <a:gd name="connsiteY7" fmla="*/ 115504 h 2162075"/>
              <a:gd name="connsiteX8" fmla="*/ 911855 w 1943108"/>
              <a:gd name="connsiteY8" fmla="*/ 192506 h 2162075"/>
              <a:gd name="connsiteX9" fmla="*/ 661598 w 1943108"/>
              <a:gd name="connsiteY9" fmla="*/ 298384 h 2162075"/>
              <a:gd name="connsiteX10" fmla="*/ 392091 w 1943108"/>
              <a:gd name="connsiteY10" fmla="*/ 452388 h 2162075"/>
              <a:gd name="connsiteX11" fmla="*/ 199586 w 1943108"/>
              <a:gd name="connsiteY11" fmla="*/ 596767 h 2162075"/>
              <a:gd name="connsiteX12" fmla="*/ 75305 w 1943108"/>
              <a:gd name="connsiteY12" fmla="*/ 698100 h 2162075"/>
              <a:gd name="connsiteX13" fmla="*/ 0 w 1943108"/>
              <a:gd name="connsiteY13" fmla="*/ 791811 h 2162075"/>
              <a:gd name="connsiteX0" fmla="*/ 0 w 1943109"/>
              <a:gd name="connsiteY0" fmla="*/ 791811 h 2162075"/>
              <a:gd name="connsiteX1" fmla="*/ 1417529 w 1943109"/>
              <a:gd name="connsiteY1" fmla="*/ 2162075 h 2162075"/>
              <a:gd name="connsiteX2" fmla="*/ 1643375 w 1943109"/>
              <a:gd name="connsiteY2" fmla="*/ 2030931 h 2162075"/>
              <a:gd name="connsiteX3" fmla="*/ 1942606 w 1943109"/>
              <a:gd name="connsiteY3" fmla="*/ 1953396 h 2162075"/>
              <a:gd name="connsiteX4" fmla="*/ 1942606 w 1943109"/>
              <a:gd name="connsiteY4" fmla="*/ 0 h 2162075"/>
              <a:gd name="connsiteX5" fmla="*/ 1595249 w 1943109"/>
              <a:gd name="connsiteY5" fmla="*/ 9626 h 2162075"/>
              <a:gd name="connsiteX6" fmla="*/ 1325742 w 1943109"/>
              <a:gd name="connsiteY6" fmla="*/ 57752 h 2162075"/>
              <a:gd name="connsiteX7" fmla="*/ 1123611 w 1943109"/>
              <a:gd name="connsiteY7" fmla="*/ 115504 h 2162075"/>
              <a:gd name="connsiteX8" fmla="*/ 911855 w 1943109"/>
              <a:gd name="connsiteY8" fmla="*/ 192506 h 2162075"/>
              <a:gd name="connsiteX9" fmla="*/ 661598 w 1943109"/>
              <a:gd name="connsiteY9" fmla="*/ 298384 h 2162075"/>
              <a:gd name="connsiteX10" fmla="*/ 392091 w 1943109"/>
              <a:gd name="connsiteY10" fmla="*/ 452388 h 2162075"/>
              <a:gd name="connsiteX11" fmla="*/ 199586 w 1943109"/>
              <a:gd name="connsiteY11" fmla="*/ 596767 h 2162075"/>
              <a:gd name="connsiteX12" fmla="*/ 75305 w 1943109"/>
              <a:gd name="connsiteY12" fmla="*/ 698100 h 2162075"/>
              <a:gd name="connsiteX13" fmla="*/ 0 w 1943109"/>
              <a:gd name="connsiteY13" fmla="*/ 791811 h 2162075"/>
              <a:gd name="connsiteX0" fmla="*/ 0 w 1943109"/>
              <a:gd name="connsiteY0" fmla="*/ 791811 h 2162075"/>
              <a:gd name="connsiteX1" fmla="*/ 1417529 w 1943109"/>
              <a:gd name="connsiteY1" fmla="*/ 2162075 h 2162075"/>
              <a:gd name="connsiteX2" fmla="*/ 1643375 w 1943109"/>
              <a:gd name="connsiteY2" fmla="*/ 2030931 h 2162075"/>
              <a:gd name="connsiteX3" fmla="*/ 1801932 w 1943109"/>
              <a:gd name="connsiteY3" fmla="*/ 1973751 h 2162075"/>
              <a:gd name="connsiteX4" fmla="*/ 1942606 w 1943109"/>
              <a:gd name="connsiteY4" fmla="*/ 1953396 h 2162075"/>
              <a:gd name="connsiteX5" fmla="*/ 1942606 w 1943109"/>
              <a:gd name="connsiteY5" fmla="*/ 0 h 2162075"/>
              <a:gd name="connsiteX6" fmla="*/ 1595249 w 1943109"/>
              <a:gd name="connsiteY6" fmla="*/ 9626 h 2162075"/>
              <a:gd name="connsiteX7" fmla="*/ 1325742 w 1943109"/>
              <a:gd name="connsiteY7" fmla="*/ 57752 h 2162075"/>
              <a:gd name="connsiteX8" fmla="*/ 1123611 w 1943109"/>
              <a:gd name="connsiteY8" fmla="*/ 115504 h 2162075"/>
              <a:gd name="connsiteX9" fmla="*/ 911855 w 1943109"/>
              <a:gd name="connsiteY9" fmla="*/ 192506 h 2162075"/>
              <a:gd name="connsiteX10" fmla="*/ 661598 w 1943109"/>
              <a:gd name="connsiteY10" fmla="*/ 298384 h 2162075"/>
              <a:gd name="connsiteX11" fmla="*/ 392091 w 1943109"/>
              <a:gd name="connsiteY11" fmla="*/ 452388 h 2162075"/>
              <a:gd name="connsiteX12" fmla="*/ 199586 w 1943109"/>
              <a:gd name="connsiteY12" fmla="*/ 596767 h 2162075"/>
              <a:gd name="connsiteX13" fmla="*/ 75305 w 1943109"/>
              <a:gd name="connsiteY13" fmla="*/ 698100 h 2162075"/>
              <a:gd name="connsiteX14" fmla="*/ 0 w 1943109"/>
              <a:gd name="connsiteY14" fmla="*/ 791811 h 2162075"/>
              <a:gd name="connsiteX0" fmla="*/ 0 w 1943109"/>
              <a:gd name="connsiteY0" fmla="*/ 791811 h 2162075"/>
              <a:gd name="connsiteX1" fmla="*/ 1417529 w 1943109"/>
              <a:gd name="connsiteY1" fmla="*/ 2162075 h 2162075"/>
              <a:gd name="connsiteX2" fmla="*/ 1643375 w 1943109"/>
              <a:gd name="connsiteY2" fmla="*/ 2030931 h 2162075"/>
              <a:gd name="connsiteX3" fmla="*/ 1801932 w 1943109"/>
              <a:gd name="connsiteY3" fmla="*/ 1973751 h 2162075"/>
              <a:gd name="connsiteX4" fmla="*/ 1942606 w 1943109"/>
              <a:gd name="connsiteY4" fmla="*/ 1953396 h 2162075"/>
              <a:gd name="connsiteX5" fmla="*/ 1942606 w 1943109"/>
              <a:gd name="connsiteY5" fmla="*/ 0 h 2162075"/>
              <a:gd name="connsiteX6" fmla="*/ 1595249 w 1943109"/>
              <a:gd name="connsiteY6" fmla="*/ 9626 h 2162075"/>
              <a:gd name="connsiteX7" fmla="*/ 1325742 w 1943109"/>
              <a:gd name="connsiteY7" fmla="*/ 57752 h 2162075"/>
              <a:gd name="connsiteX8" fmla="*/ 1123611 w 1943109"/>
              <a:gd name="connsiteY8" fmla="*/ 115504 h 2162075"/>
              <a:gd name="connsiteX9" fmla="*/ 911855 w 1943109"/>
              <a:gd name="connsiteY9" fmla="*/ 192506 h 2162075"/>
              <a:gd name="connsiteX10" fmla="*/ 661598 w 1943109"/>
              <a:gd name="connsiteY10" fmla="*/ 298384 h 2162075"/>
              <a:gd name="connsiteX11" fmla="*/ 392091 w 1943109"/>
              <a:gd name="connsiteY11" fmla="*/ 452388 h 2162075"/>
              <a:gd name="connsiteX12" fmla="*/ 199586 w 1943109"/>
              <a:gd name="connsiteY12" fmla="*/ 596767 h 2162075"/>
              <a:gd name="connsiteX13" fmla="*/ 75305 w 1943109"/>
              <a:gd name="connsiteY13" fmla="*/ 698100 h 2162075"/>
              <a:gd name="connsiteX14" fmla="*/ 0 w 1943109"/>
              <a:gd name="connsiteY14" fmla="*/ 791811 h 2162075"/>
              <a:gd name="connsiteX0" fmla="*/ 0 w 1943109"/>
              <a:gd name="connsiteY0" fmla="*/ 791811 h 2162075"/>
              <a:gd name="connsiteX1" fmla="*/ 1417529 w 1943109"/>
              <a:gd name="connsiteY1" fmla="*/ 2162075 h 2162075"/>
              <a:gd name="connsiteX2" fmla="*/ 1630286 w 1943109"/>
              <a:gd name="connsiteY2" fmla="*/ 2025851 h 2162075"/>
              <a:gd name="connsiteX3" fmla="*/ 1801932 w 1943109"/>
              <a:gd name="connsiteY3" fmla="*/ 1973751 h 2162075"/>
              <a:gd name="connsiteX4" fmla="*/ 1942606 w 1943109"/>
              <a:gd name="connsiteY4" fmla="*/ 1953396 h 2162075"/>
              <a:gd name="connsiteX5" fmla="*/ 1942606 w 1943109"/>
              <a:gd name="connsiteY5" fmla="*/ 0 h 2162075"/>
              <a:gd name="connsiteX6" fmla="*/ 1595249 w 1943109"/>
              <a:gd name="connsiteY6" fmla="*/ 9626 h 2162075"/>
              <a:gd name="connsiteX7" fmla="*/ 1325742 w 1943109"/>
              <a:gd name="connsiteY7" fmla="*/ 57752 h 2162075"/>
              <a:gd name="connsiteX8" fmla="*/ 1123611 w 1943109"/>
              <a:gd name="connsiteY8" fmla="*/ 115504 h 2162075"/>
              <a:gd name="connsiteX9" fmla="*/ 911855 w 1943109"/>
              <a:gd name="connsiteY9" fmla="*/ 192506 h 2162075"/>
              <a:gd name="connsiteX10" fmla="*/ 661598 w 1943109"/>
              <a:gd name="connsiteY10" fmla="*/ 298384 h 2162075"/>
              <a:gd name="connsiteX11" fmla="*/ 392091 w 1943109"/>
              <a:gd name="connsiteY11" fmla="*/ 452388 h 2162075"/>
              <a:gd name="connsiteX12" fmla="*/ 199586 w 1943109"/>
              <a:gd name="connsiteY12" fmla="*/ 596767 h 2162075"/>
              <a:gd name="connsiteX13" fmla="*/ 75305 w 1943109"/>
              <a:gd name="connsiteY13" fmla="*/ 698100 h 2162075"/>
              <a:gd name="connsiteX14" fmla="*/ 0 w 1943109"/>
              <a:gd name="connsiteY14" fmla="*/ 791811 h 2162075"/>
              <a:gd name="connsiteX0" fmla="*/ 0 w 1943109"/>
              <a:gd name="connsiteY0" fmla="*/ 791811 h 2162074"/>
              <a:gd name="connsiteX1" fmla="*/ 1425387 w 1943109"/>
              <a:gd name="connsiteY1" fmla="*/ 2162074 h 2162074"/>
              <a:gd name="connsiteX2" fmla="*/ 1630286 w 1943109"/>
              <a:gd name="connsiteY2" fmla="*/ 2025851 h 2162074"/>
              <a:gd name="connsiteX3" fmla="*/ 1801932 w 1943109"/>
              <a:gd name="connsiteY3" fmla="*/ 1973751 h 2162074"/>
              <a:gd name="connsiteX4" fmla="*/ 1942606 w 1943109"/>
              <a:gd name="connsiteY4" fmla="*/ 1953396 h 2162074"/>
              <a:gd name="connsiteX5" fmla="*/ 1942606 w 1943109"/>
              <a:gd name="connsiteY5" fmla="*/ 0 h 2162074"/>
              <a:gd name="connsiteX6" fmla="*/ 1595249 w 1943109"/>
              <a:gd name="connsiteY6" fmla="*/ 9626 h 2162074"/>
              <a:gd name="connsiteX7" fmla="*/ 1325742 w 1943109"/>
              <a:gd name="connsiteY7" fmla="*/ 57752 h 2162074"/>
              <a:gd name="connsiteX8" fmla="*/ 1123611 w 1943109"/>
              <a:gd name="connsiteY8" fmla="*/ 115504 h 2162074"/>
              <a:gd name="connsiteX9" fmla="*/ 911855 w 1943109"/>
              <a:gd name="connsiteY9" fmla="*/ 192506 h 2162074"/>
              <a:gd name="connsiteX10" fmla="*/ 661598 w 1943109"/>
              <a:gd name="connsiteY10" fmla="*/ 298384 h 2162074"/>
              <a:gd name="connsiteX11" fmla="*/ 392091 w 1943109"/>
              <a:gd name="connsiteY11" fmla="*/ 452388 h 2162074"/>
              <a:gd name="connsiteX12" fmla="*/ 199586 w 1943109"/>
              <a:gd name="connsiteY12" fmla="*/ 596767 h 2162074"/>
              <a:gd name="connsiteX13" fmla="*/ 75305 w 1943109"/>
              <a:gd name="connsiteY13" fmla="*/ 698100 h 2162074"/>
              <a:gd name="connsiteX14" fmla="*/ 0 w 1943109"/>
              <a:gd name="connsiteY14" fmla="*/ 791811 h 2162074"/>
              <a:gd name="connsiteX0" fmla="*/ 0 w 1937873"/>
              <a:gd name="connsiteY0" fmla="*/ 781651 h 2162074"/>
              <a:gd name="connsiteX1" fmla="*/ 1420151 w 1937873"/>
              <a:gd name="connsiteY1" fmla="*/ 2162074 h 2162074"/>
              <a:gd name="connsiteX2" fmla="*/ 1625050 w 1937873"/>
              <a:gd name="connsiteY2" fmla="*/ 2025851 h 2162074"/>
              <a:gd name="connsiteX3" fmla="*/ 1796696 w 1937873"/>
              <a:gd name="connsiteY3" fmla="*/ 1973751 h 2162074"/>
              <a:gd name="connsiteX4" fmla="*/ 1937370 w 1937873"/>
              <a:gd name="connsiteY4" fmla="*/ 1953396 h 2162074"/>
              <a:gd name="connsiteX5" fmla="*/ 1937370 w 1937873"/>
              <a:gd name="connsiteY5" fmla="*/ 0 h 2162074"/>
              <a:gd name="connsiteX6" fmla="*/ 1590013 w 1937873"/>
              <a:gd name="connsiteY6" fmla="*/ 9626 h 2162074"/>
              <a:gd name="connsiteX7" fmla="*/ 1320506 w 1937873"/>
              <a:gd name="connsiteY7" fmla="*/ 57752 h 2162074"/>
              <a:gd name="connsiteX8" fmla="*/ 1118375 w 1937873"/>
              <a:gd name="connsiteY8" fmla="*/ 115504 h 2162074"/>
              <a:gd name="connsiteX9" fmla="*/ 906619 w 1937873"/>
              <a:gd name="connsiteY9" fmla="*/ 192506 h 2162074"/>
              <a:gd name="connsiteX10" fmla="*/ 656362 w 1937873"/>
              <a:gd name="connsiteY10" fmla="*/ 298384 h 2162074"/>
              <a:gd name="connsiteX11" fmla="*/ 386855 w 1937873"/>
              <a:gd name="connsiteY11" fmla="*/ 452388 h 2162074"/>
              <a:gd name="connsiteX12" fmla="*/ 194350 w 1937873"/>
              <a:gd name="connsiteY12" fmla="*/ 596767 h 2162074"/>
              <a:gd name="connsiteX13" fmla="*/ 70069 w 1937873"/>
              <a:gd name="connsiteY13" fmla="*/ 698100 h 2162074"/>
              <a:gd name="connsiteX14" fmla="*/ 0 w 1937873"/>
              <a:gd name="connsiteY14" fmla="*/ 781651 h 2162074"/>
              <a:gd name="connsiteX0" fmla="*/ 0 w 1942606"/>
              <a:gd name="connsiteY0" fmla="*/ 781651 h 2162074"/>
              <a:gd name="connsiteX1" fmla="*/ 1420151 w 1942606"/>
              <a:gd name="connsiteY1" fmla="*/ 2162074 h 2162074"/>
              <a:gd name="connsiteX2" fmla="*/ 1625050 w 1942606"/>
              <a:gd name="connsiteY2" fmla="*/ 2025851 h 2162074"/>
              <a:gd name="connsiteX3" fmla="*/ 1796696 w 1942606"/>
              <a:gd name="connsiteY3" fmla="*/ 1973751 h 2162074"/>
              <a:gd name="connsiteX4" fmla="*/ 1942606 w 1942606"/>
              <a:gd name="connsiteY4" fmla="*/ 1950856 h 2162074"/>
              <a:gd name="connsiteX5" fmla="*/ 1937370 w 1942606"/>
              <a:gd name="connsiteY5" fmla="*/ 0 h 2162074"/>
              <a:gd name="connsiteX6" fmla="*/ 1590013 w 1942606"/>
              <a:gd name="connsiteY6" fmla="*/ 9626 h 2162074"/>
              <a:gd name="connsiteX7" fmla="*/ 1320506 w 1942606"/>
              <a:gd name="connsiteY7" fmla="*/ 57752 h 2162074"/>
              <a:gd name="connsiteX8" fmla="*/ 1118375 w 1942606"/>
              <a:gd name="connsiteY8" fmla="*/ 115504 h 2162074"/>
              <a:gd name="connsiteX9" fmla="*/ 906619 w 1942606"/>
              <a:gd name="connsiteY9" fmla="*/ 192506 h 2162074"/>
              <a:gd name="connsiteX10" fmla="*/ 656362 w 1942606"/>
              <a:gd name="connsiteY10" fmla="*/ 298384 h 2162074"/>
              <a:gd name="connsiteX11" fmla="*/ 386855 w 1942606"/>
              <a:gd name="connsiteY11" fmla="*/ 452388 h 2162074"/>
              <a:gd name="connsiteX12" fmla="*/ 194350 w 1942606"/>
              <a:gd name="connsiteY12" fmla="*/ 596767 h 2162074"/>
              <a:gd name="connsiteX13" fmla="*/ 70069 w 1942606"/>
              <a:gd name="connsiteY13" fmla="*/ 698100 h 2162074"/>
              <a:gd name="connsiteX14" fmla="*/ 0 w 1942606"/>
              <a:gd name="connsiteY14" fmla="*/ 781651 h 2162074"/>
              <a:gd name="connsiteX0" fmla="*/ 0 w 1947846"/>
              <a:gd name="connsiteY0" fmla="*/ 781651 h 2162074"/>
              <a:gd name="connsiteX1" fmla="*/ 1420151 w 1947846"/>
              <a:gd name="connsiteY1" fmla="*/ 2162074 h 2162074"/>
              <a:gd name="connsiteX2" fmla="*/ 1625050 w 1947846"/>
              <a:gd name="connsiteY2" fmla="*/ 2025851 h 2162074"/>
              <a:gd name="connsiteX3" fmla="*/ 1796696 w 1947846"/>
              <a:gd name="connsiteY3" fmla="*/ 1973751 h 2162074"/>
              <a:gd name="connsiteX4" fmla="*/ 1947846 w 1947846"/>
              <a:gd name="connsiteY4" fmla="*/ 1950855 h 2162074"/>
              <a:gd name="connsiteX5" fmla="*/ 1937370 w 1947846"/>
              <a:gd name="connsiteY5" fmla="*/ 0 h 2162074"/>
              <a:gd name="connsiteX6" fmla="*/ 1590013 w 1947846"/>
              <a:gd name="connsiteY6" fmla="*/ 9626 h 2162074"/>
              <a:gd name="connsiteX7" fmla="*/ 1320506 w 1947846"/>
              <a:gd name="connsiteY7" fmla="*/ 57752 h 2162074"/>
              <a:gd name="connsiteX8" fmla="*/ 1118375 w 1947846"/>
              <a:gd name="connsiteY8" fmla="*/ 115504 h 2162074"/>
              <a:gd name="connsiteX9" fmla="*/ 906619 w 1947846"/>
              <a:gd name="connsiteY9" fmla="*/ 192506 h 2162074"/>
              <a:gd name="connsiteX10" fmla="*/ 656362 w 1947846"/>
              <a:gd name="connsiteY10" fmla="*/ 298384 h 2162074"/>
              <a:gd name="connsiteX11" fmla="*/ 386855 w 1947846"/>
              <a:gd name="connsiteY11" fmla="*/ 452388 h 2162074"/>
              <a:gd name="connsiteX12" fmla="*/ 194350 w 1947846"/>
              <a:gd name="connsiteY12" fmla="*/ 596767 h 2162074"/>
              <a:gd name="connsiteX13" fmla="*/ 70069 w 1947846"/>
              <a:gd name="connsiteY13" fmla="*/ 698100 h 2162074"/>
              <a:gd name="connsiteX14" fmla="*/ 0 w 1947846"/>
              <a:gd name="connsiteY14" fmla="*/ 781651 h 2162074"/>
              <a:gd name="connsiteX0" fmla="*/ 0 w 1948348"/>
              <a:gd name="connsiteY0" fmla="*/ 794351 h 2174774"/>
              <a:gd name="connsiteX1" fmla="*/ 1420151 w 1948348"/>
              <a:gd name="connsiteY1" fmla="*/ 2174774 h 2174774"/>
              <a:gd name="connsiteX2" fmla="*/ 1625050 w 1948348"/>
              <a:gd name="connsiteY2" fmla="*/ 2038551 h 2174774"/>
              <a:gd name="connsiteX3" fmla="*/ 1796696 w 1948348"/>
              <a:gd name="connsiteY3" fmla="*/ 1986451 h 2174774"/>
              <a:gd name="connsiteX4" fmla="*/ 1947846 w 1948348"/>
              <a:gd name="connsiteY4" fmla="*/ 1963555 h 2174774"/>
              <a:gd name="connsiteX5" fmla="*/ 1947845 w 1948348"/>
              <a:gd name="connsiteY5" fmla="*/ 0 h 2174774"/>
              <a:gd name="connsiteX6" fmla="*/ 1590013 w 1948348"/>
              <a:gd name="connsiteY6" fmla="*/ 22326 h 2174774"/>
              <a:gd name="connsiteX7" fmla="*/ 1320506 w 1948348"/>
              <a:gd name="connsiteY7" fmla="*/ 70452 h 2174774"/>
              <a:gd name="connsiteX8" fmla="*/ 1118375 w 1948348"/>
              <a:gd name="connsiteY8" fmla="*/ 128204 h 2174774"/>
              <a:gd name="connsiteX9" fmla="*/ 906619 w 1948348"/>
              <a:gd name="connsiteY9" fmla="*/ 205206 h 2174774"/>
              <a:gd name="connsiteX10" fmla="*/ 656362 w 1948348"/>
              <a:gd name="connsiteY10" fmla="*/ 311084 h 2174774"/>
              <a:gd name="connsiteX11" fmla="*/ 386855 w 1948348"/>
              <a:gd name="connsiteY11" fmla="*/ 465088 h 2174774"/>
              <a:gd name="connsiteX12" fmla="*/ 194350 w 1948348"/>
              <a:gd name="connsiteY12" fmla="*/ 609467 h 2174774"/>
              <a:gd name="connsiteX13" fmla="*/ 70069 w 1948348"/>
              <a:gd name="connsiteY13" fmla="*/ 710800 h 2174774"/>
              <a:gd name="connsiteX14" fmla="*/ 0 w 1948348"/>
              <a:gd name="connsiteY14" fmla="*/ 794351 h 2174774"/>
              <a:gd name="connsiteX0" fmla="*/ 0 w 1948348"/>
              <a:gd name="connsiteY0" fmla="*/ 794352 h 2174775"/>
              <a:gd name="connsiteX1" fmla="*/ 1420151 w 1948348"/>
              <a:gd name="connsiteY1" fmla="*/ 2174775 h 2174775"/>
              <a:gd name="connsiteX2" fmla="*/ 1625050 w 1948348"/>
              <a:gd name="connsiteY2" fmla="*/ 2038552 h 2174775"/>
              <a:gd name="connsiteX3" fmla="*/ 1796696 w 1948348"/>
              <a:gd name="connsiteY3" fmla="*/ 1986452 h 2174775"/>
              <a:gd name="connsiteX4" fmla="*/ 1947846 w 1948348"/>
              <a:gd name="connsiteY4" fmla="*/ 1963556 h 2174775"/>
              <a:gd name="connsiteX5" fmla="*/ 1947845 w 1948348"/>
              <a:gd name="connsiteY5" fmla="*/ 1 h 2174775"/>
              <a:gd name="connsiteX6" fmla="*/ 1590013 w 1948348"/>
              <a:gd name="connsiteY6" fmla="*/ 22327 h 2174775"/>
              <a:gd name="connsiteX7" fmla="*/ 1320506 w 1948348"/>
              <a:gd name="connsiteY7" fmla="*/ 70453 h 2174775"/>
              <a:gd name="connsiteX8" fmla="*/ 1118375 w 1948348"/>
              <a:gd name="connsiteY8" fmla="*/ 128205 h 2174775"/>
              <a:gd name="connsiteX9" fmla="*/ 906619 w 1948348"/>
              <a:gd name="connsiteY9" fmla="*/ 205207 h 2174775"/>
              <a:gd name="connsiteX10" fmla="*/ 656362 w 1948348"/>
              <a:gd name="connsiteY10" fmla="*/ 311085 h 2174775"/>
              <a:gd name="connsiteX11" fmla="*/ 386855 w 1948348"/>
              <a:gd name="connsiteY11" fmla="*/ 465089 h 2174775"/>
              <a:gd name="connsiteX12" fmla="*/ 194350 w 1948348"/>
              <a:gd name="connsiteY12" fmla="*/ 609468 h 2174775"/>
              <a:gd name="connsiteX13" fmla="*/ 70069 w 1948348"/>
              <a:gd name="connsiteY13" fmla="*/ 710801 h 2174775"/>
              <a:gd name="connsiteX14" fmla="*/ 0 w 1948348"/>
              <a:gd name="connsiteY14" fmla="*/ 794352 h 217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48348" h="2174775">
                <a:moveTo>
                  <a:pt x="0" y="794352"/>
                </a:moveTo>
                <a:lnTo>
                  <a:pt x="1420151" y="2174775"/>
                </a:lnTo>
                <a:lnTo>
                  <a:pt x="1625050" y="2038552"/>
                </a:lnTo>
                <a:cubicBezTo>
                  <a:pt x="1689117" y="2010975"/>
                  <a:pt x="1746824" y="1999374"/>
                  <a:pt x="1796696" y="1986452"/>
                </a:cubicBezTo>
                <a:cubicBezTo>
                  <a:pt x="1846568" y="1973530"/>
                  <a:pt x="1877276" y="1963585"/>
                  <a:pt x="1947846" y="1963556"/>
                </a:cubicBezTo>
                <a:cubicBezTo>
                  <a:pt x="1946101" y="1308191"/>
                  <a:pt x="1949590" y="655366"/>
                  <a:pt x="1947845" y="1"/>
                </a:cubicBezTo>
                <a:cubicBezTo>
                  <a:pt x="1828568" y="-176"/>
                  <a:pt x="1709290" y="14885"/>
                  <a:pt x="1590013" y="22327"/>
                </a:cubicBezTo>
                <a:lnTo>
                  <a:pt x="1320506" y="70453"/>
                </a:lnTo>
                <a:lnTo>
                  <a:pt x="1118375" y="128205"/>
                </a:lnTo>
                <a:lnTo>
                  <a:pt x="906619" y="205207"/>
                </a:lnTo>
                <a:lnTo>
                  <a:pt x="656362" y="311085"/>
                </a:lnTo>
                <a:lnTo>
                  <a:pt x="386855" y="465089"/>
                </a:lnTo>
                <a:lnTo>
                  <a:pt x="194350" y="609468"/>
                </a:lnTo>
                <a:lnTo>
                  <a:pt x="70069" y="710801"/>
                </a:lnTo>
                <a:lnTo>
                  <a:pt x="0" y="794352"/>
                </a:lnTo>
                <a:close/>
              </a:path>
            </a:pathLst>
          </a:custGeom>
          <a:solidFill>
            <a:srgbClr val="B2B2B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Isolation1">
            <a:hlinkClick r:id="rId5" action="ppaction://hlinksldjump"/>
            <a:extLst>
              <a:ext uri="{FF2B5EF4-FFF2-40B4-BE49-F238E27FC236}">
                <a16:creationId xmlns:a16="http://schemas.microsoft.com/office/drawing/2014/main" id="{176B68A2-5188-44D5-95A9-8A45E04AC8F8}"/>
              </a:ext>
            </a:extLst>
          </p:cNvPr>
          <p:cNvSpPr/>
          <p:nvPr/>
        </p:nvSpPr>
        <p:spPr>
          <a:xfrm rot="8016076">
            <a:off x="11206860" y="996413"/>
            <a:ext cx="512281" cy="580840"/>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66380 w 1963554"/>
              <a:gd name="connsiteY2" fmla="*/ 201096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57607"/>
              <a:gd name="connsiteX1" fmla="*/ 1399555 w 1963554"/>
              <a:gd name="connsiteY1" fmla="*/ 2157607 h 2157607"/>
              <a:gd name="connsiteX2" fmla="*/ 1666380 w 1963554"/>
              <a:gd name="connsiteY2" fmla="*/ 2010961 h 2157607"/>
              <a:gd name="connsiteX3" fmla="*/ 1963554 w 1963554"/>
              <a:gd name="connsiteY3" fmla="*/ 1963554 h 2157607"/>
              <a:gd name="connsiteX4" fmla="*/ 1963554 w 1963554"/>
              <a:gd name="connsiteY4" fmla="*/ 0 h 2157607"/>
              <a:gd name="connsiteX5" fmla="*/ 1626670 w 1963554"/>
              <a:gd name="connsiteY5" fmla="*/ 9626 h 2157607"/>
              <a:gd name="connsiteX6" fmla="*/ 1357163 w 1963554"/>
              <a:gd name="connsiteY6" fmla="*/ 57752 h 2157607"/>
              <a:gd name="connsiteX7" fmla="*/ 1155032 w 1963554"/>
              <a:gd name="connsiteY7" fmla="*/ 115504 h 2157607"/>
              <a:gd name="connsiteX8" fmla="*/ 943276 w 1963554"/>
              <a:gd name="connsiteY8" fmla="*/ 192506 h 2157607"/>
              <a:gd name="connsiteX9" fmla="*/ 693019 w 1963554"/>
              <a:gd name="connsiteY9" fmla="*/ 298384 h 2157607"/>
              <a:gd name="connsiteX10" fmla="*/ 423512 w 1963554"/>
              <a:gd name="connsiteY10" fmla="*/ 452388 h 2157607"/>
              <a:gd name="connsiteX11" fmla="*/ 231007 w 1963554"/>
              <a:gd name="connsiteY11" fmla="*/ 596767 h 2157607"/>
              <a:gd name="connsiteX12" fmla="*/ 96253 w 1963554"/>
              <a:gd name="connsiteY12" fmla="*/ 693019 h 2157607"/>
              <a:gd name="connsiteX13" fmla="*/ 0 w 1963554"/>
              <a:gd name="connsiteY13" fmla="*/ 789272 h 2157607"/>
              <a:gd name="connsiteX0" fmla="*/ 0 w 1963554"/>
              <a:gd name="connsiteY0" fmla="*/ 789272 h 2157607"/>
              <a:gd name="connsiteX1" fmla="*/ 1399555 w 1963554"/>
              <a:gd name="connsiteY1" fmla="*/ 2157607 h 2157607"/>
              <a:gd name="connsiteX2" fmla="*/ 1666380 w 1963554"/>
              <a:gd name="connsiteY2" fmla="*/ 2010961 h 2157607"/>
              <a:gd name="connsiteX3" fmla="*/ 1963554 w 1963554"/>
              <a:gd name="connsiteY3" fmla="*/ 1963554 h 2157607"/>
              <a:gd name="connsiteX4" fmla="*/ 1963554 w 1963554"/>
              <a:gd name="connsiteY4" fmla="*/ 0 h 2157607"/>
              <a:gd name="connsiteX5" fmla="*/ 1626670 w 1963554"/>
              <a:gd name="connsiteY5" fmla="*/ 9626 h 2157607"/>
              <a:gd name="connsiteX6" fmla="*/ 1357163 w 1963554"/>
              <a:gd name="connsiteY6" fmla="*/ 57752 h 2157607"/>
              <a:gd name="connsiteX7" fmla="*/ 1155032 w 1963554"/>
              <a:gd name="connsiteY7" fmla="*/ 115504 h 2157607"/>
              <a:gd name="connsiteX8" fmla="*/ 943276 w 1963554"/>
              <a:gd name="connsiteY8" fmla="*/ 192506 h 2157607"/>
              <a:gd name="connsiteX9" fmla="*/ 693019 w 1963554"/>
              <a:gd name="connsiteY9" fmla="*/ 298384 h 2157607"/>
              <a:gd name="connsiteX10" fmla="*/ 423512 w 1963554"/>
              <a:gd name="connsiteY10" fmla="*/ 452388 h 2157607"/>
              <a:gd name="connsiteX11" fmla="*/ 231007 w 1963554"/>
              <a:gd name="connsiteY11" fmla="*/ 596767 h 2157607"/>
              <a:gd name="connsiteX12" fmla="*/ 96253 w 1963554"/>
              <a:gd name="connsiteY12" fmla="*/ 693019 h 2157607"/>
              <a:gd name="connsiteX13" fmla="*/ 0 w 1963554"/>
              <a:gd name="connsiteY13" fmla="*/ 789272 h 2157607"/>
              <a:gd name="connsiteX0" fmla="*/ 0 w 1903934"/>
              <a:gd name="connsiteY0" fmla="*/ 753013 h 2157607"/>
              <a:gd name="connsiteX1" fmla="*/ 1339935 w 1903934"/>
              <a:gd name="connsiteY1" fmla="*/ 2157607 h 2157607"/>
              <a:gd name="connsiteX2" fmla="*/ 1606760 w 1903934"/>
              <a:gd name="connsiteY2" fmla="*/ 2010961 h 2157607"/>
              <a:gd name="connsiteX3" fmla="*/ 1903934 w 1903934"/>
              <a:gd name="connsiteY3" fmla="*/ 1963554 h 2157607"/>
              <a:gd name="connsiteX4" fmla="*/ 1903934 w 1903934"/>
              <a:gd name="connsiteY4" fmla="*/ 0 h 2157607"/>
              <a:gd name="connsiteX5" fmla="*/ 1567050 w 1903934"/>
              <a:gd name="connsiteY5" fmla="*/ 9626 h 2157607"/>
              <a:gd name="connsiteX6" fmla="*/ 1297543 w 1903934"/>
              <a:gd name="connsiteY6" fmla="*/ 57752 h 2157607"/>
              <a:gd name="connsiteX7" fmla="*/ 1095412 w 1903934"/>
              <a:gd name="connsiteY7" fmla="*/ 115504 h 2157607"/>
              <a:gd name="connsiteX8" fmla="*/ 883656 w 1903934"/>
              <a:gd name="connsiteY8" fmla="*/ 192506 h 2157607"/>
              <a:gd name="connsiteX9" fmla="*/ 633399 w 1903934"/>
              <a:gd name="connsiteY9" fmla="*/ 298384 h 2157607"/>
              <a:gd name="connsiteX10" fmla="*/ 363892 w 1903934"/>
              <a:gd name="connsiteY10" fmla="*/ 452388 h 2157607"/>
              <a:gd name="connsiteX11" fmla="*/ 171387 w 1903934"/>
              <a:gd name="connsiteY11" fmla="*/ 596767 h 2157607"/>
              <a:gd name="connsiteX12" fmla="*/ 36633 w 1903934"/>
              <a:gd name="connsiteY12" fmla="*/ 693019 h 2157607"/>
              <a:gd name="connsiteX13" fmla="*/ 0 w 1903934"/>
              <a:gd name="connsiteY13" fmla="*/ 753013 h 2157607"/>
              <a:gd name="connsiteX0" fmla="*/ 0 w 1896817"/>
              <a:gd name="connsiteY0" fmla="*/ 753189 h 2157607"/>
              <a:gd name="connsiteX1" fmla="*/ 1332818 w 1896817"/>
              <a:gd name="connsiteY1" fmla="*/ 2157607 h 2157607"/>
              <a:gd name="connsiteX2" fmla="*/ 1599643 w 1896817"/>
              <a:gd name="connsiteY2" fmla="*/ 2010961 h 2157607"/>
              <a:gd name="connsiteX3" fmla="*/ 1896817 w 1896817"/>
              <a:gd name="connsiteY3" fmla="*/ 1963554 h 2157607"/>
              <a:gd name="connsiteX4" fmla="*/ 1896817 w 1896817"/>
              <a:gd name="connsiteY4" fmla="*/ 0 h 2157607"/>
              <a:gd name="connsiteX5" fmla="*/ 1559933 w 1896817"/>
              <a:gd name="connsiteY5" fmla="*/ 9626 h 2157607"/>
              <a:gd name="connsiteX6" fmla="*/ 1290426 w 1896817"/>
              <a:gd name="connsiteY6" fmla="*/ 57752 h 2157607"/>
              <a:gd name="connsiteX7" fmla="*/ 1088295 w 1896817"/>
              <a:gd name="connsiteY7" fmla="*/ 115504 h 2157607"/>
              <a:gd name="connsiteX8" fmla="*/ 876539 w 1896817"/>
              <a:gd name="connsiteY8" fmla="*/ 192506 h 2157607"/>
              <a:gd name="connsiteX9" fmla="*/ 626282 w 1896817"/>
              <a:gd name="connsiteY9" fmla="*/ 298384 h 2157607"/>
              <a:gd name="connsiteX10" fmla="*/ 356775 w 1896817"/>
              <a:gd name="connsiteY10" fmla="*/ 452388 h 2157607"/>
              <a:gd name="connsiteX11" fmla="*/ 164270 w 1896817"/>
              <a:gd name="connsiteY11" fmla="*/ 596767 h 2157607"/>
              <a:gd name="connsiteX12" fmla="*/ 29516 w 1896817"/>
              <a:gd name="connsiteY12" fmla="*/ 693019 h 2157607"/>
              <a:gd name="connsiteX13" fmla="*/ 0 w 1896817"/>
              <a:gd name="connsiteY13" fmla="*/ 753189 h 2157607"/>
              <a:gd name="connsiteX0" fmla="*/ 0 w 1896817"/>
              <a:gd name="connsiteY0" fmla="*/ 753189 h 2157607"/>
              <a:gd name="connsiteX1" fmla="*/ 1332818 w 1896817"/>
              <a:gd name="connsiteY1" fmla="*/ 2157607 h 2157607"/>
              <a:gd name="connsiteX2" fmla="*/ 1599643 w 1896817"/>
              <a:gd name="connsiteY2" fmla="*/ 2010961 h 2157607"/>
              <a:gd name="connsiteX3" fmla="*/ 1896817 w 1896817"/>
              <a:gd name="connsiteY3" fmla="*/ 1963554 h 2157607"/>
              <a:gd name="connsiteX4" fmla="*/ 1896817 w 1896817"/>
              <a:gd name="connsiteY4" fmla="*/ 0 h 2157607"/>
              <a:gd name="connsiteX5" fmla="*/ 1559933 w 1896817"/>
              <a:gd name="connsiteY5" fmla="*/ 9626 h 2157607"/>
              <a:gd name="connsiteX6" fmla="*/ 1290426 w 1896817"/>
              <a:gd name="connsiteY6" fmla="*/ 57752 h 2157607"/>
              <a:gd name="connsiteX7" fmla="*/ 1088295 w 1896817"/>
              <a:gd name="connsiteY7" fmla="*/ 115504 h 2157607"/>
              <a:gd name="connsiteX8" fmla="*/ 876539 w 1896817"/>
              <a:gd name="connsiteY8" fmla="*/ 192506 h 2157607"/>
              <a:gd name="connsiteX9" fmla="*/ 626282 w 1896817"/>
              <a:gd name="connsiteY9" fmla="*/ 298384 h 2157607"/>
              <a:gd name="connsiteX10" fmla="*/ 356775 w 1896817"/>
              <a:gd name="connsiteY10" fmla="*/ 452388 h 2157607"/>
              <a:gd name="connsiteX11" fmla="*/ 164270 w 1896817"/>
              <a:gd name="connsiteY11" fmla="*/ 596767 h 2157607"/>
              <a:gd name="connsiteX12" fmla="*/ 94515 w 1896817"/>
              <a:gd name="connsiteY12" fmla="*/ 655095 h 2157607"/>
              <a:gd name="connsiteX13" fmla="*/ 0 w 1896817"/>
              <a:gd name="connsiteY13" fmla="*/ 753189 h 2157607"/>
              <a:gd name="connsiteX0" fmla="*/ 0 w 1908619"/>
              <a:gd name="connsiteY0" fmla="*/ 725950 h 2157607"/>
              <a:gd name="connsiteX1" fmla="*/ 1344620 w 1908619"/>
              <a:gd name="connsiteY1" fmla="*/ 2157607 h 2157607"/>
              <a:gd name="connsiteX2" fmla="*/ 1611445 w 1908619"/>
              <a:gd name="connsiteY2" fmla="*/ 2010961 h 2157607"/>
              <a:gd name="connsiteX3" fmla="*/ 1908619 w 1908619"/>
              <a:gd name="connsiteY3" fmla="*/ 1963554 h 2157607"/>
              <a:gd name="connsiteX4" fmla="*/ 1908619 w 1908619"/>
              <a:gd name="connsiteY4" fmla="*/ 0 h 2157607"/>
              <a:gd name="connsiteX5" fmla="*/ 1571735 w 1908619"/>
              <a:gd name="connsiteY5" fmla="*/ 9626 h 2157607"/>
              <a:gd name="connsiteX6" fmla="*/ 1302228 w 1908619"/>
              <a:gd name="connsiteY6" fmla="*/ 57752 h 2157607"/>
              <a:gd name="connsiteX7" fmla="*/ 1100097 w 1908619"/>
              <a:gd name="connsiteY7" fmla="*/ 115504 h 2157607"/>
              <a:gd name="connsiteX8" fmla="*/ 888341 w 1908619"/>
              <a:gd name="connsiteY8" fmla="*/ 192506 h 2157607"/>
              <a:gd name="connsiteX9" fmla="*/ 638084 w 1908619"/>
              <a:gd name="connsiteY9" fmla="*/ 298384 h 2157607"/>
              <a:gd name="connsiteX10" fmla="*/ 368577 w 1908619"/>
              <a:gd name="connsiteY10" fmla="*/ 452388 h 2157607"/>
              <a:gd name="connsiteX11" fmla="*/ 176072 w 1908619"/>
              <a:gd name="connsiteY11" fmla="*/ 596767 h 2157607"/>
              <a:gd name="connsiteX12" fmla="*/ 106317 w 1908619"/>
              <a:gd name="connsiteY12" fmla="*/ 655095 h 2157607"/>
              <a:gd name="connsiteX13" fmla="*/ 0 w 1908619"/>
              <a:gd name="connsiteY13" fmla="*/ 725950 h 2157607"/>
              <a:gd name="connsiteX0" fmla="*/ 0 w 1895170"/>
              <a:gd name="connsiteY0" fmla="*/ 758620 h 2157607"/>
              <a:gd name="connsiteX1" fmla="*/ 1331171 w 1895170"/>
              <a:gd name="connsiteY1" fmla="*/ 2157607 h 2157607"/>
              <a:gd name="connsiteX2" fmla="*/ 1597996 w 1895170"/>
              <a:gd name="connsiteY2" fmla="*/ 2010961 h 2157607"/>
              <a:gd name="connsiteX3" fmla="*/ 1895170 w 1895170"/>
              <a:gd name="connsiteY3" fmla="*/ 1963554 h 2157607"/>
              <a:gd name="connsiteX4" fmla="*/ 1895170 w 1895170"/>
              <a:gd name="connsiteY4" fmla="*/ 0 h 2157607"/>
              <a:gd name="connsiteX5" fmla="*/ 1558286 w 1895170"/>
              <a:gd name="connsiteY5" fmla="*/ 9626 h 2157607"/>
              <a:gd name="connsiteX6" fmla="*/ 1288779 w 1895170"/>
              <a:gd name="connsiteY6" fmla="*/ 57752 h 2157607"/>
              <a:gd name="connsiteX7" fmla="*/ 1086648 w 1895170"/>
              <a:gd name="connsiteY7" fmla="*/ 115504 h 2157607"/>
              <a:gd name="connsiteX8" fmla="*/ 874892 w 1895170"/>
              <a:gd name="connsiteY8" fmla="*/ 192506 h 2157607"/>
              <a:gd name="connsiteX9" fmla="*/ 624635 w 1895170"/>
              <a:gd name="connsiteY9" fmla="*/ 298384 h 2157607"/>
              <a:gd name="connsiteX10" fmla="*/ 355128 w 1895170"/>
              <a:gd name="connsiteY10" fmla="*/ 452388 h 2157607"/>
              <a:gd name="connsiteX11" fmla="*/ 162623 w 1895170"/>
              <a:gd name="connsiteY11" fmla="*/ 596767 h 2157607"/>
              <a:gd name="connsiteX12" fmla="*/ 92868 w 1895170"/>
              <a:gd name="connsiteY12" fmla="*/ 655095 h 2157607"/>
              <a:gd name="connsiteX13" fmla="*/ 0 w 1895170"/>
              <a:gd name="connsiteY13" fmla="*/ 758620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85132 w 1905410"/>
              <a:gd name="connsiteY8" fmla="*/ 192506 h 2157607"/>
              <a:gd name="connsiteX9" fmla="*/ 634875 w 1905410"/>
              <a:gd name="connsiteY9" fmla="*/ 298384 h 2157607"/>
              <a:gd name="connsiteX10" fmla="*/ 365368 w 1905410"/>
              <a:gd name="connsiteY10" fmla="*/ 452388 h 2157607"/>
              <a:gd name="connsiteX11" fmla="*/ 172863 w 1905410"/>
              <a:gd name="connsiteY11" fmla="*/ 596767 h 2157607"/>
              <a:gd name="connsiteX12" fmla="*/ 103108 w 1905410"/>
              <a:gd name="connsiteY12" fmla="*/ 655095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85132 w 1905410"/>
              <a:gd name="connsiteY8" fmla="*/ 192506 h 2157607"/>
              <a:gd name="connsiteX9" fmla="*/ 634875 w 1905410"/>
              <a:gd name="connsiteY9" fmla="*/ 298384 h 2157607"/>
              <a:gd name="connsiteX10" fmla="*/ 365368 w 1905410"/>
              <a:gd name="connsiteY10" fmla="*/ 452388 h 2157607"/>
              <a:gd name="connsiteX11" fmla="*/ 172863 w 1905410"/>
              <a:gd name="connsiteY11" fmla="*/ 596767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85132 w 1905410"/>
              <a:gd name="connsiteY8" fmla="*/ 192506 h 2157607"/>
              <a:gd name="connsiteX9" fmla="*/ 634875 w 1905410"/>
              <a:gd name="connsiteY9" fmla="*/ 298384 h 2157607"/>
              <a:gd name="connsiteX10" fmla="*/ 365368 w 1905410"/>
              <a:gd name="connsiteY10" fmla="*/ 452388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85132 w 1905410"/>
              <a:gd name="connsiteY8" fmla="*/ 192506 h 2157607"/>
              <a:gd name="connsiteX9" fmla="*/ 634875 w 1905410"/>
              <a:gd name="connsiteY9" fmla="*/ 298384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85132 w 1905410"/>
              <a:gd name="connsiteY8" fmla="*/ 192506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846748 w 1905410"/>
              <a:gd name="connsiteY3" fmla="*/ 1960311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596260 w 1905410"/>
              <a:gd name="connsiteY2" fmla="*/ 1990904 h 2157607"/>
              <a:gd name="connsiteX3" fmla="*/ 1846748 w 1905410"/>
              <a:gd name="connsiteY3" fmla="*/ 1960311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596260 w 1905410"/>
              <a:gd name="connsiteY2" fmla="*/ 1990904 h 2157607"/>
              <a:gd name="connsiteX3" fmla="*/ 1846748 w 1905410"/>
              <a:gd name="connsiteY3" fmla="*/ 1960311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596260 w 1905410"/>
              <a:gd name="connsiteY2" fmla="*/ 1990904 h 2157607"/>
              <a:gd name="connsiteX3" fmla="*/ 1850478 w 1905410"/>
              <a:gd name="connsiteY3" fmla="*/ 1953218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596260 w 1905410"/>
              <a:gd name="connsiteY2" fmla="*/ 1990904 h 2157607"/>
              <a:gd name="connsiteX3" fmla="*/ 1850478 w 1905410"/>
              <a:gd name="connsiteY3" fmla="*/ 1953218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2089"/>
              <a:gd name="connsiteX1" fmla="*/ 1336203 w 1905410"/>
              <a:gd name="connsiteY1" fmla="*/ 2152089 h 2152089"/>
              <a:gd name="connsiteX2" fmla="*/ 1596260 w 1905410"/>
              <a:gd name="connsiteY2" fmla="*/ 1990904 h 2152089"/>
              <a:gd name="connsiteX3" fmla="*/ 1850478 w 1905410"/>
              <a:gd name="connsiteY3" fmla="*/ 1953218 h 2152089"/>
              <a:gd name="connsiteX4" fmla="*/ 1905410 w 1905410"/>
              <a:gd name="connsiteY4" fmla="*/ 0 h 2152089"/>
              <a:gd name="connsiteX5" fmla="*/ 1568526 w 1905410"/>
              <a:gd name="connsiteY5" fmla="*/ 9626 h 2152089"/>
              <a:gd name="connsiteX6" fmla="*/ 1295286 w 1905410"/>
              <a:gd name="connsiteY6" fmla="*/ 64847 h 2152089"/>
              <a:gd name="connsiteX7" fmla="*/ 1095327 w 1905410"/>
              <a:gd name="connsiteY7" fmla="*/ 106482 h 2152089"/>
              <a:gd name="connsiteX8" fmla="*/ 899799 w 1905410"/>
              <a:gd name="connsiteY8" fmla="*/ 174903 h 2152089"/>
              <a:gd name="connsiteX9" fmla="*/ 635048 w 1905410"/>
              <a:gd name="connsiteY9" fmla="*/ 291203 h 2152089"/>
              <a:gd name="connsiteX10" fmla="*/ 421256 w 1905410"/>
              <a:gd name="connsiteY10" fmla="*/ 423223 h 2152089"/>
              <a:gd name="connsiteX11" fmla="*/ 204018 w 1905410"/>
              <a:gd name="connsiteY11" fmla="*/ 559804 h 2152089"/>
              <a:gd name="connsiteX12" fmla="*/ 101546 w 1905410"/>
              <a:gd name="connsiteY12" fmla="*/ 646073 h 2152089"/>
              <a:gd name="connsiteX13" fmla="*/ 0 w 1905410"/>
              <a:gd name="connsiteY13" fmla="*/ 740403 h 2152089"/>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68526 w 1896906"/>
              <a:gd name="connsiteY5" fmla="*/ 26005 h 2168468"/>
              <a:gd name="connsiteX6" fmla="*/ 1295286 w 1896906"/>
              <a:gd name="connsiteY6" fmla="*/ 81226 h 2168468"/>
              <a:gd name="connsiteX7" fmla="*/ 1095327 w 1896906"/>
              <a:gd name="connsiteY7" fmla="*/ 122861 h 2168468"/>
              <a:gd name="connsiteX8" fmla="*/ 899799 w 1896906"/>
              <a:gd name="connsiteY8" fmla="*/ 191282 h 2168468"/>
              <a:gd name="connsiteX9" fmla="*/ 635048 w 1896906"/>
              <a:gd name="connsiteY9" fmla="*/ 307582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95286 w 1896906"/>
              <a:gd name="connsiteY6" fmla="*/ 81226 h 2168468"/>
              <a:gd name="connsiteX7" fmla="*/ 1095327 w 1896906"/>
              <a:gd name="connsiteY7" fmla="*/ 122861 h 2168468"/>
              <a:gd name="connsiteX8" fmla="*/ 899799 w 1896906"/>
              <a:gd name="connsiteY8" fmla="*/ 191282 h 2168468"/>
              <a:gd name="connsiteX9" fmla="*/ 635048 w 1896906"/>
              <a:gd name="connsiteY9" fmla="*/ 307582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95327 w 1896906"/>
              <a:gd name="connsiteY7" fmla="*/ 122861 h 2168468"/>
              <a:gd name="connsiteX8" fmla="*/ 899799 w 1896906"/>
              <a:gd name="connsiteY8" fmla="*/ 191282 h 2168468"/>
              <a:gd name="connsiteX9" fmla="*/ 635048 w 1896906"/>
              <a:gd name="connsiteY9" fmla="*/ 307582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9799 w 1896906"/>
              <a:gd name="connsiteY8" fmla="*/ 191282 h 2168468"/>
              <a:gd name="connsiteX9" fmla="*/ 635048 w 1896906"/>
              <a:gd name="connsiteY9" fmla="*/ 307582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2858 w 1896906"/>
              <a:gd name="connsiteY8" fmla="*/ 183925 h 2168468"/>
              <a:gd name="connsiteX9" fmla="*/ 635048 w 1896906"/>
              <a:gd name="connsiteY9" fmla="*/ 307582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2858 w 1896906"/>
              <a:gd name="connsiteY8" fmla="*/ 183925 h 2168468"/>
              <a:gd name="connsiteX9" fmla="*/ 629841 w 1896906"/>
              <a:gd name="connsiteY9" fmla="*/ 302064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2858 w 1896906"/>
              <a:gd name="connsiteY8" fmla="*/ 183925 h 2168468"/>
              <a:gd name="connsiteX9" fmla="*/ 629841 w 1896906"/>
              <a:gd name="connsiteY9" fmla="*/ 302064 h 2168468"/>
              <a:gd name="connsiteX10" fmla="*/ 407544 w 1896906"/>
              <a:gd name="connsiteY10" fmla="*/ 417704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2858 w 1896906"/>
              <a:gd name="connsiteY8" fmla="*/ 183925 h 2168468"/>
              <a:gd name="connsiteX9" fmla="*/ 629841 w 1896906"/>
              <a:gd name="connsiteY9" fmla="*/ 302064 h 2168468"/>
              <a:gd name="connsiteX10" fmla="*/ 407544 w 1896906"/>
              <a:gd name="connsiteY10" fmla="*/ 417704 h 2168468"/>
              <a:gd name="connsiteX11" fmla="*/ 191695 w 1896906"/>
              <a:gd name="connsiteY11" fmla="*/ 570490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2858 w 1896906"/>
              <a:gd name="connsiteY8" fmla="*/ 183925 h 2168468"/>
              <a:gd name="connsiteX9" fmla="*/ 629841 w 1896906"/>
              <a:gd name="connsiteY9" fmla="*/ 302064 h 2168468"/>
              <a:gd name="connsiteX10" fmla="*/ 407544 w 1896906"/>
              <a:gd name="connsiteY10" fmla="*/ 417704 h 2168468"/>
              <a:gd name="connsiteX11" fmla="*/ 191695 w 1896906"/>
              <a:gd name="connsiteY11" fmla="*/ 570490 h 2168468"/>
              <a:gd name="connsiteX12" fmla="*/ 94603 w 1896906"/>
              <a:gd name="connsiteY12" fmla="*/ 655095 h 2168468"/>
              <a:gd name="connsiteX13" fmla="*/ 0 w 1896906"/>
              <a:gd name="connsiteY13" fmla="*/ 756782 h 2168468"/>
              <a:gd name="connsiteX0" fmla="*/ 0 w 1900377"/>
              <a:gd name="connsiteY0" fmla="*/ 753104 h 2168468"/>
              <a:gd name="connsiteX1" fmla="*/ 1339674 w 1900377"/>
              <a:gd name="connsiteY1" fmla="*/ 2168468 h 2168468"/>
              <a:gd name="connsiteX2" fmla="*/ 1599731 w 1900377"/>
              <a:gd name="connsiteY2" fmla="*/ 2007283 h 2168468"/>
              <a:gd name="connsiteX3" fmla="*/ 1853949 w 1900377"/>
              <a:gd name="connsiteY3" fmla="*/ 1969597 h 2168468"/>
              <a:gd name="connsiteX4" fmla="*/ 1900377 w 1900377"/>
              <a:gd name="connsiteY4" fmla="*/ 0 h 2168468"/>
              <a:gd name="connsiteX5" fmla="*/ 1575728 w 1900377"/>
              <a:gd name="connsiteY5" fmla="*/ 18910 h 2168468"/>
              <a:gd name="connsiteX6" fmla="*/ 1292163 w 1900377"/>
              <a:gd name="connsiteY6" fmla="*/ 59504 h 2168468"/>
              <a:gd name="connsiteX7" fmla="*/ 1091855 w 1900377"/>
              <a:gd name="connsiteY7" fmla="*/ 115504 h 2168468"/>
              <a:gd name="connsiteX8" fmla="*/ 896329 w 1900377"/>
              <a:gd name="connsiteY8" fmla="*/ 183925 h 2168468"/>
              <a:gd name="connsiteX9" fmla="*/ 633312 w 1900377"/>
              <a:gd name="connsiteY9" fmla="*/ 302064 h 2168468"/>
              <a:gd name="connsiteX10" fmla="*/ 411015 w 1900377"/>
              <a:gd name="connsiteY10" fmla="*/ 417704 h 2168468"/>
              <a:gd name="connsiteX11" fmla="*/ 195166 w 1900377"/>
              <a:gd name="connsiteY11" fmla="*/ 570490 h 2168468"/>
              <a:gd name="connsiteX12" fmla="*/ 98074 w 1900377"/>
              <a:gd name="connsiteY12" fmla="*/ 655095 h 2168468"/>
              <a:gd name="connsiteX13" fmla="*/ 0 w 1900377"/>
              <a:gd name="connsiteY13" fmla="*/ 753104 h 2168468"/>
              <a:gd name="connsiteX0" fmla="*/ 0 w 1894909"/>
              <a:gd name="connsiteY0" fmla="*/ 747848 h 2168468"/>
              <a:gd name="connsiteX1" fmla="*/ 1334206 w 1894909"/>
              <a:gd name="connsiteY1" fmla="*/ 2168468 h 2168468"/>
              <a:gd name="connsiteX2" fmla="*/ 1594263 w 1894909"/>
              <a:gd name="connsiteY2" fmla="*/ 2007283 h 2168468"/>
              <a:gd name="connsiteX3" fmla="*/ 1848481 w 1894909"/>
              <a:gd name="connsiteY3" fmla="*/ 1969597 h 2168468"/>
              <a:gd name="connsiteX4" fmla="*/ 1894909 w 1894909"/>
              <a:gd name="connsiteY4" fmla="*/ 0 h 2168468"/>
              <a:gd name="connsiteX5" fmla="*/ 1570260 w 1894909"/>
              <a:gd name="connsiteY5" fmla="*/ 18910 h 2168468"/>
              <a:gd name="connsiteX6" fmla="*/ 1286695 w 1894909"/>
              <a:gd name="connsiteY6" fmla="*/ 59504 h 2168468"/>
              <a:gd name="connsiteX7" fmla="*/ 1086387 w 1894909"/>
              <a:gd name="connsiteY7" fmla="*/ 115504 h 2168468"/>
              <a:gd name="connsiteX8" fmla="*/ 890861 w 1894909"/>
              <a:gd name="connsiteY8" fmla="*/ 183925 h 2168468"/>
              <a:gd name="connsiteX9" fmla="*/ 627844 w 1894909"/>
              <a:gd name="connsiteY9" fmla="*/ 302064 h 2168468"/>
              <a:gd name="connsiteX10" fmla="*/ 405547 w 1894909"/>
              <a:gd name="connsiteY10" fmla="*/ 417704 h 2168468"/>
              <a:gd name="connsiteX11" fmla="*/ 189698 w 1894909"/>
              <a:gd name="connsiteY11" fmla="*/ 570490 h 2168468"/>
              <a:gd name="connsiteX12" fmla="*/ 92606 w 1894909"/>
              <a:gd name="connsiteY12" fmla="*/ 655095 h 2168468"/>
              <a:gd name="connsiteX13" fmla="*/ 0 w 1894909"/>
              <a:gd name="connsiteY13" fmla="*/ 747848 h 216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4909" h="2168468">
                <a:moveTo>
                  <a:pt x="0" y="747848"/>
                </a:moveTo>
                <a:lnTo>
                  <a:pt x="1334206" y="2168468"/>
                </a:lnTo>
                <a:cubicBezTo>
                  <a:pt x="1463675" y="2063093"/>
                  <a:pt x="1447699" y="2083490"/>
                  <a:pt x="1594263" y="2007283"/>
                </a:cubicBezTo>
                <a:cubicBezTo>
                  <a:pt x="1726270" y="1978517"/>
                  <a:pt x="1764985" y="1979795"/>
                  <a:pt x="1848481" y="1969597"/>
                </a:cubicBezTo>
                <a:lnTo>
                  <a:pt x="1894909" y="0"/>
                </a:lnTo>
                <a:lnTo>
                  <a:pt x="1570260" y="18910"/>
                </a:lnTo>
                <a:lnTo>
                  <a:pt x="1286695" y="59504"/>
                </a:lnTo>
                <a:lnTo>
                  <a:pt x="1086387" y="115504"/>
                </a:lnTo>
                <a:lnTo>
                  <a:pt x="890861" y="183925"/>
                </a:lnTo>
                <a:lnTo>
                  <a:pt x="627844" y="302064"/>
                </a:lnTo>
                <a:lnTo>
                  <a:pt x="405547" y="417704"/>
                </a:lnTo>
                <a:lnTo>
                  <a:pt x="189698" y="570490"/>
                </a:lnTo>
                <a:lnTo>
                  <a:pt x="92606" y="655095"/>
                </a:lnTo>
                <a:lnTo>
                  <a:pt x="0" y="747848"/>
                </a:lnTo>
                <a:close/>
              </a:path>
            </a:pathLst>
          </a:custGeom>
          <a:solidFill>
            <a:srgbClr val="FAFBB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inimizing1">
            <a:hlinkClick r:id="" action="ppaction://noaction"/>
            <a:extLst>
              <a:ext uri="{FF2B5EF4-FFF2-40B4-BE49-F238E27FC236}">
                <a16:creationId xmlns:a16="http://schemas.microsoft.com/office/drawing/2014/main" id="{205DFFDD-1AB5-4EEB-B91B-CF55AE810323}"/>
              </a:ext>
            </a:extLst>
          </p:cNvPr>
          <p:cNvSpPr/>
          <p:nvPr/>
        </p:nvSpPr>
        <p:spPr>
          <a:xfrm rot="10800000">
            <a:off x="10973327" y="1312942"/>
            <a:ext cx="511665" cy="580484"/>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94306 h 2189969"/>
              <a:gd name="connsiteX1" fmla="*/ 1414914 w 1963554"/>
              <a:gd name="connsiteY1" fmla="*/ 2189969 h 2189969"/>
              <a:gd name="connsiteX2" fmla="*/ 1674796 w 1963554"/>
              <a:gd name="connsiteY2" fmla="*/ 2035965 h 2189969"/>
              <a:gd name="connsiteX3" fmla="*/ 1963554 w 1963554"/>
              <a:gd name="connsiteY3" fmla="*/ 1968588 h 2189969"/>
              <a:gd name="connsiteX4" fmla="*/ 1925455 w 1963554"/>
              <a:gd name="connsiteY4" fmla="*/ 0 h 2189969"/>
              <a:gd name="connsiteX5" fmla="*/ 1626670 w 1963554"/>
              <a:gd name="connsiteY5" fmla="*/ 14660 h 2189969"/>
              <a:gd name="connsiteX6" fmla="*/ 1357163 w 1963554"/>
              <a:gd name="connsiteY6" fmla="*/ 62786 h 2189969"/>
              <a:gd name="connsiteX7" fmla="*/ 1155032 w 1963554"/>
              <a:gd name="connsiteY7" fmla="*/ 120538 h 2189969"/>
              <a:gd name="connsiteX8" fmla="*/ 943276 w 1963554"/>
              <a:gd name="connsiteY8" fmla="*/ 197540 h 2189969"/>
              <a:gd name="connsiteX9" fmla="*/ 693019 w 1963554"/>
              <a:gd name="connsiteY9" fmla="*/ 303418 h 2189969"/>
              <a:gd name="connsiteX10" fmla="*/ 423512 w 1963554"/>
              <a:gd name="connsiteY10" fmla="*/ 457422 h 2189969"/>
              <a:gd name="connsiteX11" fmla="*/ 231007 w 1963554"/>
              <a:gd name="connsiteY11" fmla="*/ 601801 h 2189969"/>
              <a:gd name="connsiteX12" fmla="*/ 96253 w 1963554"/>
              <a:gd name="connsiteY12" fmla="*/ 698053 h 2189969"/>
              <a:gd name="connsiteX13" fmla="*/ 0 w 1963554"/>
              <a:gd name="connsiteY13" fmla="*/ 794306 h 2189969"/>
              <a:gd name="connsiteX0" fmla="*/ 0 w 1963554"/>
              <a:gd name="connsiteY0" fmla="*/ 791790 h 2187453"/>
              <a:gd name="connsiteX1" fmla="*/ 1414914 w 1963554"/>
              <a:gd name="connsiteY1" fmla="*/ 2187453 h 2187453"/>
              <a:gd name="connsiteX2" fmla="*/ 1674796 w 1963554"/>
              <a:gd name="connsiteY2" fmla="*/ 2033449 h 2187453"/>
              <a:gd name="connsiteX3" fmla="*/ 1963554 w 1963554"/>
              <a:gd name="connsiteY3" fmla="*/ 1966072 h 2187453"/>
              <a:gd name="connsiteX4" fmla="*/ 1907675 w 1963554"/>
              <a:gd name="connsiteY4" fmla="*/ 0 h 2187453"/>
              <a:gd name="connsiteX5" fmla="*/ 1626670 w 1963554"/>
              <a:gd name="connsiteY5" fmla="*/ 12144 h 2187453"/>
              <a:gd name="connsiteX6" fmla="*/ 1357163 w 1963554"/>
              <a:gd name="connsiteY6" fmla="*/ 60270 h 2187453"/>
              <a:gd name="connsiteX7" fmla="*/ 1155032 w 1963554"/>
              <a:gd name="connsiteY7" fmla="*/ 118022 h 2187453"/>
              <a:gd name="connsiteX8" fmla="*/ 943276 w 1963554"/>
              <a:gd name="connsiteY8" fmla="*/ 195024 h 2187453"/>
              <a:gd name="connsiteX9" fmla="*/ 693019 w 1963554"/>
              <a:gd name="connsiteY9" fmla="*/ 300902 h 2187453"/>
              <a:gd name="connsiteX10" fmla="*/ 423512 w 1963554"/>
              <a:gd name="connsiteY10" fmla="*/ 454906 h 2187453"/>
              <a:gd name="connsiteX11" fmla="*/ 231007 w 1963554"/>
              <a:gd name="connsiteY11" fmla="*/ 599285 h 2187453"/>
              <a:gd name="connsiteX12" fmla="*/ 96253 w 1963554"/>
              <a:gd name="connsiteY12" fmla="*/ 695537 h 2187453"/>
              <a:gd name="connsiteX13" fmla="*/ 0 w 1963554"/>
              <a:gd name="connsiteY13" fmla="*/ 791790 h 2187453"/>
              <a:gd name="connsiteX0" fmla="*/ 0 w 1963554"/>
              <a:gd name="connsiteY0" fmla="*/ 794306 h 2189969"/>
              <a:gd name="connsiteX1" fmla="*/ 1414914 w 1963554"/>
              <a:gd name="connsiteY1" fmla="*/ 2189969 h 2189969"/>
              <a:gd name="connsiteX2" fmla="*/ 1674796 w 1963554"/>
              <a:gd name="connsiteY2" fmla="*/ 2035965 h 2189969"/>
              <a:gd name="connsiteX3" fmla="*/ 1963554 w 1963554"/>
              <a:gd name="connsiteY3" fmla="*/ 1968588 h 2189969"/>
              <a:gd name="connsiteX4" fmla="*/ 1915294 w 1963554"/>
              <a:gd name="connsiteY4" fmla="*/ 0 h 2189969"/>
              <a:gd name="connsiteX5" fmla="*/ 1626670 w 1963554"/>
              <a:gd name="connsiteY5" fmla="*/ 14660 h 2189969"/>
              <a:gd name="connsiteX6" fmla="*/ 1357163 w 1963554"/>
              <a:gd name="connsiteY6" fmla="*/ 62786 h 2189969"/>
              <a:gd name="connsiteX7" fmla="*/ 1155032 w 1963554"/>
              <a:gd name="connsiteY7" fmla="*/ 120538 h 2189969"/>
              <a:gd name="connsiteX8" fmla="*/ 943276 w 1963554"/>
              <a:gd name="connsiteY8" fmla="*/ 197540 h 2189969"/>
              <a:gd name="connsiteX9" fmla="*/ 693019 w 1963554"/>
              <a:gd name="connsiteY9" fmla="*/ 303418 h 2189969"/>
              <a:gd name="connsiteX10" fmla="*/ 423512 w 1963554"/>
              <a:gd name="connsiteY10" fmla="*/ 457422 h 2189969"/>
              <a:gd name="connsiteX11" fmla="*/ 231007 w 1963554"/>
              <a:gd name="connsiteY11" fmla="*/ 601801 h 2189969"/>
              <a:gd name="connsiteX12" fmla="*/ 96253 w 1963554"/>
              <a:gd name="connsiteY12" fmla="*/ 698053 h 2189969"/>
              <a:gd name="connsiteX13" fmla="*/ 0 w 1963554"/>
              <a:gd name="connsiteY13" fmla="*/ 794306 h 2189969"/>
              <a:gd name="connsiteX0" fmla="*/ 0 w 1925454"/>
              <a:gd name="connsiteY0" fmla="*/ 794306 h 2189969"/>
              <a:gd name="connsiteX1" fmla="*/ 1414914 w 1925454"/>
              <a:gd name="connsiteY1" fmla="*/ 2189969 h 2189969"/>
              <a:gd name="connsiteX2" fmla="*/ 1674796 w 1925454"/>
              <a:gd name="connsiteY2" fmla="*/ 2035965 h 2189969"/>
              <a:gd name="connsiteX3" fmla="*/ 1925454 w 1925454"/>
              <a:gd name="connsiteY3" fmla="*/ 1961038 h 2189969"/>
              <a:gd name="connsiteX4" fmla="*/ 1915294 w 1925454"/>
              <a:gd name="connsiteY4" fmla="*/ 0 h 2189969"/>
              <a:gd name="connsiteX5" fmla="*/ 1626670 w 1925454"/>
              <a:gd name="connsiteY5" fmla="*/ 14660 h 2189969"/>
              <a:gd name="connsiteX6" fmla="*/ 1357163 w 1925454"/>
              <a:gd name="connsiteY6" fmla="*/ 62786 h 2189969"/>
              <a:gd name="connsiteX7" fmla="*/ 1155032 w 1925454"/>
              <a:gd name="connsiteY7" fmla="*/ 120538 h 2189969"/>
              <a:gd name="connsiteX8" fmla="*/ 943276 w 1925454"/>
              <a:gd name="connsiteY8" fmla="*/ 197540 h 2189969"/>
              <a:gd name="connsiteX9" fmla="*/ 693019 w 1925454"/>
              <a:gd name="connsiteY9" fmla="*/ 303418 h 2189969"/>
              <a:gd name="connsiteX10" fmla="*/ 423512 w 1925454"/>
              <a:gd name="connsiteY10" fmla="*/ 457422 h 2189969"/>
              <a:gd name="connsiteX11" fmla="*/ 231007 w 1925454"/>
              <a:gd name="connsiteY11" fmla="*/ 601801 h 2189969"/>
              <a:gd name="connsiteX12" fmla="*/ 96253 w 1925454"/>
              <a:gd name="connsiteY12" fmla="*/ 698053 h 2189969"/>
              <a:gd name="connsiteX13" fmla="*/ 0 w 1925454"/>
              <a:gd name="connsiteY13" fmla="*/ 794306 h 2189969"/>
              <a:gd name="connsiteX0" fmla="*/ 0 w 1917835"/>
              <a:gd name="connsiteY0" fmla="*/ 794306 h 2189969"/>
              <a:gd name="connsiteX1" fmla="*/ 1414914 w 1917835"/>
              <a:gd name="connsiteY1" fmla="*/ 2189969 h 2189969"/>
              <a:gd name="connsiteX2" fmla="*/ 1674796 w 1917835"/>
              <a:gd name="connsiteY2" fmla="*/ 2035965 h 2189969"/>
              <a:gd name="connsiteX3" fmla="*/ 1917835 w 1917835"/>
              <a:gd name="connsiteY3" fmla="*/ 1961038 h 2189969"/>
              <a:gd name="connsiteX4" fmla="*/ 1915294 w 1917835"/>
              <a:gd name="connsiteY4" fmla="*/ 0 h 2189969"/>
              <a:gd name="connsiteX5" fmla="*/ 1626670 w 1917835"/>
              <a:gd name="connsiteY5" fmla="*/ 14660 h 2189969"/>
              <a:gd name="connsiteX6" fmla="*/ 1357163 w 1917835"/>
              <a:gd name="connsiteY6" fmla="*/ 62786 h 2189969"/>
              <a:gd name="connsiteX7" fmla="*/ 1155032 w 1917835"/>
              <a:gd name="connsiteY7" fmla="*/ 120538 h 2189969"/>
              <a:gd name="connsiteX8" fmla="*/ 943276 w 1917835"/>
              <a:gd name="connsiteY8" fmla="*/ 197540 h 2189969"/>
              <a:gd name="connsiteX9" fmla="*/ 693019 w 1917835"/>
              <a:gd name="connsiteY9" fmla="*/ 303418 h 2189969"/>
              <a:gd name="connsiteX10" fmla="*/ 423512 w 1917835"/>
              <a:gd name="connsiteY10" fmla="*/ 457422 h 2189969"/>
              <a:gd name="connsiteX11" fmla="*/ 231007 w 1917835"/>
              <a:gd name="connsiteY11" fmla="*/ 601801 h 2189969"/>
              <a:gd name="connsiteX12" fmla="*/ 96253 w 1917835"/>
              <a:gd name="connsiteY12" fmla="*/ 698053 h 2189969"/>
              <a:gd name="connsiteX13" fmla="*/ 0 w 1917835"/>
              <a:gd name="connsiteY13" fmla="*/ 794306 h 2189969"/>
              <a:gd name="connsiteX0" fmla="*/ 0 w 1917835"/>
              <a:gd name="connsiteY0" fmla="*/ 794306 h 2189969"/>
              <a:gd name="connsiteX1" fmla="*/ 1414914 w 1917835"/>
              <a:gd name="connsiteY1" fmla="*/ 2189969 h 2189969"/>
              <a:gd name="connsiteX2" fmla="*/ 1621455 w 1917835"/>
              <a:gd name="connsiteY2" fmla="*/ 1995700 h 2189969"/>
              <a:gd name="connsiteX3" fmla="*/ 1917835 w 1917835"/>
              <a:gd name="connsiteY3" fmla="*/ 1961038 h 2189969"/>
              <a:gd name="connsiteX4" fmla="*/ 1915294 w 1917835"/>
              <a:gd name="connsiteY4" fmla="*/ 0 h 2189969"/>
              <a:gd name="connsiteX5" fmla="*/ 1626670 w 1917835"/>
              <a:gd name="connsiteY5" fmla="*/ 14660 h 2189969"/>
              <a:gd name="connsiteX6" fmla="*/ 1357163 w 1917835"/>
              <a:gd name="connsiteY6" fmla="*/ 62786 h 2189969"/>
              <a:gd name="connsiteX7" fmla="*/ 1155032 w 1917835"/>
              <a:gd name="connsiteY7" fmla="*/ 120538 h 2189969"/>
              <a:gd name="connsiteX8" fmla="*/ 943276 w 1917835"/>
              <a:gd name="connsiteY8" fmla="*/ 197540 h 2189969"/>
              <a:gd name="connsiteX9" fmla="*/ 693019 w 1917835"/>
              <a:gd name="connsiteY9" fmla="*/ 303418 h 2189969"/>
              <a:gd name="connsiteX10" fmla="*/ 423512 w 1917835"/>
              <a:gd name="connsiteY10" fmla="*/ 457422 h 2189969"/>
              <a:gd name="connsiteX11" fmla="*/ 231007 w 1917835"/>
              <a:gd name="connsiteY11" fmla="*/ 601801 h 2189969"/>
              <a:gd name="connsiteX12" fmla="*/ 96253 w 1917835"/>
              <a:gd name="connsiteY12" fmla="*/ 698053 h 2189969"/>
              <a:gd name="connsiteX13" fmla="*/ 0 w 1917835"/>
              <a:gd name="connsiteY13" fmla="*/ 794306 h 2189969"/>
              <a:gd name="connsiteX0" fmla="*/ 0 w 1915814"/>
              <a:gd name="connsiteY0" fmla="*/ 794306 h 2189969"/>
              <a:gd name="connsiteX1" fmla="*/ 1414914 w 1915814"/>
              <a:gd name="connsiteY1" fmla="*/ 2189969 h 2189969"/>
              <a:gd name="connsiteX2" fmla="*/ 1621455 w 1915814"/>
              <a:gd name="connsiteY2" fmla="*/ 1995700 h 2189969"/>
              <a:gd name="connsiteX3" fmla="*/ 1907675 w 1915814"/>
              <a:gd name="connsiteY3" fmla="*/ 1953489 h 2189969"/>
              <a:gd name="connsiteX4" fmla="*/ 1915294 w 1915814"/>
              <a:gd name="connsiteY4" fmla="*/ 0 h 2189969"/>
              <a:gd name="connsiteX5" fmla="*/ 1626670 w 1915814"/>
              <a:gd name="connsiteY5" fmla="*/ 14660 h 2189969"/>
              <a:gd name="connsiteX6" fmla="*/ 1357163 w 1915814"/>
              <a:gd name="connsiteY6" fmla="*/ 62786 h 2189969"/>
              <a:gd name="connsiteX7" fmla="*/ 1155032 w 1915814"/>
              <a:gd name="connsiteY7" fmla="*/ 120538 h 2189969"/>
              <a:gd name="connsiteX8" fmla="*/ 943276 w 1915814"/>
              <a:gd name="connsiteY8" fmla="*/ 197540 h 2189969"/>
              <a:gd name="connsiteX9" fmla="*/ 693019 w 1915814"/>
              <a:gd name="connsiteY9" fmla="*/ 303418 h 2189969"/>
              <a:gd name="connsiteX10" fmla="*/ 423512 w 1915814"/>
              <a:gd name="connsiteY10" fmla="*/ 457422 h 2189969"/>
              <a:gd name="connsiteX11" fmla="*/ 231007 w 1915814"/>
              <a:gd name="connsiteY11" fmla="*/ 601801 h 2189969"/>
              <a:gd name="connsiteX12" fmla="*/ 96253 w 1915814"/>
              <a:gd name="connsiteY12" fmla="*/ 698053 h 2189969"/>
              <a:gd name="connsiteX13" fmla="*/ 0 w 1915814"/>
              <a:gd name="connsiteY13" fmla="*/ 794306 h 2189969"/>
              <a:gd name="connsiteX0" fmla="*/ 0 w 1915814"/>
              <a:gd name="connsiteY0" fmla="*/ 794306 h 2189969"/>
              <a:gd name="connsiteX1" fmla="*/ 1414914 w 1915814"/>
              <a:gd name="connsiteY1" fmla="*/ 2189969 h 2189969"/>
              <a:gd name="connsiteX2" fmla="*/ 1621455 w 1915814"/>
              <a:gd name="connsiteY2" fmla="*/ 1995700 h 2189969"/>
              <a:gd name="connsiteX3" fmla="*/ 1907675 w 1915814"/>
              <a:gd name="connsiteY3" fmla="*/ 1953489 h 2189969"/>
              <a:gd name="connsiteX4" fmla="*/ 1915294 w 1915814"/>
              <a:gd name="connsiteY4" fmla="*/ 0 h 2189969"/>
              <a:gd name="connsiteX5" fmla="*/ 1626670 w 1915814"/>
              <a:gd name="connsiteY5" fmla="*/ 14660 h 2189969"/>
              <a:gd name="connsiteX6" fmla="*/ 1357163 w 1915814"/>
              <a:gd name="connsiteY6" fmla="*/ 62786 h 2189969"/>
              <a:gd name="connsiteX7" fmla="*/ 1155032 w 1915814"/>
              <a:gd name="connsiteY7" fmla="*/ 120538 h 2189969"/>
              <a:gd name="connsiteX8" fmla="*/ 943276 w 1915814"/>
              <a:gd name="connsiteY8" fmla="*/ 197540 h 2189969"/>
              <a:gd name="connsiteX9" fmla="*/ 693019 w 1915814"/>
              <a:gd name="connsiteY9" fmla="*/ 303418 h 2189969"/>
              <a:gd name="connsiteX10" fmla="*/ 423512 w 1915814"/>
              <a:gd name="connsiteY10" fmla="*/ 457422 h 2189969"/>
              <a:gd name="connsiteX11" fmla="*/ 231007 w 1915814"/>
              <a:gd name="connsiteY11" fmla="*/ 601801 h 2189969"/>
              <a:gd name="connsiteX12" fmla="*/ 96253 w 1915814"/>
              <a:gd name="connsiteY12" fmla="*/ 698053 h 2189969"/>
              <a:gd name="connsiteX13" fmla="*/ 0 w 1915814"/>
              <a:gd name="connsiteY13" fmla="*/ 794306 h 2189969"/>
              <a:gd name="connsiteX0" fmla="*/ 0 w 1915814"/>
              <a:gd name="connsiteY0" fmla="*/ 794306 h 2189969"/>
              <a:gd name="connsiteX1" fmla="*/ 1414914 w 1915814"/>
              <a:gd name="connsiteY1" fmla="*/ 2189969 h 2189969"/>
              <a:gd name="connsiteX2" fmla="*/ 1505138 w 1915814"/>
              <a:gd name="connsiteY2" fmla="*/ 2066839 h 2189969"/>
              <a:gd name="connsiteX3" fmla="*/ 1621455 w 1915814"/>
              <a:gd name="connsiteY3" fmla="*/ 1995700 h 2189969"/>
              <a:gd name="connsiteX4" fmla="*/ 1907675 w 1915814"/>
              <a:gd name="connsiteY4" fmla="*/ 1953489 h 2189969"/>
              <a:gd name="connsiteX5" fmla="*/ 1915294 w 1915814"/>
              <a:gd name="connsiteY5" fmla="*/ 0 h 2189969"/>
              <a:gd name="connsiteX6" fmla="*/ 1626670 w 1915814"/>
              <a:gd name="connsiteY6" fmla="*/ 14660 h 2189969"/>
              <a:gd name="connsiteX7" fmla="*/ 1357163 w 1915814"/>
              <a:gd name="connsiteY7" fmla="*/ 62786 h 2189969"/>
              <a:gd name="connsiteX8" fmla="*/ 1155032 w 1915814"/>
              <a:gd name="connsiteY8" fmla="*/ 120538 h 2189969"/>
              <a:gd name="connsiteX9" fmla="*/ 943276 w 1915814"/>
              <a:gd name="connsiteY9" fmla="*/ 197540 h 2189969"/>
              <a:gd name="connsiteX10" fmla="*/ 693019 w 1915814"/>
              <a:gd name="connsiteY10" fmla="*/ 303418 h 2189969"/>
              <a:gd name="connsiteX11" fmla="*/ 423512 w 1915814"/>
              <a:gd name="connsiteY11" fmla="*/ 457422 h 2189969"/>
              <a:gd name="connsiteX12" fmla="*/ 231007 w 1915814"/>
              <a:gd name="connsiteY12" fmla="*/ 601801 h 2189969"/>
              <a:gd name="connsiteX13" fmla="*/ 96253 w 1915814"/>
              <a:gd name="connsiteY13" fmla="*/ 698053 h 2189969"/>
              <a:gd name="connsiteX14" fmla="*/ 0 w 1915814"/>
              <a:gd name="connsiteY14" fmla="*/ 794306 h 2189969"/>
              <a:gd name="connsiteX0" fmla="*/ 0 w 1915814"/>
              <a:gd name="connsiteY0" fmla="*/ 794306 h 2152220"/>
              <a:gd name="connsiteX1" fmla="*/ 1419994 w 1915814"/>
              <a:gd name="connsiteY1" fmla="*/ 2152220 h 2152220"/>
              <a:gd name="connsiteX2" fmla="*/ 1505138 w 1915814"/>
              <a:gd name="connsiteY2" fmla="*/ 2066839 h 2152220"/>
              <a:gd name="connsiteX3" fmla="*/ 1621455 w 1915814"/>
              <a:gd name="connsiteY3" fmla="*/ 1995700 h 2152220"/>
              <a:gd name="connsiteX4" fmla="*/ 1907675 w 1915814"/>
              <a:gd name="connsiteY4" fmla="*/ 1953489 h 2152220"/>
              <a:gd name="connsiteX5" fmla="*/ 1915294 w 1915814"/>
              <a:gd name="connsiteY5" fmla="*/ 0 h 2152220"/>
              <a:gd name="connsiteX6" fmla="*/ 1626670 w 1915814"/>
              <a:gd name="connsiteY6" fmla="*/ 14660 h 2152220"/>
              <a:gd name="connsiteX7" fmla="*/ 1357163 w 1915814"/>
              <a:gd name="connsiteY7" fmla="*/ 62786 h 2152220"/>
              <a:gd name="connsiteX8" fmla="*/ 1155032 w 1915814"/>
              <a:gd name="connsiteY8" fmla="*/ 120538 h 2152220"/>
              <a:gd name="connsiteX9" fmla="*/ 943276 w 1915814"/>
              <a:gd name="connsiteY9" fmla="*/ 197540 h 2152220"/>
              <a:gd name="connsiteX10" fmla="*/ 693019 w 1915814"/>
              <a:gd name="connsiteY10" fmla="*/ 303418 h 2152220"/>
              <a:gd name="connsiteX11" fmla="*/ 423512 w 1915814"/>
              <a:gd name="connsiteY11" fmla="*/ 457422 h 2152220"/>
              <a:gd name="connsiteX12" fmla="*/ 231007 w 1915814"/>
              <a:gd name="connsiteY12" fmla="*/ 601801 h 2152220"/>
              <a:gd name="connsiteX13" fmla="*/ 96253 w 1915814"/>
              <a:gd name="connsiteY13" fmla="*/ 698053 h 2152220"/>
              <a:gd name="connsiteX14" fmla="*/ 0 w 1915814"/>
              <a:gd name="connsiteY14" fmla="*/ 794306 h 2152220"/>
              <a:gd name="connsiteX0" fmla="*/ 0 w 1915814"/>
              <a:gd name="connsiteY0" fmla="*/ 794306 h 2152220"/>
              <a:gd name="connsiteX1" fmla="*/ 1419994 w 1915814"/>
              <a:gd name="connsiteY1" fmla="*/ 2152220 h 2152220"/>
              <a:gd name="connsiteX2" fmla="*/ 1505138 w 1915814"/>
              <a:gd name="connsiteY2" fmla="*/ 2066839 h 2152220"/>
              <a:gd name="connsiteX3" fmla="*/ 1626536 w 1915814"/>
              <a:gd name="connsiteY3" fmla="*/ 2003250 h 2152220"/>
              <a:gd name="connsiteX4" fmla="*/ 1907675 w 1915814"/>
              <a:gd name="connsiteY4" fmla="*/ 1953489 h 2152220"/>
              <a:gd name="connsiteX5" fmla="*/ 1915294 w 1915814"/>
              <a:gd name="connsiteY5" fmla="*/ 0 h 2152220"/>
              <a:gd name="connsiteX6" fmla="*/ 1626670 w 1915814"/>
              <a:gd name="connsiteY6" fmla="*/ 14660 h 2152220"/>
              <a:gd name="connsiteX7" fmla="*/ 1357163 w 1915814"/>
              <a:gd name="connsiteY7" fmla="*/ 62786 h 2152220"/>
              <a:gd name="connsiteX8" fmla="*/ 1155032 w 1915814"/>
              <a:gd name="connsiteY8" fmla="*/ 120538 h 2152220"/>
              <a:gd name="connsiteX9" fmla="*/ 943276 w 1915814"/>
              <a:gd name="connsiteY9" fmla="*/ 197540 h 2152220"/>
              <a:gd name="connsiteX10" fmla="*/ 693019 w 1915814"/>
              <a:gd name="connsiteY10" fmla="*/ 303418 h 2152220"/>
              <a:gd name="connsiteX11" fmla="*/ 423512 w 1915814"/>
              <a:gd name="connsiteY11" fmla="*/ 457422 h 2152220"/>
              <a:gd name="connsiteX12" fmla="*/ 231007 w 1915814"/>
              <a:gd name="connsiteY12" fmla="*/ 601801 h 2152220"/>
              <a:gd name="connsiteX13" fmla="*/ 96253 w 1915814"/>
              <a:gd name="connsiteY13" fmla="*/ 698053 h 2152220"/>
              <a:gd name="connsiteX14" fmla="*/ 0 w 1915814"/>
              <a:gd name="connsiteY14" fmla="*/ 794306 h 2152220"/>
              <a:gd name="connsiteX0" fmla="*/ 0 w 1922916"/>
              <a:gd name="connsiteY0" fmla="*/ 794306 h 2152220"/>
              <a:gd name="connsiteX1" fmla="*/ 1419994 w 1922916"/>
              <a:gd name="connsiteY1" fmla="*/ 2152220 h 2152220"/>
              <a:gd name="connsiteX2" fmla="*/ 1505138 w 1922916"/>
              <a:gd name="connsiteY2" fmla="*/ 2066839 h 2152220"/>
              <a:gd name="connsiteX3" fmla="*/ 1626536 w 1922916"/>
              <a:gd name="connsiteY3" fmla="*/ 2003250 h 2152220"/>
              <a:gd name="connsiteX4" fmla="*/ 1922916 w 1922916"/>
              <a:gd name="connsiteY4" fmla="*/ 1945939 h 2152220"/>
              <a:gd name="connsiteX5" fmla="*/ 1915294 w 1922916"/>
              <a:gd name="connsiteY5" fmla="*/ 0 h 2152220"/>
              <a:gd name="connsiteX6" fmla="*/ 1626670 w 1922916"/>
              <a:gd name="connsiteY6" fmla="*/ 14660 h 2152220"/>
              <a:gd name="connsiteX7" fmla="*/ 1357163 w 1922916"/>
              <a:gd name="connsiteY7" fmla="*/ 62786 h 2152220"/>
              <a:gd name="connsiteX8" fmla="*/ 1155032 w 1922916"/>
              <a:gd name="connsiteY8" fmla="*/ 120538 h 2152220"/>
              <a:gd name="connsiteX9" fmla="*/ 943276 w 1922916"/>
              <a:gd name="connsiteY9" fmla="*/ 197540 h 2152220"/>
              <a:gd name="connsiteX10" fmla="*/ 693019 w 1922916"/>
              <a:gd name="connsiteY10" fmla="*/ 303418 h 2152220"/>
              <a:gd name="connsiteX11" fmla="*/ 423512 w 1922916"/>
              <a:gd name="connsiteY11" fmla="*/ 457422 h 2152220"/>
              <a:gd name="connsiteX12" fmla="*/ 231007 w 1922916"/>
              <a:gd name="connsiteY12" fmla="*/ 601801 h 2152220"/>
              <a:gd name="connsiteX13" fmla="*/ 96253 w 1922916"/>
              <a:gd name="connsiteY13" fmla="*/ 698053 h 2152220"/>
              <a:gd name="connsiteX14" fmla="*/ 0 w 1922916"/>
              <a:gd name="connsiteY14" fmla="*/ 794306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596056 w 1892436"/>
              <a:gd name="connsiteY3" fmla="*/ 2003250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4552 w 1892436"/>
              <a:gd name="connsiteY8" fmla="*/ 120538 h 2152220"/>
              <a:gd name="connsiteX9" fmla="*/ 912796 w 1892436"/>
              <a:gd name="connsiteY9" fmla="*/ 197540 h 2152220"/>
              <a:gd name="connsiteX10" fmla="*/ 662539 w 1892436"/>
              <a:gd name="connsiteY10" fmla="*/ 303418 h 2152220"/>
              <a:gd name="connsiteX11" fmla="*/ 393032 w 1892436"/>
              <a:gd name="connsiteY11" fmla="*/ 457422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596056 w 1892436"/>
              <a:gd name="connsiteY3" fmla="*/ 2003250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4552 w 1892436"/>
              <a:gd name="connsiteY8" fmla="*/ 120538 h 2152220"/>
              <a:gd name="connsiteX9" fmla="*/ 912796 w 1892436"/>
              <a:gd name="connsiteY9" fmla="*/ 182440 h 2152220"/>
              <a:gd name="connsiteX10" fmla="*/ 662539 w 1892436"/>
              <a:gd name="connsiteY10" fmla="*/ 303418 h 2152220"/>
              <a:gd name="connsiteX11" fmla="*/ 393032 w 1892436"/>
              <a:gd name="connsiteY11" fmla="*/ 457422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596056 w 1892436"/>
              <a:gd name="connsiteY3" fmla="*/ 2003250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4552 w 1892436"/>
              <a:gd name="connsiteY8" fmla="*/ 120538 h 2152220"/>
              <a:gd name="connsiteX9" fmla="*/ 912796 w 1892436"/>
              <a:gd name="connsiteY9" fmla="*/ 182440 h 2152220"/>
              <a:gd name="connsiteX10" fmla="*/ 654919 w 1892436"/>
              <a:gd name="connsiteY10" fmla="*/ 295868 h 2152220"/>
              <a:gd name="connsiteX11" fmla="*/ 393032 w 1892436"/>
              <a:gd name="connsiteY11" fmla="*/ 457422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596056 w 1892436"/>
              <a:gd name="connsiteY3" fmla="*/ 2003250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4552 w 1892436"/>
              <a:gd name="connsiteY8" fmla="*/ 120538 h 2152220"/>
              <a:gd name="connsiteX9" fmla="*/ 912796 w 1892436"/>
              <a:gd name="connsiteY9" fmla="*/ 182440 h 2152220"/>
              <a:gd name="connsiteX10" fmla="*/ 654919 w 1892436"/>
              <a:gd name="connsiteY10" fmla="*/ 295868 h 2152220"/>
              <a:gd name="connsiteX11" fmla="*/ 380332 w 1892436"/>
              <a:gd name="connsiteY11" fmla="*/ 462454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596056 w 1892436"/>
              <a:gd name="connsiteY3" fmla="*/ 2003250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2012 w 1892436"/>
              <a:gd name="connsiteY8" fmla="*/ 110472 h 2152220"/>
              <a:gd name="connsiteX9" fmla="*/ 912796 w 1892436"/>
              <a:gd name="connsiteY9" fmla="*/ 182440 h 2152220"/>
              <a:gd name="connsiteX10" fmla="*/ 654919 w 1892436"/>
              <a:gd name="connsiteY10" fmla="*/ 295868 h 2152220"/>
              <a:gd name="connsiteX11" fmla="*/ 380332 w 1892436"/>
              <a:gd name="connsiteY11" fmla="*/ 462454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616376 w 1892436"/>
              <a:gd name="connsiteY3" fmla="*/ 1978084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2012 w 1892436"/>
              <a:gd name="connsiteY8" fmla="*/ 110472 h 2152220"/>
              <a:gd name="connsiteX9" fmla="*/ 912796 w 1892436"/>
              <a:gd name="connsiteY9" fmla="*/ 182440 h 2152220"/>
              <a:gd name="connsiteX10" fmla="*/ 654919 w 1892436"/>
              <a:gd name="connsiteY10" fmla="*/ 295868 h 2152220"/>
              <a:gd name="connsiteX11" fmla="*/ 380332 w 1892436"/>
              <a:gd name="connsiteY11" fmla="*/ 462454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616376 w 1892436"/>
              <a:gd name="connsiteY3" fmla="*/ 1978084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2012 w 1892436"/>
              <a:gd name="connsiteY8" fmla="*/ 110472 h 2152220"/>
              <a:gd name="connsiteX9" fmla="*/ 912796 w 1892436"/>
              <a:gd name="connsiteY9" fmla="*/ 182440 h 2152220"/>
              <a:gd name="connsiteX10" fmla="*/ 654919 w 1892436"/>
              <a:gd name="connsiteY10" fmla="*/ 295868 h 2152220"/>
              <a:gd name="connsiteX11" fmla="*/ 380332 w 1892436"/>
              <a:gd name="connsiteY11" fmla="*/ 462454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89896"/>
              <a:gd name="connsiteY0" fmla="*/ 789272 h 2152220"/>
              <a:gd name="connsiteX1" fmla="*/ 1389514 w 1889896"/>
              <a:gd name="connsiteY1" fmla="*/ 2152220 h 2152220"/>
              <a:gd name="connsiteX2" fmla="*/ 1474658 w 1889896"/>
              <a:gd name="connsiteY2" fmla="*/ 2066839 h 2152220"/>
              <a:gd name="connsiteX3" fmla="*/ 1616376 w 1889896"/>
              <a:gd name="connsiteY3" fmla="*/ 1978084 h 2152220"/>
              <a:gd name="connsiteX4" fmla="*/ 1889896 w 1889896"/>
              <a:gd name="connsiteY4" fmla="*/ 1933355 h 2152220"/>
              <a:gd name="connsiteX5" fmla="*/ 1884814 w 1889896"/>
              <a:gd name="connsiteY5" fmla="*/ 0 h 2152220"/>
              <a:gd name="connsiteX6" fmla="*/ 1596190 w 1889896"/>
              <a:gd name="connsiteY6" fmla="*/ 14660 h 2152220"/>
              <a:gd name="connsiteX7" fmla="*/ 1326683 w 1889896"/>
              <a:gd name="connsiteY7" fmla="*/ 62786 h 2152220"/>
              <a:gd name="connsiteX8" fmla="*/ 1122012 w 1889896"/>
              <a:gd name="connsiteY8" fmla="*/ 110472 h 2152220"/>
              <a:gd name="connsiteX9" fmla="*/ 912796 w 1889896"/>
              <a:gd name="connsiteY9" fmla="*/ 182440 h 2152220"/>
              <a:gd name="connsiteX10" fmla="*/ 654919 w 1889896"/>
              <a:gd name="connsiteY10" fmla="*/ 295868 h 2152220"/>
              <a:gd name="connsiteX11" fmla="*/ 380332 w 1889896"/>
              <a:gd name="connsiteY11" fmla="*/ 462454 h 2152220"/>
              <a:gd name="connsiteX12" fmla="*/ 200527 w 1889896"/>
              <a:gd name="connsiteY12" fmla="*/ 601801 h 2152220"/>
              <a:gd name="connsiteX13" fmla="*/ 65773 w 1889896"/>
              <a:gd name="connsiteY13" fmla="*/ 698053 h 2152220"/>
              <a:gd name="connsiteX14" fmla="*/ 0 w 1889896"/>
              <a:gd name="connsiteY14" fmla="*/ 789272 h 2152220"/>
              <a:gd name="connsiteX0" fmla="*/ 0 w 1889896"/>
              <a:gd name="connsiteY0" fmla="*/ 789272 h 2134603"/>
              <a:gd name="connsiteX1" fmla="*/ 1371735 w 1889896"/>
              <a:gd name="connsiteY1" fmla="*/ 2134603 h 2134603"/>
              <a:gd name="connsiteX2" fmla="*/ 1474658 w 1889896"/>
              <a:gd name="connsiteY2" fmla="*/ 2066839 h 2134603"/>
              <a:gd name="connsiteX3" fmla="*/ 1616376 w 1889896"/>
              <a:gd name="connsiteY3" fmla="*/ 1978084 h 2134603"/>
              <a:gd name="connsiteX4" fmla="*/ 1889896 w 1889896"/>
              <a:gd name="connsiteY4" fmla="*/ 1933355 h 2134603"/>
              <a:gd name="connsiteX5" fmla="*/ 1884814 w 1889896"/>
              <a:gd name="connsiteY5" fmla="*/ 0 h 2134603"/>
              <a:gd name="connsiteX6" fmla="*/ 1596190 w 1889896"/>
              <a:gd name="connsiteY6" fmla="*/ 14660 h 2134603"/>
              <a:gd name="connsiteX7" fmla="*/ 1326683 w 1889896"/>
              <a:gd name="connsiteY7" fmla="*/ 62786 h 2134603"/>
              <a:gd name="connsiteX8" fmla="*/ 1122012 w 1889896"/>
              <a:gd name="connsiteY8" fmla="*/ 110472 h 2134603"/>
              <a:gd name="connsiteX9" fmla="*/ 912796 w 1889896"/>
              <a:gd name="connsiteY9" fmla="*/ 182440 h 2134603"/>
              <a:gd name="connsiteX10" fmla="*/ 654919 w 1889896"/>
              <a:gd name="connsiteY10" fmla="*/ 295868 h 2134603"/>
              <a:gd name="connsiteX11" fmla="*/ 380332 w 1889896"/>
              <a:gd name="connsiteY11" fmla="*/ 462454 h 2134603"/>
              <a:gd name="connsiteX12" fmla="*/ 200527 w 1889896"/>
              <a:gd name="connsiteY12" fmla="*/ 601801 h 2134603"/>
              <a:gd name="connsiteX13" fmla="*/ 65773 w 1889896"/>
              <a:gd name="connsiteY13" fmla="*/ 698053 h 2134603"/>
              <a:gd name="connsiteX14" fmla="*/ 0 w 1889896"/>
              <a:gd name="connsiteY14" fmla="*/ 789272 h 2134603"/>
              <a:gd name="connsiteX0" fmla="*/ 0 w 1889896"/>
              <a:gd name="connsiteY0" fmla="*/ 789272 h 2134603"/>
              <a:gd name="connsiteX1" fmla="*/ 1371735 w 1889896"/>
              <a:gd name="connsiteY1" fmla="*/ 2134603 h 2134603"/>
              <a:gd name="connsiteX2" fmla="*/ 1469578 w 1889896"/>
              <a:gd name="connsiteY2" fmla="*/ 2049223 h 2134603"/>
              <a:gd name="connsiteX3" fmla="*/ 1616376 w 1889896"/>
              <a:gd name="connsiteY3" fmla="*/ 1978084 h 2134603"/>
              <a:gd name="connsiteX4" fmla="*/ 1889896 w 1889896"/>
              <a:gd name="connsiteY4" fmla="*/ 1933355 h 2134603"/>
              <a:gd name="connsiteX5" fmla="*/ 1884814 w 1889896"/>
              <a:gd name="connsiteY5" fmla="*/ 0 h 2134603"/>
              <a:gd name="connsiteX6" fmla="*/ 1596190 w 1889896"/>
              <a:gd name="connsiteY6" fmla="*/ 14660 h 2134603"/>
              <a:gd name="connsiteX7" fmla="*/ 1326683 w 1889896"/>
              <a:gd name="connsiteY7" fmla="*/ 62786 h 2134603"/>
              <a:gd name="connsiteX8" fmla="*/ 1122012 w 1889896"/>
              <a:gd name="connsiteY8" fmla="*/ 110472 h 2134603"/>
              <a:gd name="connsiteX9" fmla="*/ 912796 w 1889896"/>
              <a:gd name="connsiteY9" fmla="*/ 182440 h 2134603"/>
              <a:gd name="connsiteX10" fmla="*/ 654919 w 1889896"/>
              <a:gd name="connsiteY10" fmla="*/ 295868 h 2134603"/>
              <a:gd name="connsiteX11" fmla="*/ 380332 w 1889896"/>
              <a:gd name="connsiteY11" fmla="*/ 462454 h 2134603"/>
              <a:gd name="connsiteX12" fmla="*/ 200527 w 1889896"/>
              <a:gd name="connsiteY12" fmla="*/ 601801 h 2134603"/>
              <a:gd name="connsiteX13" fmla="*/ 65773 w 1889896"/>
              <a:gd name="connsiteY13" fmla="*/ 698053 h 2134603"/>
              <a:gd name="connsiteX14" fmla="*/ 0 w 1889896"/>
              <a:gd name="connsiteY14" fmla="*/ 789272 h 2134603"/>
              <a:gd name="connsiteX0" fmla="*/ 0 w 1889896"/>
              <a:gd name="connsiteY0" fmla="*/ 789272 h 2134603"/>
              <a:gd name="connsiteX1" fmla="*/ 1371735 w 1889896"/>
              <a:gd name="connsiteY1" fmla="*/ 2134603 h 2134603"/>
              <a:gd name="connsiteX2" fmla="*/ 1472118 w 1889896"/>
              <a:gd name="connsiteY2" fmla="*/ 2056773 h 2134603"/>
              <a:gd name="connsiteX3" fmla="*/ 1616376 w 1889896"/>
              <a:gd name="connsiteY3" fmla="*/ 1978084 h 2134603"/>
              <a:gd name="connsiteX4" fmla="*/ 1889896 w 1889896"/>
              <a:gd name="connsiteY4" fmla="*/ 1933355 h 2134603"/>
              <a:gd name="connsiteX5" fmla="*/ 1884814 w 1889896"/>
              <a:gd name="connsiteY5" fmla="*/ 0 h 2134603"/>
              <a:gd name="connsiteX6" fmla="*/ 1596190 w 1889896"/>
              <a:gd name="connsiteY6" fmla="*/ 14660 h 2134603"/>
              <a:gd name="connsiteX7" fmla="*/ 1326683 w 1889896"/>
              <a:gd name="connsiteY7" fmla="*/ 62786 h 2134603"/>
              <a:gd name="connsiteX8" fmla="*/ 1122012 w 1889896"/>
              <a:gd name="connsiteY8" fmla="*/ 110472 h 2134603"/>
              <a:gd name="connsiteX9" fmla="*/ 912796 w 1889896"/>
              <a:gd name="connsiteY9" fmla="*/ 182440 h 2134603"/>
              <a:gd name="connsiteX10" fmla="*/ 654919 w 1889896"/>
              <a:gd name="connsiteY10" fmla="*/ 295868 h 2134603"/>
              <a:gd name="connsiteX11" fmla="*/ 380332 w 1889896"/>
              <a:gd name="connsiteY11" fmla="*/ 462454 h 2134603"/>
              <a:gd name="connsiteX12" fmla="*/ 200527 w 1889896"/>
              <a:gd name="connsiteY12" fmla="*/ 601801 h 2134603"/>
              <a:gd name="connsiteX13" fmla="*/ 65773 w 1889896"/>
              <a:gd name="connsiteY13" fmla="*/ 698053 h 2134603"/>
              <a:gd name="connsiteX14" fmla="*/ 0 w 1889896"/>
              <a:gd name="connsiteY14" fmla="*/ 789272 h 2134603"/>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96190 w 1889896"/>
              <a:gd name="connsiteY6" fmla="*/ 27243 h 2147186"/>
              <a:gd name="connsiteX7" fmla="*/ 1326683 w 1889896"/>
              <a:gd name="connsiteY7" fmla="*/ 75369 h 2147186"/>
              <a:gd name="connsiteX8" fmla="*/ 1122012 w 1889896"/>
              <a:gd name="connsiteY8" fmla="*/ 123055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6683 w 1889896"/>
              <a:gd name="connsiteY7" fmla="*/ 75369 h 2147186"/>
              <a:gd name="connsiteX8" fmla="*/ 1122012 w 1889896"/>
              <a:gd name="connsiteY8" fmla="*/ 123055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7819 h 2147186"/>
              <a:gd name="connsiteX8" fmla="*/ 1122012 w 1889896"/>
              <a:gd name="connsiteY8" fmla="*/ 123055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7819 h 2147186"/>
              <a:gd name="connsiteX8" fmla="*/ 1122012 w 1889896"/>
              <a:gd name="connsiteY8" fmla="*/ 123055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7819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7819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7819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0256 w 1889896"/>
              <a:gd name="connsiteY9" fmla="*/ 184956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0256 w 1889896"/>
              <a:gd name="connsiteY9" fmla="*/ 184956 h 2147186"/>
              <a:gd name="connsiteX10" fmla="*/ 652379 w 1889896"/>
              <a:gd name="connsiteY10" fmla="*/ 303417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0256 w 1889896"/>
              <a:gd name="connsiteY9" fmla="*/ 184956 h 2147186"/>
              <a:gd name="connsiteX10" fmla="*/ 652379 w 1889896"/>
              <a:gd name="connsiteY10" fmla="*/ 303417 h 2147186"/>
              <a:gd name="connsiteX11" fmla="*/ 372712 w 1889896"/>
              <a:gd name="connsiteY11" fmla="*/ 464971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0256 w 1889896"/>
              <a:gd name="connsiteY9" fmla="*/ 184956 h 2147186"/>
              <a:gd name="connsiteX10" fmla="*/ 652379 w 1889896"/>
              <a:gd name="connsiteY10" fmla="*/ 303417 h 2147186"/>
              <a:gd name="connsiteX11" fmla="*/ 372712 w 1889896"/>
              <a:gd name="connsiteY11" fmla="*/ 464971 h 2147186"/>
              <a:gd name="connsiteX12" fmla="*/ 182747 w 1889896"/>
              <a:gd name="connsiteY12" fmla="*/ 596768 h 2147186"/>
              <a:gd name="connsiteX13" fmla="*/ 65773 w 1889896"/>
              <a:gd name="connsiteY13" fmla="*/ 710636 h 2147186"/>
              <a:gd name="connsiteX14" fmla="*/ 0 w 1889896"/>
              <a:gd name="connsiteY14" fmla="*/ 801855 h 2147186"/>
              <a:gd name="connsiteX0" fmla="*/ 0 w 1905137"/>
              <a:gd name="connsiteY0" fmla="*/ 784239 h 2147186"/>
              <a:gd name="connsiteX1" fmla="*/ 1386976 w 1905137"/>
              <a:gd name="connsiteY1" fmla="*/ 2147186 h 2147186"/>
              <a:gd name="connsiteX2" fmla="*/ 1487359 w 1905137"/>
              <a:gd name="connsiteY2" fmla="*/ 2069356 h 2147186"/>
              <a:gd name="connsiteX3" fmla="*/ 1631617 w 1905137"/>
              <a:gd name="connsiteY3" fmla="*/ 1990667 h 2147186"/>
              <a:gd name="connsiteX4" fmla="*/ 1905137 w 1905137"/>
              <a:gd name="connsiteY4" fmla="*/ 1945938 h 2147186"/>
              <a:gd name="connsiteX5" fmla="*/ 1902595 w 1905137"/>
              <a:gd name="connsiteY5" fmla="*/ 0 h 2147186"/>
              <a:gd name="connsiteX6" fmla="*/ 1603811 w 1905137"/>
              <a:gd name="connsiteY6" fmla="*/ 17177 h 2147186"/>
              <a:gd name="connsiteX7" fmla="*/ 1336845 w 1905137"/>
              <a:gd name="connsiteY7" fmla="*/ 62785 h 2147186"/>
              <a:gd name="connsiteX8" fmla="*/ 1124553 w 1905137"/>
              <a:gd name="connsiteY8" fmla="*/ 120538 h 2147186"/>
              <a:gd name="connsiteX9" fmla="*/ 925497 w 1905137"/>
              <a:gd name="connsiteY9" fmla="*/ 184956 h 2147186"/>
              <a:gd name="connsiteX10" fmla="*/ 667620 w 1905137"/>
              <a:gd name="connsiteY10" fmla="*/ 303417 h 2147186"/>
              <a:gd name="connsiteX11" fmla="*/ 387953 w 1905137"/>
              <a:gd name="connsiteY11" fmla="*/ 464971 h 2147186"/>
              <a:gd name="connsiteX12" fmla="*/ 197988 w 1905137"/>
              <a:gd name="connsiteY12" fmla="*/ 596768 h 2147186"/>
              <a:gd name="connsiteX13" fmla="*/ 81014 w 1905137"/>
              <a:gd name="connsiteY13" fmla="*/ 710636 h 2147186"/>
              <a:gd name="connsiteX14" fmla="*/ 0 w 1905137"/>
              <a:gd name="connsiteY14" fmla="*/ 784239 h 2147186"/>
              <a:gd name="connsiteX0" fmla="*/ 0 w 1905137"/>
              <a:gd name="connsiteY0" fmla="*/ 784239 h 2147186"/>
              <a:gd name="connsiteX1" fmla="*/ 1386976 w 1905137"/>
              <a:gd name="connsiteY1" fmla="*/ 2147186 h 2147186"/>
              <a:gd name="connsiteX2" fmla="*/ 1487359 w 1905137"/>
              <a:gd name="connsiteY2" fmla="*/ 2069356 h 2147186"/>
              <a:gd name="connsiteX3" fmla="*/ 1631617 w 1905137"/>
              <a:gd name="connsiteY3" fmla="*/ 1990667 h 2147186"/>
              <a:gd name="connsiteX4" fmla="*/ 1905137 w 1905137"/>
              <a:gd name="connsiteY4" fmla="*/ 1945938 h 2147186"/>
              <a:gd name="connsiteX5" fmla="*/ 1902595 w 1905137"/>
              <a:gd name="connsiteY5" fmla="*/ 0 h 2147186"/>
              <a:gd name="connsiteX6" fmla="*/ 1603811 w 1905137"/>
              <a:gd name="connsiteY6" fmla="*/ 17177 h 2147186"/>
              <a:gd name="connsiteX7" fmla="*/ 1336845 w 1905137"/>
              <a:gd name="connsiteY7" fmla="*/ 62785 h 2147186"/>
              <a:gd name="connsiteX8" fmla="*/ 1124553 w 1905137"/>
              <a:gd name="connsiteY8" fmla="*/ 120538 h 2147186"/>
              <a:gd name="connsiteX9" fmla="*/ 925497 w 1905137"/>
              <a:gd name="connsiteY9" fmla="*/ 184956 h 2147186"/>
              <a:gd name="connsiteX10" fmla="*/ 667620 w 1905137"/>
              <a:gd name="connsiteY10" fmla="*/ 303417 h 2147186"/>
              <a:gd name="connsiteX11" fmla="*/ 387953 w 1905137"/>
              <a:gd name="connsiteY11" fmla="*/ 464971 h 2147186"/>
              <a:gd name="connsiteX12" fmla="*/ 197988 w 1905137"/>
              <a:gd name="connsiteY12" fmla="*/ 596768 h 2147186"/>
              <a:gd name="connsiteX13" fmla="*/ 75934 w 1905137"/>
              <a:gd name="connsiteY13" fmla="*/ 710636 h 2147186"/>
              <a:gd name="connsiteX14" fmla="*/ 0 w 1905137"/>
              <a:gd name="connsiteY14" fmla="*/ 784239 h 2147186"/>
              <a:gd name="connsiteX0" fmla="*/ 0 w 1905137"/>
              <a:gd name="connsiteY0" fmla="*/ 784239 h 2147186"/>
              <a:gd name="connsiteX1" fmla="*/ 1386976 w 1905137"/>
              <a:gd name="connsiteY1" fmla="*/ 2147186 h 2147186"/>
              <a:gd name="connsiteX2" fmla="*/ 1487359 w 1905137"/>
              <a:gd name="connsiteY2" fmla="*/ 2069356 h 2147186"/>
              <a:gd name="connsiteX3" fmla="*/ 1631617 w 1905137"/>
              <a:gd name="connsiteY3" fmla="*/ 1990667 h 2147186"/>
              <a:gd name="connsiteX4" fmla="*/ 1905137 w 1905137"/>
              <a:gd name="connsiteY4" fmla="*/ 1945938 h 2147186"/>
              <a:gd name="connsiteX5" fmla="*/ 1902595 w 1905137"/>
              <a:gd name="connsiteY5" fmla="*/ 0 h 2147186"/>
              <a:gd name="connsiteX6" fmla="*/ 1603811 w 1905137"/>
              <a:gd name="connsiteY6" fmla="*/ 17177 h 2147186"/>
              <a:gd name="connsiteX7" fmla="*/ 1336845 w 1905137"/>
              <a:gd name="connsiteY7" fmla="*/ 62785 h 2147186"/>
              <a:gd name="connsiteX8" fmla="*/ 1124553 w 1905137"/>
              <a:gd name="connsiteY8" fmla="*/ 120538 h 2147186"/>
              <a:gd name="connsiteX9" fmla="*/ 925497 w 1905137"/>
              <a:gd name="connsiteY9" fmla="*/ 184956 h 2147186"/>
              <a:gd name="connsiteX10" fmla="*/ 667620 w 1905137"/>
              <a:gd name="connsiteY10" fmla="*/ 303417 h 2147186"/>
              <a:gd name="connsiteX11" fmla="*/ 387953 w 1905137"/>
              <a:gd name="connsiteY11" fmla="*/ 464971 h 2147186"/>
              <a:gd name="connsiteX12" fmla="*/ 197988 w 1905137"/>
              <a:gd name="connsiteY12" fmla="*/ 596768 h 2147186"/>
              <a:gd name="connsiteX13" fmla="*/ 75934 w 1905137"/>
              <a:gd name="connsiteY13" fmla="*/ 710636 h 2147186"/>
              <a:gd name="connsiteX14" fmla="*/ 0 w 1905137"/>
              <a:gd name="connsiteY14" fmla="*/ 784239 h 2147186"/>
              <a:gd name="connsiteX0" fmla="*/ 0 w 1910216"/>
              <a:gd name="connsiteY0" fmla="*/ 776689 h 2147186"/>
              <a:gd name="connsiteX1" fmla="*/ 1392055 w 1910216"/>
              <a:gd name="connsiteY1" fmla="*/ 2147186 h 2147186"/>
              <a:gd name="connsiteX2" fmla="*/ 1492438 w 1910216"/>
              <a:gd name="connsiteY2" fmla="*/ 2069356 h 2147186"/>
              <a:gd name="connsiteX3" fmla="*/ 1636696 w 1910216"/>
              <a:gd name="connsiteY3" fmla="*/ 1990667 h 2147186"/>
              <a:gd name="connsiteX4" fmla="*/ 1910216 w 1910216"/>
              <a:gd name="connsiteY4" fmla="*/ 1945938 h 2147186"/>
              <a:gd name="connsiteX5" fmla="*/ 1907674 w 1910216"/>
              <a:gd name="connsiteY5" fmla="*/ 0 h 2147186"/>
              <a:gd name="connsiteX6" fmla="*/ 1608890 w 1910216"/>
              <a:gd name="connsiteY6" fmla="*/ 17177 h 2147186"/>
              <a:gd name="connsiteX7" fmla="*/ 1341924 w 1910216"/>
              <a:gd name="connsiteY7" fmla="*/ 62785 h 2147186"/>
              <a:gd name="connsiteX8" fmla="*/ 1129632 w 1910216"/>
              <a:gd name="connsiteY8" fmla="*/ 120538 h 2147186"/>
              <a:gd name="connsiteX9" fmla="*/ 930576 w 1910216"/>
              <a:gd name="connsiteY9" fmla="*/ 184956 h 2147186"/>
              <a:gd name="connsiteX10" fmla="*/ 672699 w 1910216"/>
              <a:gd name="connsiteY10" fmla="*/ 303417 h 2147186"/>
              <a:gd name="connsiteX11" fmla="*/ 393032 w 1910216"/>
              <a:gd name="connsiteY11" fmla="*/ 464971 h 2147186"/>
              <a:gd name="connsiteX12" fmla="*/ 203067 w 1910216"/>
              <a:gd name="connsiteY12" fmla="*/ 596768 h 2147186"/>
              <a:gd name="connsiteX13" fmla="*/ 81013 w 1910216"/>
              <a:gd name="connsiteY13" fmla="*/ 710636 h 2147186"/>
              <a:gd name="connsiteX14" fmla="*/ 0 w 1910216"/>
              <a:gd name="connsiteY14" fmla="*/ 776689 h 2147186"/>
              <a:gd name="connsiteX0" fmla="*/ 0 w 1910216"/>
              <a:gd name="connsiteY0" fmla="*/ 776689 h 2147186"/>
              <a:gd name="connsiteX1" fmla="*/ 1392055 w 1910216"/>
              <a:gd name="connsiteY1" fmla="*/ 2147186 h 2147186"/>
              <a:gd name="connsiteX2" fmla="*/ 1492438 w 1910216"/>
              <a:gd name="connsiteY2" fmla="*/ 2069356 h 2147186"/>
              <a:gd name="connsiteX3" fmla="*/ 1636696 w 1910216"/>
              <a:gd name="connsiteY3" fmla="*/ 1990667 h 2147186"/>
              <a:gd name="connsiteX4" fmla="*/ 1910216 w 1910216"/>
              <a:gd name="connsiteY4" fmla="*/ 1945938 h 2147186"/>
              <a:gd name="connsiteX5" fmla="*/ 1907674 w 1910216"/>
              <a:gd name="connsiteY5" fmla="*/ 0 h 2147186"/>
              <a:gd name="connsiteX6" fmla="*/ 1608890 w 1910216"/>
              <a:gd name="connsiteY6" fmla="*/ 17177 h 2147186"/>
              <a:gd name="connsiteX7" fmla="*/ 1341924 w 1910216"/>
              <a:gd name="connsiteY7" fmla="*/ 62785 h 2147186"/>
              <a:gd name="connsiteX8" fmla="*/ 1129632 w 1910216"/>
              <a:gd name="connsiteY8" fmla="*/ 120538 h 2147186"/>
              <a:gd name="connsiteX9" fmla="*/ 930576 w 1910216"/>
              <a:gd name="connsiteY9" fmla="*/ 184956 h 2147186"/>
              <a:gd name="connsiteX10" fmla="*/ 672699 w 1910216"/>
              <a:gd name="connsiteY10" fmla="*/ 303417 h 2147186"/>
              <a:gd name="connsiteX11" fmla="*/ 393032 w 1910216"/>
              <a:gd name="connsiteY11" fmla="*/ 464971 h 2147186"/>
              <a:gd name="connsiteX12" fmla="*/ 203067 w 1910216"/>
              <a:gd name="connsiteY12" fmla="*/ 596768 h 2147186"/>
              <a:gd name="connsiteX13" fmla="*/ 81013 w 1910216"/>
              <a:gd name="connsiteY13" fmla="*/ 710636 h 2147186"/>
              <a:gd name="connsiteX14" fmla="*/ 0 w 1910216"/>
              <a:gd name="connsiteY14" fmla="*/ 776689 h 2147186"/>
              <a:gd name="connsiteX0" fmla="*/ 0 w 1910216"/>
              <a:gd name="connsiteY0" fmla="*/ 776689 h 2147186"/>
              <a:gd name="connsiteX1" fmla="*/ 1392055 w 1910216"/>
              <a:gd name="connsiteY1" fmla="*/ 2147186 h 2147186"/>
              <a:gd name="connsiteX2" fmla="*/ 1492438 w 1910216"/>
              <a:gd name="connsiteY2" fmla="*/ 2069356 h 2147186"/>
              <a:gd name="connsiteX3" fmla="*/ 1636696 w 1910216"/>
              <a:gd name="connsiteY3" fmla="*/ 1990667 h 2147186"/>
              <a:gd name="connsiteX4" fmla="*/ 1910216 w 1910216"/>
              <a:gd name="connsiteY4" fmla="*/ 1945938 h 2147186"/>
              <a:gd name="connsiteX5" fmla="*/ 1907674 w 1910216"/>
              <a:gd name="connsiteY5" fmla="*/ 0 h 2147186"/>
              <a:gd name="connsiteX6" fmla="*/ 1608890 w 1910216"/>
              <a:gd name="connsiteY6" fmla="*/ 17177 h 2147186"/>
              <a:gd name="connsiteX7" fmla="*/ 1341924 w 1910216"/>
              <a:gd name="connsiteY7" fmla="*/ 62785 h 2147186"/>
              <a:gd name="connsiteX8" fmla="*/ 1129632 w 1910216"/>
              <a:gd name="connsiteY8" fmla="*/ 120538 h 2147186"/>
              <a:gd name="connsiteX9" fmla="*/ 930576 w 1910216"/>
              <a:gd name="connsiteY9" fmla="*/ 184956 h 2147186"/>
              <a:gd name="connsiteX10" fmla="*/ 672699 w 1910216"/>
              <a:gd name="connsiteY10" fmla="*/ 303417 h 2147186"/>
              <a:gd name="connsiteX11" fmla="*/ 393032 w 1910216"/>
              <a:gd name="connsiteY11" fmla="*/ 464971 h 2147186"/>
              <a:gd name="connsiteX12" fmla="*/ 203067 w 1910216"/>
              <a:gd name="connsiteY12" fmla="*/ 596768 h 2147186"/>
              <a:gd name="connsiteX13" fmla="*/ 81013 w 1910216"/>
              <a:gd name="connsiteY13" fmla="*/ 708119 h 2147186"/>
              <a:gd name="connsiteX14" fmla="*/ 0 w 1910216"/>
              <a:gd name="connsiteY14" fmla="*/ 776689 h 214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0216" h="2147186">
                <a:moveTo>
                  <a:pt x="0" y="776689"/>
                </a:moveTo>
                <a:lnTo>
                  <a:pt x="1392055" y="2147186"/>
                </a:lnTo>
                <a:cubicBezTo>
                  <a:pt x="1430596" y="2109498"/>
                  <a:pt x="1453897" y="2107044"/>
                  <a:pt x="1492438" y="2069356"/>
                </a:cubicBezTo>
                <a:cubicBezTo>
                  <a:pt x="1532904" y="2048160"/>
                  <a:pt x="1596230" y="2011863"/>
                  <a:pt x="1636696" y="1990667"/>
                </a:cubicBezTo>
                <a:cubicBezTo>
                  <a:pt x="1772743" y="1958981"/>
                  <a:pt x="1766549" y="1949942"/>
                  <a:pt x="1910216" y="1945938"/>
                </a:cubicBezTo>
                <a:cubicBezTo>
                  <a:pt x="1906829" y="1292259"/>
                  <a:pt x="1911061" y="653679"/>
                  <a:pt x="1907674" y="0"/>
                </a:cubicBezTo>
                <a:lnTo>
                  <a:pt x="1608890" y="17177"/>
                </a:lnTo>
                <a:cubicBezTo>
                  <a:pt x="1519901" y="34058"/>
                  <a:pt x="1466474" y="35837"/>
                  <a:pt x="1341924" y="62785"/>
                </a:cubicBezTo>
                <a:cubicBezTo>
                  <a:pt x="1230520" y="82875"/>
                  <a:pt x="1200396" y="102965"/>
                  <a:pt x="1129632" y="120538"/>
                </a:cubicBezTo>
                <a:lnTo>
                  <a:pt x="930576" y="184956"/>
                </a:lnTo>
                <a:lnTo>
                  <a:pt x="672699" y="303417"/>
                </a:lnTo>
                <a:lnTo>
                  <a:pt x="393032" y="464971"/>
                </a:lnTo>
                <a:lnTo>
                  <a:pt x="203067" y="596768"/>
                </a:lnTo>
                <a:lnTo>
                  <a:pt x="81013" y="708119"/>
                </a:lnTo>
                <a:cubicBezTo>
                  <a:pt x="53162" y="727619"/>
                  <a:pt x="32931" y="744604"/>
                  <a:pt x="0" y="776689"/>
                </a:cubicBezTo>
                <a:close/>
              </a:path>
            </a:pathLst>
          </a:custGeom>
          <a:solidFill>
            <a:srgbClr val="9CD59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hildren1">
            <a:hlinkClick r:id="" action="ppaction://noaction"/>
            <a:extLst>
              <a:ext uri="{FF2B5EF4-FFF2-40B4-BE49-F238E27FC236}">
                <a16:creationId xmlns:a16="http://schemas.microsoft.com/office/drawing/2014/main" id="{B09074F9-B666-47B5-93EE-1D16CBE0523E}"/>
              </a:ext>
            </a:extLst>
          </p:cNvPr>
          <p:cNvSpPr/>
          <p:nvPr/>
        </p:nvSpPr>
        <p:spPr>
          <a:xfrm rot="13509884">
            <a:off x="10581451" y="1364588"/>
            <a:ext cx="508648" cy="584744"/>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74796 w 1963554"/>
              <a:gd name="connsiteY2" fmla="*/ 2030931 h 2184935"/>
              <a:gd name="connsiteX3" fmla="*/ 1956179 w 1963554"/>
              <a:gd name="connsiteY3" fmla="*/ 1956390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700448 w 1963554"/>
              <a:gd name="connsiteY2" fmla="*/ 2002123 h 2184935"/>
              <a:gd name="connsiteX3" fmla="*/ 1956179 w 1963554"/>
              <a:gd name="connsiteY3" fmla="*/ 1956390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700448 w 1963554"/>
              <a:gd name="connsiteY2" fmla="*/ 2002123 h 2184935"/>
              <a:gd name="connsiteX3" fmla="*/ 1956179 w 1963554"/>
              <a:gd name="connsiteY3" fmla="*/ 1956390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700448 w 1963554"/>
              <a:gd name="connsiteY2" fmla="*/ 2002123 h 2184935"/>
              <a:gd name="connsiteX3" fmla="*/ 1956179 w 1963554"/>
              <a:gd name="connsiteY3" fmla="*/ 1956390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700448 w 1963554"/>
              <a:gd name="connsiteY2" fmla="*/ 2002123 h 2184935"/>
              <a:gd name="connsiteX3" fmla="*/ 1956179 w 1963554"/>
              <a:gd name="connsiteY3" fmla="*/ 1956390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700426 w 1963554"/>
              <a:gd name="connsiteY2" fmla="*/ 1994940 h 2184935"/>
              <a:gd name="connsiteX3" fmla="*/ 1956179 w 1963554"/>
              <a:gd name="connsiteY3" fmla="*/ 1956390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56116"/>
              <a:gd name="connsiteX1" fmla="*/ 1444242 w 1963554"/>
              <a:gd name="connsiteY1" fmla="*/ 2156116 h 2156116"/>
              <a:gd name="connsiteX2" fmla="*/ 1700426 w 1963554"/>
              <a:gd name="connsiteY2" fmla="*/ 1994940 h 2156116"/>
              <a:gd name="connsiteX3" fmla="*/ 1956179 w 1963554"/>
              <a:gd name="connsiteY3" fmla="*/ 1956390 h 2156116"/>
              <a:gd name="connsiteX4" fmla="*/ 1963554 w 1963554"/>
              <a:gd name="connsiteY4" fmla="*/ 0 h 2156116"/>
              <a:gd name="connsiteX5" fmla="*/ 1626670 w 1963554"/>
              <a:gd name="connsiteY5" fmla="*/ 9626 h 2156116"/>
              <a:gd name="connsiteX6" fmla="*/ 1357163 w 1963554"/>
              <a:gd name="connsiteY6" fmla="*/ 57752 h 2156116"/>
              <a:gd name="connsiteX7" fmla="*/ 1155032 w 1963554"/>
              <a:gd name="connsiteY7" fmla="*/ 115504 h 2156116"/>
              <a:gd name="connsiteX8" fmla="*/ 943276 w 1963554"/>
              <a:gd name="connsiteY8" fmla="*/ 192506 h 2156116"/>
              <a:gd name="connsiteX9" fmla="*/ 693019 w 1963554"/>
              <a:gd name="connsiteY9" fmla="*/ 298384 h 2156116"/>
              <a:gd name="connsiteX10" fmla="*/ 423512 w 1963554"/>
              <a:gd name="connsiteY10" fmla="*/ 452388 h 2156116"/>
              <a:gd name="connsiteX11" fmla="*/ 231007 w 1963554"/>
              <a:gd name="connsiteY11" fmla="*/ 596767 h 2156116"/>
              <a:gd name="connsiteX12" fmla="*/ 96253 w 1963554"/>
              <a:gd name="connsiteY12" fmla="*/ 693019 h 2156116"/>
              <a:gd name="connsiteX13" fmla="*/ 0 w 1963554"/>
              <a:gd name="connsiteY13" fmla="*/ 789272 h 2156116"/>
              <a:gd name="connsiteX0" fmla="*/ 0 w 1963554"/>
              <a:gd name="connsiteY0" fmla="*/ 789272 h 2156116"/>
              <a:gd name="connsiteX1" fmla="*/ 1444242 w 1963554"/>
              <a:gd name="connsiteY1" fmla="*/ 2156116 h 2156116"/>
              <a:gd name="connsiteX2" fmla="*/ 1689332 w 1963554"/>
              <a:gd name="connsiteY2" fmla="*/ 1973418 h 2156116"/>
              <a:gd name="connsiteX3" fmla="*/ 1956179 w 1963554"/>
              <a:gd name="connsiteY3" fmla="*/ 1956390 h 2156116"/>
              <a:gd name="connsiteX4" fmla="*/ 1963554 w 1963554"/>
              <a:gd name="connsiteY4" fmla="*/ 0 h 2156116"/>
              <a:gd name="connsiteX5" fmla="*/ 1626670 w 1963554"/>
              <a:gd name="connsiteY5" fmla="*/ 9626 h 2156116"/>
              <a:gd name="connsiteX6" fmla="*/ 1357163 w 1963554"/>
              <a:gd name="connsiteY6" fmla="*/ 57752 h 2156116"/>
              <a:gd name="connsiteX7" fmla="*/ 1155032 w 1963554"/>
              <a:gd name="connsiteY7" fmla="*/ 115504 h 2156116"/>
              <a:gd name="connsiteX8" fmla="*/ 943276 w 1963554"/>
              <a:gd name="connsiteY8" fmla="*/ 192506 h 2156116"/>
              <a:gd name="connsiteX9" fmla="*/ 693019 w 1963554"/>
              <a:gd name="connsiteY9" fmla="*/ 298384 h 2156116"/>
              <a:gd name="connsiteX10" fmla="*/ 423512 w 1963554"/>
              <a:gd name="connsiteY10" fmla="*/ 452388 h 2156116"/>
              <a:gd name="connsiteX11" fmla="*/ 231007 w 1963554"/>
              <a:gd name="connsiteY11" fmla="*/ 596767 h 2156116"/>
              <a:gd name="connsiteX12" fmla="*/ 96253 w 1963554"/>
              <a:gd name="connsiteY12" fmla="*/ 693019 h 2156116"/>
              <a:gd name="connsiteX13" fmla="*/ 0 w 1963554"/>
              <a:gd name="connsiteY13" fmla="*/ 789272 h 2156116"/>
              <a:gd name="connsiteX0" fmla="*/ 0 w 1963554"/>
              <a:gd name="connsiteY0" fmla="*/ 789272 h 2156116"/>
              <a:gd name="connsiteX1" fmla="*/ 1444242 w 1963554"/>
              <a:gd name="connsiteY1" fmla="*/ 2156116 h 2156116"/>
              <a:gd name="connsiteX2" fmla="*/ 1693092 w 1963554"/>
              <a:gd name="connsiteY2" fmla="*/ 2002144 h 2156116"/>
              <a:gd name="connsiteX3" fmla="*/ 1956179 w 1963554"/>
              <a:gd name="connsiteY3" fmla="*/ 1956390 h 2156116"/>
              <a:gd name="connsiteX4" fmla="*/ 1963554 w 1963554"/>
              <a:gd name="connsiteY4" fmla="*/ 0 h 2156116"/>
              <a:gd name="connsiteX5" fmla="*/ 1626670 w 1963554"/>
              <a:gd name="connsiteY5" fmla="*/ 9626 h 2156116"/>
              <a:gd name="connsiteX6" fmla="*/ 1357163 w 1963554"/>
              <a:gd name="connsiteY6" fmla="*/ 57752 h 2156116"/>
              <a:gd name="connsiteX7" fmla="*/ 1155032 w 1963554"/>
              <a:gd name="connsiteY7" fmla="*/ 115504 h 2156116"/>
              <a:gd name="connsiteX8" fmla="*/ 943276 w 1963554"/>
              <a:gd name="connsiteY8" fmla="*/ 192506 h 2156116"/>
              <a:gd name="connsiteX9" fmla="*/ 693019 w 1963554"/>
              <a:gd name="connsiteY9" fmla="*/ 298384 h 2156116"/>
              <a:gd name="connsiteX10" fmla="*/ 423512 w 1963554"/>
              <a:gd name="connsiteY10" fmla="*/ 452388 h 2156116"/>
              <a:gd name="connsiteX11" fmla="*/ 231007 w 1963554"/>
              <a:gd name="connsiteY11" fmla="*/ 596767 h 2156116"/>
              <a:gd name="connsiteX12" fmla="*/ 96253 w 1963554"/>
              <a:gd name="connsiteY12" fmla="*/ 693019 h 2156116"/>
              <a:gd name="connsiteX13" fmla="*/ 0 w 1963554"/>
              <a:gd name="connsiteY13" fmla="*/ 789272 h 2156116"/>
              <a:gd name="connsiteX0" fmla="*/ 0 w 1954357"/>
              <a:gd name="connsiteY0" fmla="*/ 791043 h 2156116"/>
              <a:gd name="connsiteX1" fmla="*/ 1435045 w 1954357"/>
              <a:gd name="connsiteY1" fmla="*/ 2156116 h 2156116"/>
              <a:gd name="connsiteX2" fmla="*/ 1683895 w 1954357"/>
              <a:gd name="connsiteY2" fmla="*/ 2002144 h 2156116"/>
              <a:gd name="connsiteX3" fmla="*/ 1946982 w 1954357"/>
              <a:gd name="connsiteY3" fmla="*/ 1956390 h 2156116"/>
              <a:gd name="connsiteX4" fmla="*/ 1954357 w 1954357"/>
              <a:gd name="connsiteY4" fmla="*/ 0 h 2156116"/>
              <a:gd name="connsiteX5" fmla="*/ 1617473 w 1954357"/>
              <a:gd name="connsiteY5" fmla="*/ 9626 h 2156116"/>
              <a:gd name="connsiteX6" fmla="*/ 1347966 w 1954357"/>
              <a:gd name="connsiteY6" fmla="*/ 57752 h 2156116"/>
              <a:gd name="connsiteX7" fmla="*/ 1145835 w 1954357"/>
              <a:gd name="connsiteY7" fmla="*/ 115504 h 2156116"/>
              <a:gd name="connsiteX8" fmla="*/ 934079 w 1954357"/>
              <a:gd name="connsiteY8" fmla="*/ 192506 h 2156116"/>
              <a:gd name="connsiteX9" fmla="*/ 683822 w 1954357"/>
              <a:gd name="connsiteY9" fmla="*/ 298384 h 2156116"/>
              <a:gd name="connsiteX10" fmla="*/ 414315 w 1954357"/>
              <a:gd name="connsiteY10" fmla="*/ 452388 h 2156116"/>
              <a:gd name="connsiteX11" fmla="*/ 221810 w 1954357"/>
              <a:gd name="connsiteY11" fmla="*/ 596767 h 2156116"/>
              <a:gd name="connsiteX12" fmla="*/ 87056 w 1954357"/>
              <a:gd name="connsiteY12" fmla="*/ 693019 h 2156116"/>
              <a:gd name="connsiteX13" fmla="*/ 0 w 1954357"/>
              <a:gd name="connsiteY13" fmla="*/ 791043 h 2156116"/>
              <a:gd name="connsiteX0" fmla="*/ 0 w 1954357"/>
              <a:gd name="connsiteY0" fmla="*/ 791043 h 2170485"/>
              <a:gd name="connsiteX1" fmla="*/ 1435087 w 1954357"/>
              <a:gd name="connsiteY1" fmla="*/ 2170485 h 2170485"/>
              <a:gd name="connsiteX2" fmla="*/ 1683895 w 1954357"/>
              <a:gd name="connsiteY2" fmla="*/ 2002144 h 2170485"/>
              <a:gd name="connsiteX3" fmla="*/ 1946982 w 1954357"/>
              <a:gd name="connsiteY3" fmla="*/ 1956390 h 2170485"/>
              <a:gd name="connsiteX4" fmla="*/ 1954357 w 1954357"/>
              <a:gd name="connsiteY4" fmla="*/ 0 h 2170485"/>
              <a:gd name="connsiteX5" fmla="*/ 1617473 w 1954357"/>
              <a:gd name="connsiteY5" fmla="*/ 9626 h 2170485"/>
              <a:gd name="connsiteX6" fmla="*/ 1347966 w 1954357"/>
              <a:gd name="connsiteY6" fmla="*/ 57752 h 2170485"/>
              <a:gd name="connsiteX7" fmla="*/ 1145835 w 1954357"/>
              <a:gd name="connsiteY7" fmla="*/ 115504 h 2170485"/>
              <a:gd name="connsiteX8" fmla="*/ 934079 w 1954357"/>
              <a:gd name="connsiteY8" fmla="*/ 192506 h 2170485"/>
              <a:gd name="connsiteX9" fmla="*/ 683822 w 1954357"/>
              <a:gd name="connsiteY9" fmla="*/ 298384 h 2170485"/>
              <a:gd name="connsiteX10" fmla="*/ 414315 w 1954357"/>
              <a:gd name="connsiteY10" fmla="*/ 452388 h 2170485"/>
              <a:gd name="connsiteX11" fmla="*/ 221810 w 1954357"/>
              <a:gd name="connsiteY11" fmla="*/ 596767 h 2170485"/>
              <a:gd name="connsiteX12" fmla="*/ 87056 w 1954357"/>
              <a:gd name="connsiteY12" fmla="*/ 693019 h 2170485"/>
              <a:gd name="connsiteX13" fmla="*/ 0 w 1954357"/>
              <a:gd name="connsiteY13" fmla="*/ 791043 h 2170485"/>
              <a:gd name="connsiteX0" fmla="*/ 0 w 1954357"/>
              <a:gd name="connsiteY0" fmla="*/ 791043 h 2170485"/>
              <a:gd name="connsiteX1" fmla="*/ 1435087 w 1954357"/>
              <a:gd name="connsiteY1" fmla="*/ 2170485 h 2170485"/>
              <a:gd name="connsiteX2" fmla="*/ 1680249 w 1954357"/>
              <a:gd name="connsiteY2" fmla="*/ 2012930 h 2170485"/>
              <a:gd name="connsiteX3" fmla="*/ 1946982 w 1954357"/>
              <a:gd name="connsiteY3" fmla="*/ 1956390 h 2170485"/>
              <a:gd name="connsiteX4" fmla="*/ 1954357 w 1954357"/>
              <a:gd name="connsiteY4" fmla="*/ 0 h 2170485"/>
              <a:gd name="connsiteX5" fmla="*/ 1617473 w 1954357"/>
              <a:gd name="connsiteY5" fmla="*/ 9626 h 2170485"/>
              <a:gd name="connsiteX6" fmla="*/ 1347966 w 1954357"/>
              <a:gd name="connsiteY6" fmla="*/ 57752 h 2170485"/>
              <a:gd name="connsiteX7" fmla="*/ 1145835 w 1954357"/>
              <a:gd name="connsiteY7" fmla="*/ 115504 h 2170485"/>
              <a:gd name="connsiteX8" fmla="*/ 934079 w 1954357"/>
              <a:gd name="connsiteY8" fmla="*/ 192506 h 2170485"/>
              <a:gd name="connsiteX9" fmla="*/ 683822 w 1954357"/>
              <a:gd name="connsiteY9" fmla="*/ 298384 h 2170485"/>
              <a:gd name="connsiteX10" fmla="*/ 414315 w 1954357"/>
              <a:gd name="connsiteY10" fmla="*/ 452388 h 2170485"/>
              <a:gd name="connsiteX11" fmla="*/ 221810 w 1954357"/>
              <a:gd name="connsiteY11" fmla="*/ 596767 h 2170485"/>
              <a:gd name="connsiteX12" fmla="*/ 87056 w 1954357"/>
              <a:gd name="connsiteY12" fmla="*/ 693019 h 2170485"/>
              <a:gd name="connsiteX13" fmla="*/ 0 w 1954357"/>
              <a:gd name="connsiteY13" fmla="*/ 791043 h 2170485"/>
              <a:gd name="connsiteX0" fmla="*/ 0 w 1947240"/>
              <a:gd name="connsiteY0" fmla="*/ 798176 h 2177618"/>
              <a:gd name="connsiteX1" fmla="*/ 1435087 w 1947240"/>
              <a:gd name="connsiteY1" fmla="*/ 2177618 h 2177618"/>
              <a:gd name="connsiteX2" fmla="*/ 1680249 w 1947240"/>
              <a:gd name="connsiteY2" fmla="*/ 2020063 h 2177618"/>
              <a:gd name="connsiteX3" fmla="*/ 1946982 w 1947240"/>
              <a:gd name="connsiteY3" fmla="*/ 1963523 h 2177618"/>
              <a:gd name="connsiteX4" fmla="*/ 1935954 w 1947240"/>
              <a:gd name="connsiteY4" fmla="*/ 0 h 2177618"/>
              <a:gd name="connsiteX5" fmla="*/ 1617473 w 1947240"/>
              <a:gd name="connsiteY5" fmla="*/ 16759 h 2177618"/>
              <a:gd name="connsiteX6" fmla="*/ 1347966 w 1947240"/>
              <a:gd name="connsiteY6" fmla="*/ 64885 h 2177618"/>
              <a:gd name="connsiteX7" fmla="*/ 1145835 w 1947240"/>
              <a:gd name="connsiteY7" fmla="*/ 122637 h 2177618"/>
              <a:gd name="connsiteX8" fmla="*/ 934079 w 1947240"/>
              <a:gd name="connsiteY8" fmla="*/ 199639 h 2177618"/>
              <a:gd name="connsiteX9" fmla="*/ 683822 w 1947240"/>
              <a:gd name="connsiteY9" fmla="*/ 305517 h 2177618"/>
              <a:gd name="connsiteX10" fmla="*/ 414315 w 1947240"/>
              <a:gd name="connsiteY10" fmla="*/ 459521 h 2177618"/>
              <a:gd name="connsiteX11" fmla="*/ 221810 w 1947240"/>
              <a:gd name="connsiteY11" fmla="*/ 603900 h 2177618"/>
              <a:gd name="connsiteX12" fmla="*/ 87056 w 1947240"/>
              <a:gd name="connsiteY12" fmla="*/ 700152 h 2177618"/>
              <a:gd name="connsiteX13" fmla="*/ 0 w 1947240"/>
              <a:gd name="connsiteY13" fmla="*/ 798176 h 2177618"/>
              <a:gd name="connsiteX0" fmla="*/ 0 w 1943623"/>
              <a:gd name="connsiteY0" fmla="*/ 798176 h 2177618"/>
              <a:gd name="connsiteX1" fmla="*/ 1435087 w 1943623"/>
              <a:gd name="connsiteY1" fmla="*/ 2177618 h 2177618"/>
              <a:gd name="connsiteX2" fmla="*/ 1680249 w 1943623"/>
              <a:gd name="connsiteY2" fmla="*/ 2020063 h 2177618"/>
              <a:gd name="connsiteX3" fmla="*/ 1943296 w 1943623"/>
              <a:gd name="connsiteY3" fmla="*/ 1959941 h 2177618"/>
              <a:gd name="connsiteX4" fmla="*/ 1935954 w 1943623"/>
              <a:gd name="connsiteY4" fmla="*/ 0 h 2177618"/>
              <a:gd name="connsiteX5" fmla="*/ 1617473 w 1943623"/>
              <a:gd name="connsiteY5" fmla="*/ 16759 h 2177618"/>
              <a:gd name="connsiteX6" fmla="*/ 1347966 w 1943623"/>
              <a:gd name="connsiteY6" fmla="*/ 64885 h 2177618"/>
              <a:gd name="connsiteX7" fmla="*/ 1145835 w 1943623"/>
              <a:gd name="connsiteY7" fmla="*/ 122637 h 2177618"/>
              <a:gd name="connsiteX8" fmla="*/ 934079 w 1943623"/>
              <a:gd name="connsiteY8" fmla="*/ 199639 h 2177618"/>
              <a:gd name="connsiteX9" fmla="*/ 683822 w 1943623"/>
              <a:gd name="connsiteY9" fmla="*/ 305517 h 2177618"/>
              <a:gd name="connsiteX10" fmla="*/ 414315 w 1943623"/>
              <a:gd name="connsiteY10" fmla="*/ 459521 h 2177618"/>
              <a:gd name="connsiteX11" fmla="*/ 221810 w 1943623"/>
              <a:gd name="connsiteY11" fmla="*/ 603900 h 2177618"/>
              <a:gd name="connsiteX12" fmla="*/ 87056 w 1943623"/>
              <a:gd name="connsiteY12" fmla="*/ 700152 h 2177618"/>
              <a:gd name="connsiteX13" fmla="*/ 0 w 1943623"/>
              <a:gd name="connsiteY13" fmla="*/ 798176 h 2177618"/>
              <a:gd name="connsiteX0" fmla="*/ 0 w 1943623"/>
              <a:gd name="connsiteY0" fmla="*/ 798176 h 2183044"/>
              <a:gd name="connsiteX1" fmla="*/ 1422235 w 1943623"/>
              <a:gd name="connsiteY1" fmla="*/ 2183044 h 2183044"/>
              <a:gd name="connsiteX2" fmla="*/ 1680249 w 1943623"/>
              <a:gd name="connsiteY2" fmla="*/ 2020063 h 2183044"/>
              <a:gd name="connsiteX3" fmla="*/ 1943296 w 1943623"/>
              <a:gd name="connsiteY3" fmla="*/ 1959941 h 2183044"/>
              <a:gd name="connsiteX4" fmla="*/ 1935954 w 1943623"/>
              <a:gd name="connsiteY4" fmla="*/ 0 h 2183044"/>
              <a:gd name="connsiteX5" fmla="*/ 1617473 w 1943623"/>
              <a:gd name="connsiteY5" fmla="*/ 16759 h 2183044"/>
              <a:gd name="connsiteX6" fmla="*/ 1347966 w 1943623"/>
              <a:gd name="connsiteY6" fmla="*/ 64885 h 2183044"/>
              <a:gd name="connsiteX7" fmla="*/ 1145835 w 1943623"/>
              <a:gd name="connsiteY7" fmla="*/ 122637 h 2183044"/>
              <a:gd name="connsiteX8" fmla="*/ 934079 w 1943623"/>
              <a:gd name="connsiteY8" fmla="*/ 199639 h 2183044"/>
              <a:gd name="connsiteX9" fmla="*/ 683822 w 1943623"/>
              <a:gd name="connsiteY9" fmla="*/ 305517 h 2183044"/>
              <a:gd name="connsiteX10" fmla="*/ 414315 w 1943623"/>
              <a:gd name="connsiteY10" fmla="*/ 459521 h 2183044"/>
              <a:gd name="connsiteX11" fmla="*/ 221810 w 1943623"/>
              <a:gd name="connsiteY11" fmla="*/ 603900 h 2183044"/>
              <a:gd name="connsiteX12" fmla="*/ 87056 w 1943623"/>
              <a:gd name="connsiteY12" fmla="*/ 700152 h 2183044"/>
              <a:gd name="connsiteX13" fmla="*/ 0 w 1943623"/>
              <a:gd name="connsiteY13" fmla="*/ 798176 h 2183044"/>
              <a:gd name="connsiteX0" fmla="*/ 0 w 1943623"/>
              <a:gd name="connsiteY0" fmla="*/ 798176 h 2183044"/>
              <a:gd name="connsiteX1" fmla="*/ 1422235 w 1943623"/>
              <a:gd name="connsiteY1" fmla="*/ 2183044 h 2183044"/>
              <a:gd name="connsiteX2" fmla="*/ 1680249 w 1943623"/>
              <a:gd name="connsiteY2" fmla="*/ 2020063 h 2183044"/>
              <a:gd name="connsiteX3" fmla="*/ 1943296 w 1943623"/>
              <a:gd name="connsiteY3" fmla="*/ 1959941 h 2183044"/>
              <a:gd name="connsiteX4" fmla="*/ 1935954 w 1943623"/>
              <a:gd name="connsiteY4" fmla="*/ 0 h 2183044"/>
              <a:gd name="connsiteX5" fmla="*/ 1617473 w 1943623"/>
              <a:gd name="connsiteY5" fmla="*/ 16759 h 2183044"/>
              <a:gd name="connsiteX6" fmla="*/ 1347966 w 1943623"/>
              <a:gd name="connsiteY6" fmla="*/ 64885 h 2183044"/>
              <a:gd name="connsiteX7" fmla="*/ 1145835 w 1943623"/>
              <a:gd name="connsiteY7" fmla="*/ 122637 h 2183044"/>
              <a:gd name="connsiteX8" fmla="*/ 934079 w 1943623"/>
              <a:gd name="connsiteY8" fmla="*/ 199639 h 2183044"/>
              <a:gd name="connsiteX9" fmla="*/ 683822 w 1943623"/>
              <a:gd name="connsiteY9" fmla="*/ 305517 h 2183044"/>
              <a:gd name="connsiteX10" fmla="*/ 414315 w 1943623"/>
              <a:gd name="connsiteY10" fmla="*/ 459521 h 2183044"/>
              <a:gd name="connsiteX11" fmla="*/ 221810 w 1943623"/>
              <a:gd name="connsiteY11" fmla="*/ 603900 h 2183044"/>
              <a:gd name="connsiteX12" fmla="*/ 87056 w 1943623"/>
              <a:gd name="connsiteY12" fmla="*/ 700152 h 2183044"/>
              <a:gd name="connsiteX13" fmla="*/ 0 w 1943623"/>
              <a:gd name="connsiteY13" fmla="*/ 798176 h 2183044"/>
              <a:gd name="connsiteX0" fmla="*/ 0 w 1943623"/>
              <a:gd name="connsiteY0" fmla="*/ 798176 h 2183044"/>
              <a:gd name="connsiteX1" fmla="*/ 1422235 w 1943623"/>
              <a:gd name="connsiteY1" fmla="*/ 2183044 h 2183044"/>
              <a:gd name="connsiteX2" fmla="*/ 1680249 w 1943623"/>
              <a:gd name="connsiteY2" fmla="*/ 2020063 h 2183044"/>
              <a:gd name="connsiteX3" fmla="*/ 1943296 w 1943623"/>
              <a:gd name="connsiteY3" fmla="*/ 1959941 h 2183044"/>
              <a:gd name="connsiteX4" fmla="*/ 1935954 w 1943623"/>
              <a:gd name="connsiteY4" fmla="*/ 0 h 2183044"/>
              <a:gd name="connsiteX5" fmla="*/ 1617473 w 1943623"/>
              <a:gd name="connsiteY5" fmla="*/ 16759 h 2183044"/>
              <a:gd name="connsiteX6" fmla="*/ 1347966 w 1943623"/>
              <a:gd name="connsiteY6" fmla="*/ 64885 h 2183044"/>
              <a:gd name="connsiteX7" fmla="*/ 1145835 w 1943623"/>
              <a:gd name="connsiteY7" fmla="*/ 122637 h 2183044"/>
              <a:gd name="connsiteX8" fmla="*/ 934079 w 1943623"/>
              <a:gd name="connsiteY8" fmla="*/ 199639 h 2183044"/>
              <a:gd name="connsiteX9" fmla="*/ 683822 w 1943623"/>
              <a:gd name="connsiteY9" fmla="*/ 305517 h 2183044"/>
              <a:gd name="connsiteX10" fmla="*/ 414315 w 1943623"/>
              <a:gd name="connsiteY10" fmla="*/ 459521 h 2183044"/>
              <a:gd name="connsiteX11" fmla="*/ 221810 w 1943623"/>
              <a:gd name="connsiteY11" fmla="*/ 603900 h 2183044"/>
              <a:gd name="connsiteX12" fmla="*/ 94431 w 1943623"/>
              <a:gd name="connsiteY12" fmla="*/ 707316 h 2183044"/>
              <a:gd name="connsiteX13" fmla="*/ 0 w 1943623"/>
              <a:gd name="connsiteY13" fmla="*/ 798176 h 21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43623" h="2183044">
                <a:moveTo>
                  <a:pt x="0" y="798176"/>
                </a:moveTo>
                <a:lnTo>
                  <a:pt x="1422235" y="2183044"/>
                </a:lnTo>
                <a:cubicBezTo>
                  <a:pt x="1510007" y="2104168"/>
                  <a:pt x="1581353" y="2066641"/>
                  <a:pt x="1680249" y="2020063"/>
                </a:cubicBezTo>
                <a:cubicBezTo>
                  <a:pt x="1789323" y="1981404"/>
                  <a:pt x="1858052" y="1975185"/>
                  <a:pt x="1943296" y="1959941"/>
                </a:cubicBezTo>
                <a:cubicBezTo>
                  <a:pt x="1945754" y="1307811"/>
                  <a:pt x="1933496" y="652130"/>
                  <a:pt x="1935954" y="0"/>
                </a:cubicBezTo>
                <a:lnTo>
                  <a:pt x="1617473" y="16759"/>
                </a:lnTo>
                <a:lnTo>
                  <a:pt x="1347966" y="64885"/>
                </a:lnTo>
                <a:lnTo>
                  <a:pt x="1145835" y="122637"/>
                </a:lnTo>
                <a:lnTo>
                  <a:pt x="934079" y="199639"/>
                </a:lnTo>
                <a:lnTo>
                  <a:pt x="683822" y="305517"/>
                </a:lnTo>
                <a:lnTo>
                  <a:pt x="414315" y="459521"/>
                </a:lnTo>
                <a:lnTo>
                  <a:pt x="221810" y="603900"/>
                </a:lnTo>
                <a:lnTo>
                  <a:pt x="94431" y="707316"/>
                </a:lnTo>
                <a:lnTo>
                  <a:pt x="0" y="798176"/>
                </a:lnTo>
                <a:close/>
              </a:path>
            </a:pathLst>
          </a:custGeom>
          <a:solidFill>
            <a:srgbClr val="EFB9B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Privilege1">
            <a:hlinkClick r:id="" action="ppaction://noaction"/>
            <a:extLst>
              <a:ext uri="{FF2B5EF4-FFF2-40B4-BE49-F238E27FC236}">
                <a16:creationId xmlns:a16="http://schemas.microsoft.com/office/drawing/2014/main" id="{FC0751CE-BC8F-4D96-98E9-4F7E60F3A864}"/>
              </a:ext>
            </a:extLst>
          </p:cNvPr>
          <p:cNvSpPr/>
          <p:nvPr/>
        </p:nvSpPr>
        <p:spPr>
          <a:xfrm rot="16200000">
            <a:off x="10264704" y="1123222"/>
            <a:ext cx="508388" cy="583152"/>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74796 w 1963554"/>
              <a:gd name="connsiteY2" fmla="*/ 2030931 h 2184935"/>
              <a:gd name="connsiteX3" fmla="*/ 1805421 w 1963554"/>
              <a:gd name="connsiteY3" fmla="*/ 1973299 h 2184935"/>
              <a:gd name="connsiteX4" fmla="*/ 1963554 w 1963554"/>
              <a:gd name="connsiteY4" fmla="*/ 1963554 h 2184935"/>
              <a:gd name="connsiteX5" fmla="*/ 1963554 w 1963554"/>
              <a:gd name="connsiteY5" fmla="*/ 0 h 2184935"/>
              <a:gd name="connsiteX6" fmla="*/ 1626670 w 1963554"/>
              <a:gd name="connsiteY6" fmla="*/ 9626 h 2184935"/>
              <a:gd name="connsiteX7" fmla="*/ 1357163 w 1963554"/>
              <a:gd name="connsiteY7" fmla="*/ 57752 h 2184935"/>
              <a:gd name="connsiteX8" fmla="*/ 1155032 w 1963554"/>
              <a:gd name="connsiteY8" fmla="*/ 115504 h 2184935"/>
              <a:gd name="connsiteX9" fmla="*/ 943276 w 1963554"/>
              <a:gd name="connsiteY9" fmla="*/ 192506 h 2184935"/>
              <a:gd name="connsiteX10" fmla="*/ 693019 w 1963554"/>
              <a:gd name="connsiteY10" fmla="*/ 298384 h 2184935"/>
              <a:gd name="connsiteX11" fmla="*/ 423512 w 1963554"/>
              <a:gd name="connsiteY11" fmla="*/ 452388 h 2184935"/>
              <a:gd name="connsiteX12" fmla="*/ 231007 w 1963554"/>
              <a:gd name="connsiteY12" fmla="*/ 596767 h 2184935"/>
              <a:gd name="connsiteX13" fmla="*/ 96253 w 1963554"/>
              <a:gd name="connsiteY13" fmla="*/ 693019 h 2184935"/>
              <a:gd name="connsiteX14" fmla="*/ 0 w 1963554"/>
              <a:gd name="connsiteY14" fmla="*/ 789272 h 2184935"/>
              <a:gd name="connsiteX0" fmla="*/ 0 w 1963554"/>
              <a:gd name="connsiteY0" fmla="*/ 789272 h 2184935"/>
              <a:gd name="connsiteX1" fmla="*/ 1414914 w 1963554"/>
              <a:gd name="connsiteY1" fmla="*/ 2184935 h 2184935"/>
              <a:gd name="connsiteX2" fmla="*/ 1588996 w 1963554"/>
              <a:gd name="connsiteY2" fmla="*/ 2062772 h 2184935"/>
              <a:gd name="connsiteX3" fmla="*/ 1674796 w 1963554"/>
              <a:gd name="connsiteY3" fmla="*/ 2030931 h 2184935"/>
              <a:gd name="connsiteX4" fmla="*/ 1805421 w 1963554"/>
              <a:gd name="connsiteY4" fmla="*/ 1973299 h 2184935"/>
              <a:gd name="connsiteX5" fmla="*/ 1963554 w 1963554"/>
              <a:gd name="connsiteY5" fmla="*/ 1963554 h 2184935"/>
              <a:gd name="connsiteX6" fmla="*/ 1963554 w 1963554"/>
              <a:gd name="connsiteY6" fmla="*/ 0 h 2184935"/>
              <a:gd name="connsiteX7" fmla="*/ 1626670 w 1963554"/>
              <a:gd name="connsiteY7" fmla="*/ 9626 h 2184935"/>
              <a:gd name="connsiteX8" fmla="*/ 1357163 w 1963554"/>
              <a:gd name="connsiteY8" fmla="*/ 57752 h 2184935"/>
              <a:gd name="connsiteX9" fmla="*/ 1155032 w 1963554"/>
              <a:gd name="connsiteY9" fmla="*/ 115504 h 2184935"/>
              <a:gd name="connsiteX10" fmla="*/ 943276 w 1963554"/>
              <a:gd name="connsiteY10" fmla="*/ 192506 h 2184935"/>
              <a:gd name="connsiteX11" fmla="*/ 693019 w 1963554"/>
              <a:gd name="connsiteY11" fmla="*/ 298384 h 2184935"/>
              <a:gd name="connsiteX12" fmla="*/ 423512 w 1963554"/>
              <a:gd name="connsiteY12" fmla="*/ 452388 h 2184935"/>
              <a:gd name="connsiteX13" fmla="*/ 231007 w 1963554"/>
              <a:gd name="connsiteY13" fmla="*/ 596767 h 2184935"/>
              <a:gd name="connsiteX14" fmla="*/ 96253 w 1963554"/>
              <a:gd name="connsiteY14" fmla="*/ 693019 h 2184935"/>
              <a:gd name="connsiteX15" fmla="*/ 0 w 1963554"/>
              <a:gd name="connsiteY15" fmla="*/ 789272 h 2184935"/>
              <a:gd name="connsiteX0" fmla="*/ 0 w 1963554"/>
              <a:gd name="connsiteY0" fmla="*/ 789272 h 2152628"/>
              <a:gd name="connsiteX1" fmla="*/ 1450150 w 1963554"/>
              <a:gd name="connsiteY1" fmla="*/ 2152628 h 2152628"/>
              <a:gd name="connsiteX2" fmla="*/ 1588996 w 1963554"/>
              <a:gd name="connsiteY2" fmla="*/ 2062772 h 2152628"/>
              <a:gd name="connsiteX3" fmla="*/ 1674796 w 1963554"/>
              <a:gd name="connsiteY3" fmla="*/ 2030931 h 2152628"/>
              <a:gd name="connsiteX4" fmla="*/ 1805421 w 1963554"/>
              <a:gd name="connsiteY4" fmla="*/ 1973299 h 2152628"/>
              <a:gd name="connsiteX5" fmla="*/ 1963554 w 1963554"/>
              <a:gd name="connsiteY5" fmla="*/ 1963554 h 2152628"/>
              <a:gd name="connsiteX6" fmla="*/ 1963554 w 1963554"/>
              <a:gd name="connsiteY6" fmla="*/ 0 h 2152628"/>
              <a:gd name="connsiteX7" fmla="*/ 1626670 w 1963554"/>
              <a:gd name="connsiteY7" fmla="*/ 9626 h 2152628"/>
              <a:gd name="connsiteX8" fmla="*/ 1357163 w 1963554"/>
              <a:gd name="connsiteY8" fmla="*/ 57752 h 2152628"/>
              <a:gd name="connsiteX9" fmla="*/ 1155032 w 1963554"/>
              <a:gd name="connsiteY9" fmla="*/ 115504 h 2152628"/>
              <a:gd name="connsiteX10" fmla="*/ 943276 w 1963554"/>
              <a:gd name="connsiteY10" fmla="*/ 192506 h 2152628"/>
              <a:gd name="connsiteX11" fmla="*/ 693019 w 1963554"/>
              <a:gd name="connsiteY11" fmla="*/ 298384 h 2152628"/>
              <a:gd name="connsiteX12" fmla="*/ 423512 w 1963554"/>
              <a:gd name="connsiteY12" fmla="*/ 452388 h 2152628"/>
              <a:gd name="connsiteX13" fmla="*/ 231007 w 1963554"/>
              <a:gd name="connsiteY13" fmla="*/ 596767 h 2152628"/>
              <a:gd name="connsiteX14" fmla="*/ 96253 w 1963554"/>
              <a:gd name="connsiteY14" fmla="*/ 693019 h 2152628"/>
              <a:gd name="connsiteX15" fmla="*/ 0 w 1963554"/>
              <a:gd name="connsiteY15" fmla="*/ 789272 h 2152628"/>
              <a:gd name="connsiteX0" fmla="*/ 0 w 1963554"/>
              <a:gd name="connsiteY0" fmla="*/ 779646 h 2143002"/>
              <a:gd name="connsiteX1" fmla="*/ 1450150 w 1963554"/>
              <a:gd name="connsiteY1" fmla="*/ 2143002 h 2143002"/>
              <a:gd name="connsiteX2" fmla="*/ 1588996 w 1963554"/>
              <a:gd name="connsiteY2" fmla="*/ 2053146 h 2143002"/>
              <a:gd name="connsiteX3" fmla="*/ 1674796 w 1963554"/>
              <a:gd name="connsiteY3" fmla="*/ 2021305 h 2143002"/>
              <a:gd name="connsiteX4" fmla="*/ 1805421 w 1963554"/>
              <a:gd name="connsiteY4" fmla="*/ 1963673 h 2143002"/>
              <a:gd name="connsiteX5" fmla="*/ 1963554 w 1963554"/>
              <a:gd name="connsiteY5" fmla="*/ 1953928 h 2143002"/>
              <a:gd name="connsiteX6" fmla="*/ 1958520 w 1963554"/>
              <a:gd name="connsiteY6" fmla="*/ 27654 h 2143002"/>
              <a:gd name="connsiteX7" fmla="*/ 1626670 w 1963554"/>
              <a:gd name="connsiteY7" fmla="*/ 0 h 2143002"/>
              <a:gd name="connsiteX8" fmla="*/ 1357163 w 1963554"/>
              <a:gd name="connsiteY8" fmla="*/ 48126 h 2143002"/>
              <a:gd name="connsiteX9" fmla="*/ 1155032 w 1963554"/>
              <a:gd name="connsiteY9" fmla="*/ 105878 h 2143002"/>
              <a:gd name="connsiteX10" fmla="*/ 943276 w 1963554"/>
              <a:gd name="connsiteY10" fmla="*/ 182880 h 2143002"/>
              <a:gd name="connsiteX11" fmla="*/ 693019 w 1963554"/>
              <a:gd name="connsiteY11" fmla="*/ 288758 h 2143002"/>
              <a:gd name="connsiteX12" fmla="*/ 423512 w 1963554"/>
              <a:gd name="connsiteY12" fmla="*/ 442762 h 2143002"/>
              <a:gd name="connsiteX13" fmla="*/ 231007 w 1963554"/>
              <a:gd name="connsiteY13" fmla="*/ 587141 h 2143002"/>
              <a:gd name="connsiteX14" fmla="*/ 96253 w 1963554"/>
              <a:gd name="connsiteY14" fmla="*/ 683393 h 2143002"/>
              <a:gd name="connsiteX15" fmla="*/ 0 w 1963554"/>
              <a:gd name="connsiteY15" fmla="*/ 779646 h 2143002"/>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57163 w 1963554"/>
              <a:gd name="connsiteY8" fmla="*/ 20472 h 2115348"/>
              <a:gd name="connsiteX9" fmla="*/ 1155032 w 1963554"/>
              <a:gd name="connsiteY9" fmla="*/ 78224 h 2115348"/>
              <a:gd name="connsiteX10" fmla="*/ 943276 w 1963554"/>
              <a:gd name="connsiteY10" fmla="*/ 155226 h 2115348"/>
              <a:gd name="connsiteX11" fmla="*/ 693019 w 1963554"/>
              <a:gd name="connsiteY11" fmla="*/ 261104 h 2115348"/>
              <a:gd name="connsiteX12" fmla="*/ 423512 w 1963554"/>
              <a:gd name="connsiteY12" fmla="*/ 415108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55032 w 1963554"/>
              <a:gd name="connsiteY9" fmla="*/ 78224 h 2115348"/>
              <a:gd name="connsiteX10" fmla="*/ 943276 w 1963554"/>
              <a:gd name="connsiteY10" fmla="*/ 155226 h 2115348"/>
              <a:gd name="connsiteX11" fmla="*/ 693019 w 1963554"/>
              <a:gd name="connsiteY11" fmla="*/ 261104 h 2115348"/>
              <a:gd name="connsiteX12" fmla="*/ 423512 w 1963554"/>
              <a:gd name="connsiteY12" fmla="*/ 415108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55032 w 1963554"/>
              <a:gd name="connsiteY9" fmla="*/ 78224 h 2115348"/>
              <a:gd name="connsiteX10" fmla="*/ 943276 w 1963554"/>
              <a:gd name="connsiteY10" fmla="*/ 155226 h 2115348"/>
              <a:gd name="connsiteX11" fmla="*/ 693019 w 1963554"/>
              <a:gd name="connsiteY11" fmla="*/ 261104 h 2115348"/>
              <a:gd name="connsiteX12" fmla="*/ 423512 w 1963554"/>
              <a:gd name="connsiteY12" fmla="*/ 415108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42449 w 1963554"/>
              <a:gd name="connsiteY9" fmla="*/ 125446 h 2115348"/>
              <a:gd name="connsiteX10" fmla="*/ 943276 w 1963554"/>
              <a:gd name="connsiteY10" fmla="*/ 155226 h 2115348"/>
              <a:gd name="connsiteX11" fmla="*/ 693019 w 1963554"/>
              <a:gd name="connsiteY11" fmla="*/ 261104 h 2115348"/>
              <a:gd name="connsiteX12" fmla="*/ 423512 w 1963554"/>
              <a:gd name="connsiteY12" fmla="*/ 415108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42449 w 1963554"/>
              <a:gd name="connsiteY9" fmla="*/ 125446 h 2115348"/>
              <a:gd name="connsiteX10" fmla="*/ 943276 w 1963554"/>
              <a:gd name="connsiteY10" fmla="*/ 155226 h 2115348"/>
              <a:gd name="connsiteX11" fmla="*/ 693019 w 1963554"/>
              <a:gd name="connsiteY11" fmla="*/ 261104 h 2115348"/>
              <a:gd name="connsiteX12" fmla="*/ 423512 w 1963554"/>
              <a:gd name="connsiteY12" fmla="*/ 415108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42449 w 1963554"/>
              <a:gd name="connsiteY9" fmla="*/ 125446 h 2115348"/>
              <a:gd name="connsiteX10" fmla="*/ 940759 w 1963554"/>
              <a:gd name="connsiteY10" fmla="*/ 202448 h 2115348"/>
              <a:gd name="connsiteX11" fmla="*/ 693019 w 1963554"/>
              <a:gd name="connsiteY11" fmla="*/ 261104 h 2115348"/>
              <a:gd name="connsiteX12" fmla="*/ 423512 w 1963554"/>
              <a:gd name="connsiteY12" fmla="*/ 415108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42449 w 1963554"/>
              <a:gd name="connsiteY9" fmla="*/ 125446 h 2115348"/>
              <a:gd name="connsiteX10" fmla="*/ 940759 w 1963554"/>
              <a:gd name="connsiteY10" fmla="*/ 202448 h 2115348"/>
              <a:gd name="connsiteX11" fmla="*/ 698053 w 1963554"/>
              <a:gd name="connsiteY11" fmla="*/ 308325 h 2115348"/>
              <a:gd name="connsiteX12" fmla="*/ 423512 w 1963554"/>
              <a:gd name="connsiteY12" fmla="*/ 415108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42449 w 1963554"/>
              <a:gd name="connsiteY9" fmla="*/ 125446 h 2115348"/>
              <a:gd name="connsiteX10" fmla="*/ 940759 w 1963554"/>
              <a:gd name="connsiteY10" fmla="*/ 202448 h 2115348"/>
              <a:gd name="connsiteX11" fmla="*/ 698053 w 1963554"/>
              <a:gd name="connsiteY11" fmla="*/ 308325 h 2115348"/>
              <a:gd name="connsiteX12" fmla="*/ 441128 w 1963554"/>
              <a:gd name="connsiteY12" fmla="*/ 474757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42449 w 1963554"/>
              <a:gd name="connsiteY9" fmla="*/ 125446 h 2115348"/>
              <a:gd name="connsiteX10" fmla="*/ 940759 w 1963554"/>
              <a:gd name="connsiteY10" fmla="*/ 202448 h 2115348"/>
              <a:gd name="connsiteX11" fmla="*/ 698053 w 1963554"/>
              <a:gd name="connsiteY11" fmla="*/ 308325 h 2115348"/>
              <a:gd name="connsiteX12" fmla="*/ 441128 w 1963554"/>
              <a:gd name="connsiteY12" fmla="*/ 474757 h 2115348"/>
              <a:gd name="connsiteX13" fmla="*/ 258689 w 1963554"/>
              <a:gd name="connsiteY13" fmla="*/ 601738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42449 w 1963554"/>
              <a:gd name="connsiteY9" fmla="*/ 125446 h 2115348"/>
              <a:gd name="connsiteX10" fmla="*/ 940759 w 1963554"/>
              <a:gd name="connsiteY10" fmla="*/ 202448 h 2115348"/>
              <a:gd name="connsiteX11" fmla="*/ 698053 w 1963554"/>
              <a:gd name="connsiteY11" fmla="*/ 308325 h 2115348"/>
              <a:gd name="connsiteX12" fmla="*/ 441128 w 1963554"/>
              <a:gd name="connsiteY12" fmla="*/ 474757 h 2115348"/>
              <a:gd name="connsiteX13" fmla="*/ 258689 w 1963554"/>
              <a:gd name="connsiteY13" fmla="*/ 601738 h 2115348"/>
              <a:gd name="connsiteX14" fmla="*/ 166718 w 1963554"/>
              <a:gd name="connsiteY14" fmla="*/ 690533 h 2115348"/>
              <a:gd name="connsiteX15" fmla="*/ 0 w 1963554"/>
              <a:gd name="connsiteY15" fmla="*/ 751992 h 2115348"/>
              <a:gd name="connsiteX0" fmla="*/ 0 w 1880506"/>
              <a:gd name="connsiteY0" fmla="*/ 766904 h 2115348"/>
              <a:gd name="connsiteX1" fmla="*/ 1367102 w 1880506"/>
              <a:gd name="connsiteY1" fmla="*/ 2115348 h 2115348"/>
              <a:gd name="connsiteX2" fmla="*/ 1505948 w 1880506"/>
              <a:gd name="connsiteY2" fmla="*/ 2025492 h 2115348"/>
              <a:gd name="connsiteX3" fmla="*/ 1591748 w 1880506"/>
              <a:gd name="connsiteY3" fmla="*/ 1993651 h 2115348"/>
              <a:gd name="connsiteX4" fmla="*/ 1722373 w 1880506"/>
              <a:gd name="connsiteY4" fmla="*/ 1936019 h 2115348"/>
              <a:gd name="connsiteX5" fmla="*/ 1880506 w 1880506"/>
              <a:gd name="connsiteY5" fmla="*/ 1926274 h 2115348"/>
              <a:gd name="connsiteX6" fmla="*/ 1875472 w 1880506"/>
              <a:gd name="connsiteY6" fmla="*/ 0 h 2115348"/>
              <a:gd name="connsiteX7" fmla="*/ 1541104 w 1880506"/>
              <a:gd name="connsiteY7" fmla="*/ 17082 h 2115348"/>
              <a:gd name="connsiteX8" fmla="*/ 1284181 w 1880506"/>
              <a:gd name="connsiteY8" fmla="*/ 60237 h 2115348"/>
              <a:gd name="connsiteX9" fmla="*/ 1059401 w 1880506"/>
              <a:gd name="connsiteY9" fmla="*/ 125446 h 2115348"/>
              <a:gd name="connsiteX10" fmla="*/ 857711 w 1880506"/>
              <a:gd name="connsiteY10" fmla="*/ 202448 h 2115348"/>
              <a:gd name="connsiteX11" fmla="*/ 615005 w 1880506"/>
              <a:gd name="connsiteY11" fmla="*/ 308325 h 2115348"/>
              <a:gd name="connsiteX12" fmla="*/ 358080 w 1880506"/>
              <a:gd name="connsiteY12" fmla="*/ 474757 h 2115348"/>
              <a:gd name="connsiteX13" fmla="*/ 175641 w 1880506"/>
              <a:gd name="connsiteY13" fmla="*/ 601738 h 2115348"/>
              <a:gd name="connsiteX14" fmla="*/ 83670 w 1880506"/>
              <a:gd name="connsiteY14" fmla="*/ 690533 h 2115348"/>
              <a:gd name="connsiteX15" fmla="*/ 0 w 1880506"/>
              <a:gd name="connsiteY15" fmla="*/ 766904 h 2115348"/>
              <a:gd name="connsiteX0" fmla="*/ 0 w 1880506"/>
              <a:gd name="connsiteY0" fmla="*/ 766904 h 2127777"/>
              <a:gd name="connsiteX1" fmla="*/ 1377171 w 1880506"/>
              <a:gd name="connsiteY1" fmla="*/ 2127777 h 2127777"/>
              <a:gd name="connsiteX2" fmla="*/ 1505948 w 1880506"/>
              <a:gd name="connsiteY2" fmla="*/ 2025492 h 2127777"/>
              <a:gd name="connsiteX3" fmla="*/ 1591748 w 1880506"/>
              <a:gd name="connsiteY3" fmla="*/ 1993651 h 2127777"/>
              <a:gd name="connsiteX4" fmla="*/ 1722373 w 1880506"/>
              <a:gd name="connsiteY4" fmla="*/ 1936019 h 2127777"/>
              <a:gd name="connsiteX5" fmla="*/ 1880506 w 1880506"/>
              <a:gd name="connsiteY5" fmla="*/ 1926274 h 2127777"/>
              <a:gd name="connsiteX6" fmla="*/ 1875472 w 1880506"/>
              <a:gd name="connsiteY6" fmla="*/ 0 h 2127777"/>
              <a:gd name="connsiteX7" fmla="*/ 1541104 w 1880506"/>
              <a:gd name="connsiteY7" fmla="*/ 17082 h 2127777"/>
              <a:gd name="connsiteX8" fmla="*/ 1284181 w 1880506"/>
              <a:gd name="connsiteY8" fmla="*/ 60237 h 2127777"/>
              <a:gd name="connsiteX9" fmla="*/ 1059401 w 1880506"/>
              <a:gd name="connsiteY9" fmla="*/ 125446 h 2127777"/>
              <a:gd name="connsiteX10" fmla="*/ 857711 w 1880506"/>
              <a:gd name="connsiteY10" fmla="*/ 202448 h 2127777"/>
              <a:gd name="connsiteX11" fmla="*/ 615005 w 1880506"/>
              <a:gd name="connsiteY11" fmla="*/ 308325 h 2127777"/>
              <a:gd name="connsiteX12" fmla="*/ 358080 w 1880506"/>
              <a:gd name="connsiteY12" fmla="*/ 474757 h 2127777"/>
              <a:gd name="connsiteX13" fmla="*/ 175641 w 1880506"/>
              <a:gd name="connsiteY13" fmla="*/ 601738 h 2127777"/>
              <a:gd name="connsiteX14" fmla="*/ 83670 w 1880506"/>
              <a:gd name="connsiteY14" fmla="*/ 690533 h 2127777"/>
              <a:gd name="connsiteX15" fmla="*/ 0 w 1880506"/>
              <a:gd name="connsiteY15" fmla="*/ 766904 h 2127777"/>
              <a:gd name="connsiteX0" fmla="*/ 0 w 1880506"/>
              <a:gd name="connsiteY0" fmla="*/ 766904 h 2127777"/>
              <a:gd name="connsiteX1" fmla="*/ 1377171 w 1880506"/>
              <a:gd name="connsiteY1" fmla="*/ 2127777 h 2127777"/>
              <a:gd name="connsiteX2" fmla="*/ 1505948 w 1880506"/>
              <a:gd name="connsiteY2" fmla="*/ 2025492 h 2127777"/>
              <a:gd name="connsiteX3" fmla="*/ 1589234 w 1880506"/>
              <a:gd name="connsiteY3" fmla="*/ 1986198 h 2127777"/>
              <a:gd name="connsiteX4" fmla="*/ 1722373 w 1880506"/>
              <a:gd name="connsiteY4" fmla="*/ 1936019 h 2127777"/>
              <a:gd name="connsiteX5" fmla="*/ 1880506 w 1880506"/>
              <a:gd name="connsiteY5" fmla="*/ 1926274 h 2127777"/>
              <a:gd name="connsiteX6" fmla="*/ 1875472 w 1880506"/>
              <a:gd name="connsiteY6" fmla="*/ 0 h 2127777"/>
              <a:gd name="connsiteX7" fmla="*/ 1541104 w 1880506"/>
              <a:gd name="connsiteY7" fmla="*/ 17082 h 2127777"/>
              <a:gd name="connsiteX8" fmla="*/ 1284181 w 1880506"/>
              <a:gd name="connsiteY8" fmla="*/ 60237 h 2127777"/>
              <a:gd name="connsiteX9" fmla="*/ 1059401 w 1880506"/>
              <a:gd name="connsiteY9" fmla="*/ 125446 h 2127777"/>
              <a:gd name="connsiteX10" fmla="*/ 857711 w 1880506"/>
              <a:gd name="connsiteY10" fmla="*/ 202448 h 2127777"/>
              <a:gd name="connsiteX11" fmla="*/ 615005 w 1880506"/>
              <a:gd name="connsiteY11" fmla="*/ 308325 h 2127777"/>
              <a:gd name="connsiteX12" fmla="*/ 358080 w 1880506"/>
              <a:gd name="connsiteY12" fmla="*/ 474757 h 2127777"/>
              <a:gd name="connsiteX13" fmla="*/ 175641 w 1880506"/>
              <a:gd name="connsiteY13" fmla="*/ 601738 h 2127777"/>
              <a:gd name="connsiteX14" fmla="*/ 83670 w 1880506"/>
              <a:gd name="connsiteY14" fmla="*/ 690533 h 2127777"/>
              <a:gd name="connsiteX15" fmla="*/ 0 w 1880506"/>
              <a:gd name="connsiteY15" fmla="*/ 766904 h 2127777"/>
              <a:gd name="connsiteX0" fmla="*/ 0 w 1880507"/>
              <a:gd name="connsiteY0" fmla="*/ 781818 h 2127777"/>
              <a:gd name="connsiteX1" fmla="*/ 1377172 w 1880507"/>
              <a:gd name="connsiteY1" fmla="*/ 2127777 h 2127777"/>
              <a:gd name="connsiteX2" fmla="*/ 1505949 w 1880507"/>
              <a:gd name="connsiteY2" fmla="*/ 2025492 h 2127777"/>
              <a:gd name="connsiteX3" fmla="*/ 1589235 w 1880507"/>
              <a:gd name="connsiteY3" fmla="*/ 1986198 h 2127777"/>
              <a:gd name="connsiteX4" fmla="*/ 1722374 w 1880507"/>
              <a:gd name="connsiteY4" fmla="*/ 1936019 h 2127777"/>
              <a:gd name="connsiteX5" fmla="*/ 1880507 w 1880507"/>
              <a:gd name="connsiteY5" fmla="*/ 1926274 h 2127777"/>
              <a:gd name="connsiteX6" fmla="*/ 1875473 w 1880507"/>
              <a:gd name="connsiteY6" fmla="*/ 0 h 2127777"/>
              <a:gd name="connsiteX7" fmla="*/ 1541105 w 1880507"/>
              <a:gd name="connsiteY7" fmla="*/ 17082 h 2127777"/>
              <a:gd name="connsiteX8" fmla="*/ 1284182 w 1880507"/>
              <a:gd name="connsiteY8" fmla="*/ 60237 h 2127777"/>
              <a:gd name="connsiteX9" fmla="*/ 1059402 w 1880507"/>
              <a:gd name="connsiteY9" fmla="*/ 125446 h 2127777"/>
              <a:gd name="connsiteX10" fmla="*/ 857712 w 1880507"/>
              <a:gd name="connsiteY10" fmla="*/ 202448 h 2127777"/>
              <a:gd name="connsiteX11" fmla="*/ 615006 w 1880507"/>
              <a:gd name="connsiteY11" fmla="*/ 308325 h 2127777"/>
              <a:gd name="connsiteX12" fmla="*/ 358081 w 1880507"/>
              <a:gd name="connsiteY12" fmla="*/ 474757 h 2127777"/>
              <a:gd name="connsiteX13" fmla="*/ 175642 w 1880507"/>
              <a:gd name="connsiteY13" fmla="*/ 601738 h 2127777"/>
              <a:gd name="connsiteX14" fmla="*/ 83671 w 1880507"/>
              <a:gd name="connsiteY14" fmla="*/ 690533 h 2127777"/>
              <a:gd name="connsiteX15" fmla="*/ 0 w 1880507"/>
              <a:gd name="connsiteY15" fmla="*/ 781818 h 2127777"/>
              <a:gd name="connsiteX0" fmla="*/ 0 w 1880507"/>
              <a:gd name="connsiteY0" fmla="*/ 781818 h 2130262"/>
              <a:gd name="connsiteX1" fmla="*/ 1364588 w 1880507"/>
              <a:gd name="connsiteY1" fmla="*/ 2130262 h 2130262"/>
              <a:gd name="connsiteX2" fmla="*/ 1505949 w 1880507"/>
              <a:gd name="connsiteY2" fmla="*/ 2025492 h 2130262"/>
              <a:gd name="connsiteX3" fmla="*/ 1589235 w 1880507"/>
              <a:gd name="connsiteY3" fmla="*/ 1986198 h 2130262"/>
              <a:gd name="connsiteX4" fmla="*/ 1722374 w 1880507"/>
              <a:gd name="connsiteY4" fmla="*/ 1936019 h 2130262"/>
              <a:gd name="connsiteX5" fmla="*/ 1880507 w 1880507"/>
              <a:gd name="connsiteY5" fmla="*/ 1926274 h 2130262"/>
              <a:gd name="connsiteX6" fmla="*/ 1875473 w 1880507"/>
              <a:gd name="connsiteY6" fmla="*/ 0 h 2130262"/>
              <a:gd name="connsiteX7" fmla="*/ 1541105 w 1880507"/>
              <a:gd name="connsiteY7" fmla="*/ 17082 h 2130262"/>
              <a:gd name="connsiteX8" fmla="*/ 1284182 w 1880507"/>
              <a:gd name="connsiteY8" fmla="*/ 60237 h 2130262"/>
              <a:gd name="connsiteX9" fmla="*/ 1059402 w 1880507"/>
              <a:gd name="connsiteY9" fmla="*/ 125446 h 2130262"/>
              <a:gd name="connsiteX10" fmla="*/ 857712 w 1880507"/>
              <a:gd name="connsiteY10" fmla="*/ 202448 h 2130262"/>
              <a:gd name="connsiteX11" fmla="*/ 615006 w 1880507"/>
              <a:gd name="connsiteY11" fmla="*/ 308325 h 2130262"/>
              <a:gd name="connsiteX12" fmla="*/ 358081 w 1880507"/>
              <a:gd name="connsiteY12" fmla="*/ 474757 h 2130262"/>
              <a:gd name="connsiteX13" fmla="*/ 175642 w 1880507"/>
              <a:gd name="connsiteY13" fmla="*/ 601738 h 2130262"/>
              <a:gd name="connsiteX14" fmla="*/ 83671 w 1880507"/>
              <a:gd name="connsiteY14" fmla="*/ 690533 h 2130262"/>
              <a:gd name="connsiteX15" fmla="*/ 0 w 1880507"/>
              <a:gd name="connsiteY15" fmla="*/ 781818 h 2130262"/>
              <a:gd name="connsiteX0" fmla="*/ 0 w 1880507"/>
              <a:gd name="connsiteY0" fmla="*/ 781818 h 2130262"/>
              <a:gd name="connsiteX1" fmla="*/ 1364588 w 1880507"/>
              <a:gd name="connsiteY1" fmla="*/ 2130262 h 2130262"/>
              <a:gd name="connsiteX2" fmla="*/ 1505949 w 1880507"/>
              <a:gd name="connsiteY2" fmla="*/ 2025492 h 2130262"/>
              <a:gd name="connsiteX3" fmla="*/ 1589235 w 1880507"/>
              <a:gd name="connsiteY3" fmla="*/ 1986198 h 2130262"/>
              <a:gd name="connsiteX4" fmla="*/ 1722374 w 1880507"/>
              <a:gd name="connsiteY4" fmla="*/ 1936019 h 2130262"/>
              <a:gd name="connsiteX5" fmla="*/ 1880507 w 1880507"/>
              <a:gd name="connsiteY5" fmla="*/ 1926274 h 2130262"/>
              <a:gd name="connsiteX6" fmla="*/ 1875473 w 1880507"/>
              <a:gd name="connsiteY6" fmla="*/ 0 h 2130262"/>
              <a:gd name="connsiteX7" fmla="*/ 1541105 w 1880507"/>
              <a:gd name="connsiteY7" fmla="*/ 17082 h 2130262"/>
              <a:gd name="connsiteX8" fmla="*/ 1291732 w 1880507"/>
              <a:gd name="connsiteY8" fmla="*/ 72666 h 2130262"/>
              <a:gd name="connsiteX9" fmla="*/ 1059402 w 1880507"/>
              <a:gd name="connsiteY9" fmla="*/ 125446 h 2130262"/>
              <a:gd name="connsiteX10" fmla="*/ 857712 w 1880507"/>
              <a:gd name="connsiteY10" fmla="*/ 202448 h 2130262"/>
              <a:gd name="connsiteX11" fmla="*/ 615006 w 1880507"/>
              <a:gd name="connsiteY11" fmla="*/ 308325 h 2130262"/>
              <a:gd name="connsiteX12" fmla="*/ 358081 w 1880507"/>
              <a:gd name="connsiteY12" fmla="*/ 474757 h 2130262"/>
              <a:gd name="connsiteX13" fmla="*/ 175642 w 1880507"/>
              <a:gd name="connsiteY13" fmla="*/ 601738 h 2130262"/>
              <a:gd name="connsiteX14" fmla="*/ 83671 w 1880507"/>
              <a:gd name="connsiteY14" fmla="*/ 690533 h 2130262"/>
              <a:gd name="connsiteX15" fmla="*/ 0 w 1880507"/>
              <a:gd name="connsiteY15" fmla="*/ 781818 h 2130262"/>
              <a:gd name="connsiteX0" fmla="*/ 0 w 1880507"/>
              <a:gd name="connsiteY0" fmla="*/ 781818 h 2130262"/>
              <a:gd name="connsiteX1" fmla="*/ 1364588 w 1880507"/>
              <a:gd name="connsiteY1" fmla="*/ 2130262 h 2130262"/>
              <a:gd name="connsiteX2" fmla="*/ 1505949 w 1880507"/>
              <a:gd name="connsiteY2" fmla="*/ 2025492 h 2130262"/>
              <a:gd name="connsiteX3" fmla="*/ 1589235 w 1880507"/>
              <a:gd name="connsiteY3" fmla="*/ 1986198 h 2130262"/>
              <a:gd name="connsiteX4" fmla="*/ 1722374 w 1880507"/>
              <a:gd name="connsiteY4" fmla="*/ 1936019 h 2130262"/>
              <a:gd name="connsiteX5" fmla="*/ 1880507 w 1880507"/>
              <a:gd name="connsiteY5" fmla="*/ 1926274 h 2130262"/>
              <a:gd name="connsiteX6" fmla="*/ 1875473 w 1880507"/>
              <a:gd name="connsiteY6" fmla="*/ 0 h 2130262"/>
              <a:gd name="connsiteX7" fmla="*/ 1546139 w 1880507"/>
              <a:gd name="connsiteY7" fmla="*/ 27022 h 2130262"/>
              <a:gd name="connsiteX8" fmla="*/ 1291732 w 1880507"/>
              <a:gd name="connsiteY8" fmla="*/ 72666 h 2130262"/>
              <a:gd name="connsiteX9" fmla="*/ 1059402 w 1880507"/>
              <a:gd name="connsiteY9" fmla="*/ 125446 h 2130262"/>
              <a:gd name="connsiteX10" fmla="*/ 857712 w 1880507"/>
              <a:gd name="connsiteY10" fmla="*/ 202448 h 2130262"/>
              <a:gd name="connsiteX11" fmla="*/ 615006 w 1880507"/>
              <a:gd name="connsiteY11" fmla="*/ 308325 h 2130262"/>
              <a:gd name="connsiteX12" fmla="*/ 358081 w 1880507"/>
              <a:gd name="connsiteY12" fmla="*/ 474757 h 2130262"/>
              <a:gd name="connsiteX13" fmla="*/ 175642 w 1880507"/>
              <a:gd name="connsiteY13" fmla="*/ 601738 h 2130262"/>
              <a:gd name="connsiteX14" fmla="*/ 83671 w 1880507"/>
              <a:gd name="connsiteY14" fmla="*/ 690533 h 2130262"/>
              <a:gd name="connsiteX15" fmla="*/ 0 w 1880507"/>
              <a:gd name="connsiteY15" fmla="*/ 781818 h 2130262"/>
              <a:gd name="connsiteX0" fmla="*/ 0 w 1880507"/>
              <a:gd name="connsiteY0" fmla="*/ 781818 h 2130262"/>
              <a:gd name="connsiteX1" fmla="*/ 1364588 w 1880507"/>
              <a:gd name="connsiteY1" fmla="*/ 2130262 h 2130262"/>
              <a:gd name="connsiteX2" fmla="*/ 1505949 w 1880507"/>
              <a:gd name="connsiteY2" fmla="*/ 2025492 h 2130262"/>
              <a:gd name="connsiteX3" fmla="*/ 1589235 w 1880507"/>
              <a:gd name="connsiteY3" fmla="*/ 1986198 h 2130262"/>
              <a:gd name="connsiteX4" fmla="*/ 1722374 w 1880507"/>
              <a:gd name="connsiteY4" fmla="*/ 1936019 h 2130262"/>
              <a:gd name="connsiteX5" fmla="*/ 1880507 w 1880507"/>
              <a:gd name="connsiteY5" fmla="*/ 1926274 h 2130262"/>
              <a:gd name="connsiteX6" fmla="*/ 1875473 w 1880507"/>
              <a:gd name="connsiteY6" fmla="*/ 0 h 2130262"/>
              <a:gd name="connsiteX7" fmla="*/ 1546139 w 1880507"/>
              <a:gd name="connsiteY7" fmla="*/ 27022 h 2130262"/>
              <a:gd name="connsiteX8" fmla="*/ 1291732 w 1880507"/>
              <a:gd name="connsiteY8" fmla="*/ 72666 h 2130262"/>
              <a:gd name="connsiteX9" fmla="*/ 1061918 w 1880507"/>
              <a:gd name="connsiteY9" fmla="*/ 132903 h 2130262"/>
              <a:gd name="connsiteX10" fmla="*/ 857712 w 1880507"/>
              <a:gd name="connsiteY10" fmla="*/ 202448 h 2130262"/>
              <a:gd name="connsiteX11" fmla="*/ 615006 w 1880507"/>
              <a:gd name="connsiteY11" fmla="*/ 308325 h 2130262"/>
              <a:gd name="connsiteX12" fmla="*/ 358081 w 1880507"/>
              <a:gd name="connsiteY12" fmla="*/ 474757 h 2130262"/>
              <a:gd name="connsiteX13" fmla="*/ 175642 w 1880507"/>
              <a:gd name="connsiteY13" fmla="*/ 601738 h 2130262"/>
              <a:gd name="connsiteX14" fmla="*/ 83671 w 1880507"/>
              <a:gd name="connsiteY14" fmla="*/ 690533 h 2130262"/>
              <a:gd name="connsiteX15" fmla="*/ 0 w 1880507"/>
              <a:gd name="connsiteY15" fmla="*/ 781818 h 2130262"/>
              <a:gd name="connsiteX0" fmla="*/ 0 w 1880507"/>
              <a:gd name="connsiteY0" fmla="*/ 781818 h 2130262"/>
              <a:gd name="connsiteX1" fmla="*/ 1364588 w 1880507"/>
              <a:gd name="connsiteY1" fmla="*/ 2130262 h 2130262"/>
              <a:gd name="connsiteX2" fmla="*/ 1505949 w 1880507"/>
              <a:gd name="connsiteY2" fmla="*/ 2025492 h 2130262"/>
              <a:gd name="connsiteX3" fmla="*/ 1589235 w 1880507"/>
              <a:gd name="connsiteY3" fmla="*/ 1986198 h 2130262"/>
              <a:gd name="connsiteX4" fmla="*/ 1722374 w 1880507"/>
              <a:gd name="connsiteY4" fmla="*/ 1936019 h 2130262"/>
              <a:gd name="connsiteX5" fmla="*/ 1880507 w 1880507"/>
              <a:gd name="connsiteY5" fmla="*/ 1926274 h 2130262"/>
              <a:gd name="connsiteX6" fmla="*/ 1875473 w 1880507"/>
              <a:gd name="connsiteY6" fmla="*/ 0 h 2130262"/>
              <a:gd name="connsiteX7" fmla="*/ 1546139 w 1880507"/>
              <a:gd name="connsiteY7" fmla="*/ 27022 h 2130262"/>
              <a:gd name="connsiteX8" fmla="*/ 1291732 w 1880507"/>
              <a:gd name="connsiteY8" fmla="*/ 72666 h 2130262"/>
              <a:gd name="connsiteX9" fmla="*/ 1061918 w 1880507"/>
              <a:gd name="connsiteY9" fmla="*/ 132903 h 2130262"/>
              <a:gd name="connsiteX10" fmla="*/ 857712 w 1880507"/>
              <a:gd name="connsiteY10" fmla="*/ 202448 h 2130262"/>
              <a:gd name="connsiteX11" fmla="*/ 615006 w 1880507"/>
              <a:gd name="connsiteY11" fmla="*/ 308325 h 2130262"/>
              <a:gd name="connsiteX12" fmla="*/ 358081 w 1880507"/>
              <a:gd name="connsiteY12" fmla="*/ 474757 h 2130262"/>
              <a:gd name="connsiteX13" fmla="*/ 175642 w 1880507"/>
              <a:gd name="connsiteY13" fmla="*/ 601738 h 2130262"/>
              <a:gd name="connsiteX14" fmla="*/ 83671 w 1880507"/>
              <a:gd name="connsiteY14" fmla="*/ 690533 h 2130262"/>
              <a:gd name="connsiteX15" fmla="*/ 0 w 1880507"/>
              <a:gd name="connsiteY15" fmla="*/ 781818 h 2130262"/>
              <a:gd name="connsiteX0" fmla="*/ 0 w 1880507"/>
              <a:gd name="connsiteY0" fmla="*/ 781818 h 2130262"/>
              <a:gd name="connsiteX1" fmla="*/ 1364588 w 1880507"/>
              <a:gd name="connsiteY1" fmla="*/ 2130262 h 2130262"/>
              <a:gd name="connsiteX2" fmla="*/ 1505949 w 1880507"/>
              <a:gd name="connsiteY2" fmla="*/ 2025492 h 2130262"/>
              <a:gd name="connsiteX3" fmla="*/ 1589235 w 1880507"/>
              <a:gd name="connsiteY3" fmla="*/ 1986198 h 2130262"/>
              <a:gd name="connsiteX4" fmla="*/ 1722374 w 1880507"/>
              <a:gd name="connsiteY4" fmla="*/ 1936019 h 2130262"/>
              <a:gd name="connsiteX5" fmla="*/ 1880507 w 1880507"/>
              <a:gd name="connsiteY5" fmla="*/ 1926274 h 2130262"/>
              <a:gd name="connsiteX6" fmla="*/ 1875473 w 1880507"/>
              <a:gd name="connsiteY6" fmla="*/ 0 h 2130262"/>
              <a:gd name="connsiteX7" fmla="*/ 1546139 w 1880507"/>
              <a:gd name="connsiteY7" fmla="*/ 27022 h 2130262"/>
              <a:gd name="connsiteX8" fmla="*/ 1291732 w 1880507"/>
              <a:gd name="connsiteY8" fmla="*/ 72666 h 2130262"/>
              <a:gd name="connsiteX9" fmla="*/ 1061918 w 1880507"/>
              <a:gd name="connsiteY9" fmla="*/ 132903 h 2130262"/>
              <a:gd name="connsiteX10" fmla="*/ 857712 w 1880507"/>
              <a:gd name="connsiteY10" fmla="*/ 202448 h 2130262"/>
              <a:gd name="connsiteX11" fmla="*/ 620038 w 1880507"/>
              <a:gd name="connsiteY11" fmla="*/ 320754 h 2130262"/>
              <a:gd name="connsiteX12" fmla="*/ 358081 w 1880507"/>
              <a:gd name="connsiteY12" fmla="*/ 474757 h 2130262"/>
              <a:gd name="connsiteX13" fmla="*/ 175642 w 1880507"/>
              <a:gd name="connsiteY13" fmla="*/ 601738 h 2130262"/>
              <a:gd name="connsiteX14" fmla="*/ 83671 w 1880507"/>
              <a:gd name="connsiteY14" fmla="*/ 690533 h 2130262"/>
              <a:gd name="connsiteX15" fmla="*/ 0 w 1880507"/>
              <a:gd name="connsiteY15" fmla="*/ 781818 h 213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0507" h="2130262">
                <a:moveTo>
                  <a:pt x="0" y="781818"/>
                </a:moveTo>
                <a:lnTo>
                  <a:pt x="1364588" y="2130262"/>
                </a:lnTo>
                <a:cubicBezTo>
                  <a:pt x="1423453" y="2093682"/>
                  <a:pt x="1447084" y="2062072"/>
                  <a:pt x="1505949" y="2025492"/>
                </a:cubicBezTo>
                <a:lnTo>
                  <a:pt x="1589235" y="1986198"/>
                </a:lnTo>
                <a:cubicBezTo>
                  <a:pt x="1634455" y="1974442"/>
                  <a:pt x="1677154" y="1947775"/>
                  <a:pt x="1722374" y="1936019"/>
                </a:cubicBezTo>
                <a:lnTo>
                  <a:pt x="1880507" y="1926274"/>
                </a:lnTo>
                <a:lnTo>
                  <a:pt x="1875473" y="0"/>
                </a:lnTo>
                <a:lnTo>
                  <a:pt x="1546139" y="27022"/>
                </a:lnTo>
                <a:lnTo>
                  <a:pt x="1291732" y="72666"/>
                </a:lnTo>
                <a:cubicBezTo>
                  <a:pt x="1226033" y="88604"/>
                  <a:pt x="1142717" y="102056"/>
                  <a:pt x="1061918" y="132903"/>
                </a:cubicBezTo>
                <a:cubicBezTo>
                  <a:pt x="985460" y="155257"/>
                  <a:pt x="924103" y="192521"/>
                  <a:pt x="857712" y="202448"/>
                </a:cubicBezTo>
                <a:lnTo>
                  <a:pt x="620038" y="320754"/>
                </a:lnTo>
                <a:lnTo>
                  <a:pt x="358081" y="474757"/>
                </a:lnTo>
                <a:lnTo>
                  <a:pt x="175642" y="601738"/>
                </a:lnTo>
                <a:lnTo>
                  <a:pt x="83671" y="690533"/>
                </a:lnTo>
                <a:lnTo>
                  <a:pt x="0" y="781818"/>
                </a:lnTo>
                <a:close/>
              </a:path>
            </a:pathLst>
          </a:custGeom>
          <a:solidFill>
            <a:srgbClr val="A9ADE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hlinkClick r:id="rId6" action="ppaction://hlinksldjump"/>
            <a:extLst>
              <a:ext uri="{FF2B5EF4-FFF2-40B4-BE49-F238E27FC236}">
                <a16:creationId xmlns:a16="http://schemas.microsoft.com/office/drawing/2014/main" id="{93B76EAF-749B-42A7-B09F-569527790AB7}"/>
              </a:ext>
            </a:extLst>
          </p:cNvPr>
          <p:cNvSpPr/>
          <p:nvPr/>
        </p:nvSpPr>
        <p:spPr>
          <a:xfrm>
            <a:off x="9770533" y="-93133"/>
            <a:ext cx="2421467" cy="2387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King of castle">
            <a:extLst>
              <a:ext uri="{FF2B5EF4-FFF2-40B4-BE49-F238E27FC236}">
                <a16:creationId xmlns:a16="http://schemas.microsoft.com/office/drawing/2014/main" id="{DA44D54E-D214-451B-A40C-DD10AC7C69DB}"/>
              </a:ext>
            </a:extLst>
          </p:cNvPr>
          <p:cNvSpPr txBox="1"/>
          <p:nvPr/>
        </p:nvSpPr>
        <p:spPr>
          <a:xfrm>
            <a:off x="1823065" y="4493960"/>
            <a:ext cx="51490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C9F35"/>
                </a:solidFill>
                <a:effectLst>
                  <a:outerShdw blurRad="38100" dist="38100" dir="2700000" algn="tl">
                    <a:srgbClr val="000000">
                      <a:alpha val="43137"/>
                    </a:srgbClr>
                  </a:outerShdw>
                </a:effectLst>
                <a:uLnTx/>
                <a:uFillTx/>
                <a:latin typeface="Calibri" panose="020F0502020204030204"/>
                <a:ea typeface="+mn-ea"/>
                <a:cs typeface="+mn-cs"/>
              </a:rPr>
              <a:t>“Master of the castle”</a:t>
            </a:r>
          </a:p>
        </p:txBody>
      </p:sp>
      <p:sp>
        <p:nvSpPr>
          <p:cNvPr id="30" name="Roles">
            <a:extLst>
              <a:ext uri="{FF2B5EF4-FFF2-40B4-BE49-F238E27FC236}">
                <a16:creationId xmlns:a16="http://schemas.microsoft.com/office/drawing/2014/main" id="{2AE9B742-130C-4A2C-A1BA-7DC97939F3B4}"/>
              </a:ext>
            </a:extLst>
          </p:cNvPr>
          <p:cNvSpPr txBox="1"/>
          <p:nvPr/>
        </p:nvSpPr>
        <p:spPr>
          <a:xfrm>
            <a:off x="7518316" y="4911910"/>
            <a:ext cx="48470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Male/Female roles</a:t>
            </a:r>
          </a:p>
        </p:txBody>
      </p:sp>
      <p:sp>
        <p:nvSpPr>
          <p:cNvPr id="31" name="Big Decisions">
            <a:extLst>
              <a:ext uri="{FF2B5EF4-FFF2-40B4-BE49-F238E27FC236}">
                <a16:creationId xmlns:a16="http://schemas.microsoft.com/office/drawing/2014/main" id="{716F1EA2-BD8A-45B6-B2A9-C426F5C4A6DE}"/>
              </a:ext>
            </a:extLst>
          </p:cNvPr>
          <p:cNvSpPr txBox="1"/>
          <p:nvPr/>
        </p:nvSpPr>
        <p:spPr>
          <a:xfrm>
            <a:off x="1113792" y="2717594"/>
            <a:ext cx="484708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Big decisions</a:t>
            </a:r>
          </a:p>
        </p:txBody>
      </p:sp>
      <p:sp>
        <p:nvSpPr>
          <p:cNvPr id="32" name="Care for Children">
            <a:extLst>
              <a:ext uri="{FF2B5EF4-FFF2-40B4-BE49-F238E27FC236}">
                <a16:creationId xmlns:a16="http://schemas.microsoft.com/office/drawing/2014/main" id="{CBE98DEE-72B2-43A1-BA3C-58815945346F}"/>
              </a:ext>
            </a:extLst>
          </p:cNvPr>
          <p:cNvSpPr txBox="1"/>
          <p:nvPr/>
        </p:nvSpPr>
        <p:spPr>
          <a:xfrm>
            <a:off x="3243058" y="1689511"/>
            <a:ext cx="48470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C9F35"/>
                </a:solidFill>
                <a:effectLst>
                  <a:outerShdw blurRad="38100" dist="38100" dir="2700000" algn="tl">
                    <a:srgbClr val="000000">
                      <a:alpha val="43137"/>
                    </a:srgbClr>
                  </a:outerShdw>
                </a:effectLst>
                <a:uLnTx/>
                <a:uFillTx/>
                <a:latin typeface="Calibri" panose="020F0502020204030204"/>
                <a:ea typeface="+mn-ea"/>
                <a:cs typeface="+mn-cs"/>
              </a:rPr>
              <a:t>Care for children</a:t>
            </a:r>
          </a:p>
        </p:txBody>
      </p:sp>
      <p:sp>
        <p:nvSpPr>
          <p:cNvPr id="33" name="Clean House">
            <a:extLst>
              <a:ext uri="{FF2B5EF4-FFF2-40B4-BE49-F238E27FC236}">
                <a16:creationId xmlns:a16="http://schemas.microsoft.com/office/drawing/2014/main" id="{D55189B5-02AD-4887-98EB-94F293984F93}"/>
              </a:ext>
            </a:extLst>
          </p:cNvPr>
          <p:cNvSpPr txBox="1"/>
          <p:nvPr/>
        </p:nvSpPr>
        <p:spPr>
          <a:xfrm>
            <a:off x="7605619" y="2834314"/>
            <a:ext cx="484708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744A85"/>
                </a:solidFill>
                <a:effectLst>
                  <a:outerShdw blurRad="38100" dist="38100" dir="2700000" algn="tl">
                    <a:srgbClr val="000000">
                      <a:alpha val="43137"/>
                    </a:srgbClr>
                  </a:outerShdw>
                </a:effectLst>
                <a:uLnTx/>
                <a:uFillTx/>
                <a:latin typeface="Calibri" panose="020F0502020204030204"/>
                <a:ea typeface="+mn-ea"/>
                <a:cs typeface="+mn-cs"/>
              </a:rPr>
              <a:t>Clean the house</a:t>
            </a:r>
          </a:p>
        </p:txBody>
      </p:sp>
      <p:sp>
        <p:nvSpPr>
          <p:cNvPr id="34" name="Meals on time">
            <a:extLst>
              <a:ext uri="{FF2B5EF4-FFF2-40B4-BE49-F238E27FC236}">
                <a16:creationId xmlns:a16="http://schemas.microsoft.com/office/drawing/2014/main" id="{547F7B2F-D128-4012-8A6C-1DF888D869F9}"/>
              </a:ext>
            </a:extLst>
          </p:cNvPr>
          <p:cNvSpPr txBox="1"/>
          <p:nvPr/>
        </p:nvSpPr>
        <p:spPr>
          <a:xfrm>
            <a:off x="6085650" y="3813705"/>
            <a:ext cx="48470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C9F35"/>
                </a:solidFill>
                <a:effectLst>
                  <a:outerShdw blurRad="38100" dist="38100" dir="2700000" algn="tl">
                    <a:srgbClr val="000000">
                      <a:alpha val="43137"/>
                    </a:srgbClr>
                  </a:outerShdw>
                </a:effectLst>
                <a:uLnTx/>
                <a:uFillTx/>
                <a:latin typeface="Calibri" panose="020F0502020204030204"/>
                <a:ea typeface="+mn-ea"/>
                <a:cs typeface="+mn-cs"/>
              </a:rPr>
              <a:t>Meals ready on time</a:t>
            </a:r>
          </a:p>
        </p:txBody>
      </p:sp>
      <p:sp>
        <p:nvSpPr>
          <p:cNvPr id="36" name="Good Wife">
            <a:extLst>
              <a:ext uri="{FF2B5EF4-FFF2-40B4-BE49-F238E27FC236}">
                <a16:creationId xmlns:a16="http://schemas.microsoft.com/office/drawing/2014/main" id="{2BC17D55-4676-4722-9E5A-19093BECFAC1}"/>
              </a:ext>
            </a:extLst>
          </p:cNvPr>
          <p:cNvSpPr txBox="1"/>
          <p:nvPr/>
        </p:nvSpPr>
        <p:spPr>
          <a:xfrm>
            <a:off x="3657771" y="5449971"/>
            <a:ext cx="484708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744A85"/>
                </a:solidFill>
                <a:effectLst>
                  <a:outerShdw blurRad="38100" dist="38100" dir="2700000" algn="tl">
                    <a:srgbClr val="000000">
                      <a:alpha val="43137"/>
                    </a:srgbClr>
                  </a:outerShdw>
                </a:effectLst>
                <a:uLnTx/>
                <a:uFillTx/>
                <a:latin typeface="Calibri" panose="020F0502020204030204"/>
                <a:ea typeface="+mn-ea"/>
                <a:cs typeface="+mn-cs"/>
              </a:rPr>
              <a:t>“Good spouse”</a:t>
            </a:r>
          </a:p>
        </p:txBody>
      </p:sp>
    </p:spTree>
    <p:extLst>
      <p:ext uri="{BB962C8B-B14F-4D97-AF65-F5344CB8AC3E}">
        <p14:creationId xmlns:p14="http://schemas.microsoft.com/office/powerpoint/2010/main" val="4083308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000"/>
                                        <p:tgtEl>
                                          <p:spTgt spid="29"/>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0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1000"/>
                                        <p:tgtEl>
                                          <p:spTgt spid="36"/>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1000"/>
                                        <p:tgtEl>
                                          <p:spTgt spid="32"/>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1000"/>
                                        <p:tgtEl>
                                          <p:spTgt spid="33"/>
                                        </p:tgtEl>
                                      </p:cBhvr>
                                    </p:animEffec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32AFF7D5-F966-4D31-AA44-A9854AE07C67}"/>
              </a:ext>
            </a:extLst>
          </p:cNvPr>
          <p:cNvSpPr>
            <a:spLocks noGrp="1"/>
          </p:cNvSpPr>
          <p:nvPr>
            <p:ph type="title"/>
          </p:nvPr>
        </p:nvSpPr>
        <p:spPr/>
        <p:txBody>
          <a:bodyPr/>
          <a:lstStyle/>
          <a:p>
            <a:r>
              <a:rPr lang="en-US"/>
              <a:t>Using Economic Abuse</a:t>
            </a:r>
          </a:p>
        </p:txBody>
      </p:sp>
      <p:sp>
        <p:nvSpPr>
          <p:cNvPr id="2" name="Date Placeholder 1">
            <a:extLst>
              <a:ext uri="{FF2B5EF4-FFF2-40B4-BE49-F238E27FC236}">
                <a16:creationId xmlns:a16="http://schemas.microsoft.com/office/drawing/2014/main" id="{01B460A2-21AC-42E7-8921-D0DF711026E4}"/>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3" name="Footer Placeholder 2">
            <a:extLst>
              <a:ext uri="{FF2B5EF4-FFF2-40B4-BE49-F238E27FC236}">
                <a16:creationId xmlns:a16="http://schemas.microsoft.com/office/drawing/2014/main" id="{C554D4D3-7089-4ACB-A525-7AA930777BB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4" name="Slide Number Placeholder 3">
            <a:extLst>
              <a:ext uri="{FF2B5EF4-FFF2-40B4-BE49-F238E27FC236}">
                <a16:creationId xmlns:a16="http://schemas.microsoft.com/office/drawing/2014/main" id="{D183D25E-18F4-4C03-BD26-EC37012E6427}"/>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2" descr="http://www.loveisrespect.org/wp-content/uploads/2016/11/Power_And_Control.png">
            <a:extLst>
              <a:ext uri="{FF2B5EF4-FFF2-40B4-BE49-F238E27FC236}">
                <a16:creationId xmlns:a16="http://schemas.microsoft.com/office/drawing/2014/main" id="{C5FCC0A8-F424-4DCC-984C-B521F254C81D}"/>
              </a:ext>
            </a:extLst>
          </p:cNvPr>
          <p:cNvPicPr>
            <a:picLocks noChangeAspect="1" noChangeArrowheads="1"/>
          </p:cNvPicPr>
          <p:nvPr/>
        </p:nvPicPr>
        <p:blipFill>
          <a:blip r:embed="rId2" cstate="screen">
            <a:extLst>
              <a:ext uri="{BEBA8EAE-BF5A-486C-A8C5-ECC9F3942E4B}">
                <a14:imgProps xmlns:a14="http://schemas.microsoft.com/office/drawing/2010/main">
                  <a14:imgLayer r:embed="rId3">
                    <a14:imgEffect>
                      <a14:backgroundRemoval t="0" b="99721" l="0" r="100000">
                        <a14:foregroundMark x1="44475" y1="48396" x2="44475" y2="48396"/>
                      </a14:backgroundRemoval>
                    </a14:imgEffect>
                  </a14:imgLayer>
                </a14:imgProps>
              </a:ext>
              <a:ext uri="{28A0092B-C50C-407E-A947-70E740481C1C}">
                <a14:useLocalDpi xmlns:a14="http://schemas.microsoft.com/office/drawing/2010/main"/>
              </a:ext>
            </a:extLst>
          </a:blip>
          <a:srcRect/>
          <a:stretch>
            <a:fillRect/>
          </a:stretch>
        </p:blipFill>
        <p:spPr bwMode="auto">
          <a:xfrm>
            <a:off x="10029160" y="245534"/>
            <a:ext cx="1869610"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Intimidation1">
            <a:hlinkClick r:id="" action="ppaction://noaction"/>
            <a:extLst>
              <a:ext uri="{FF2B5EF4-FFF2-40B4-BE49-F238E27FC236}">
                <a16:creationId xmlns:a16="http://schemas.microsoft.com/office/drawing/2014/main" id="{41FA2529-BF0C-46BC-B143-5ED568DCC7FF}"/>
              </a:ext>
            </a:extLst>
          </p:cNvPr>
          <p:cNvSpPr/>
          <p:nvPr/>
        </p:nvSpPr>
        <p:spPr>
          <a:xfrm rot="2671399">
            <a:off x="10841005" y="362319"/>
            <a:ext cx="513388" cy="583517"/>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74796 w 1963554"/>
              <a:gd name="connsiteY2" fmla="*/ 2030931 h 2184935"/>
              <a:gd name="connsiteX3" fmla="*/ 1931465 w 1963554"/>
              <a:gd name="connsiteY3" fmla="*/ 1934817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55353 w 1963554"/>
              <a:gd name="connsiteY2" fmla="*/ 1993399 h 2184935"/>
              <a:gd name="connsiteX3" fmla="*/ 1931465 w 1963554"/>
              <a:gd name="connsiteY3" fmla="*/ 1934817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55353 w 1963554"/>
              <a:gd name="connsiteY2" fmla="*/ 1993399 h 2184935"/>
              <a:gd name="connsiteX3" fmla="*/ 1759390 w 1963554"/>
              <a:gd name="connsiteY3" fmla="*/ 1962146 h 2184935"/>
              <a:gd name="connsiteX4" fmla="*/ 1931465 w 1963554"/>
              <a:gd name="connsiteY4" fmla="*/ 1934817 h 2184935"/>
              <a:gd name="connsiteX5" fmla="*/ 1963554 w 1963554"/>
              <a:gd name="connsiteY5" fmla="*/ 0 h 2184935"/>
              <a:gd name="connsiteX6" fmla="*/ 1626670 w 1963554"/>
              <a:gd name="connsiteY6" fmla="*/ 9626 h 2184935"/>
              <a:gd name="connsiteX7" fmla="*/ 1357163 w 1963554"/>
              <a:gd name="connsiteY7" fmla="*/ 57752 h 2184935"/>
              <a:gd name="connsiteX8" fmla="*/ 1155032 w 1963554"/>
              <a:gd name="connsiteY8" fmla="*/ 115504 h 2184935"/>
              <a:gd name="connsiteX9" fmla="*/ 943276 w 1963554"/>
              <a:gd name="connsiteY9" fmla="*/ 192506 h 2184935"/>
              <a:gd name="connsiteX10" fmla="*/ 693019 w 1963554"/>
              <a:gd name="connsiteY10" fmla="*/ 298384 h 2184935"/>
              <a:gd name="connsiteX11" fmla="*/ 423512 w 1963554"/>
              <a:gd name="connsiteY11" fmla="*/ 452388 h 2184935"/>
              <a:gd name="connsiteX12" fmla="*/ 231007 w 1963554"/>
              <a:gd name="connsiteY12" fmla="*/ 596767 h 2184935"/>
              <a:gd name="connsiteX13" fmla="*/ 96253 w 1963554"/>
              <a:gd name="connsiteY13" fmla="*/ 693019 h 2184935"/>
              <a:gd name="connsiteX14" fmla="*/ 0 w 1963554"/>
              <a:gd name="connsiteY14" fmla="*/ 789272 h 2184935"/>
              <a:gd name="connsiteX0" fmla="*/ 0 w 1963554"/>
              <a:gd name="connsiteY0" fmla="*/ 789272 h 2184935"/>
              <a:gd name="connsiteX1" fmla="*/ 1414914 w 1963554"/>
              <a:gd name="connsiteY1" fmla="*/ 2184935 h 2184935"/>
              <a:gd name="connsiteX2" fmla="*/ 1503403 w 1963554"/>
              <a:gd name="connsiteY2" fmla="*/ 2073928 h 2184935"/>
              <a:gd name="connsiteX3" fmla="*/ 1655353 w 1963554"/>
              <a:gd name="connsiteY3" fmla="*/ 1993399 h 2184935"/>
              <a:gd name="connsiteX4" fmla="*/ 1759390 w 1963554"/>
              <a:gd name="connsiteY4" fmla="*/ 1962146 h 2184935"/>
              <a:gd name="connsiteX5" fmla="*/ 1931465 w 1963554"/>
              <a:gd name="connsiteY5" fmla="*/ 1934817 h 2184935"/>
              <a:gd name="connsiteX6" fmla="*/ 1963554 w 1963554"/>
              <a:gd name="connsiteY6" fmla="*/ 0 h 2184935"/>
              <a:gd name="connsiteX7" fmla="*/ 1626670 w 1963554"/>
              <a:gd name="connsiteY7" fmla="*/ 9626 h 2184935"/>
              <a:gd name="connsiteX8" fmla="*/ 1357163 w 1963554"/>
              <a:gd name="connsiteY8" fmla="*/ 57752 h 2184935"/>
              <a:gd name="connsiteX9" fmla="*/ 1155032 w 1963554"/>
              <a:gd name="connsiteY9" fmla="*/ 115504 h 2184935"/>
              <a:gd name="connsiteX10" fmla="*/ 943276 w 1963554"/>
              <a:gd name="connsiteY10" fmla="*/ 192506 h 2184935"/>
              <a:gd name="connsiteX11" fmla="*/ 693019 w 1963554"/>
              <a:gd name="connsiteY11" fmla="*/ 298384 h 2184935"/>
              <a:gd name="connsiteX12" fmla="*/ 423512 w 1963554"/>
              <a:gd name="connsiteY12" fmla="*/ 452388 h 2184935"/>
              <a:gd name="connsiteX13" fmla="*/ 231007 w 1963554"/>
              <a:gd name="connsiteY13" fmla="*/ 596767 h 2184935"/>
              <a:gd name="connsiteX14" fmla="*/ 96253 w 1963554"/>
              <a:gd name="connsiteY14" fmla="*/ 693019 h 2184935"/>
              <a:gd name="connsiteX15" fmla="*/ 0 w 1963554"/>
              <a:gd name="connsiteY15" fmla="*/ 789272 h 2184935"/>
              <a:gd name="connsiteX0" fmla="*/ 0 w 1963554"/>
              <a:gd name="connsiteY0" fmla="*/ 789272 h 2136904"/>
              <a:gd name="connsiteX1" fmla="*/ 1417114 w 1963554"/>
              <a:gd name="connsiteY1" fmla="*/ 2136904 h 2136904"/>
              <a:gd name="connsiteX2" fmla="*/ 1503403 w 1963554"/>
              <a:gd name="connsiteY2" fmla="*/ 2073928 h 2136904"/>
              <a:gd name="connsiteX3" fmla="*/ 1655353 w 1963554"/>
              <a:gd name="connsiteY3" fmla="*/ 1993399 h 2136904"/>
              <a:gd name="connsiteX4" fmla="*/ 1759390 w 1963554"/>
              <a:gd name="connsiteY4" fmla="*/ 1962146 h 2136904"/>
              <a:gd name="connsiteX5" fmla="*/ 1931465 w 1963554"/>
              <a:gd name="connsiteY5" fmla="*/ 1934817 h 2136904"/>
              <a:gd name="connsiteX6" fmla="*/ 1963554 w 1963554"/>
              <a:gd name="connsiteY6" fmla="*/ 0 h 2136904"/>
              <a:gd name="connsiteX7" fmla="*/ 1626670 w 1963554"/>
              <a:gd name="connsiteY7" fmla="*/ 9626 h 2136904"/>
              <a:gd name="connsiteX8" fmla="*/ 1357163 w 1963554"/>
              <a:gd name="connsiteY8" fmla="*/ 57752 h 2136904"/>
              <a:gd name="connsiteX9" fmla="*/ 1155032 w 1963554"/>
              <a:gd name="connsiteY9" fmla="*/ 115504 h 2136904"/>
              <a:gd name="connsiteX10" fmla="*/ 943276 w 1963554"/>
              <a:gd name="connsiteY10" fmla="*/ 192506 h 2136904"/>
              <a:gd name="connsiteX11" fmla="*/ 693019 w 1963554"/>
              <a:gd name="connsiteY11" fmla="*/ 298384 h 2136904"/>
              <a:gd name="connsiteX12" fmla="*/ 423512 w 1963554"/>
              <a:gd name="connsiteY12" fmla="*/ 452388 h 2136904"/>
              <a:gd name="connsiteX13" fmla="*/ 231007 w 1963554"/>
              <a:gd name="connsiteY13" fmla="*/ 596767 h 2136904"/>
              <a:gd name="connsiteX14" fmla="*/ 96253 w 1963554"/>
              <a:gd name="connsiteY14" fmla="*/ 693019 h 2136904"/>
              <a:gd name="connsiteX15" fmla="*/ 0 w 1963554"/>
              <a:gd name="connsiteY15" fmla="*/ 789272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1397 w 1921932"/>
              <a:gd name="connsiteY11" fmla="*/ 298384 h 2136904"/>
              <a:gd name="connsiteX12" fmla="*/ 381890 w 1921932"/>
              <a:gd name="connsiteY12" fmla="*/ 452388 h 2136904"/>
              <a:gd name="connsiteX13" fmla="*/ 189385 w 1921932"/>
              <a:gd name="connsiteY13" fmla="*/ 596767 h 2136904"/>
              <a:gd name="connsiteX14" fmla="*/ 54631 w 1921932"/>
              <a:gd name="connsiteY14" fmla="*/ 693019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1397 w 1921932"/>
              <a:gd name="connsiteY11" fmla="*/ 298384 h 2136904"/>
              <a:gd name="connsiteX12" fmla="*/ 381890 w 1921932"/>
              <a:gd name="connsiteY12" fmla="*/ 452388 h 2136904"/>
              <a:gd name="connsiteX13" fmla="*/ 189385 w 1921932"/>
              <a:gd name="connsiteY13" fmla="*/ 596767 h 2136904"/>
              <a:gd name="connsiteX14" fmla="*/ 72562 w 1921932"/>
              <a:gd name="connsiteY14" fmla="*/ 696726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1397 w 1921932"/>
              <a:gd name="connsiteY11" fmla="*/ 298384 h 2136904"/>
              <a:gd name="connsiteX12" fmla="*/ 381890 w 1921932"/>
              <a:gd name="connsiteY12" fmla="*/ 452388 h 2136904"/>
              <a:gd name="connsiteX13" fmla="*/ 189385 w 1921932"/>
              <a:gd name="connsiteY13" fmla="*/ 596767 h 2136904"/>
              <a:gd name="connsiteX14" fmla="*/ 74463 w 1921932"/>
              <a:gd name="connsiteY14" fmla="*/ 684284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1397 w 1921932"/>
              <a:gd name="connsiteY11" fmla="*/ 298384 h 2136904"/>
              <a:gd name="connsiteX12" fmla="*/ 381890 w 1921932"/>
              <a:gd name="connsiteY12" fmla="*/ 452388 h 2136904"/>
              <a:gd name="connsiteX13" fmla="*/ 185882 w 1921932"/>
              <a:gd name="connsiteY13" fmla="*/ 586061 h 2136904"/>
              <a:gd name="connsiteX14" fmla="*/ 74463 w 1921932"/>
              <a:gd name="connsiteY14" fmla="*/ 684284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1397 w 1921932"/>
              <a:gd name="connsiteY11" fmla="*/ 298384 h 2136904"/>
              <a:gd name="connsiteX12" fmla="*/ 371114 w 1921932"/>
              <a:gd name="connsiteY12" fmla="*/ 452299 h 2136904"/>
              <a:gd name="connsiteX13" fmla="*/ 185882 w 1921932"/>
              <a:gd name="connsiteY13" fmla="*/ 586061 h 2136904"/>
              <a:gd name="connsiteX14" fmla="*/ 74463 w 1921932"/>
              <a:gd name="connsiteY14" fmla="*/ 684284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6860 w 1921932"/>
              <a:gd name="connsiteY11" fmla="*/ 289532 h 2136904"/>
              <a:gd name="connsiteX12" fmla="*/ 371114 w 1921932"/>
              <a:gd name="connsiteY12" fmla="*/ 452299 h 2136904"/>
              <a:gd name="connsiteX13" fmla="*/ 185882 w 1921932"/>
              <a:gd name="connsiteY13" fmla="*/ 586061 h 2136904"/>
              <a:gd name="connsiteX14" fmla="*/ 74463 w 1921932"/>
              <a:gd name="connsiteY14" fmla="*/ 684284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7176 w 1921932"/>
              <a:gd name="connsiteY10" fmla="*/ 176536 h 2136904"/>
              <a:gd name="connsiteX11" fmla="*/ 656860 w 1921932"/>
              <a:gd name="connsiteY11" fmla="*/ 289532 h 2136904"/>
              <a:gd name="connsiteX12" fmla="*/ 371114 w 1921932"/>
              <a:gd name="connsiteY12" fmla="*/ 452299 h 2136904"/>
              <a:gd name="connsiteX13" fmla="*/ 185882 w 1921932"/>
              <a:gd name="connsiteY13" fmla="*/ 586061 h 2136904"/>
              <a:gd name="connsiteX14" fmla="*/ 74463 w 1921932"/>
              <a:gd name="connsiteY14" fmla="*/ 684284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1688 w 1921932"/>
              <a:gd name="connsiteY9" fmla="*/ 106592 h 2136904"/>
              <a:gd name="connsiteX10" fmla="*/ 907176 w 1921932"/>
              <a:gd name="connsiteY10" fmla="*/ 176536 h 2136904"/>
              <a:gd name="connsiteX11" fmla="*/ 656860 w 1921932"/>
              <a:gd name="connsiteY11" fmla="*/ 289532 h 2136904"/>
              <a:gd name="connsiteX12" fmla="*/ 371114 w 1921932"/>
              <a:gd name="connsiteY12" fmla="*/ 452299 h 2136904"/>
              <a:gd name="connsiteX13" fmla="*/ 185882 w 1921932"/>
              <a:gd name="connsiteY13" fmla="*/ 586061 h 2136904"/>
              <a:gd name="connsiteX14" fmla="*/ 74463 w 1921932"/>
              <a:gd name="connsiteY14" fmla="*/ 684284 h 2136904"/>
              <a:gd name="connsiteX15" fmla="*/ 0 w 1921932"/>
              <a:gd name="connsiteY15" fmla="*/ 752243 h 2136904"/>
              <a:gd name="connsiteX0" fmla="*/ 0 w 1907714"/>
              <a:gd name="connsiteY0" fmla="*/ 770155 h 2154816"/>
              <a:gd name="connsiteX1" fmla="*/ 1375492 w 1907714"/>
              <a:gd name="connsiteY1" fmla="*/ 2154816 h 2154816"/>
              <a:gd name="connsiteX2" fmla="*/ 1461781 w 1907714"/>
              <a:gd name="connsiteY2" fmla="*/ 2091840 h 2154816"/>
              <a:gd name="connsiteX3" fmla="*/ 1613731 w 1907714"/>
              <a:gd name="connsiteY3" fmla="*/ 2011311 h 2154816"/>
              <a:gd name="connsiteX4" fmla="*/ 1717768 w 1907714"/>
              <a:gd name="connsiteY4" fmla="*/ 1980058 h 2154816"/>
              <a:gd name="connsiteX5" fmla="*/ 1889843 w 1907714"/>
              <a:gd name="connsiteY5" fmla="*/ 1952729 h 2154816"/>
              <a:gd name="connsiteX6" fmla="*/ 1907714 w 1907714"/>
              <a:gd name="connsiteY6" fmla="*/ 0 h 2154816"/>
              <a:gd name="connsiteX7" fmla="*/ 1585048 w 1907714"/>
              <a:gd name="connsiteY7" fmla="*/ 27538 h 2154816"/>
              <a:gd name="connsiteX8" fmla="*/ 1315541 w 1907714"/>
              <a:gd name="connsiteY8" fmla="*/ 75664 h 2154816"/>
              <a:gd name="connsiteX9" fmla="*/ 1111688 w 1907714"/>
              <a:gd name="connsiteY9" fmla="*/ 124504 h 2154816"/>
              <a:gd name="connsiteX10" fmla="*/ 907176 w 1907714"/>
              <a:gd name="connsiteY10" fmla="*/ 194448 h 2154816"/>
              <a:gd name="connsiteX11" fmla="*/ 656860 w 1907714"/>
              <a:gd name="connsiteY11" fmla="*/ 307444 h 2154816"/>
              <a:gd name="connsiteX12" fmla="*/ 371114 w 1907714"/>
              <a:gd name="connsiteY12" fmla="*/ 470211 h 2154816"/>
              <a:gd name="connsiteX13" fmla="*/ 185882 w 1907714"/>
              <a:gd name="connsiteY13" fmla="*/ 603973 h 2154816"/>
              <a:gd name="connsiteX14" fmla="*/ 74463 w 1907714"/>
              <a:gd name="connsiteY14" fmla="*/ 702196 h 2154816"/>
              <a:gd name="connsiteX15" fmla="*/ 0 w 1907714"/>
              <a:gd name="connsiteY15" fmla="*/ 770155 h 2154816"/>
              <a:gd name="connsiteX0" fmla="*/ 0 w 1916648"/>
              <a:gd name="connsiteY0" fmla="*/ 764743 h 2149404"/>
              <a:gd name="connsiteX1" fmla="*/ 1375492 w 1916648"/>
              <a:gd name="connsiteY1" fmla="*/ 2149404 h 2149404"/>
              <a:gd name="connsiteX2" fmla="*/ 1461781 w 1916648"/>
              <a:gd name="connsiteY2" fmla="*/ 2086428 h 2149404"/>
              <a:gd name="connsiteX3" fmla="*/ 1613731 w 1916648"/>
              <a:gd name="connsiteY3" fmla="*/ 2005899 h 2149404"/>
              <a:gd name="connsiteX4" fmla="*/ 1717768 w 1916648"/>
              <a:gd name="connsiteY4" fmla="*/ 1974646 h 2149404"/>
              <a:gd name="connsiteX5" fmla="*/ 1889843 w 1916648"/>
              <a:gd name="connsiteY5" fmla="*/ 1947317 h 2149404"/>
              <a:gd name="connsiteX6" fmla="*/ 1916648 w 1916648"/>
              <a:gd name="connsiteY6" fmla="*/ 0 h 2149404"/>
              <a:gd name="connsiteX7" fmla="*/ 1585048 w 1916648"/>
              <a:gd name="connsiteY7" fmla="*/ 22126 h 2149404"/>
              <a:gd name="connsiteX8" fmla="*/ 1315541 w 1916648"/>
              <a:gd name="connsiteY8" fmla="*/ 70252 h 2149404"/>
              <a:gd name="connsiteX9" fmla="*/ 1111688 w 1916648"/>
              <a:gd name="connsiteY9" fmla="*/ 119092 h 2149404"/>
              <a:gd name="connsiteX10" fmla="*/ 907176 w 1916648"/>
              <a:gd name="connsiteY10" fmla="*/ 189036 h 2149404"/>
              <a:gd name="connsiteX11" fmla="*/ 656860 w 1916648"/>
              <a:gd name="connsiteY11" fmla="*/ 302032 h 2149404"/>
              <a:gd name="connsiteX12" fmla="*/ 371114 w 1916648"/>
              <a:gd name="connsiteY12" fmla="*/ 464799 h 2149404"/>
              <a:gd name="connsiteX13" fmla="*/ 185882 w 1916648"/>
              <a:gd name="connsiteY13" fmla="*/ 598561 h 2149404"/>
              <a:gd name="connsiteX14" fmla="*/ 74463 w 1916648"/>
              <a:gd name="connsiteY14" fmla="*/ 696784 h 2149404"/>
              <a:gd name="connsiteX15" fmla="*/ 0 w 1916648"/>
              <a:gd name="connsiteY15" fmla="*/ 764743 h 2149404"/>
              <a:gd name="connsiteX0" fmla="*/ 0 w 1916648"/>
              <a:gd name="connsiteY0" fmla="*/ 764743 h 2149404"/>
              <a:gd name="connsiteX1" fmla="*/ 1375492 w 1916648"/>
              <a:gd name="connsiteY1" fmla="*/ 2149404 h 2149404"/>
              <a:gd name="connsiteX2" fmla="*/ 1461781 w 1916648"/>
              <a:gd name="connsiteY2" fmla="*/ 2086428 h 2149404"/>
              <a:gd name="connsiteX3" fmla="*/ 1613731 w 1916648"/>
              <a:gd name="connsiteY3" fmla="*/ 2005899 h 2149404"/>
              <a:gd name="connsiteX4" fmla="*/ 1717768 w 1916648"/>
              <a:gd name="connsiteY4" fmla="*/ 1974646 h 2149404"/>
              <a:gd name="connsiteX5" fmla="*/ 1897087 w 1916648"/>
              <a:gd name="connsiteY5" fmla="*/ 1940258 h 2149404"/>
              <a:gd name="connsiteX6" fmla="*/ 1916648 w 1916648"/>
              <a:gd name="connsiteY6" fmla="*/ 0 h 2149404"/>
              <a:gd name="connsiteX7" fmla="*/ 1585048 w 1916648"/>
              <a:gd name="connsiteY7" fmla="*/ 22126 h 2149404"/>
              <a:gd name="connsiteX8" fmla="*/ 1315541 w 1916648"/>
              <a:gd name="connsiteY8" fmla="*/ 70252 h 2149404"/>
              <a:gd name="connsiteX9" fmla="*/ 1111688 w 1916648"/>
              <a:gd name="connsiteY9" fmla="*/ 119092 h 2149404"/>
              <a:gd name="connsiteX10" fmla="*/ 907176 w 1916648"/>
              <a:gd name="connsiteY10" fmla="*/ 189036 h 2149404"/>
              <a:gd name="connsiteX11" fmla="*/ 656860 w 1916648"/>
              <a:gd name="connsiteY11" fmla="*/ 302032 h 2149404"/>
              <a:gd name="connsiteX12" fmla="*/ 371114 w 1916648"/>
              <a:gd name="connsiteY12" fmla="*/ 464799 h 2149404"/>
              <a:gd name="connsiteX13" fmla="*/ 185882 w 1916648"/>
              <a:gd name="connsiteY13" fmla="*/ 598561 h 2149404"/>
              <a:gd name="connsiteX14" fmla="*/ 74463 w 1916648"/>
              <a:gd name="connsiteY14" fmla="*/ 696784 h 2149404"/>
              <a:gd name="connsiteX15" fmla="*/ 0 w 1916648"/>
              <a:gd name="connsiteY15" fmla="*/ 764743 h 2149404"/>
              <a:gd name="connsiteX0" fmla="*/ 0 w 1916648"/>
              <a:gd name="connsiteY0" fmla="*/ 764743 h 2158404"/>
              <a:gd name="connsiteX1" fmla="*/ 1387990 w 1916648"/>
              <a:gd name="connsiteY1" fmla="*/ 2158404 h 2158404"/>
              <a:gd name="connsiteX2" fmla="*/ 1461781 w 1916648"/>
              <a:gd name="connsiteY2" fmla="*/ 2086428 h 2158404"/>
              <a:gd name="connsiteX3" fmla="*/ 1613731 w 1916648"/>
              <a:gd name="connsiteY3" fmla="*/ 2005899 h 2158404"/>
              <a:gd name="connsiteX4" fmla="*/ 1717768 w 1916648"/>
              <a:gd name="connsiteY4" fmla="*/ 1974646 h 2158404"/>
              <a:gd name="connsiteX5" fmla="*/ 1897087 w 1916648"/>
              <a:gd name="connsiteY5" fmla="*/ 1940258 h 2158404"/>
              <a:gd name="connsiteX6" fmla="*/ 1916648 w 1916648"/>
              <a:gd name="connsiteY6" fmla="*/ 0 h 2158404"/>
              <a:gd name="connsiteX7" fmla="*/ 1585048 w 1916648"/>
              <a:gd name="connsiteY7" fmla="*/ 22126 h 2158404"/>
              <a:gd name="connsiteX8" fmla="*/ 1315541 w 1916648"/>
              <a:gd name="connsiteY8" fmla="*/ 70252 h 2158404"/>
              <a:gd name="connsiteX9" fmla="*/ 1111688 w 1916648"/>
              <a:gd name="connsiteY9" fmla="*/ 119092 h 2158404"/>
              <a:gd name="connsiteX10" fmla="*/ 907176 w 1916648"/>
              <a:gd name="connsiteY10" fmla="*/ 189036 h 2158404"/>
              <a:gd name="connsiteX11" fmla="*/ 656860 w 1916648"/>
              <a:gd name="connsiteY11" fmla="*/ 302032 h 2158404"/>
              <a:gd name="connsiteX12" fmla="*/ 371114 w 1916648"/>
              <a:gd name="connsiteY12" fmla="*/ 464799 h 2158404"/>
              <a:gd name="connsiteX13" fmla="*/ 185882 w 1916648"/>
              <a:gd name="connsiteY13" fmla="*/ 598561 h 2158404"/>
              <a:gd name="connsiteX14" fmla="*/ 74463 w 1916648"/>
              <a:gd name="connsiteY14" fmla="*/ 696784 h 2158404"/>
              <a:gd name="connsiteX15" fmla="*/ 0 w 1916648"/>
              <a:gd name="connsiteY15" fmla="*/ 764743 h 2158404"/>
              <a:gd name="connsiteX0" fmla="*/ 0 w 1916648"/>
              <a:gd name="connsiteY0" fmla="*/ 764743 h 2158404"/>
              <a:gd name="connsiteX1" fmla="*/ 1387990 w 1916648"/>
              <a:gd name="connsiteY1" fmla="*/ 2158404 h 2158404"/>
              <a:gd name="connsiteX2" fmla="*/ 1468935 w 1916648"/>
              <a:gd name="connsiteY2" fmla="*/ 2090047 h 2158404"/>
              <a:gd name="connsiteX3" fmla="*/ 1613731 w 1916648"/>
              <a:gd name="connsiteY3" fmla="*/ 2005899 h 2158404"/>
              <a:gd name="connsiteX4" fmla="*/ 1717768 w 1916648"/>
              <a:gd name="connsiteY4" fmla="*/ 1974646 h 2158404"/>
              <a:gd name="connsiteX5" fmla="*/ 1897087 w 1916648"/>
              <a:gd name="connsiteY5" fmla="*/ 1940258 h 2158404"/>
              <a:gd name="connsiteX6" fmla="*/ 1916648 w 1916648"/>
              <a:gd name="connsiteY6" fmla="*/ 0 h 2158404"/>
              <a:gd name="connsiteX7" fmla="*/ 1585048 w 1916648"/>
              <a:gd name="connsiteY7" fmla="*/ 22126 h 2158404"/>
              <a:gd name="connsiteX8" fmla="*/ 1315541 w 1916648"/>
              <a:gd name="connsiteY8" fmla="*/ 70252 h 2158404"/>
              <a:gd name="connsiteX9" fmla="*/ 1111688 w 1916648"/>
              <a:gd name="connsiteY9" fmla="*/ 119092 h 2158404"/>
              <a:gd name="connsiteX10" fmla="*/ 907176 w 1916648"/>
              <a:gd name="connsiteY10" fmla="*/ 189036 h 2158404"/>
              <a:gd name="connsiteX11" fmla="*/ 656860 w 1916648"/>
              <a:gd name="connsiteY11" fmla="*/ 302032 h 2158404"/>
              <a:gd name="connsiteX12" fmla="*/ 371114 w 1916648"/>
              <a:gd name="connsiteY12" fmla="*/ 464799 h 2158404"/>
              <a:gd name="connsiteX13" fmla="*/ 185882 w 1916648"/>
              <a:gd name="connsiteY13" fmla="*/ 598561 h 2158404"/>
              <a:gd name="connsiteX14" fmla="*/ 74463 w 1916648"/>
              <a:gd name="connsiteY14" fmla="*/ 696784 h 2158404"/>
              <a:gd name="connsiteX15" fmla="*/ 0 w 1916648"/>
              <a:gd name="connsiteY15" fmla="*/ 764743 h 215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16648" h="2158404">
                <a:moveTo>
                  <a:pt x="0" y="764743"/>
                </a:moveTo>
                <a:lnTo>
                  <a:pt x="1387990" y="2158404"/>
                </a:lnTo>
                <a:cubicBezTo>
                  <a:pt x="1423997" y="2130353"/>
                  <a:pt x="1432928" y="2118098"/>
                  <a:pt x="1468935" y="2090047"/>
                </a:cubicBezTo>
                <a:lnTo>
                  <a:pt x="1613731" y="2005899"/>
                </a:lnTo>
                <a:cubicBezTo>
                  <a:pt x="1648370" y="2000226"/>
                  <a:pt x="1683129" y="1980319"/>
                  <a:pt x="1717768" y="1974646"/>
                </a:cubicBezTo>
                <a:lnTo>
                  <a:pt x="1897087" y="1940258"/>
                </a:lnTo>
                <a:lnTo>
                  <a:pt x="1916648" y="0"/>
                </a:lnTo>
                <a:lnTo>
                  <a:pt x="1585048" y="22126"/>
                </a:lnTo>
                <a:lnTo>
                  <a:pt x="1315541" y="70252"/>
                </a:lnTo>
                <a:lnTo>
                  <a:pt x="1111688" y="119092"/>
                </a:lnTo>
                <a:lnTo>
                  <a:pt x="907176" y="189036"/>
                </a:lnTo>
                <a:lnTo>
                  <a:pt x="656860" y="302032"/>
                </a:lnTo>
                <a:lnTo>
                  <a:pt x="371114" y="464799"/>
                </a:lnTo>
                <a:lnTo>
                  <a:pt x="185882" y="598561"/>
                </a:lnTo>
                <a:lnTo>
                  <a:pt x="74463" y="696784"/>
                </a:lnTo>
                <a:lnTo>
                  <a:pt x="0" y="764743"/>
                </a:lnTo>
                <a:close/>
              </a:path>
            </a:pathLst>
          </a:custGeom>
          <a:solidFill>
            <a:srgbClr val="9966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Emotional1">
            <a:hlinkClick r:id="rId4" action="ppaction://hlinksldjump"/>
            <a:extLst>
              <a:ext uri="{FF2B5EF4-FFF2-40B4-BE49-F238E27FC236}">
                <a16:creationId xmlns:a16="http://schemas.microsoft.com/office/drawing/2014/main" id="{28F5623A-7AD1-46B2-8D05-AB97F735D29F}"/>
              </a:ext>
            </a:extLst>
          </p:cNvPr>
          <p:cNvSpPr/>
          <p:nvPr/>
        </p:nvSpPr>
        <p:spPr>
          <a:xfrm rot="5400000">
            <a:off x="11162716" y="601744"/>
            <a:ext cx="506288" cy="582529"/>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8790"/>
              <a:gd name="connsiteY0" fmla="*/ 789272 h 2184935"/>
              <a:gd name="connsiteX1" fmla="*/ 1414914 w 1968790"/>
              <a:gd name="connsiteY1" fmla="*/ 2184935 h 2184935"/>
              <a:gd name="connsiteX2" fmla="*/ 1674796 w 1968790"/>
              <a:gd name="connsiteY2" fmla="*/ 2030931 h 2184935"/>
              <a:gd name="connsiteX3" fmla="*/ 1968790 w 1968790"/>
              <a:gd name="connsiteY3" fmla="*/ 1966095 h 2184935"/>
              <a:gd name="connsiteX4" fmla="*/ 1963554 w 1968790"/>
              <a:gd name="connsiteY4" fmla="*/ 0 h 2184935"/>
              <a:gd name="connsiteX5" fmla="*/ 1626670 w 1968790"/>
              <a:gd name="connsiteY5" fmla="*/ 9626 h 2184935"/>
              <a:gd name="connsiteX6" fmla="*/ 1357163 w 1968790"/>
              <a:gd name="connsiteY6" fmla="*/ 57752 h 2184935"/>
              <a:gd name="connsiteX7" fmla="*/ 1155032 w 1968790"/>
              <a:gd name="connsiteY7" fmla="*/ 115504 h 2184935"/>
              <a:gd name="connsiteX8" fmla="*/ 943276 w 1968790"/>
              <a:gd name="connsiteY8" fmla="*/ 192506 h 2184935"/>
              <a:gd name="connsiteX9" fmla="*/ 693019 w 1968790"/>
              <a:gd name="connsiteY9" fmla="*/ 298384 h 2184935"/>
              <a:gd name="connsiteX10" fmla="*/ 423512 w 1968790"/>
              <a:gd name="connsiteY10" fmla="*/ 452388 h 2184935"/>
              <a:gd name="connsiteX11" fmla="*/ 231007 w 1968790"/>
              <a:gd name="connsiteY11" fmla="*/ 596767 h 2184935"/>
              <a:gd name="connsiteX12" fmla="*/ 96253 w 1968790"/>
              <a:gd name="connsiteY12" fmla="*/ 693019 h 2184935"/>
              <a:gd name="connsiteX13" fmla="*/ 0 w 1968790"/>
              <a:gd name="connsiteY13" fmla="*/ 789272 h 2184935"/>
              <a:gd name="connsiteX0" fmla="*/ 0 w 1974259"/>
              <a:gd name="connsiteY0" fmla="*/ 789272 h 2184935"/>
              <a:gd name="connsiteX1" fmla="*/ 1414914 w 1974259"/>
              <a:gd name="connsiteY1" fmla="*/ 2184935 h 2184935"/>
              <a:gd name="connsiteX2" fmla="*/ 1674796 w 1974259"/>
              <a:gd name="connsiteY2" fmla="*/ 2030931 h 2184935"/>
              <a:gd name="connsiteX3" fmla="*/ 1968790 w 1974259"/>
              <a:gd name="connsiteY3" fmla="*/ 1966095 h 2184935"/>
              <a:gd name="connsiteX4" fmla="*/ 1974027 w 1974259"/>
              <a:gd name="connsiteY4" fmla="*/ 0 h 2184935"/>
              <a:gd name="connsiteX5" fmla="*/ 1626670 w 1974259"/>
              <a:gd name="connsiteY5" fmla="*/ 9626 h 2184935"/>
              <a:gd name="connsiteX6" fmla="*/ 1357163 w 1974259"/>
              <a:gd name="connsiteY6" fmla="*/ 57752 h 2184935"/>
              <a:gd name="connsiteX7" fmla="*/ 1155032 w 1974259"/>
              <a:gd name="connsiteY7" fmla="*/ 115504 h 2184935"/>
              <a:gd name="connsiteX8" fmla="*/ 943276 w 1974259"/>
              <a:gd name="connsiteY8" fmla="*/ 192506 h 2184935"/>
              <a:gd name="connsiteX9" fmla="*/ 693019 w 1974259"/>
              <a:gd name="connsiteY9" fmla="*/ 298384 h 2184935"/>
              <a:gd name="connsiteX10" fmla="*/ 423512 w 1974259"/>
              <a:gd name="connsiteY10" fmla="*/ 452388 h 2184935"/>
              <a:gd name="connsiteX11" fmla="*/ 231007 w 1974259"/>
              <a:gd name="connsiteY11" fmla="*/ 596767 h 2184935"/>
              <a:gd name="connsiteX12" fmla="*/ 96253 w 1974259"/>
              <a:gd name="connsiteY12" fmla="*/ 693019 h 2184935"/>
              <a:gd name="connsiteX13" fmla="*/ 0 w 1974259"/>
              <a:gd name="connsiteY13" fmla="*/ 789272 h 2184935"/>
              <a:gd name="connsiteX0" fmla="*/ 0 w 1974259"/>
              <a:gd name="connsiteY0" fmla="*/ 789272 h 2162075"/>
              <a:gd name="connsiteX1" fmla="*/ 1448950 w 1974259"/>
              <a:gd name="connsiteY1" fmla="*/ 2162075 h 2162075"/>
              <a:gd name="connsiteX2" fmla="*/ 1674796 w 1974259"/>
              <a:gd name="connsiteY2" fmla="*/ 2030931 h 2162075"/>
              <a:gd name="connsiteX3" fmla="*/ 1968790 w 1974259"/>
              <a:gd name="connsiteY3" fmla="*/ 1966095 h 2162075"/>
              <a:gd name="connsiteX4" fmla="*/ 1974027 w 1974259"/>
              <a:gd name="connsiteY4" fmla="*/ 0 h 2162075"/>
              <a:gd name="connsiteX5" fmla="*/ 1626670 w 1974259"/>
              <a:gd name="connsiteY5" fmla="*/ 9626 h 2162075"/>
              <a:gd name="connsiteX6" fmla="*/ 1357163 w 1974259"/>
              <a:gd name="connsiteY6" fmla="*/ 57752 h 2162075"/>
              <a:gd name="connsiteX7" fmla="*/ 1155032 w 1974259"/>
              <a:gd name="connsiteY7" fmla="*/ 115504 h 2162075"/>
              <a:gd name="connsiteX8" fmla="*/ 943276 w 1974259"/>
              <a:gd name="connsiteY8" fmla="*/ 192506 h 2162075"/>
              <a:gd name="connsiteX9" fmla="*/ 693019 w 1974259"/>
              <a:gd name="connsiteY9" fmla="*/ 298384 h 2162075"/>
              <a:gd name="connsiteX10" fmla="*/ 423512 w 1974259"/>
              <a:gd name="connsiteY10" fmla="*/ 452388 h 2162075"/>
              <a:gd name="connsiteX11" fmla="*/ 231007 w 1974259"/>
              <a:gd name="connsiteY11" fmla="*/ 596767 h 2162075"/>
              <a:gd name="connsiteX12" fmla="*/ 96253 w 1974259"/>
              <a:gd name="connsiteY12" fmla="*/ 693019 h 2162075"/>
              <a:gd name="connsiteX13" fmla="*/ 0 w 1974259"/>
              <a:gd name="connsiteY13" fmla="*/ 789272 h 2162075"/>
              <a:gd name="connsiteX0" fmla="*/ 0 w 1942838"/>
              <a:gd name="connsiteY0" fmla="*/ 791811 h 2162075"/>
              <a:gd name="connsiteX1" fmla="*/ 1417529 w 1942838"/>
              <a:gd name="connsiteY1" fmla="*/ 2162075 h 2162075"/>
              <a:gd name="connsiteX2" fmla="*/ 1643375 w 1942838"/>
              <a:gd name="connsiteY2" fmla="*/ 2030931 h 2162075"/>
              <a:gd name="connsiteX3" fmla="*/ 1937369 w 1942838"/>
              <a:gd name="connsiteY3" fmla="*/ 1966095 h 2162075"/>
              <a:gd name="connsiteX4" fmla="*/ 1942606 w 1942838"/>
              <a:gd name="connsiteY4" fmla="*/ 0 h 2162075"/>
              <a:gd name="connsiteX5" fmla="*/ 1595249 w 1942838"/>
              <a:gd name="connsiteY5" fmla="*/ 9626 h 2162075"/>
              <a:gd name="connsiteX6" fmla="*/ 1325742 w 1942838"/>
              <a:gd name="connsiteY6" fmla="*/ 57752 h 2162075"/>
              <a:gd name="connsiteX7" fmla="*/ 1123611 w 1942838"/>
              <a:gd name="connsiteY7" fmla="*/ 115504 h 2162075"/>
              <a:gd name="connsiteX8" fmla="*/ 911855 w 1942838"/>
              <a:gd name="connsiteY8" fmla="*/ 192506 h 2162075"/>
              <a:gd name="connsiteX9" fmla="*/ 661598 w 1942838"/>
              <a:gd name="connsiteY9" fmla="*/ 298384 h 2162075"/>
              <a:gd name="connsiteX10" fmla="*/ 392091 w 1942838"/>
              <a:gd name="connsiteY10" fmla="*/ 452388 h 2162075"/>
              <a:gd name="connsiteX11" fmla="*/ 199586 w 1942838"/>
              <a:gd name="connsiteY11" fmla="*/ 596767 h 2162075"/>
              <a:gd name="connsiteX12" fmla="*/ 64832 w 1942838"/>
              <a:gd name="connsiteY12" fmla="*/ 693019 h 2162075"/>
              <a:gd name="connsiteX13" fmla="*/ 0 w 1942838"/>
              <a:gd name="connsiteY13" fmla="*/ 791811 h 2162075"/>
              <a:gd name="connsiteX0" fmla="*/ 0 w 1942838"/>
              <a:gd name="connsiteY0" fmla="*/ 791811 h 2162075"/>
              <a:gd name="connsiteX1" fmla="*/ 1417529 w 1942838"/>
              <a:gd name="connsiteY1" fmla="*/ 2162075 h 2162075"/>
              <a:gd name="connsiteX2" fmla="*/ 1643375 w 1942838"/>
              <a:gd name="connsiteY2" fmla="*/ 2030931 h 2162075"/>
              <a:gd name="connsiteX3" fmla="*/ 1937369 w 1942838"/>
              <a:gd name="connsiteY3" fmla="*/ 1966095 h 2162075"/>
              <a:gd name="connsiteX4" fmla="*/ 1942606 w 1942838"/>
              <a:gd name="connsiteY4" fmla="*/ 0 h 2162075"/>
              <a:gd name="connsiteX5" fmla="*/ 1595249 w 1942838"/>
              <a:gd name="connsiteY5" fmla="*/ 9626 h 2162075"/>
              <a:gd name="connsiteX6" fmla="*/ 1325742 w 1942838"/>
              <a:gd name="connsiteY6" fmla="*/ 57752 h 2162075"/>
              <a:gd name="connsiteX7" fmla="*/ 1123611 w 1942838"/>
              <a:gd name="connsiteY7" fmla="*/ 115504 h 2162075"/>
              <a:gd name="connsiteX8" fmla="*/ 911855 w 1942838"/>
              <a:gd name="connsiteY8" fmla="*/ 192506 h 2162075"/>
              <a:gd name="connsiteX9" fmla="*/ 661598 w 1942838"/>
              <a:gd name="connsiteY9" fmla="*/ 298384 h 2162075"/>
              <a:gd name="connsiteX10" fmla="*/ 392091 w 1942838"/>
              <a:gd name="connsiteY10" fmla="*/ 452388 h 2162075"/>
              <a:gd name="connsiteX11" fmla="*/ 199586 w 1942838"/>
              <a:gd name="connsiteY11" fmla="*/ 596767 h 2162075"/>
              <a:gd name="connsiteX12" fmla="*/ 75305 w 1942838"/>
              <a:gd name="connsiteY12" fmla="*/ 698100 h 2162075"/>
              <a:gd name="connsiteX13" fmla="*/ 0 w 1942838"/>
              <a:gd name="connsiteY13" fmla="*/ 791811 h 2162075"/>
              <a:gd name="connsiteX0" fmla="*/ 0 w 1943108"/>
              <a:gd name="connsiteY0" fmla="*/ 791811 h 2162075"/>
              <a:gd name="connsiteX1" fmla="*/ 1417529 w 1943108"/>
              <a:gd name="connsiteY1" fmla="*/ 2162075 h 2162075"/>
              <a:gd name="connsiteX2" fmla="*/ 1643375 w 1943108"/>
              <a:gd name="connsiteY2" fmla="*/ 2030931 h 2162075"/>
              <a:gd name="connsiteX3" fmla="*/ 1942606 w 1943108"/>
              <a:gd name="connsiteY3" fmla="*/ 1953396 h 2162075"/>
              <a:gd name="connsiteX4" fmla="*/ 1942606 w 1943108"/>
              <a:gd name="connsiteY4" fmla="*/ 0 h 2162075"/>
              <a:gd name="connsiteX5" fmla="*/ 1595249 w 1943108"/>
              <a:gd name="connsiteY5" fmla="*/ 9626 h 2162075"/>
              <a:gd name="connsiteX6" fmla="*/ 1325742 w 1943108"/>
              <a:gd name="connsiteY6" fmla="*/ 57752 h 2162075"/>
              <a:gd name="connsiteX7" fmla="*/ 1123611 w 1943108"/>
              <a:gd name="connsiteY7" fmla="*/ 115504 h 2162075"/>
              <a:gd name="connsiteX8" fmla="*/ 911855 w 1943108"/>
              <a:gd name="connsiteY8" fmla="*/ 192506 h 2162075"/>
              <a:gd name="connsiteX9" fmla="*/ 661598 w 1943108"/>
              <a:gd name="connsiteY9" fmla="*/ 298384 h 2162075"/>
              <a:gd name="connsiteX10" fmla="*/ 392091 w 1943108"/>
              <a:gd name="connsiteY10" fmla="*/ 452388 h 2162075"/>
              <a:gd name="connsiteX11" fmla="*/ 199586 w 1943108"/>
              <a:gd name="connsiteY11" fmla="*/ 596767 h 2162075"/>
              <a:gd name="connsiteX12" fmla="*/ 75305 w 1943108"/>
              <a:gd name="connsiteY12" fmla="*/ 698100 h 2162075"/>
              <a:gd name="connsiteX13" fmla="*/ 0 w 1943108"/>
              <a:gd name="connsiteY13" fmla="*/ 791811 h 2162075"/>
              <a:gd name="connsiteX0" fmla="*/ 0 w 1943109"/>
              <a:gd name="connsiteY0" fmla="*/ 791811 h 2162075"/>
              <a:gd name="connsiteX1" fmla="*/ 1417529 w 1943109"/>
              <a:gd name="connsiteY1" fmla="*/ 2162075 h 2162075"/>
              <a:gd name="connsiteX2" fmla="*/ 1643375 w 1943109"/>
              <a:gd name="connsiteY2" fmla="*/ 2030931 h 2162075"/>
              <a:gd name="connsiteX3" fmla="*/ 1942606 w 1943109"/>
              <a:gd name="connsiteY3" fmla="*/ 1953396 h 2162075"/>
              <a:gd name="connsiteX4" fmla="*/ 1942606 w 1943109"/>
              <a:gd name="connsiteY4" fmla="*/ 0 h 2162075"/>
              <a:gd name="connsiteX5" fmla="*/ 1595249 w 1943109"/>
              <a:gd name="connsiteY5" fmla="*/ 9626 h 2162075"/>
              <a:gd name="connsiteX6" fmla="*/ 1325742 w 1943109"/>
              <a:gd name="connsiteY6" fmla="*/ 57752 h 2162075"/>
              <a:gd name="connsiteX7" fmla="*/ 1123611 w 1943109"/>
              <a:gd name="connsiteY7" fmla="*/ 115504 h 2162075"/>
              <a:gd name="connsiteX8" fmla="*/ 911855 w 1943109"/>
              <a:gd name="connsiteY8" fmla="*/ 192506 h 2162075"/>
              <a:gd name="connsiteX9" fmla="*/ 661598 w 1943109"/>
              <a:gd name="connsiteY9" fmla="*/ 298384 h 2162075"/>
              <a:gd name="connsiteX10" fmla="*/ 392091 w 1943109"/>
              <a:gd name="connsiteY10" fmla="*/ 452388 h 2162075"/>
              <a:gd name="connsiteX11" fmla="*/ 199586 w 1943109"/>
              <a:gd name="connsiteY11" fmla="*/ 596767 h 2162075"/>
              <a:gd name="connsiteX12" fmla="*/ 75305 w 1943109"/>
              <a:gd name="connsiteY12" fmla="*/ 698100 h 2162075"/>
              <a:gd name="connsiteX13" fmla="*/ 0 w 1943109"/>
              <a:gd name="connsiteY13" fmla="*/ 791811 h 2162075"/>
              <a:gd name="connsiteX0" fmla="*/ 0 w 1943109"/>
              <a:gd name="connsiteY0" fmla="*/ 791811 h 2162075"/>
              <a:gd name="connsiteX1" fmla="*/ 1417529 w 1943109"/>
              <a:gd name="connsiteY1" fmla="*/ 2162075 h 2162075"/>
              <a:gd name="connsiteX2" fmla="*/ 1643375 w 1943109"/>
              <a:gd name="connsiteY2" fmla="*/ 2030931 h 2162075"/>
              <a:gd name="connsiteX3" fmla="*/ 1801932 w 1943109"/>
              <a:gd name="connsiteY3" fmla="*/ 1973751 h 2162075"/>
              <a:gd name="connsiteX4" fmla="*/ 1942606 w 1943109"/>
              <a:gd name="connsiteY4" fmla="*/ 1953396 h 2162075"/>
              <a:gd name="connsiteX5" fmla="*/ 1942606 w 1943109"/>
              <a:gd name="connsiteY5" fmla="*/ 0 h 2162075"/>
              <a:gd name="connsiteX6" fmla="*/ 1595249 w 1943109"/>
              <a:gd name="connsiteY6" fmla="*/ 9626 h 2162075"/>
              <a:gd name="connsiteX7" fmla="*/ 1325742 w 1943109"/>
              <a:gd name="connsiteY7" fmla="*/ 57752 h 2162075"/>
              <a:gd name="connsiteX8" fmla="*/ 1123611 w 1943109"/>
              <a:gd name="connsiteY8" fmla="*/ 115504 h 2162075"/>
              <a:gd name="connsiteX9" fmla="*/ 911855 w 1943109"/>
              <a:gd name="connsiteY9" fmla="*/ 192506 h 2162075"/>
              <a:gd name="connsiteX10" fmla="*/ 661598 w 1943109"/>
              <a:gd name="connsiteY10" fmla="*/ 298384 h 2162075"/>
              <a:gd name="connsiteX11" fmla="*/ 392091 w 1943109"/>
              <a:gd name="connsiteY11" fmla="*/ 452388 h 2162075"/>
              <a:gd name="connsiteX12" fmla="*/ 199586 w 1943109"/>
              <a:gd name="connsiteY12" fmla="*/ 596767 h 2162075"/>
              <a:gd name="connsiteX13" fmla="*/ 75305 w 1943109"/>
              <a:gd name="connsiteY13" fmla="*/ 698100 h 2162075"/>
              <a:gd name="connsiteX14" fmla="*/ 0 w 1943109"/>
              <a:gd name="connsiteY14" fmla="*/ 791811 h 2162075"/>
              <a:gd name="connsiteX0" fmla="*/ 0 w 1943109"/>
              <a:gd name="connsiteY0" fmla="*/ 791811 h 2162075"/>
              <a:gd name="connsiteX1" fmla="*/ 1417529 w 1943109"/>
              <a:gd name="connsiteY1" fmla="*/ 2162075 h 2162075"/>
              <a:gd name="connsiteX2" fmla="*/ 1643375 w 1943109"/>
              <a:gd name="connsiteY2" fmla="*/ 2030931 h 2162075"/>
              <a:gd name="connsiteX3" fmla="*/ 1801932 w 1943109"/>
              <a:gd name="connsiteY3" fmla="*/ 1973751 h 2162075"/>
              <a:gd name="connsiteX4" fmla="*/ 1942606 w 1943109"/>
              <a:gd name="connsiteY4" fmla="*/ 1953396 h 2162075"/>
              <a:gd name="connsiteX5" fmla="*/ 1942606 w 1943109"/>
              <a:gd name="connsiteY5" fmla="*/ 0 h 2162075"/>
              <a:gd name="connsiteX6" fmla="*/ 1595249 w 1943109"/>
              <a:gd name="connsiteY6" fmla="*/ 9626 h 2162075"/>
              <a:gd name="connsiteX7" fmla="*/ 1325742 w 1943109"/>
              <a:gd name="connsiteY7" fmla="*/ 57752 h 2162075"/>
              <a:gd name="connsiteX8" fmla="*/ 1123611 w 1943109"/>
              <a:gd name="connsiteY8" fmla="*/ 115504 h 2162075"/>
              <a:gd name="connsiteX9" fmla="*/ 911855 w 1943109"/>
              <a:gd name="connsiteY9" fmla="*/ 192506 h 2162075"/>
              <a:gd name="connsiteX10" fmla="*/ 661598 w 1943109"/>
              <a:gd name="connsiteY10" fmla="*/ 298384 h 2162075"/>
              <a:gd name="connsiteX11" fmla="*/ 392091 w 1943109"/>
              <a:gd name="connsiteY11" fmla="*/ 452388 h 2162075"/>
              <a:gd name="connsiteX12" fmla="*/ 199586 w 1943109"/>
              <a:gd name="connsiteY12" fmla="*/ 596767 h 2162075"/>
              <a:gd name="connsiteX13" fmla="*/ 75305 w 1943109"/>
              <a:gd name="connsiteY13" fmla="*/ 698100 h 2162075"/>
              <a:gd name="connsiteX14" fmla="*/ 0 w 1943109"/>
              <a:gd name="connsiteY14" fmla="*/ 791811 h 2162075"/>
              <a:gd name="connsiteX0" fmla="*/ 0 w 1943109"/>
              <a:gd name="connsiteY0" fmla="*/ 791811 h 2162075"/>
              <a:gd name="connsiteX1" fmla="*/ 1417529 w 1943109"/>
              <a:gd name="connsiteY1" fmla="*/ 2162075 h 2162075"/>
              <a:gd name="connsiteX2" fmla="*/ 1630286 w 1943109"/>
              <a:gd name="connsiteY2" fmla="*/ 2025851 h 2162075"/>
              <a:gd name="connsiteX3" fmla="*/ 1801932 w 1943109"/>
              <a:gd name="connsiteY3" fmla="*/ 1973751 h 2162075"/>
              <a:gd name="connsiteX4" fmla="*/ 1942606 w 1943109"/>
              <a:gd name="connsiteY4" fmla="*/ 1953396 h 2162075"/>
              <a:gd name="connsiteX5" fmla="*/ 1942606 w 1943109"/>
              <a:gd name="connsiteY5" fmla="*/ 0 h 2162075"/>
              <a:gd name="connsiteX6" fmla="*/ 1595249 w 1943109"/>
              <a:gd name="connsiteY6" fmla="*/ 9626 h 2162075"/>
              <a:gd name="connsiteX7" fmla="*/ 1325742 w 1943109"/>
              <a:gd name="connsiteY7" fmla="*/ 57752 h 2162075"/>
              <a:gd name="connsiteX8" fmla="*/ 1123611 w 1943109"/>
              <a:gd name="connsiteY8" fmla="*/ 115504 h 2162075"/>
              <a:gd name="connsiteX9" fmla="*/ 911855 w 1943109"/>
              <a:gd name="connsiteY9" fmla="*/ 192506 h 2162075"/>
              <a:gd name="connsiteX10" fmla="*/ 661598 w 1943109"/>
              <a:gd name="connsiteY10" fmla="*/ 298384 h 2162075"/>
              <a:gd name="connsiteX11" fmla="*/ 392091 w 1943109"/>
              <a:gd name="connsiteY11" fmla="*/ 452388 h 2162075"/>
              <a:gd name="connsiteX12" fmla="*/ 199586 w 1943109"/>
              <a:gd name="connsiteY12" fmla="*/ 596767 h 2162075"/>
              <a:gd name="connsiteX13" fmla="*/ 75305 w 1943109"/>
              <a:gd name="connsiteY13" fmla="*/ 698100 h 2162075"/>
              <a:gd name="connsiteX14" fmla="*/ 0 w 1943109"/>
              <a:gd name="connsiteY14" fmla="*/ 791811 h 2162075"/>
              <a:gd name="connsiteX0" fmla="*/ 0 w 1943109"/>
              <a:gd name="connsiteY0" fmla="*/ 791811 h 2162074"/>
              <a:gd name="connsiteX1" fmla="*/ 1425387 w 1943109"/>
              <a:gd name="connsiteY1" fmla="*/ 2162074 h 2162074"/>
              <a:gd name="connsiteX2" fmla="*/ 1630286 w 1943109"/>
              <a:gd name="connsiteY2" fmla="*/ 2025851 h 2162074"/>
              <a:gd name="connsiteX3" fmla="*/ 1801932 w 1943109"/>
              <a:gd name="connsiteY3" fmla="*/ 1973751 h 2162074"/>
              <a:gd name="connsiteX4" fmla="*/ 1942606 w 1943109"/>
              <a:gd name="connsiteY4" fmla="*/ 1953396 h 2162074"/>
              <a:gd name="connsiteX5" fmla="*/ 1942606 w 1943109"/>
              <a:gd name="connsiteY5" fmla="*/ 0 h 2162074"/>
              <a:gd name="connsiteX6" fmla="*/ 1595249 w 1943109"/>
              <a:gd name="connsiteY6" fmla="*/ 9626 h 2162074"/>
              <a:gd name="connsiteX7" fmla="*/ 1325742 w 1943109"/>
              <a:gd name="connsiteY7" fmla="*/ 57752 h 2162074"/>
              <a:gd name="connsiteX8" fmla="*/ 1123611 w 1943109"/>
              <a:gd name="connsiteY8" fmla="*/ 115504 h 2162074"/>
              <a:gd name="connsiteX9" fmla="*/ 911855 w 1943109"/>
              <a:gd name="connsiteY9" fmla="*/ 192506 h 2162074"/>
              <a:gd name="connsiteX10" fmla="*/ 661598 w 1943109"/>
              <a:gd name="connsiteY10" fmla="*/ 298384 h 2162074"/>
              <a:gd name="connsiteX11" fmla="*/ 392091 w 1943109"/>
              <a:gd name="connsiteY11" fmla="*/ 452388 h 2162074"/>
              <a:gd name="connsiteX12" fmla="*/ 199586 w 1943109"/>
              <a:gd name="connsiteY12" fmla="*/ 596767 h 2162074"/>
              <a:gd name="connsiteX13" fmla="*/ 75305 w 1943109"/>
              <a:gd name="connsiteY13" fmla="*/ 698100 h 2162074"/>
              <a:gd name="connsiteX14" fmla="*/ 0 w 1943109"/>
              <a:gd name="connsiteY14" fmla="*/ 791811 h 2162074"/>
              <a:gd name="connsiteX0" fmla="*/ 0 w 1937873"/>
              <a:gd name="connsiteY0" fmla="*/ 781651 h 2162074"/>
              <a:gd name="connsiteX1" fmla="*/ 1420151 w 1937873"/>
              <a:gd name="connsiteY1" fmla="*/ 2162074 h 2162074"/>
              <a:gd name="connsiteX2" fmla="*/ 1625050 w 1937873"/>
              <a:gd name="connsiteY2" fmla="*/ 2025851 h 2162074"/>
              <a:gd name="connsiteX3" fmla="*/ 1796696 w 1937873"/>
              <a:gd name="connsiteY3" fmla="*/ 1973751 h 2162074"/>
              <a:gd name="connsiteX4" fmla="*/ 1937370 w 1937873"/>
              <a:gd name="connsiteY4" fmla="*/ 1953396 h 2162074"/>
              <a:gd name="connsiteX5" fmla="*/ 1937370 w 1937873"/>
              <a:gd name="connsiteY5" fmla="*/ 0 h 2162074"/>
              <a:gd name="connsiteX6" fmla="*/ 1590013 w 1937873"/>
              <a:gd name="connsiteY6" fmla="*/ 9626 h 2162074"/>
              <a:gd name="connsiteX7" fmla="*/ 1320506 w 1937873"/>
              <a:gd name="connsiteY7" fmla="*/ 57752 h 2162074"/>
              <a:gd name="connsiteX8" fmla="*/ 1118375 w 1937873"/>
              <a:gd name="connsiteY8" fmla="*/ 115504 h 2162074"/>
              <a:gd name="connsiteX9" fmla="*/ 906619 w 1937873"/>
              <a:gd name="connsiteY9" fmla="*/ 192506 h 2162074"/>
              <a:gd name="connsiteX10" fmla="*/ 656362 w 1937873"/>
              <a:gd name="connsiteY10" fmla="*/ 298384 h 2162074"/>
              <a:gd name="connsiteX11" fmla="*/ 386855 w 1937873"/>
              <a:gd name="connsiteY11" fmla="*/ 452388 h 2162074"/>
              <a:gd name="connsiteX12" fmla="*/ 194350 w 1937873"/>
              <a:gd name="connsiteY12" fmla="*/ 596767 h 2162074"/>
              <a:gd name="connsiteX13" fmla="*/ 70069 w 1937873"/>
              <a:gd name="connsiteY13" fmla="*/ 698100 h 2162074"/>
              <a:gd name="connsiteX14" fmla="*/ 0 w 1937873"/>
              <a:gd name="connsiteY14" fmla="*/ 781651 h 2162074"/>
              <a:gd name="connsiteX0" fmla="*/ 0 w 1942606"/>
              <a:gd name="connsiteY0" fmla="*/ 781651 h 2162074"/>
              <a:gd name="connsiteX1" fmla="*/ 1420151 w 1942606"/>
              <a:gd name="connsiteY1" fmla="*/ 2162074 h 2162074"/>
              <a:gd name="connsiteX2" fmla="*/ 1625050 w 1942606"/>
              <a:gd name="connsiteY2" fmla="*/ 2025851 h 2162074"/>
              <a:gd name="connsiteX3" fmla="*/ 1796696 w 1942606"/>
              <a:gd name="connsiteY3" fmla="*/ 1973751 h 2162074"/>
              <a:gd name="connsiteX4" fmla="*/ 1942606 w 1942606"/>
              <a:gd name="connsiteY4" fmla="*/ 1950856 h 2162074"/>
              <a:gd name="connsiteX5" fmla="*/ 1937370 w 1942606"/>
              <a:gd name="connsiteY5" fmla="*/ 0 h 2162074"/>
              <a:gd name="connsiteX6" fmla="*/ 1590013 w 1942606"/>
              <a:gd name="connsiteY6" fmla="*/ 9626 h 2162074"/>
              <a:gd name="connsiteX7" fmla="*/ 1320506 w 1942606"/>
              <a:gd name="connsiteY7" fmla="*/ 57752 h 2162074"/>
              <a:gd name="connsiteX8" fmla="*/ 1118375 w 1942606"/>
              <a:gd name="connsiteY8" fmla="*/ 115504 h 2162074"/>
              <a:gd name="connsiteX9" fmla="*/ 906619 w 1942606"/>
              <a:gd name="connsiteY9" fmla="*/ 192506 h 2162074"/>
              <a:gd name="connsiteX10" fmla="*/ 656362 w 1942606"/>
              <a:gd name="connsiteY10" fmla="*/ 298384 h 2162074"/>
              <a:gd name="connsiteX11" fmla="*/ 386855 w 1942606"/>
              <a:gd name="connsiteY11" fmla="*/ 452388 h 2162074"/>
              <a:gd name="connsiteX12" fmla="*/ 194350 w 1942606"/>
              <a:gd name="connsiteY12" fmla="*/ 596767 h 2162074"/>
              <a:gd name="connsiteX13" fmla="*/ 70069 w 1942606"/>
              <a:gd name="connsiteY13" fmla="*/ 698100 h 2162074"/>
              <a:gd name="connsiteX14" fmla="*/ 0 w 1942606"/>
              <a:gd name="connsiteY14" fmla="*/ 781651 h 2162074"/>
              <a:gd name="connsiteX0" fmla="*/ 0 w 1947846"/>
              <a:gd name="connsiteY0" fmla="*/ 781651 h 2162074"/>
              <a:gd name="connsiteX1" fmla="*/ 1420151 w 1947846"/>
              <a:gd name="connsiteY1" fmla="*/ 2162074 h 2162074"/>
              <a:gd name="connsiteX2" fmla="*/ 1625050 w 1947846"/>
              <a:gd name="connsiteY2" fmla="*/ 2025851 h 2162074"/>
              <a:gd name="connsiteX3" fmla="*/ 1796696 w 1947846"/>
              <a:gd name="connsiteY3" fmla="*/ 1973751 h 2162074"/>
              <a:gd name="connsiteX4" fmla="*/ 1947846 w 1947846"/>
              <a:gd name="connsiteY4" fmla="*/ 1950855 h 2162074"/>
              <a:gd name="connsiteX5" fmla="*/ 1937370 w 1947846"/>
              <a:gd name="connsiteY5" fmla="*/ 0 h 2162074"/>
              <a:gd name="connsiteX6" fmla="*/ 1590013 w 1947846"/>
              <a:gd name="connsiteY6" fmla="*/ 9626 h 2162074"/>
              <a:gd name="connsiteX7" fmla="*/ 1320506 w 1947846"/>
              <a:gd name="connsiteY7" fmla="*/ 57752 h 2162074"/>
              <a:gd name="connsiteX8" fmla="*/ 1118375 w 1947846"/>
              <a:gd name="connsiteY8" fmla="*/ 115504 h 2162074"/>
              <a:gd name="connsiteX9" fmla="*/ 906619 w 1947846"/>
              <a:gd name="connsiteY9" fmla="*/ 192506 h 2162074"/>
              <a:gd name="connsiteX10" fmla="*/ 656362 w 1947846"/>
              <a:gd name="connsiteY10" fmla="*/ 298384 h 2162074"/>
              <a:gd name="connsiteX11" fmla="*/ 386855 w 1947846"/>
              <a:gd name="connsiteY11" fmla="*/ 452388 h 2162074"/>
              <a:gd name="connsiteX12" fmla="*/ 194350 w 1947846"/>
              <a:gd name="connsiteY12" fmla="*/ 596767 h 2162074"/>
              <a:gd name="connsiteX13" fmla="*/ 70069 w 1947846"/>
              <a:gd name="connsiteY13" fmla="*/ 698100 h 2162074"/>
              <a:gd name="connsiteX14" fmla="*/ 0 w 1947846"/>
              <a:gd name="connsiteY14" fmla="*/ 781651 h 2162074"/>
              <a:gd name="connsiteX0" fmla="*/ 0 w 1948348"/>
              <a:gd name="connsiteY0" fmla="*/ 794351 h 2174774"/>
              <a:gd name="connsiteX1" fmla="*/ 1420151 w 1948348"/>
              <a:gd name="connsiteY1" fmla="*/ 2174774 h 2174774"/>
              <a:gd name="connsiteX2" fmla="*/ 1625050 w 1948348"/>
              <a:gd name="connsiteY2" fmla="*/ 2038551 h 2174774"/>
              <a:gd name="connsiteX3" fmla="*/ 1796696 w 1948348"/>
              <a:gd name="connsiteY3" fmla="*/ 1986451 h 2174774"/>
              <a:gd name="connsiteX4" fmla="*/ 1947846 w 1948348"/>
              <a:gd name="connsiteY4" fmla="*/ 1963555 h 2174774"/>
              <a:gd name="connsiteX5" fmla="*/ 1947845 w 1948348"/>
              <a:gd name="connsiteY5" fmla="*/ 0 h 2174774"/>
              <a:gd name="connsiteX6" fmla="*/ 1590013 w 1948348"/>
              <a:gd name="connsiteY6" fmla="*/ 22326 h 2174774"/>
              <a:gd name="connsiteX7" fmla="*/ 1320506 w 1948348"/>
              <a:gd name="connsiteY7" fmla="*/ 70452 h 2174774"/>
              <a:gd name="connsiteX8" fmla="*/ 1118375 w 1948348"/>
              <a:gd name="connsiteY8" fmla="*/ 128204 h 2174774"/>
              <a:gd name="connsiteX9" fmla="*/ 906619 w 1948348"/>
              <a:gd name="connsiteY9" fmla="*/ 205206 h 2174774"/>
              <a:gd name="connsiteX10" fmla="*/ 656362 w 1948348"/>
              <a:gd name="connsiteY10" fmla="*/ 311084 h 2174774"/>
              <a:gd name="connsiteX11" fmla="*/ 386855 w 1948348"/>
              <a:gd name="connsiteY11" fmla="*/ 465088 h 2174774"/>
              <a:gd name="connsiteX12" fmla="*/ 194350 w 1948348"/>
              <a:gd name="connsiteY12" fmla="*/ 609467 h 2174774"/>
              <a:gd name="connsiteX13" fmla="*/ 70069 w 1948348"/>
              <a:gd name="connsiteY13" fmla="*/ 710800 h 2174774"/>
              <a:gd name="connsiteX14" fmla="*/ 0 w 1948348"/>
              <a:gd name="connsiteY14" fmla="*/ 794351 h 2174774"/>
              <a:gd name="connsiteX0" fmla="*/ 0 w 1948348"/>
              <a:gd name="connsiteY0" fmla="*/ 794352 h 2174775"/>
              <a:gd name="connsiteX1" fmla="*/ 1420151 w 1948348"/>
              <a:gd name="connsiteY1" fmla="*/ 2174775 h 2174775"/>
              <a:gd name="connsiteX2" fmla="*/ 1625050 w 1948348"/>
              <a:gd name="connsiteY2" fmla="*/ 2038552 h 2174775"/>
              <a:gd name="connsiteX3" fmla="*/ 1796696 w 1948348"/>
              <a:gd name="connsiteY3" fmla="*/ 1986452 h 2174775"/>
              <a:gd name="connsiteX4" fmla="*/ 1947846 w 1948348"/>
              <a:gd name="connsiteY4" fmla="*/ 1963556 h 2174775"/>
              <a:gd name="connsiteX5" fmla="*/ 1947845 w 1948348"/>
              <a:gd name="connsiteY5" fmla="*/ 1 h 2174775"/>
              <a:gd name="connsiteX6" fmla="*/ 1590013 w 1948348"/>
              <a:gd name="connsiteY6" fmla="*/ 22327 h 2174775"/>
              <a:gd name="connsiteX7" fmla="*/ 1320506 w 1948348"/>
              <a:gd name="connsiteY7" fmla="*/ 70453 h 2174775"/>
              <a:gd name="connsiteX8" fmla="*/ 1118375 w 1948348"/>
              <a:gd name="connsiteY8" fmla="*/ 128205 h 2174775"/>
              <a:gd name="connsiteX9" fmla="*/ 906619 w 1948348"/>
              <a:gd name="connsiteY9" fmla="*/ 205207 h 2174775"/>
              <a:gd name="connsiteX10" fmla="*/ 656362 w 1948348"/>
              <a:gd name="connsiteY10" fmla="*/ 311085 h 2174775"/>
              <a:gd name="connsiteX11" fmla="*/ 386855 w 1948348"/>
              <a:gd name="connsiteY11" fmla="*/ 465089 h 2174775"/>
              <a:gd name="connsiteX12" fmla="*/ 194350 w 1948348"/>
              <a:gd name="connsiteY12" fmla="*/ 609468 h 2174775"/>
              <a:gd name="connsiteX13" fmla="*/ 70069 w 1948348"/>
              <a:gd name="connsiteY13" fmla="*/ 710801 h 2174775"/>
              <a:gd name="connsiteX14" fmla="*/ 0 w 1948348"/>
              <a:gd name="connsiteY14" fmla="*/ 794352 h 217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48348" h="2174775">
                <a:moveTo>
                  <a:pt x="0" y="794352"/>
                </a:moveTo>
                <a:lnTo>
                  <a:pt x="1420151" y="2174775"/>
                </a:lnTo>
                <a:lnTo>
                  <a:pt x="1625050" y="2038552"/>
                </a:lnTo>
                <a:cubicBezTo>
                  <a:pt x="1689117" y="2010975"/>
                  <a:pt x="1746824" y="1999374"/>
                  <a:pt x="1796696" y="1986452"/>
                </a:cubicBezTo>
                <a:cubicBezTo>
                  <a:pt x="1846568" y="1973530"/>
                  <a:pt x="1877276" y="1963585"/>
                  <a:pt x="1947846" y="1963556"/>
                </a:cubicBezTo>
                <a:cubicBezTo>
                  <a:pt x="1946101" y="1308191"/>
                  <a:pt x="1949590" y="655366"/>
                  <a:pt x="1947845" y="1"/>
                </a:cubicBezTo>
                <a:cubicBezTo>
                  <a:pt x="1828568" y="-176"/>
                  <a:pt x="1709290" y="14885"/>
                  <a:pt x="1590013" y="22327"/>
                </a:cubicBezTo>
                <a:lnTo>
                  <a:pt x="1320506" y="70453"/>
                </a:lnTo>
                <a:lnTo>
                  <a:pt x="1118375" y="128205"/>
                </a:lnTo>
                <a:lnTo>
                  <a:pt x="906619" y="205207"/>
                </a:lnTo>
                <a:lnTo>
                  <a:pt x="656362" y="311085"/>
                </a:lnTo>
                <a:lnTo>
                  <a:pt x="386855" y="465089"/>
                </a:lnTo>
                <a:lnTo>
                  <a:pt x="194350" y="609468"/>
                </a:lnTo>
                <a:lnTo>
                  <a:pt x="70069" y="710801"/>
                </a:lnTo>
                <a:lnTo>
                  <a:pt x="0" y="794352"/>
                </a:lnTo>
                <a:close/>
              </a:path>
            </a:pathLst>
          </a:custGeom>
          <a:solidFill>
            <a:srgbClr val="B2B2B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Isolation1">
            <a:hlinkClick r:id="rId5" action="ppaction://hlinksldjump"/>
            <a:extLst>
              <a:ext uri="{FF2B5EF4-FFF2-40B4-BE49-F238E27FC236}">
                <a16:creationId xmlns:a16="http://schemas.microsoft.com/office/drawing/2014/main" id="{176B68A2-5188-44D5-95A9-8A45E04AC8F8}"/>
              </a:ext>
            </a:extLst>
          </p:cNvPr>
          <p:cNvSpPr/>
          <p:nvPr/>
        </p:nvSpPr>
        <p:spPr>
          <a:xfrm rot="8016076">
            <a:off x="11206860" y="996413"/>
            <a:ext cx="512281" cy="580840"/>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66380 w 1963554"/>
              <a:gd name="connsiteY2" fmla="*/ 201096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57607"/>
              <a:gd name="connsiteX1" fmla="*/ 1399555 w 1963554"/>
              <a:gd name="connsiteY1" fmla="*/ 2157607 h 2157607"/>
              <a:gd name="connsiteX2" fmla="*/ 1666380 w 1963554"/>
              <a:gd name="connsiteY2" fmla="*/ 2010961 h 2157607"/>
              <a:gd name="connsiteX3" fmla="*/ 1963554 w 1963554"/>
              <a:gd name="connsiteY3" fmla="*/ 1963554 h 2157607"/>
              <a:gd name="connsiteX4" fmla="*/ 1963554 w 1963554"/>
              <a:gd name="connsiteY4" fmla="*/ 0 h 2157607"/>
              <a:gd name="connsiteX5" fmla="*/ 1626670 w 1963554"/>
              <a:gd name="connsiteY5" fmla="*/ 9626 h 2157607"/>
              <a:gd name="connsiteX6" fmla="*/ 1357163 w 1963554"/>
              <a:gd name="connsiteY6" fmla="*/ 57752 h 2157607"/>
              <a:gd name="connsiteX7" fmla="*/ 1155032 w 1963554"/>
              <a:gd name="connsiteY7" fmla="*/ 115504 h 2157607"/>
              <a:gd name="connsiteX8" fmla="*/ 943276 w 1963554"/>
              <a:gd name="connsiteY8" fmla="*/ 192506 h 2157607"/>
              <a:gd name="connsiteX9" fmla="*/ 693019 w 1963554"/>
              <a:gd name="connsiteY9" fmla="*/ 298384 h 2157607"/>
              <a:gd name="connsiteX10" fmla="*/ 423512 w 1963554"/>
              <a:gd name="connsiteY10" fmla="*/ 452388 h 2157607"/>
              <a:gd name="connsiteX11" fmla="*/ 231007 w 1963554"/>
              <a:gd name="connsiteY11" fmla="*/ 596767 h 2157607"/>
              <a:gd name="connsiteX12" fmla="*/ 96253 w 1963554"/>
              <a:gd name="connsiteY12" fmla="*/ 693019 h 2157607"/>
              <a:gd name="connsiteX13" fmla="*/ 0 w 1963554"/>
              <a:gd name="connsiteY13" fmla="*/ 789272 h 2157607"/>
              <a:gd name="connsiteX0" fmla="*/ 0 w 1963554"/>
              <a:gd name="connsiteY0" fmla="*/ 789272 h 2157607"/>
              <a:gd name="connsiteX1" fmla="*/ 1399555 w 1963554"/>
              <a:gd name="connsiteY1" fmla="*/ 2157607 h 2157607"/>
              <a:gd name="connsiteX2" fmla="*/ 1666380 w 1963554"/>
              <a:gd name="connsiteY2" fmla="*/ 2010961 h 2157607"/>
              <a:gd name="connsiteX3" fmla="*/ 1963554 w 1963554"/>
              <a:gd name="connsiteY3" fmla="*/ 1963554 h 2157607"/>
              <a:gd name="connsiteX4" fmla="*/ 1963554 w 1963554"/>
              <a:gd name="connsiteY4" fmla="*/ 0 h 2157607"/>
              <a:gd name="connsiteX5" fmla="*/ 1626670 w 1963554"/>
              <a:gd name="connsiteY5" fmla="*/ 9626 h 2157607"/>
              <a:gd name="connsiteX6" fmla="*/ 1357163 w 1963554"/>
              <a:gd name="connsiteY6" fmla="*/ 57752 h 2157607"/>
              <a:gd name="connsiteX7" fmla="*/ 1155032 w 1963554"/>
              <a:gd name="connsiteY7" fmla="*/ 115504 h 2157607"/>
              <a:gd name="connsiteX8" fmla="*/ 943276 w 1963554"/>
              <a:gd name="connsiteY8" fmla="*/ 192506 h 2157607"/>
              <a:gd name="connsiteX9" fmla="*/ 693019 w 1963554"/>
              <a:gd name="connsiteY9" fmla="*/ 298384 h 2157607"/>
              <a:gd name="connsiteX10" fmla="*/ 423512 w 1963554"/>
              <a:gd name="connsiteY10" fmla="*/ 452388 h 2157607"/>
              <a:gd name="connsiteX11" fmla="*/ 231007 w 1963554"/>
              <a:gd name="connsiteY11" fmla="*/ 596767 h 2157607"/>
              <a:gd name="connsiteX12" fmla="*/ 96253 w 1963554"/>
              <a:gd name="connsiteY12" fmla="*/ 693019 h 2157607"/>
              <a:gd name="connsiteX13" fmla="*/ 0 w 1963554"/>
              <a:gd name="connsiteY13" fmla="*/ 789272 h 2157607"/>
              <a:gd name="connsiteX0" fmla="*/ 0 w 1903934"/>
              <a:gd name="connsiteY0" fmla="*/ 753013 h 2157607"/>
              <a:gd name="connsiteX1" fmla="*/ 1339935 w 1903934"/>
              <a:gd name="connsiteY1" fmla="*/ 2157607 h 2157607"/>
              <a:gd name="connsiteX2" fmla="*/ 1606760 w 1903934"/>
              <a:gd name="connsiteY2" fmla="*/ 2010961 h 2157607"/>
              <a:gd name="connsiteX3" fmla="*/ 1903934 w 1903934"/>
              <a:gd name="connsiteY3" fmla="*/ 1963554 h 2157607"/>
              <a:gd name="connsiteX4" fmla="*/ 1903934 w 1903934"/>
              <a:gd name="connsiteY4" fmla="*/ 0 h 2157607"/>
              <a:gd name="connsiteX5" fmla="*/ 1567050 w 1903934"/>
              <a:gd name="connsiteY5" fmla="*/ 9626 h 2157607"/>
              <a:gd name="connsiteX6" fmla="*/ 1297543 w 1903934"/>
              <a:gd name="connsiteY6" fmla="*/ 57752 h 2157607"/>
              <a:gd name="connsiteX7" fmla="*/ 1095412 w 1903934"/>
              <a:gd name="connsiteY7" fmla="*/ 115504 h 2157607"/>
              <a:gd name="connsiteX8" fmla="*/ 883656 w 1903934"/>
              <a:gd name="connsiteY8" fmla="*/ 192506 h 2157607"/>
              <a:gd name="connsiteX9" fmla="*/ 633399 w 1903934"/>
              <a:gd name="connsiteY9" fmla="*/ 298384 h 2157607"/>
              <a:gd name="connsiteX10" fmla="*/ 363892 w 1903934"/>
              <a:gd name="connsiteY10" fmla="*/ 452388 h 2157607"/>
              <a:gd name="connsiteX11" fmla="*/ 171387 w 1903934"/>
              <a:gd name="connsiteY11" fmla="*/ 596767 h 2157607"/>
              <a:gd name="connsiteX12" fmla="*/ 36633 w 1903934"/>
              <a:gd name="connsiteY12" fmla="*/ 693019 h 2157607"/>
              <a:gd name="connsiteX13" fmla="*/ 0 w 1903934"/>
              <a:gd name="connsiteY13" fmla="*/ 753013 h 2157607"/>
              <a:gd name="connsiteX0" fmla="*/ 0 w 1896817"/>
              <a:gd name="connsiteY0" fmla="*/ 753189 h 2157607"/>
              <a:gd name="connsiteX1" fmla="*/ 1332818 w 1896817"/>
              <a:gd name="connsiteY1" fmla="*/ 2157607 h 2157607"/>
              <a:gd name="connsiteX2" fmla="*/ 1599643 w 1896817"/>
              <a:gd name="connsiteY2" fmla="*/ 2010961 h 2157607"/>
              <a:gd name="connsiteX3" fmla="*/ 1896817 w 1896817"/>
              <a:gd name="connsiteY3" fmla="*/ 1963554 h 2157607"/>
              <a:gd name="connsiteX4" fmla="*/ 1896817 w 1896817"/>
              <a:gd name="connsiteY4" fmla="*/ 0 h 2157607"/>
              <a:gd name="connsiteX5" fmla="*/ 1559933 w 1896817"/>
              <a:gd name="connsiteY5" fmla="*/ 9626 h 2157607"/>
              <a:gd name="connsiteX6" fmla="*/ 1290426 w 1896817"/>
              <a:gd name="connsiteY6" fmla="*/ 57752 h 2157607"/>
              <a:gd name="connsiteX7" fmla="*/ 1088295 w 1896817"/>
              <a:gd name="connsiteY7" fmla="*/ 115504 h 2157607"/>
              <a:gd name="connsiteX8" fmla="*/ 876539 w 1896817"/>
              <a:gd name="connsiteY8" fmla="*/ 192506 h 2157607"/>
              <a:gd name="connsiteX9" fmla="*/ 626282 w 1896817"/>
              <a:gd name="connsiteY9" fmla="*/ 298384 h 2157607"/>
              <a:gd name="connsiteX10" fmla="*/ 356775 w 1896817"/>
              <a:gd name="connsiteY10" fmla="*/ 452388 h 2157607"/>
              <a:gd name="connsiteX11" fmla="*/ 164270 w 1896817"/>
              <a:gd name="connsiteY11" fmla="*/ 596767 h 2157607"/>
              <a:gd name="connsiteX12" fmla="*/ 29516 w 1896817"/>
              <a:gd name="connsiteY12" fmla="*/ 693019 h 2157607"/>
              <a:gd name="connsiteX13" fmla="*/ 0 w 1896817"/>
              <a:gd name="connsiteY13" fmla="*/ 753189 h 2157607"/>
              <a:gd name="connsiteX0" fmla="*/ 0 w 1896817"/>
              <a:gd name="connsiteY0" fmla="*/ 753189 h 2157607"/>
              <a:gd name="connsiteX1" fmla="*/ 1332818 w 1896817"/>
              <a:gd name="connsiteY1" fmla="*/ 2157607 h 2157607"/>
              <a:gd name="connsiteX2" fmla="*/ 1599643 w 1896817"/>
              <a:gd name="connsiteY2" fmla="*/ 2010961 h 2157607"/>
              <a:gd name="connsiteX3" fmla="*/ 1896817 w 1896817"/>
              <a:gd name="connsiteY3" fmla="*/ 1963554 h 2157607"/>
              <a:gd name="connsiteX4" fmla="*/ 1896817 w 1896817"/>
              <a:gd name="connsiteY4" fmla="*/ 0 h 2157607"/>
              <a:gd name="connsiteX5" fmla="*/ 1559933 w 1896817"/>
              <a:gd name="connsiteY5" fmla="*/ 9626 h 2157607"/>
              <a:gd name="connsiteX6" fmla="*/ 1290426 w 1896817"/>
              <a:gd name="connsiteY6" fmla="*/ 57752 h 2157607"/>
              <a:gd name="connsiteX7" fmla="*/ 1088295 w 1896817"/>
              <a:gd name="connsiteY7" fmla="*/ 115504 h 2157607"/>
              <a:gd name="connsiteX8" fmla="*/ 876539 w 1896817"/>
              <a:gd name="connsiteY8" fmla="*/ 192506 h 2157607"/>
              <a:gd name="connsiteX9" fmla="*/ 626282 w 1896817"/>
              <a:gd name="connsiteY9" fmla="*/ 298384 h 2157607"/>
              <a:gd name="connsiteX10" fmla="*/ 356775 w 1896817"/>
              <a:gd name="connsiteY10" fmla="*/ 452388 h 2157607"/>
              <a:gd name="connsiteX11" fmla="*/ 164270 w 1896817"/>
              <a:gd name="connsiteY11" fmla="*/ 596767 h 2157607"/>
              <a:gd name="connsiteX12" fmla="*/ 94515 w 1896817"/>
              <a:gd name="connsiteY12" fmla="*/ 655095 h 2157607"/>
              <a:gd name="connsiteX13" fmla="*/ 0 w 1896817"/>
              <a:gd name="connsiteY13" fmla="*/ 753189 h 2157607"/>
              <a:gd name="connsiteX0" fmla="*/ 0 w 1908619"/>
              <a:gd name="connsiteY0" fmla="*/ 725950 h 2157607"/>
              <a:gd name="connsiteX1" fmla="*/ 1344620 w 1908619"/>
              <a:gd name="connsiteY1" fmla="*/ 2157607 h 2157607"/>
              <a:gd name="connsiteX2" fmla="*/ 1611445 w 1908619"/>
              <a:gd name="connsiteY2" fmla="*/ 2010961 h 2157607"/>
              <a:gd name="connsiteX3" fmla="*/ 1908619 w 1908619"/>
              <a:gd name="connsiteY3" fmla="*/ 1963554 h 2157607"/>
              <a:gd name="connsiteX4" fmla="*/ 1908619 w 1908619"/>
              <a:gd name="connsiteY4" fmla="*/ 0 h 2157607"/>
              <a:gd name="connsiteX5" fmla="*/ 1571735 w 1908619"/>
              <a:gd name="connsiteY5" fmla="*/ 9626 h 2157607"/>
              <a:gd name="connsiteX6" fmla="*/ 1302228 w 1908619"/>
              <a:gd name="connsiteY6" fmla="*/ 57752 h 2157607"/>
              <a:gd name="connsiteX7" fmla="*/ 1100097 w 1908619"/>
              <a:gd name="connsiteY7" fmla="*/ 115504 h 2157607"/>
              <a:gd name="connsiteX8" fmla="*/ 888341 w 1908619"/>
              <a:gd name="connsiteY8" fmla="*/ 192506 h 2157607"/>
              <a:gd name="connsiteX9" fmla="*/ 638084 w 1908619"/>
              <a:gd name="connsiteY9" fmla="*/ 298384 h 2157607"/>
              <a:gd name="connsiteX10" fmla="*/ 368577 w 1908619"/>
              <a:gd name="connsiteY10" fmla="*/ 452388 h 2157607"/>
              <a:gd name="connsiteX11" fmla="*/ 176072 w 1908619"/>
              <a:gd name="connsiteY11" fmla="*/ 596767 h 2157607"/>
              <a:gd name="connsiteX12" fmla="*/ 106317 w 1908619"/>
              <a:gd name="connsiteY12" fmla="*/ 655095 h 2157607"/>
              <a:gd name="connsiteX13" fmla="*/ 0 w 1908619"/>
              <a:gd name="connsiteY13" fmla="*/ 725950 h 2157607"/>
              <a:gd name="connsiteX0" fmla="*/ 0 w 1895170"/>
              <a:gd name="connsiteY0" fmla="*/ 758620 h 2157607"/>
              <a:gd name="connsiteX1" fmla="*/ 1331171 w 1895170"/>
              <a:gd name="connsiteY1" fmla="*/ 2157607 h 2157607"/>
              <a:gd name="connsiteX2" fmla="*/ 1597996 w 1895170"/>
              <a:gd name="connsiteY2" fmla="*/ 2010961 h 2157607"/>
              <a:gd name="connsiteX3" fmla="*/ 1895170 w 1895170"/>
              <a:gd name="connsiteY3" fmla="*/ 1963554 h 2157607"/>
              <a:gd name="connsiteX4" fmla="*/ 1895170 w 1895170"/>
              <a:gd name="connsiteY4" fmla="*/ 0 h 2157607"/>
              <a:gd name="connsiteX5" fmla="*/ 1558286 w 1895170"/>
              <a:gd name="connsiteY5" fmla="*/ 9626 h 2157607"/>
              <a:gd name="connsiteX6" fmla="*/ 1288779 w 1895170"/>
              <a:gd name="connsiteY6" fmla="*/ 57752 h 2157607"/>
              <a:gd name="connsiteX7" fmla="*/ 1086648 w 1895170"/>
              <a:gd name="connsiteY7" fmla="*/ 115504 h 2157607"/>
              <a:gd name="connsiteX8" fmla="*/ 874892 w 1895170"/>
              <a:gd name="connsiteY8" fmla="*/ 192506 h 2157607"/>
              <a:gd name="connsiteX9" fmla="*/ 624635 w 1895170"/>
              <a:gd name="connsiteY9" fmla="*/ 298384 h 2157607"/>
              <a:gd name="connsiteX10" fmla="*/ 355128 w 1895170"/>
              <a:gd name="connsiteY10" fmla="*/ 452388 h 2157607"/>
              <a:gd name="connsiteX11" fmla="*/ 162623 w 1895170"/>
              <a:gd name="connsiteY11" fmla="*/ 596767 h 2157607"/>
              <a:gd name="connsiteX12" fmla="*/ 92868 w 1895170"/>
              <a:gd name="connsiteY12" fmla="*/ 655095 h 2157607"/>
              <a:gd name="connsiteX13" fmla="*/ 0 w 1895170"/>
              <a:gd name="connsiteY13" fmla="*/ 758620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85132 w 1905410"/>
              <a:gd name="connsiteY8" fmla="*/ 192506 h 2157607"/>
              <a:gd name="connsiteX9" fmla="*/ 634875 w 1905410"/>
              <a:gd name="connsiteY9" fmla="*/ 298384 h 2157607"/>
              <a:gd name="connsiteX10" fmla="*/ 365368 w 1905410"/>
              <a:gd name="connsiteY10" fmla="*/ 452388 h 2157607"/>
              <a:gd name="connsiteX11" fmla="*/ 172863 w 1905410"/>
              <a:gd name="connsiteY11" fmla="*/ 596767 h 2157607"/>
              <a:gd name="connsiteX12" fmla="*/ 103108 w 1905410"/>
              <a:gd name="connsiteY12" fmla="*/ 655095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85132 w 1905410"/>
              <a:gd name="connsiteY8" fmla="*/ 192506 h 2157607"/>
              <a:gd name="connsiteX9" fmla="*/ 634875 w 1905410"/>
              <a:gd name="connsiteY9" fmla="*/ 298384 h 2157607"/>
              <a:gd name="connsiteX10" fmla="*/ 365368 w 1905410"/>
              <a:gd name="connsiteY10" fmla="*/ 452388 h 2157607"/>
              <a:gd name="connsiteX11" fmla="*/ 172863 w 1905410"/>
              <a:gd name="connsiteY11" fmla="*/ 596767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85132 w 1905410"/>
              <a:gd name="connsiteY8" fmla="*/ 192506 h 2157607"/>
              <a:gd name="connsiteX9" fmla="*/ 634875 w 1905410"/>
              <a:gd name="connsiteY9" fmla="*/ 298384 h 2157607"/>
              <a:gd name="connsiteX10" fmla="*/ 365368 w 1905410"/>
              <a:gd name="connsiteY10" fmla="*/ 452388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85132 w 1905410"/>
              <a:gd name="connsiteY8" fmla="*/ 192506 h 2157607"/>
              <a:gd name="connsiteX9" fmla="*/ 634875 w 1905410"/>
              <a:gd name="connsiteY9" fmla="*/ 298384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85132 w 1905410"/>
              <a:gd name="connsiteY8" fmla="*/ 192506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846748 w 1905410"/>
              <a:gd name="connsiteY3" fmla="*/ 1960311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596260 w 1905410"/>
              <a:gd name="connsiteY2" fmla="*/ 1990904 h 2157607"/>
              <a:gd name="connsiteX3" fmla="*/ 1846748 w 1905410"/>
              <a:gd name="connsiteY3" fmla="*/ 1960311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596260 w 1905410"/>
              <a:gd name="connsiteY2" fmla="*/ 1990904 h 2157607"/>
              <a:gd name="connsiteX3" fmla="*/ 1846748 w 1905410"/>
              <a:gd name="connsiteY3" fmla="*/ 1960311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596260 w 1905410"/>
              <a:gd name="connsiteY2" fmla="*/ 1990904 h 2157607"/>
              <a:gd name="connsiteX3" fmla="*/ 1850478 w 1905410"/>
              <a:gd name="connsiteY3" fmla="*/ 1953218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596260 w 1905410"/>
              <a:gd name="connsiteY2" fmla="*/ 1990904 h 2157607"/>
              <a:gd name="connsiteX3" fmla="*/ 1850478 w 1905410"/>
              <a:gd name="connsiteY3" fmla="*/ 1953218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2089"/>
              <a:gd name="connsiteX1" fmla="*/ 1336203 w 1905410"/>
              <a:gd name="connsiteY1" fmla="*/ 2152089 h 2152089"/>
              <a:gd name="connsiteX2" fmla="*/ 1596260 w 1905410"/>
              <a:gd name="connsiteY2" fmla="*/ 1990904 h 2152089"/>
              <a:gd name="connsiteX3" fmla="*/ 1850478 w 1905410"/>
              <a:gd name="connsiteY3" fmla="*/ 1953218 h 2152089"/>
              <a:gd name="connsiteX4" fmla="*/ 1905410 w 1905410"/>
              <a:gd name="connsiteY4" fmla="*/ 0 h 2152089"/>
              <a:gd name="connsiteX5" fmla="*/ 1568526 w 1905410"/>
              <a:gd name="connsiteY5" fmla="*/ 9626 h 2152089"/>
              <a:gd name="connsiteX6" fmla="*/ 1295286 w 1905410"/>
              <a:gd name="connsiteY6" fmla="*/ 64847 h 2152089"/>
              <a:gd name="connsiteX7" fmla="*/ 1095327 w 1905410"/>
              <a:gd name="connsiteY7" fmla="*/ 106482 h 2152089"/>
              <a:gd name="connsiteX8" fmla="*/ 899799 w 1905410"/>
              <a:gd name="connsiteY8" fmla="*/ 174903 h 2152089"/>
              <a:gd name="connsiteX9" fmla="*/ 635048 w 1905410"/>
              <a:gd name="connsiteY9" fmla="*/ 291203 h 2152089"/>
              <a:gd name="connsiteX10" fmla="*/ 421256 w 1905410"/>
              <a:gd name="connsiteY10" fmla="*/ 423223 h 2152089"/>
              <a:gd name="connsiteX11" fmla="*/ 204018 w 1905410"/>
              <a:gd name="connsiteY11" fmla="*/ 559804 h 2152089"/>
              <a:gd name="connsiteX12" fmla="*/ 101546 w 1905410"/>
              <a:gd name="connsiteY12" fmla="*/ 646073 h 2152089"/>
              <a:gd name="connsiteX13" fmla="*/ 0 w 1905410"/>
              <a:gd name="connsiteY13" fmla="*/ 740403 h 2152089"/>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68526 w 1896906"/>
              <a:gd name="connsiteY5" fmla="*/ 26005 h 2168468"/>
              <a:gd name="connsiteX6" fmla="*/ 1295286 w 1896906"/>
              <a:gd name="connsiteY6" fmla="*/ 81226 h 2168468"/>
              <a:gd name="connsiteX7" fmla="*/ 1095327 w 1896906"/>
              <a:gd name="connsiteY7" fmla="*/ 122861 h 2168468"/>
              <a:gd name="connsiteX8" fmla="*/ 899799 w 1896906"/>
              <a:gd name="connsiteY8" fmla="*/ 191282 h 2168468"/>
              <a:gd name="connsiteX9" fmla="*/ 635048 w 1896906"/>
              <a:gd name="connsiteY9" fmla="*/ 307582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95286 w 1896906"/>
              <a:gd name="connsiteY6" fmla="*/ 81226 h 2168468"/>
              <a:gd name="connsiteX7" fmla="*/ 1095327 w 1896906"/>
              <a:gd name="connsiteY7" fmla="*/ 122861 h 2168468"/>
              <a:gd name="connsiteX8" fmla="*/ 899799 w 1896906"/>
              <a:gd name="connsiteY8" fmla="*/ 191282 h 2168468"/>
              <a:gd name="connsiteX9" fmla="*/ 635048 w 1896906"/>
              <a:gd name="connsiteY9" fmla="*/ 307582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95327 w 1896906"/>
              <a:gd name="connsiteY7" fmla="*/ 122861 h 2168468"/>
              <a:gd name="connsiteX8" fmla="*/ 899799 w 1896906"/>
              <a:gd name="connsiteY8" fmla="*/ 191282 h 2168468"/>
              <a:gd name="connsiteX9" fmla="*/ 635048 w 1896906"/>
              <a:gd name="connsiteY9" fmla="*/ 307582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9799 w 1896906"/>
              <a:gd name="connsiteY8" fmla="*/ 191282 h 2168468"/>
              <a:gd name="connsiteX9" fmla="*/ 635048 w 1896906"/>
              <a:gd name="connsiteY9" fmla="*/ 307582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2858 w 1896906"/>
              <a:gd name="connsiteY8" fmla="*/ 183925 h 2168468"/>
              <a:gd name="connsiteX9" fmla="*/ 635048 w 1896906"/>
              <a:gd name="connsiteY9" fmla="*/ 307582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2858 w 1896906"/>
              <a:gd name="connsiteY8" fmla="*/ 183925 h 2168468"/>
              <a:gd name="connsiteX9" fmla="*/ 629841 w 1896906"/>
              <a:gd name="connsiteY9" fmla="*/ 302064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2858 w 1896906"/>
              <a:gd name="connsiteY8" fmla="*/ 183925 h 2168468"/>
              <a:gd name="connsiteX9" fmla="*/ 629841 w 1896906"/>
              <a:gd name="connsiteY9" fmla="*/ 302064 h 2168468"/>
              <a:gd name="connsiteX10" fmla="*/ 407544 w 1896906"/>
              <a:gd name="connsiteY10" fmla="*/ 417704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2858 w 1896906"/>
              <a:gd name="connsiteY8" fmla="*/ 183925 h 2168468"/>
              <a:gd name="connsiteX9" fmla="*/ 629841 w 1896906"/>
              <a:gd name="connsiteY9" fmla="*/ 302064 h 2168468"/>
              <a:gd name="connsiteX10" fmla="*/ 407544 w 1896906"/>
              <a:gd name="connsiteY10" fmla="*/ 417704 h 2168468"/>
              <a:gd name="connsiteX11" fmla="*/ 191695 w 1896906"/>
              <a:gd name="connsiteY11" fmla="*/ 570490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2858 w 1896906"/>
              <a:gd name="connsiteY8" fmla="*/ 183925 h 2168468"/>
              <a:gd name="connsiteX9" fmla="*/ 629841 w 1896906"/>
              <a:gd name="connsiteY9" fmla="*/ 302064 h 2168468"/>
              <a:gd name="connsiteX10" fmla="*/ 407544 w 1896906"/>
              <a:gd name="connsiteY10" fmla="*/ 417704 h 2168468"/>
              <a:gd name="connsiteX11" fmla="*/ 191695 w 1896906"/>
              <a:gd name="connsiteY11" fmla="*/ 570490 h 2168468"/>
              <a:gd name="connsiteX12" fmla="*/ 94603 w 1896906"/>
              <a:gd name="connsiteY12" fmla="*/ 655095 h 2168468"/>
              <a:gd name="connsiteX13" fmla="*/ 0 w 1896906"/>
              <a:gd name="connsiteY13" fmla="*/ 756782 h 2168468"/>
              <a:gd name="connsiteX0" fmla="*/ 0 w 1900377"/>
              <a:gd name="connsiteY0" fmla="*/ 753104 h 2168468"/>
              <a:gd name="connsiteX1" fmla="*/ 1339674 w 1900377"/>
              <a:gd name="connsiteY1" fmla="*/ 2168468 h 2168468"/>
              <a:gd name="connsiteX2" fmla="*/ 1599731 w 1900377"/>
              <a:gd name="connsiteY2" fmla="*/ 2007283 h 2168468"/>
              <a:gd name="connsiteX3" fmla="*/ 1853949 w 1900377"/>
              <a:gd name="connsiteY3" fmla="*/ 1969597 h 2168468"/>
              <a:gd name="connsiteX4" fmla="*/ 1900377 w 1900377"/>
              <a:gd name="connsiteY4" fmla="*/ 0 h 2168468"/>
              <a:gd name="connsiteX5" fmla="*/ 1575728 w 1900377"/>
              <a:gd name="connsiteY5" fmla="*/ 18910 h 2168468"/>
              <a:gd name="connsiteX6" fmla="*/ 1292163 w 1900377"/>
              <a:gd name="connsiteY6" fmla="*/ 59504 h 2168468"/>
              <a:gd name="connsiteX7" fmla="*/ 1091855 w 1900377"/>
              <a:gd name="connsiteY7" fmla="*/ 115504 h 2168468"/>
              <a:gd name="connsiteX8" fmla="*/ 896329 w 1900377"/>
              <a:gd name="connsiteY8" fmla="*/ 183925 h 2168468"/>
              <a:gd name="connsiteX9" fmla="*/ 633312 w 1900377"/>
              <a:gd name="connsiteY9" fmla="*/ 302064 h 2168468"/>
              <a:gd name="connsiteX10" fmla="*/ 411015 w 1900377"/>
              <a:gd name="connsiteY10" fmla="*/ 417704 h 2168468"/>
              <a:gd name="connsiteX11" fmla="*/ 195166 w 1900377"/>
              <a:gd name="connsiteY11" fmla="*/ 570490 h 2168468"/>
              <a:gd name="connsiteX12" fmla="*/ 98074 w 1900377"/>
              <a:gd name="connsiteY12" fmla="*/ 655095 h 2168468"/>
              <a:gd name="connsiteX13" fmla="*/ 0 w 1900377"/>
              <a:gd name="connsiteY13" fmla="*/ 753104 h 2168468"/>
              <a:gd name="connsiteX0" fmla="*/ 0 w 1894909"/>
              <a:gd name="connsiteY0" fmla="*/ 747848 h 2168468"/>
              <a:gd name="connsiteX1" fmla="*/ 1334206 w 1894909"/>
              <a:gd name="connsiteY1" fmla="*/ 2168468 h 2168468"/>
              <a:gd name="connsiteX2" fmla="*/ 1594263 w 1894909"/>
              <a:gd name="connsiteY2" fmla="*/ 2007283 h 2168468"/>
              <a:gd name="connsiteX3" fmla="*/ 1848481 w 1894909"/>
              <a:gd name="connsiteY3" fmla="*/ 1969597 h 2168468"/>
              <a:gd name="connsiteX4" fmla="*/ 1894909 w 1894909"/>
              <a:gd name="connsiteY4" fmla="*/ 0 h 2168468"/>
              <a:gd name="connsiteX5" fmla="*/ 1570260 w 1894909"/>
              <a:gd name="connsiteY5" fmla="*/ 18910 h 2168468"/>
              <a:gd name="connsiteX6" fmla="*/ 1286695 w 1894909"/>
              <a:gd name="connsiteY6" fmla="*/ 59504 h 2168468"/>
              <a:gd name="connsiteX7" fmla="*/ 1086387 w 1894909"/>
              <a:gd name="connsiteY7" fmla="*/ 115504 h 2168468"/>
              <a:gd name="connsiteX8" fmla="*/ 890861 w 1894909"/>
              <a:gd name="connsiteY8" fmla="*/ 183925 h 2168468"/>
              <a:gd name="connsiteX9" fmla="*/ 627844 w 1894909"/>
              <a:gd name="connsiteY9" fmla="*/ 302064 h 2168468"/>
              <a:gd name="connsiteX10" fmla="*/ 405547 w 1894909"/>
              <a:gd name="connsiteY10" fmla="*/ 417704 h 2168468"/>
              <a:gd name="connsiteX11" fmla="*/ 189698 w 1894909"/>
              <a:gd name="connsiteY11" fmla="*/ 570490 h 2168468"/>
              <a:gd name="connsiteX12" fmla="*/ 92606 w 1894909"/>
              <a:gd name="connsiteY12" fmla="*/ 655095 h 2168468"/>
              <a:gd name="connsiteX13" fmla="*/ 0 w 1894909"/>
              <a:gd name="connsiteY13" fmla="*/ 747848 h 216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4909" h="2168468">
                <a:moveTo>
                  <a:pt x="0" y="747848"/>
                </a:moveTo>
                <a:lnTo>
                  <a:pt x="1334206" y="2168468"/>
                </a:lnTo>
                <a:cubicBezTo>
                  <a:pt x="1463675" y="2063093"/>
                  <a:pt x="1447699" y="2083490"/>
                  <a:pt x="1594263" y="2007283"/>
                </a:cubicBezTo>
                <a:cubicBezTo>
                  <a:pt x="1726270" y="1978517"/>
                  <a:pt x="1764985" y="1979795"/>
                  <a:pt x="1848481" y="1969597"/>
                </a:cubicBezTo>
                <a:lnTo>
                  <a:pt x="1894909" y="0"/>
                </a:lnTo>
                <a:lnTo>
                  <a:pt x="1570260" y="18910"/>
                </a:lnTo>
                <a:lnTo>
                  <a:pt x="1286695" y="59504"/>
                </a:lnTo>
                <a:lnTo>
                  <a:pt x="1086387" y="115504"/>
                </a:lnTo>
                <a:lnTo>
                  <a:pt x="890861" y="183925"/>
                </a:lnTo>
                <a:lnTo>
                  <a:pt x="627844" y="302064"/>
                </a:lnTo>
                <a:lnTo>
                  <a:pt x="405547" y="417704"/>
                </a:lnTo>
                <a:lnTo>
                  <a:pt x="189698" y="570490"/>
                </a:lnTo>
                <a:lnTo>
                  <a:pt x="92606" y="655095"/>
                </a:lnTo>
                <a:lnTo>
                  <a:pt x="0" y="747848"/>
                </a:lnTo>
                <a:close/>
              </a:path>
            </a:pathLst>
          </a:custGeom>
          <a:solidFill>
            <a:srgbClr val="FAFBB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inimizing1">
            <a:hlinkClick r:id="" action="ppaction://noaction"/>
            <a:extLst>
              <a:ext uri="{FF2B5EF4-FFF2-40B4-BE49-F238E27FC236}">
                <a16:creationId xmlns:a16="http://schemas.microsoft.com/office/drawing/2014/main" id="{205DFFDD-1AB5-4EEB-B91B-CF55AE810323}"/>
              </a:ext>
            </a:extLst>
          </p:cNvPr>
          <p:cNvSpPr/>
          <p:nvPr/>
        </p:nvSpPr>
        <p:spPr>
          <a:xfrm rot="10800000">
            <a:off x="10973327" y="1312942"/>
            <a:ext cx="511665" cy="580484"/>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94306 h 2189969"/>
              <a:gd name="connsiteX1" fmla="*/ 1414914 w 1963554"/>
              <a:gd name="connsiteY1" fmla="*/ 2189969 h 2189969"/>
              <a:gd name="connsiteX2" fmla="*/ 1674796 w 1963554"/>
              <a:gd name="connsiteY2" fmla="*/ 2035965 h 2189969"/>
              <a:gd name="connsiteX3" fmla="*/ 1963554 w 1963554"/>
              <a:gd name="connsiteY3" fmla="*/ 1968588 h 2189969"/>
              <a:gd name="connsiteX4" fmla="*/ 1925455 w 1963554"/>
              <a:gd name="connsiteY4" fmla="*/ 0 h 2189969"/>
              <a:gd name="connsiteX5" fmla="*/ 1626670 w 1963554"/>
              <a:gd name="connsiteY5" fmla="*/ 14660 h 2189969"/>
              <a:gd name="connsiteX6" fmla="*/ 1357163 w 1963554"/>
              <a:gd name="connsiteY6" fmla="*/ 62786 h 2189969"/>
              <a:gd name="connsiteX7" fmla="*/ 1155032 w 1963554"/>
              <a:gd name="connsiteY7" fmla="*/ 120538 h 2189969"/>
              <a:gd name="connsiteX8" fmla="*/ 943276 w 1963554"/>
              <a:gd name="connsiteY8" fmla="*/ 197540 h 2189969"/>
              <a:gd name="connsiteX9" fmla="*/ 693019 w 1963554"/>
              <a:gd name="connsiteY9" fmla="*/ 303418 h 2189969"/>
              <a:gd name="connsiteX10" fmla="*/ 423512 w 1963554"/>
              <a:gd name="connsiteY10" fmla="*/ 457422 h 2189969"/>
              <a:gd name="connsiteX11" fmla="*/ 231007 w 1963554"/>
              <a:gd name="connsiteY11" fmla="*/ 601801 h 2189969"/>
              <a:gd name="connsiteX12" fmla="*/ 96253 w 1963554"/>
              <a:gd name="connsiteY12" fmla="*/ 698053 h 2189969"/>
              <a:gd name="connsiteX13" fmla="*/ 0 w 1963554"/>
              <a:gd name="connsiteY13" fmla="*/ 794306 h 2189969"/>
              <a:gd name="connsiteX0" fmla="*/ 0 w 1963554"/>
              <a:gd name="connsiteY0" fmla="*/ 791790 h 2187453"/>
              <a:gd name="connsiteX1" fmla="*/ 1414914 w 1963554"/>
              <a:gd name="connsiteY1" fmla="*/ 2187453 h 2187453"/>
              <a:gd name="connsiteX2" fmla="*/ 1674796 w 1963554"/>
              <a:gd name="connsiteY2" fmla="*/ 2033449 h 2187453"/>
              <a:gd name="connsiteX3" fmla="*/ 1963554 w 1963554"/>
              <a:gd name="connsiteY3" fmla="*/ 1966072 h 2187453"/>
              <a:gd name="connsiteX4" fmla="*/ 1907675 w 1963554"/>
              <a:gd name="connsiteY4" fmla="*/ 0 h 2187453"/>
              <a:gd name="connsiteX5" fmla="*/ 1626670 w 1963554"/>
              <a:gd name="connsiteY5" fmla="*/ 12144 h 2187453"/>
              <a:gd name="connsiteX6" fmla="*/ 1357163 w 1963554"/>
              <a:gd name="connsiteY6" fmla="*/ 60270 h 2187453"/>
              <a:gd name="connsiteX7" fmla="*/ 1155032 w 1963554"/>
              <a:gd name="connsiteY7" fmla="*/ 118022 h 2187453"/>
              <a:gd name="connsiteX8" fmla="*/ 943276 w 1963554"/>
              <a:gd name="connsiteY8" fmla="*/ 195024 h 2187453"/>
              <a:gd name="connsiteX9" fmla="*/ 693019 w 1963554"/>
              <a:gd name="connsiteY9" fmla="*/ 300902 h 2187453"/>
              <a:gd name="connsiteX10" fmla="*/ 423512 w 1963554"/>
              <a:gd name="connsiteY10" fmla="*/ 454906 h 2187453"/>
              <a:gd name="connsiteX11" fmla="*/ 231007 w 1963554"/>
              <a:gd name="connsiteY11" fmla="*/ 599285 h 2187453"/>
              <a:gd name="connsiteX12" fmla="*/ 96253 w 1963554"/>
              <a:gd name="connsiteY12" fmla="*/ 695537 h 2187453"/>
              <a:gd name="connsiteX13" fmla="*/ 0 w 1963554"/>
              <a:gd name="connsiteY13" fmla="*/ 791790 h 2187453"/>
              <a:gd name="connsiteX0" fmla="*/ 0 w 1963554"/>
              <a:gd name="connsiteY0" fmla="*/ 794306 h 2189969"/>
              <a:gd name="connsiteX1" fmla="*/ 1414914 w 1963554"/>
              <a:gd name="connsiteY1" fmla="*/ 2189969 h 2189969"/>
              <a:gd name="connsiteX2" fmla="*/ 1674796 w 1963554"/>
              <a:gd name="connsiteY2" fmla="*/ 2035965 h 2189969"/>
              <a:gd name="connsiteX3" fmla="*/ 1963554 w 1963554"/>
              <a:gd name="connsiteY3" fmla="*/ 1968588 h 2189969"/>
              <a:gd name="connsiteX4" fmla="*/ 1915294 w 1963554"/>
              <a:gd name="connsiteY4" fmla="*/ 0 h 2189969"/>
              <a:gd name="connsiteX5" fmla="*/ 1626670 w 1963554"/>
              <a:gd name="connsiteY5" fmla="*/ 14660 h 2189969"/>
              <a:gd name="connsiteX6" fmla="*/ 1357163 w 1963554"/>
              <a:gd name="connsiteY6" fmla="*/ 62786 h 2189969"/>
              <a:gd name="connsiteX7" fmla="*/ 1155032 w 1963554"/>
              <a:gd name="connsiteY7" fmla="*/ 120538 h 2189969"/>
              <a:gd name="connsiteX8" fmla="*/ 943276 w 1963554"/>
              <a:gd name="connsiteY8" fmla="*/ 197540 h 2189969"/>
              <a:gd name="connsiteX9" fmla="*/ 693019 w 1963554"/>
              <a:gd name="connsiteY9" fmla="*/ 303418 h 2189969"/>
              <a:gd name="connsiteX10" fmla="*/ 423512 w 1963554"/>
              <a:gd name="connsiteY10" fmla="*/ 457422 h 2189969"/>
              <a:gd name="connsiteX11" fmla="*/ 231007 w 1963554"/>
              <a:gd name="connsiteY11" fmla="*/ 601801 h 2189969"/>
              <a:gd name="connsiteX12" fmla="*/ 96253 w 1963554"/>
              <a:gd name="connsiteY12" fmla="*/ 698053 h 2189969"/>
              <a:gd name="connsiteX13" fmla="*/ 0 w 1963554"/>
              <a:gd name="connsiteY13" fmla="*/ 794306 h 2189969"/>
              <a:gd name="connsiteX0" fmla="*/ 0 w 1925454"/>
              <a:gd name="connsiteY0" fmla="*/ 794306 h 2189969"/>
              <a:gd name="connsiteX1" fmla="*/ 1414914 w 1925454"/>
              <a:gd name="connsiteY1" fmla="*/ 2189969 h 2189969"/>
              <a:gd name="connsiteX2" fmla="*/ 1674796 w 1925454"/>
              <a:gd name="connsiteY2" fmla="*/ 2035965 h 2189969"/>
              <a:gd name="connsiteX3" fmla="*/ 1925454 w 1925454"/>
              <a:gd name="connsiteY3" fmla="*/ 1961038 h 2189969"/>
              <a:gd name="connsiteX4" fmla="*/ 1915294 w 1925454"/>
              <a:gd name="connsiteY4" fmla="*/ 0 h 2189969"/>
              <a:gd name="connsiteX5" fmla="*/ 1626670 w 1925454"/>
              <a:gd name="connsiteY5" fmla="*/ 14660 h 2189969"/>
              <a:gd name="connsiteX6" fmla="*/ 1357163 w 1925454"/>
              <a:gd name="connsiteY6" fmla="*/ 62786 h 2189969"/>
              <a:gd name="connsiteX7" fmla="*/ 1155032 w 1925454"/>
              <a:gd name="connsiteY7" fmla="*/ 120538 h 2189969"/>
              <a:gd name="connsiteX8" fmla="*/ 943276 w 1925454"/>
              <a:gd name="connsiteY8" fmla="*/ 197540 h 2189969"/>
              <a:gd name="connsiteX9" fmla="*/ 693019 w 1925454"/>
              <a:gd name="connsiteY9" fmla="*/ 303418 h 2189969"/>
              <a:gd name="connsiteX10" fmla="*/ 423512 w 1925454"/>
              <a:gd name="connsiteY10" fmla="*/ 457422 h 2189969"/>
              <a:gd name="connsiteX11" fmla="*/ 231007 w 1925454"/>
              <a:gd name="connsiteY11" fmla="*/ 601801 h 2189969"/>
              <a:gd name="connsiteX12" fmla="*/ 96253 w 1925454"/>
              <a:gd name="connsiteY12" fmla="*/ 698053 h 2189969"/>
              <a:gd name="connsiteX13" fmla="*/ 0 w 1925454"/>
              <a:gd name="connsiteY13" fmla="*/ 794306 h 2189969"/>
              <a:gd name="connsiteX0" fmla="*/ 0 w 1917835"/>
              <a:gd name="connsiteY0" fmla="*/ 794306 h 2189969"/>
              <a:gd name="connsiteX1" fmla="*/ 1414914 w 1917835"/>
              <a:gd name="connsiteY1" fmla="*/ 2189969 h 2189969"/>
              <a:gd name="connsiteX2" fmla="*/ 1674796 w 1917835"/>
              <a:gd name="connsiteY2" fmla="*/ 2035965 h 2189969"/>
              <a:gd name="connsiteX3" fmla="*/ 1917835 w 1917835"/>
              <a:gd name="connsiteY3" fmla="*/ 1961038 h 2189969"/>
              <a:gd name="connsiteX4" fmla="*/ 1915294 w 1917835"/>
              <a:gd name="connsiteY4" fmla="*/ 0 h 2189969"/>
              <a:gd name="connsiteX5" fmla="*/ 1626670 w 1917835"/>
              <a:gd name="connsiteY5" fmla="*/ 14660 h 2189969"/>
              <a:gd name="connsiteX6" fmla="*/ 1357163 w 1917835"/>
              <a:gd name="connsiteY6" fmla="*/ 62786 h 2189969"/>
              <a:gd name="connsiteX7" fmla="*/ 1155032 w 1917835"/>
              <a:gd name="connsiteY7" fmla="*/ 120538 h 2189969"/>
              <a:gd name="connsiteX8" fmla="*/ 943276 w 1917835"/>
              <a:gd name="connsiteY8" fmla="*/ 197540 h 2189969"/>
              <a:gd name="connsiteX9" fmla="*/ 693019 w 1917835"/>
              <a:gd name="connsiteY9" fmla="*/ 303418 h 2189969"/>
              <a:gd name="connsiteX10" fmla="*/ 423512 w 1917835"/>
              <a:gd name="connsiteY10" fmla="*/ 457422 h 2189969"/>
              <a:gd name="connsiteX11" fmla="*/ 231007 w 1917835"/>
              <a:gd name="connsiteY11" fmla="*/ 601801 h 2189969"/>
              <a:gd name="connsiteX12" fmla="*/ 96253 w 1917835"/>
              <a:gd name="connsiteY12" fmla="*/ 698053 h 2189969"/>
              <a:gd name="connsiteX13" fmla="*/ 0 w 1917835"/>
              <a:gd name="connsiteY13" fmla="*/ 794306 h 2189969"/>
              <a:gd name="connsiteX0" fmla="*/ 0 w 1917835"/>
              <a:gd name="connsiteY0" fmla="*/ 794306 h 2189969"/>
              <a:gd name="connsiteX1" fmla="*/ 1414914 w 1917835"/>
              <a:gd name="connsiteY1" fmla="*/ 2189969 h 2189969"/>
              <a:gd name="connsiteX2" fmla="*/ 1621455 w 1917835"/>
              <a:gd name="connsiteY2" fmla="*/ 1995700 h 2189969"/>
              <a:gd name="connsiteX3" fmla="*/ 1917835 w 1917835"/>
              <a:gd name="connsiteY3" fmla="*/ 1961038 h 2189969"/>
              <a:gd name="connsiteX4" fmla="*/ 1915294 w 1917835"/>
              <a:gd name="connsiteY4" fmla="*/ 0 h 2189969"/>
              <a:gd name="connsiteX5" fmla="*/ 1626670 w 1917835"/>
              <a:gd name="connsiteY5" fmla="*/ 14660 h 2189969"/>
              <a:gd name="connsiteX6" fmla="*/ 1357163 w 1917835"/>
              <a:gd name="connsiteY6" fmla="*/ 62786 h 2189969"/>
              <a:gd name="connsiteX7" fmla="*/ 1155032 w 1917835"/>
              <a:gd name="connsiteY7" fmla="*/ 120538 h 2189969"/>
              <a:gd name="connsiteX8" fmla="*/ 943276 w 1917835"/>
              <a:gd name="connsiteY8" fmla="*/ 197540 h 2189969"/>
              <a:gd name="connsiteX9" fmla="*/ 693019 w 1917835"/>
              <a:gd name="connsiteY9" fmla="*/ 303418 h 2189969"/>
              <a:gd name="connsiteX10" fmla="*/ 423512 w 1917835"/>
              <a:gd name="connsiteY10" fmla="*/ 457422 h 2189969"/>
              <a:gd name="connsiteX11" fmla="*/ 231007 w 1917835"/>
              <a:gd name="connsiteY11" fmla="*/ 601801 h 2189969"/>
              <a:gd name="connsiteX12" fmla="*/ 96253 w 1917835"/>
              <a:gd name="connsiteY12" fmla="*/ 698053 h 2189969"/>
              <a:gd name="connsiteX13" fmla="*/ 0 w 1917835"/>
              <a:gd name="connsiteY13" fmla="*/ 794306 h 2189969"/>
              <a:gd name="connsiteX0" fmla="*/ 0 w 1915814"/>
              <a:gd name="connsiteY0" fmla="*/ 794306 h 2189969"/>
              <a:gd name="connsiteX1" fmla="*/ 1414914 w 1915814"/>
              <a:gd name="connsiteY1" fmla="*/ 2189969 h 2189969"/>
              <a:gd name="connsiteX2" fmla="*/ 1621455 w 1915814"/>
              <a:gd name="connsiteY2" fmla="*/ 1995700 h 2189969"/>
              <a:gd name="connsiteX3" fmla="*/ 1907675 w 1915814"/>
              <a:gd name="connsiteY3" fmla="*/ 1953489 h 2189969"/>
              <a:gd name="connsiteX4" fmla="*/ 1915294 w 1915814"/>
              <a:gd name="connsiteY4" fmla="*/ 0 h 2189969"/>
              <a:gd name="connsiteX5" fmla="*/ 1626670 w 1915814"/>
              <a:gd name="connsiteY5" fmla="*/ 14660 h 2189969"/>
              <a:gd name="connsiteX6" fmla="*/ 1357163 w 1915814"/>
              <a:gd name="connsiteY6" fmla="*/ 62786 h 2189969"/>
              <a:gd name="connsiteX7" fmla="*/ 1155032 w 1915814"/>
              <a:gd name="connsiteY7" fmla="*/ 120538 h 2189969"/>
              <a:gd name="connsiteX8" fmla="*/ 943276 w 1915814"/>
              <a:gd name="connsiteY8" fmla="*/ 197540 h 2189969"/>
              <a:gd name="connsiteX9" fmla="*/ 693019 w 1915814"/>
              <a:gd name="connsiteY9" fmla="*/ 303418 h 2189969"/>
              <a:gd name="connsiteX10" fmla="*/ 423512 w 1915814"/>
              <a:gd name="connsiteY10" fmla="*/ 457422 h 2189969"/>
              <a:gd name="connsiteX11" fmla="*/ 231007 w 1915814"/>
              <a:gd name="connsiteY11" fmla="*/ 601801 h 2189969"/>
              <a:gd name="connsiteX12" fmla="*/ 96253 w 1915814"/>
              <a:gd name="connsiteY12" fmla="*/ 698053 h 2189969"/>
              <a:gd name="connsiteX13" fmla="*/ 0 w 1915814"/>
              <a:gd name="connsiteY13" fmla="*/ 794306 h 2189969"/>
              <a:gd name="connsiteX0" fmla="*/ 0 w 1915814"/>
              <a:gd name="connsiteY0" fmla="*/ 794306 h 2189969"/>
              <a:gd name="connsiteX1" fmla="*/ 1414914 w 1915814"/>
              <a:gd name="connsiteY1" fmla="*/ 2189969 h 2189969"/>
              <a:gd name="connsiteX2" fmla="*/ 1621455 w 1915814"/>
              <a:gd name="connsiteY2" fmla="*/ 1995700 h 2189969"/>
              <a:gd name="connsiteX3" fmla="*/ 1907675 w 1915814"/>
              <a:gd name="connsiteY3" fmla="*/ 1953489 h 2189969"/>
              <a:gd name="connsiteX4" fmla="*/ 1915294 w 1915814"/>
              <a:gd name="connsiteY4" fmla="*/ 0 h 2189969"/>
              <a:gd name="connsiteX5" fmla="*/ 1626670 w 1915814"/>
              <a:gd name="connsiteY5" fmla="*/ 14660 h 2189969"/>
              <a:gd name="connsiteX6" fmla="*/ 1357163 w 1915814"/>
              <a:gd name="connsiteY6" fmla="*/ 62786 h 2189969"/>
              <a:gd name="connsiteX7" fmla="*/ 1155032 w 1915814"/>
              <a:gd name="connsiteY7" fmla="*/ 120538 h 2189969"/>
              <a:gd name="connsiteX8" fmla="*/ 943276 w 1915814"/>
              <a:gd name="connsiteY8" fmla="*/ 197540 h 2189969"/>
              <a:gd name="connsiteX9" fmla="*/ 693019 w 1915814"/>
              <a:gd name="connsiteY9" fmla="*/ 303418 h 2189969"/>
              <a:gd name="connsiteX10" fmla="*/ 423512 w 1915814"/>
              <a:gd name="connsiteY10" fmla="*/ 457422 h 2189969"/>
              <a:gd name="connsiteX11" fmla="*/ 231007 w 1915814"/>
              <a:gd name="connsiteY11" fmla="*/ 601801 h 2189969"/>
              <a:gd name="connsiteX12" fmla="*/ 96253 w 1915814"/>
              <a:gd name="connsiteY12" fmla="*/ 698053 h 2189969"/>
              <a:gd name="connsiteX13" fmla="*/ 0 w 1915814"/>
              <a:gd name="connsiteY13" fmla="*/ 794306 h 2189969"/>
              <a:gd name="connsiteX0" fmla="*/ 0 w 1915814"/>
              <a:gd name="connsiteY0" fmla="*/ 794306 h 2189969"/>
              <a:gd name="connsiteX1" fmla="*/ 1414914 w 1915814"/>
              <a:gd name="connsiteY1" fmla="*/ 2189969 h 2189969"/>
              <a:gd name="connsiteX2" fmla="*/ 1505138 w 1915814"/>
              <a:gd name="connsiteY2" fmla="*/ 2066839 h 2189969"/>
              <a:gd name="connsiteX3" fmla="*/ 1621455 w 1915814"/>
              <a:gd name="connsiteY3" fmla="*/ 1995700 h 2189969"/>
              <a:gd name="connsiteX4" fmla="*/ 1907675 w 1915814"/>
              <a:gd name="connsiteY4" fmla="*/ 1953489 h 2189969"/>
              <a:gd name="connsiteX5" fmla="*/ 1915294 w 1915814"/>
              <a:gd name="connsiteY5" fmla="*/ 0 h 2189969"/>
              <a:gd name="connsiteX6" fmla="*/ 1626670 w 1915814"/>
              <a:gd name="connsiteY6" fmla="*/ 14660 h 2189969"/>
              <a:gd name="connsiteX7" fmla="*/ 1357163 w 1915814"/>
              <a:gd name="connsiteY7" fmla="*/ 62786 h 2189969"/>
              <a:gd name="connsiteX8" fmla="*/ 1155032 w 1915814"/>
              <a:gd name="connsiteY8" fmla="*/ 120538 h 2189969"/>
              <a:gd name="connsiteX9" fmla="*/ 943276 w 1915814"/>
              <a:gd name="connsiteY9" fmla="*/ 197540 h 2189969"/>
              <a:gd name="connsiteX10" fmla="*/ 693019 w 1915814"/>
              <a:gd name="connsiteY10" fmla="*/ 303418 h 2189969"/>
              <a:gd name="connsiteX11" fmla="*/ 423512 w 1915814"/>
              <a:gd name="connsiteY11" fmla="*/ 457422 h 2189969"/>
              <a:gd name="connsiteX12" fmla="*/ 231007 w 1915814"/>
              <a:gd name="connsiteY12" fmla="*/ 601801 h 2189969"/>
              <a:gd name="connsiteX13" fmla="*/ 96253 w 1915814"/>
              <a:gd name="connsiteY13" fmla="*/ 698053 h 2189969"/>
              <a:gd name="connsiteX14" fmla="*/ 0 w 1915814"/>
              <a:gd name="connsiteY14" fmla="*/ 794306 h 2189969"/>
              <a:gd name="connsiteX0" fmla="*/ 0 w 1915814"/>
              <a:gd name="connsiteY0" fmla="*/ 794306 h 2152220"/>
              <a:gd name="connsiteX1" fmla="*/ 1419994 w 1915814"/>
              <a:gd name="connsiteY1" fmla="*/ 2152220 h 2152220"/>
              <a:gd name="connsiteX2" fmla="*/ 1505138 w 1915814"/>
              <a:gd name="connsiteY2" fmla="*/ 2066839 h 2152220"/>
              <a:gd name="connsiteX3" fmla="*/ 1621455 w 1915814"/>
              <a:gd name="connsiteY3" fmla="*/ 1995700 h 2152220"/>
              <a:gd name="connsiteX4" fmla="*/ 1907675 w 1915814"/>
              <a:gd name="connsiteY4" fmla="*/ 1953489 h 2152220"/>
              <a:gd name="connsiteX5" fmla="*/ 1915294 w 1915814"/>
              <a:gd name="connsiteY5" fmla="*/ 0 h 2152220"/>
              <a:gd name="connsiteX6" fmla="*/ 1626670 w 1915814"/>
              <a:gd name="connsiteY6" fmla="*/ 14660 h 2152220"/>
              <a:gd name="connsiteX7" fmla="*/ 1357163 w 1915814"/>
              <a:gd name="connsiteY7" fmla="*/ 62786 h 2152220"/>
              <a:gd name="connsiteX8" fmla="*/ 1155032 w 1915814"/>
              <a:gd name="connsiteY8" fmla="*/ 120538 h 2152220"/>
              <a:gd name="connsiteX9" fmla="*/ 943276 w 1915814"/>
              <a:gd name="connsiteY9" fmla="*/ 197540 h 2152220"/>
              <a:gd name="connsiteX10" fmla="*/ 693019 w 1915814"/>
              <a:gd name="connsiteY10" fmla="*/ 303418 h 2152220"/>
              <a:gd name="connsiteX11" fmla="*/ 423512 w 1915814"/>
              <a:gd name="connsiteY11" fmla="*/ 457422 h 2152220"/>
              <a:gd name="connsiteX12" fmla="*/ 231007 w 1915814"/>
              <a:gd name="connsiteY12" fmla="*/ 601801 h 2152220"/>
              <a:gd name="connsiteX13" fmla="*/ 96253 w 1915814"/>
              <a:gd name="connsiteY13" fmla="*/ 698053 h 2152220"/>
              <a:gd name="connsiteX14" fmla="*/ 0 w 1915814"/>
              <a:gd name="connsiteY14" fmla="*/ 794306 h 2152220"/>
              <a:gd name="connsiteX0" fmla="*/ 0 w 1915814"/>
              <a:gd name="connsiteY0" fmla="*/ 794306 h 2152220"/>
              <a:gd name="connsiteX1" fmla="*/ 1419994 w 1915814"/>
              <a:gd name="connsiteY1" fmla="*/ 2152220 h 2152220"/>
              <a:gd name="connsiteX2" fmla="*/ 1505138 w 1915814"/>
              <a:gd name="connsiteY2" fmla="*/ 2066839 h 2152220"/>
              <a:gd name="connsiteX3" fmla="*/ 1626536 w 1915814"/>
              <a:gd name="connsiteY3" fmla="*/ 2003250 h 2152220"/>
              <a:gd name="connsiteX4" fmla="*/ 1907675 w 1915814"/>
              <a:gd name="connsiteY4" fmla="*/ 1953489 h 2152220"/>
              <a:gd name="connsiteX5" fmla="*/ 1915294 w 1915814"/>
              <a:gd name="connsiteY5" fmla="*/ 0 h 2152220"/>
              <a:gd name="connsiteX6" fmla="*/ 1626670 w 1915814"/>
              <a:gd name="connsiteY6" fmla="*/ 14660 h 2152220"/>
              <a:gd name="connsiteX7" fmla="*/ 1357163 w 1915814"/>
              <a:gd name="connsiteY7" fmla="*/ 62786 h 2152220"/>
              <a:gd name="connsiteX8" fmla="*/ 1155032 w 1915814"/>
              <a:gd name="connsiteY8" fmla="*/ 120538 h 2152220"/>
              <a:gd name="connsiteX9" fmla="*/ 943276 w 1915814"/>
              <a:gd name="connsiteY9" fmla="*/ 197540 h 2152220"/>
              <a:gd name="connsiteX10" fmla="*/ 693019 w 1915814"/>
              <a:gd name="connsiteY10" fmla="*/ 303418 h 2152220"/>
              <a:gd name="connsiteX11" fmla="*/ 423512 w 1915814"/>
              <a:gd name="connsiteY11" fmla="*/ 457422 h 2152220"/>
              <a:gd name="connsiteX12" fmla="*/ 231007 w 1915814"/>
              <a:gd name="connsiteY12" fmla="*/ 601801 h 2152220"/>
              <a:gd name="connsiteX13" fmla="*/ 96253 w 1915814"/>
              <a:gd name="connsiteY13" fmla="*/ 698053 h 2152220"/>
              <a:gd name="connsiteX14" fmla="*/ 0 w 1915814"/>
              <a:gd name="connsiteY14" fmla="*/ 794306 h 2152220"/>
              <a:gd name="connsiteX0" fmla="*/ 0 w 1922916"/>
              <a:gd name="connsiteY0" fmla="*/ 794306 h 2152220"/>
              <a:gd name="connsiteX1" fmla="*/ 1419994 w 1922916"/>
              <a:gd name="connsiteY1" fmla="*/ 2152220 h 2152220"/>
              <a:gd name="connsiteX2" fmla="*/ 1505138 w 1922916"/>
              <a:gd name="connsiteY2" fmla="*/ 2066839 h 2152220"/>
              <a:gd name="connsiteX3" fmla="*/ 1626536 w 1922916"/>
              <a:gd name="connsiteY3" fmla="*/ 2003250 h 2152220"/>
              <a:gd name="connsiteX4" fmla="*/ 1922916 w 1922916"/>
              <a:gd name="connsiteY4" fmla="*/ 1945939 h 2152220"/>
              <a:gd name="connsiteX5" fmla="*/ 1915294 w 1922916"/>
              <a:gd name="connsiteY5" fmla="*/ 0 h 2152220"/>
              <a:gd name="connsiteX6" fmla="*/ 1626670 w 1922916"/>
              <a:gd name="connsiteY6" fmla="*/ 14660 h 2152220"/>
              <a:gd name="connsiteX7" fmla="*/ 1357163 w 1922916"/>
              <a:gd name="connsiteY7" fmla="*/ 62786 h 2152220"/>
              <a:gd name="connsiteX8" fmla="*/ 1155032 w 1922916"/>
              <a:gd name="connsiteY8" fmla="*/ 120538 h 2152220"/>
              <a:gd name="connsiteX9" fmla="*/ 943276 w 1922916"/>
              <a:gd name="connsiteY9" fmla="*/ 197540 h 2152220"/>
              <a:gd name="connsiteX10" fmla="*/ 693019 w 1922916"/>
              <a:gd name="connsiteY10" fmla="*/ 303418 h 2152220"/>
              <a:gd name="connsiteX11" fmla="*/ 423512 w 1922916"/>
              <a:gd name="connsiteY11" fmla="*/ 457422 h 2152220"/>
              <a:gd name="connsiteX12" fmla="*/ 231007 w 1922916"/>
              <a:gd name="connsiteY12" fmla="*/ 601801 h 2152220"/>
              <a:gd name="connsiteX13" fmla="*/ 96253 w 1922916"/>
              <a:gd name="connsiteY13" fmla="*/ 698053 h 2152220"/>
              <a:gd name="connsiteX14" fmla="*/ 0 w 1922916"/>
              <a:gd name="connsiteY14" fmla="*/ 794306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596056 w 1892436"/>
              <a:gd name="connsiteY3" fmla="*/ 2003250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4552 w 1892436"/>
              <a:gd name="connsiteY8" fmla="*/ 120538 h 2152220"/>
              <a:gd name="connsiteX9" fmla="*/ 912796 w 1892436"/>
              <a:gd name="connsiteY9" fmla="*/ 197540 h 2152220"/>
              <a:gd name="connsiteX10" fmla="*/ 662539 w 1892436"/>
              <a:gd name="connsiteY10" fmla="*/ 303418 h 2152220"/>
              <a:gd name="connsiteX11" fmla="*/ 393032 w 1892436"/>
              <a:gd name="connsiteY11" fmla="*/ 457422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596056 w 1892436"/>
              <a:gd name="connsiteY3" fmla="*/ 2003250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4552 w 1892436"/>
              <a:gd name="connsiteY8" fmla="*/ 120538 h 2152220"/>
              <a:gd name="connsiteX9" fmla="*/ 912796 w 1892436"/>
              <a:gd name="connsiteY9" fmla="*/ 182440 h 2152220"/>
              <a:gd name="connsiteX10" fmla="*/ 662539 w 1892436"/>
              <a:gd name="connsiteY10" fmla="*/ 303418 h 2152220"/>
              <a:gd name="connsiteX11" fmla="*/ 393032 w 1892436"/>
              <a:gd name="connsiteY11" fmla="*/ 457422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596056 w 1892436"/>
              <a:gd name="connsiteY3" fmla="*/ 2003250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4552 w 1892436"/>
              <a:gd name="connsiteY8" fmla="*/ 120538 h 2152220"/>
              <a:gd name="connsiteX9" fmla="*/ 912796 w 1892436"/>
              <a:gd name="connsiteY9" fmla="*/ 182440 h 2152220"/>
              <a:gd name="connsiteX10" fmla="*/ 654919 w 1892436"/>
              <a:gd name="connsiteY10" fmla="*/ 295868 h 2152220"/>
              <a:gd name="connsiteX11" fmla="*/ 393032 w 1892436"/>
              <a:gd name="connsiteY11" fmla="*/ 457422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596056 w 1892436"/>
              <a:gd name="connsiteY3" fmla="*/ 2003250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4552 w 1892436"/>
              <a:gd name="connsiteY8" fmla="*/ 120538 h 2152220"/>
              <a:gd name="connsiteX9" fmla="*/ 912796 w 1892436"/>
              <a:gd name="connsiteY9" fmla="*/ 182440 h 2152220"/>
              <a:gd name="connsiteX10" fmla="*/ 654919 w 1892436"/>
              <a:gd name="connsiteY10" fmla="*/ 295868 h 2152220"/>
              <a:gd name="connsiteX11" fmla="*/ 380332 w 1892436"/>
              <a:gd name="connsiteY11" fmla="*/ 462454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596056 w 1892436"/>
              <a:gd name="connsiteY3" fmla="*/ 2003250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2012 w 1892436"/>
              <a:gd name="connsiteY8" fmla="*/ 110472 h 2152220"/>
              <a:gd name="connsiteX9" fmla="*/ 912796 w 1892436"/>
              <a:gd name="connsiteY9" fmla="*/ 182440 h 2152220"/>
              <a:gd name="connsiteX10" fmla="*/ 654919 w 1892436"/>
              <a:gd name="connsiteY10" fmla="*/ 295868 h 2152220"/>
              <a:gd name="connsiteX11" fmla="*/ 380332 w 1892436"/>
              <a:gd name="connsiteY11" fmla="*/ 462454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616376 w 1892436"/>
              <a:gd name="connsiteY3" fmla="*/ 1978084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2012 w 1892436"/>
              <a:gd name="connsiteY8" fmla="*/ 110472 h 2152220"/>
              <a:gd name="connsiteX9" fmla="*/ 912796 w 1892436"/>
              <a:gd name="connsiteY9" fmla="*/ 182440 h 2152220"/>
              <a:gd name="connsiteX10" fmla="*/ 654919 w 1892436"/>
              <a:gd name="connsiteY10" fmla="*/ 295868 h 2152220"/>
              <a:gd name="connsiteX11" fmla="*/ 380332 w 1892436"/>
              <a:gd name="connsiteY11" fmla="*/ 462454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616376 w 1892436"/>
              <a:gd name="connsiteY3" fmla="*/ 1978084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2012 w 1892436"/>
              <a:gd name="connsiteY8" fmla="*/ 110472 h 2152220"/>
              <a:gd name="connsiteX9" fmla="*/ 912796 w 1892436"/>
              <a:gd name="connsiteY9" fmla="*/ 182440 h 2152220"/>
              <a:gd name="connsiteX10" fmla="*/ 654919 w 1892436"/>
              <a:gd name="connsiteY10" fmla="*/ 295868 h 2152220"/>
              <a:gd name="connsiteX11" fmla="*/ 380332 w 1892436"/>
              <a:gd name="connsiteY11" fmla="*/ 462454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89896"/>
              <a:gd name="connsiteY0" fmla="*/ 789272 h 2152220"/>
              <a:gd name="connsiteX1" fmla="*/ 1389514 w 1889896"/>
              <a:gd name="connsiteY1" fmla="*/ 2152220 h 2152220"/>
              <a:gd name="connsiteX2" fmla="*/ 1474658 w 1889896"/>
              <a:gd name="connsiteY2" fmla="*/ 2066839 h 2152220"/>
              <a:gd name="connsiteX3" fmla="*/ 1616376 w 1889896"/>
              <a:gd name="connsiteY3" fmla="*/ 1978084 h 2152220"/>
              <a:gd name="connsiteX4" fmla="*/ 1889896 w 1889896"/>
              <a:gd name="connsiteY4" fmla="*/ 1933355 h 2152220"/>
              <a:gd name="connsiteX5" fmla="*/ 1884814 w 1889896"/>
              <a:gd name="connsiteY5" fmla="*/ 0 h 2152220"/>
              <a:gd name="connsiteX6" fmla="*/ 1596190 w 1889896"/>
              <a:gd name="connsiteY6" fmla="*/ 14660 h 2152220"/>
              <a:gd name="connsiteX7" fmla="*/ 1326683 w 1889896"/>
              <a:gd name="connsiteY7" fmla="*/ 62786 h 2152220"/>
              <a:gd name="connsiteX8" fmla="*/ 1122012 w 1889896"/>
              <a:gd name="connsiteY8" fmla="*/ 110472 h 2152220"/>
              <a:gd name="connsiteX9" fmla="*/ 912796 w 1889896"/>
              <a:gd name="connsiteY9" fmla="*/ 182440 h 2152220"/>
              <a:gd name="connsiteX10" fmla="*/ 654919 w 1889896"/>
              <a:gd name="connsiteY10" fmla="*/ 295868 h 2152220"/>
              <a:gd name="connsiteX11" fmla="*/ 380332 w 1889896"/>
              <a:gd name="connsiteY11" fmla="*/ 462454 h 2152220"/>
              <a:gd name="connsiteX12" fmla="*/ 200527 w 1889896"/>
              <a:gd name="connsiteY12" fmla="*/ 601801 h 2152220"/>
              <a:gd name="connsiteX13" fmla="*/ 65773 w 1889896"/>
              <a:gd name="connsiteY13" fmla="*/ 698053 h 2152220"/>
              <a:gd name="connsiteX14" fmla="*/ 0 w 1889896"/>
              <a:gd name="connsiteY14" fmla="*/ 789272 h 2152220"/>
              <a:gd name="connsiteX0" fmla="*/ 0 w 1889896"/>
              <a:gd name="connsiteY0" fmla="*/ 789272 h 2134603"/>
              <a:gd name="connsiteX1" fmla="*/ 1371735 w 1889896"/>
              <a:gd name="connsiteY1" fmla="*/ 2134603 h 2134603"/>
              <a:gd name="connsiteX2" fmla="*/ 1474658 w 1889896"/>
              <a:gd name="connsiteY2" fmla="*/ 2066839 h 2134603"/>
              <a:gd name="connsiteX3" fmla="*/ 1616376 w 1889896"/>
              <a:gd name="connsiteY3" fmla="*/ 1978084 h 2134603"/>
              <a:gd name="connsiteX4" fmla="*/ 1889896 w 1889896"/>
              <a:gd name="connsiteY4" fmla="*/ 1933355 h 2134603"/>
              <a:gd name="connsiteX5" fmla="*/ 1884814 w 1889896"/>
              <a:gd name="connsiteY5" fmla="*/ 0 h 2134603"/>
              <a:gd name="connsiteX6" fmla="*/ 1596190 w 1889896"/>
              <a:gd name="connsiteY6" fmla="*/ 14660 h 2134603"/>
              <a:gd name="connsiteX7" fmla="*/ 1326683 w 1889896"/>
              <a:gd name="connsiteY7" fmla="*/ 62786 h 2134603"/>
              <a:gd name="connsiteX8" fmla="*/ 1122012 w 1889896"/>
              <a:gd name="connsiteY8" fmla="*/ 110472 h 2134603"/>
              <a:gd name="connsiteX9" fmla="*/ 912796 w 1889896"/>
              <a:gd name="connsiteY9" fmla="*/ 182440 h 2134603"/>
              <a:gd name="connsiteX10" fmla="*/ 654919 w 1889896"/>
              <a:gd name="connsiteY10" fmla="*/ 295868 h 2134603"/>
              <a:gd name="connsiteX11" fmla="*/ 380332 w 1889896"/>
              <a:gd name="connsiteY11" fmla="*/ 462454 h 2134603"/>
              <a:gd name="connsiteX12" fmla="*/ 200527 w 1889896"/>
              <a:gd name="connsiteY12" fmla="*/ 601801 h 2134603"/>
              <a:gd name="connsiteX13" fmla="*/ 65773 w 1889896"/>
              <a:gd name="connsiteY13" fmla="*/ 698053 h 2134603"/>
              <a:gd name="connsiteX14" fmla="*/ 0 w 1889896"/>
              <a:gd name="connsiteY14" fmla="*/ 789272 h 2134603"/>
              <a:gd name="connsiteX0" fmla="*/ 0 w 1889896"/>
              <a:gd name="connsiteY0" fmla="*/ 789272 h 2134603"/>
              <a:gd name="connsiteX1" fmla="*/ 1371735 w 1889896"/>
              <a:gd name="connsiteY1" fmla="*/ 2134603 h 2134603"/>
              <a:gd name="connsiteX2" fmla="*/ 1469578 w 1889896"/>
              <a:gd name="connsiteY2" fmla="*/ 2049223 h 2134603"/>
              <a:gd name="connsiteX3" fmla="*/ 1616376 w 1889896"/>
              <a:gd name="connsiteY3" fmla="*/ 1978084 h 2134603"/>
              <a:gd name="connsiteX4" fmla="*/ 1889896 w 1889896"/>
              <a:gd name="connsiteY4" fmla="*/ 1933355 h 2134603"/>
              <a:gd name="connsiteX5" fmla="*/ 1884814 w 1889896"/>
              <a:gd name="connsiteY5" fmla="*/ 0 h 2134603"/>
              <a:gd name="connsiteX6" fmla="*/ 1596190 w 1889896"/>
              <a:gd name="connsiteY6" fmla="*/ 14660 h 2134603"/>
              <a:gd name="connsiteX7" fmla="*/ 1326683 w 1889896"/>
              <a:gd name="connsiteY7" fmla="*/ 62786 h 2134603"/>
              <a:gd name="connsiteX8" fmla="*/ 1122012 w 1889896"/>
              <a:gd name="connsiteY8" fmla="*/ 110472 h 2134603"/>
              <a:gd name="connsiteX9" fmla="*/ 912796 w 1889896"/>
              <a:gd name="connsiteY9" fmla="*/ 182440 h 2134603"/>
              <a:gd name="connsiteX10" fmla="*/ 654919 w 1889896"/>
              <a:gd name="connsiteY10" fmla="*/ 295868 h 2134603"/>
              <a:gd name="connsiteX11" fmla="*/ 380332 w 1889896"/>
              <a:gd name="connsiteY11" fmla="*/ 462454 h 2134603"/>
              <a:gd name="connsiteX12" fmla="*/ 200527 w 1889896"/>
              <a:gd name="connsiteY12" fmla="*/ 601801 h 2134603"/>
              <a:gd name="connsiteX13" fmla="*/ 65773 w 1889896"/>
              <a:gd name="connsiteY13" fmla="*/ 698053 h 2134603"/>
              <a:gd name="connsiteX14" fmla="*/ 0 w 1889896"/>
              <a:gd name="connsiteY14" fmla="*/ 789272 h 2134603"/>
              <a:gd name="connsiteX0" fmla="*/ 0 w 1889896"/>
              <a:gd name="connsiteY0" fmla="*/ 789272 h 2134603"/>
              <a:gd name="connsiteX1" fmla="*/ 1371735 w 1889896"/>
              <a:gd name="connsiteY1" fmla="*/ 2134603 h 2134603"/>
              <a:gd name="connsiteX2" fmla="*/ 1472118 w 1889896"/>
              <a:gd name="connsiteY2" fmla="*/ 2056773 h 2134603"/>
              <a:gd name="connsiteX3" fmla="*/ 1616376 w 1889896"/>
              <a:gd name="connsiteY3" fmla="*/ 1978084 h 2134603"/>
              <a:gd name="connsiteX4" fmla="*/ 1889896 w 1889896"/>
              <a:gd name="connsiteY4" fmla="*/ 1933355 h 2134603"/>
              <a:gd name="connsiteX5" fmla="*/ 1884814 w 1889896"/>
              <a:gd name="connsiteY5" fmla="*/ 0 h 2134603"/>
              <a:gd name="connsiteX6" fmla="*/ 1596190 w 1889896"/>
              <a:gd name="connsiteY6" fmla="*/ 14660 h 2134603"/>
              <a:gd name="connsiteX7" fmla="*/ 1326683 w 1889896"/>
              <a:gd name="connsiteY7" fmla="*/ 62786 h 2134603"/>
              <a:gd name="connsiteX8" fmla="*/ 1122012 w 1889896"/>
              <a:gd name="connsiteY8" fmla="*/ 110472 h 2134603"/>
              <a:gd name="connsiteX9" fmla="*/ 912796 w 1889896"/>
              <a:gd name="connsiteY9" fmla="*/ 182440 h 2134603"/>
              <a:gd name="connsiteX10" fmla="*/ 654919 w 1889896"/>
              <a:gd name="connsiteY10" fmla="*/ 295868 h 2134603"/>
              <a:gd name="connsiteX11" fmla="*/ 380332 w 1889896"/>
              <a:gd name="connsiteY11" fmla="*/ 462454 h 2134603"/>
              <a:gd name="connsiteX12" fmla="*/ 200527 w 1889896"/>
              <a:gd name="connsiteY12" fmla="*/ 601801 h 2134603"/>
              <a:gd name="connsiteX13" fmla="*/ 65773 w 1889896"/>
              <a:gd name="connsiteY13" fmla="*/ 698053 h 2134603"/>
              <a:gd name="connsiteX14" fmla="*/ 0 w 1889896"/>
              <a:gd name="connsiteY14" fmla="*/ 789272 h 2134603"/>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96190 w 1889896"/>
              <a:gd name="connsiteY6" fmla="*/ 27243 h 2147186"/>
              <a:gd name="connsiteX7" fmla="*/ 1326683 w 1889896"/>
              <a:gd name="connsiteY7" fmla="*/ 75369 h 2147186"/>
              <a:gd name="connsiteX8" fmla="*/ 1122012 w 1889896"/>
              <a:gd name="connsiteY8" fmla="*/ 123055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6683 w 1889896"/>
              <a:gd name="connsiteY7" fmla="*/ 75369 h 2147186"/>
              <a:gd name="connsiteX8" fmla="*/ 1122012 w 1889896"/>
              <a:gd name="connsiteY8" fmla="*/ 123055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7819 h 2147186"/>
              <a:gd name="connsiteX8" fmla="*/ 1122012 w 1889896"/>
              <a:gd name="connsiteY8" fmla="*/ 123055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7819 h 2147186"/>
              <a:gd name="connsiteX8" fmla="*/ 1122012 w 1889896"/>
              <a:gd name="connsiteY8" fmla="*/ 123055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7819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7819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7819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0256 w 1889896"/>
              <a:gd name="connsiteY9" fmla="*/ 184956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0256 w 1889896"/>
              <a:gd name="connsiteY9" fmla="*/ 184956 h 2147186"/>
              <a:gd name="connsiteX10" fmla="*/ 652379 w 1889896"/>
              <a:gd name="connsiteY10" fmla="*/ 303417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0256 w 1889896"/>
              <a:gd name="connsiteY9" fmla="*/ 184956 h 2147186"/>
              <a:gd name="connsiteX10" fmla="*/ 652379 w 1889896"/>
              <a:gd name="connsiteY10" fmla="*/ 303417 h 2147186"/>
              <a:gd name="connsiteX11" fmla="*/ 372712 w 1889896"/>
              <a:gd name="connsiteY11" fmla="*/ 464971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0256 w 1889896"/>
              <a:gd name="connsiteY9" fmla="*/ 184956 h 2147186"/>
              <a:gd name="connsiteX10" fmla="*/ 652379 w 1889896"/>
              <a:gd name="connsiteY10" fmla="*/ 303417 h 2147186"/>
              <a:gd name="connsiteX11" fmla="*/ 372712 w 1889896"/>
              <a:gd name="connsiteY11" fmla="*/ 464971 h 2147186"/>
              <a:gd name="connsiteX12" fmla="*/ 182747 w 1889896"/>
              <a:gd name="connsiteY12" fmla="*/ 596768 h 2147186"/>
              <a:gd name="connsiteX13" fmla="*/ 65773 w 1889896"/>
              <a:gd name="connsiteY13" fmla="*/ 710636 h 2147186"/>
              <a:gd name="connsiteX14" fmla="*/ 0 w 1889896"/>
              <a:gd name="connsiteY14" fmla="*/ 801855 h 2147186"/>
              <a:gd name="connsiteX0" fmla="*/ 0 w 1905137"/>
              <a:gd name="connsiteY0" fmla="*/ 784239 h 2147186"/>
              <a:gd name="connsiteX1" fmla="*/ 1386976 w 1905137"/>
              <a:gd name="connsiteY1" fmla="*/ 2147186 h 2147186"/>
              <a:gd name="connsiteX2" fmla="*/ 1487359 w 1905137"/>
              <a:gd name="connsiteY2" fmla="*/ 2069356 h 2147186"/>
              <a:gd name="connsiteX3" fmla="*/ 1631617 w 1905137"/>
              <a:gd name="connsiteY3" fmla="*/ 1990667 h 2147186"/>
              <a:gd name="connsiteX4" fmla="*/ 1905137 w 1905137"/>
              <a:gd name="connsiteY4" fmla="*/ 1945938 h 2147186"/>
              <a:gd name="connsiteX5" fmla="*/ 1902595 w 1905137"/>
              <a:gd name="connsiteY5" fmla="*/ 0 h 2147186"/>
              <a:gd name="connsiteX6" fmla="*/ 1603811 w 1905137"/>
              <a:gd name="connsiteY6" fmla="*/ 17177 h 2147186"/>
              <a:gd name="connsiteX7" fmla="*/ 1336845 w 1905137"/>
              <a:gd name="connsiteY7" fmla="*/ 62785 h 2147186"/>
              <a:gd name="connsiteX8" fmla="*/ 1124553 w 1905137"/>
              <a:gd name="connsiteY8" fmla="*/ 120538 h 2147186"/>
              <a:gd name="connsiteX9" fmla="*/ 925497 w 1905137"/>
              <a:gd name="connsiteY9" fmla="*/ 184956 h 2147186"/>
              <a:gd name="connsiteX10" fmla="*/ 667620 w 1905137"/>
              <a:gd name="connsiteY10" fmla="*/ 303417 h 2147186"/>
              <a:gd name="connsiteX11" fmla="*/ 387953 w 1905137"/>
              <a:gd name="connsiteY11" fmla="*/ 464971 h 2147186"/>
              <a:gd name="connsiteX12" fmla="*/ 197988 w 1905137"/>
              <a:gd name="connsiteY12" fmla="*/ 596768 h 2147186"/>
              <a:gd name="connsiteX13" fmla="*/ 81014 w 1905137"/>
              <a:gd name="connsiteY13" fmla="*/ 710636 h 2147186"/>
              <a:gd name="connsiteX14" fmla="*/ 0 w 1905137"/>
              <a:gd name="connsiteY14" fmla="*/ 784239 h 2147186"/>
              <a:gd name="connsiteX0" fmla="*/ 0 w 1905137"/>
              <a:gd name="connsiteY0" fmla="*/ 784239 h 2147186"/>
              <a:gd name="connsiteX1" fmla="*/ 1386976 w 1905137"/>
              <a:gd name="connsiteY1" fmla="*/ 2147186 h 2147186"/>
              <a:gd name="connsiteX2" fmla="*/ 1487359 w 1905137"/>
              <a:gd name="connsiteY2" fmla="*/ 2069356 h 2147186"/>
              <a:gd name="connsiteX3" fmla="*/ 1631617 w 1905137"/>
              <a:gd name="connsiteY3" fmla="*/ 1990667 h 2147186"/>
              <a:gd name="connsiteX4" fmla="*/ 1905137 w 1905137"/>
              <a:gd name="connsiteY4" fmla="*/ 1945938 h 2147186"/>
              <a:gd name="connsiteX5" fmla="*/ 1902595 w 1905137"/>
              <a:gd name="connsiteY5" fmla="*/ 0 h 2147186"/>
              <a:gd name="connsiteX6" fmla="*/ 1603811 w 1905137"/>
              <a:gd name="connsiteY6" fmla="*/ 17177 h 2147186"/>
              <a:gd name="connsiteX7" fmla="*/ 1336845 w 1905137"/>
              <a:gd name="connsiteY7" fmla="*/ 62785 h 2147186"/>
              <a:gd name="connsiteX8" fmla="*/ 1124553 w 1905137"/>
              <a:gd name="connsiteY8" fmla="*/ 120538 h 2147186"/>
              <a:gd name="connsiteX9" fmla="*/ 925497 w 1905137"/>
              <a:gd name="connsiteY9" fmla="*/ 184956 h 2147186"/>
              <a:gd name="connsiteX10" fmla="*/ 667620 w 1905137"/>
              <a:gd name="connsiteY10" fmla="*/ 303417 h 2147186"/>
              <a:gd name="connsiteX11" fmla="*/ 387953 w 1905137"/>
              <a:gd name="connsiteY11" fmla="*/ 464971 h 2147186"/>
              <a:gd name="connsiteX12" fmla="*/ 197988 w 1905137"/>
              <a:gd name="connsiteY12" fmla="*/ 596768 h 2147186"/>
              <a:gd name="connsiteX13" fmla="*/ 75934 w 1905137"/>
              <a:gd name="connsiteY13" fmla="*/ 710636 h 2147186"/>
              <a:gd name="connsiteX14" fmla="*/ 0 w 1905137"/>
              <a:gd name="connsiteY14" fmla="*/ 784239 h 2147186"/>
              <a:gd name="connsiteX0" fmla="*/ 0 w 1905137"/>
              <a:gd name="connsiteY0" fmla="*/ 784239 h 2147186"/>
              <a:gd name="connsiteX1" fmla="*/ 1386976 w 1905137"/>
              <a:gd name="connsiteY1" fmla="*/ 2147186 h 2147186"/>
              <a:gd name="connsiteX2" fmla="*/ 1487359 w 1905137"/>
              <a:gd name="connsiteY2" fmla="*/ 2069356 h 2147186"/>
              <a:gd name="connsiteX3" fmla="*/ 1631617 w 1905137"/>
              <a:gd name="connsiteY3" fmla="*/ 1990667 h 2147186"/>
              <a:gd name="connsiteX4" fmla="*/ 1905137 w 1905137"/>
              <a:gd name="connsiteY4" fmla="*/ 1945938 h 2147186"/>
              <a:gd name="connsiteX5" fmla="*/ 1902595 w 1905137"/>
              <a:gd name="connsiteY5" fmla="*/ 0 h 2147186"/>
              <a:gd name="connsiteX6" fmla="*/ 1603811 w 1905137"/>
              <a:gd name="connsiteY6" fmla="*/ 17177 h 2147186"/>
              <a:gd name="connsiteX7" fmla="*/ 1336845 w 1905137"/>
              <a:gd name="connsiteY7" fmla="*/ 62785 h 2147186"/>
              <a:gd name="connsiteX8" fmla="*/ 1124553 w 1905137"/>
              <a:gd name="connsiteY8" fmla="*/ 120538 h 2147186"/>
              <a:gd name="connsiteX9" fmla="*/ 925497 w 1905137"/>
              <a:gd name="connsiteY9" fmla="*/ 184956 h 2147186"/>
              <a:gd name="connsiteX10" fmla="*/ 667620 w 1905137"/>
              <a:gd name="connsiteY10" fmla="*/ 303417 h 2147186"/>
              <a:gd name="connsiteX11" fmla="*/ 387953 w 1905137"/>
              <a:gd name="connsiteY11" fmla="*/ 464971 h 2147186"/>
              <a:gd name="connsiteX12" fmla="*/ 197988 w 1905137"/>
              <a:gd name="connsiteY12" fmla="*/ 596768 h 2147186"/>
              <a:gd name="connsiteX13" fmla="*/ 75934 w 1905137"/>
              <a:gd name="connsiteY13" fmla="*/ 710636 h 2147186"/>
              <a:gd name="connsiteX14" fmla="*/ 0 w 1905137"/>
              <a:gd name="connsiteY14" fmla="*/ 784239 h 2147186"/>
              <a:gd name="connsiteX0" fmla="*/ 0 w 1910216"/>
              <a:gd name="connsiteY0" fmla="*/ 776689 h 2147186"/>
              <a:gd name="connsiteX1" fmla="*/ 1392055 w 1910216"/>
              <a:gd name="connsiteY1" fmla="*/ 2147186 h 2147186"/>
              <a:gd name="connsiteX2" fmla="*/ 1492438 w 1910216"/>
              <a:gd name="connsiteY2" fmla="*/ 2069356 h 2147186"/>
              <a:gd name="connsiteX3" fmla="*/ 1636696 w 1910216"/>
              <a:gd name="connsiteY3" fmla="*/ 1990667 h 2147186"/>
              <a:gd name="connsiteX4" fmla="*/ 1910216 w 1910216"/>
              <a:gd name="connsiteY4" fmla="*/ 1945938 h 2147186"/>
              <a:gd name="connsiteX5" fmla="*/ 1907674 w 1910216"/>
              <a:gd name="connsiteY5" fmla="*/ 0 h 2147186"/>
              <a:gd name="connsiteX6" fmla="*/ 1608890 w 1910216"/>
              <a:gd name="connsiteY6" fmla="*/ 17177 h 2147186"/>
              <a:gd name="connsiteX7" fmla="*/ 1341924 w 1910216"/>
              <a:gd name="connsiteY7" fmla="*/ 62785 h 2147186"/>
              <a:gd name="connsiteX8" fmla="*/ 1129632 w 1910216"/>
              <a:gd name="connsiteY8" fmla="*/ 120538 h 2147186"/>
              <a:gd name="connsiteX9" fmla="*/ 930576 w 1910216"/>
              <a:gd name="connsiteY9" fmla="*/ 184956 h 2147186"/>
              <a:gd name="connsiteX10" fmla="*/ 672699 w 1910216"/>
              <a:gd name="connsiteY10" fmla="*/ 303417 h 2147186"/>
              <a:gd name="connsiteX11" fmla="*/ 393032 w 1910216"/>
              <a:gd name="connsiteY11" fmla="*/ 464971 h 2147186"/>
              <a:gd name="connsiteX12" fmla="*/ 203067 w 1910216"/>
              <a:gd name="connsiteY12" fmla="*/ 596768 h 2147186"/>
              <a:gd name="connsiteX13" fmla="*/ 81013 w 1910216"/>
              <a:gd name="connsiteY13" fmla="*/ 710636 h 2147186"/>
              <a:gd name="connsiteX14" fmla="*/ 0 w 1910216"/>
              <a:gd name="connsiteY14" fmla="*/ 776689 h 2147186"/>
              <a:gd name="connsiteX0" fmla="*/ 0 w 1910216"/>
              <a:gd name="connsiteY0" fmla="*/ 776689 h 2147186"/>
              <a:gd name="connsiteX1" fmla="*/ 1392055 w 1910216"/>
              <a:gd name="connsiteY1" fmla="*/ 2147186 h 2147186"/>
              <a:gd name="connsiteX2" fmla="*/ 1492438 w 1910216"/>
              <a:gd name="connsiteY2" fmla="*/ 2069356 h 2147186"/>
              <a:gd name="connsiteX3" fmla="*/ 1636696 w 1910216"/>
              <a:gd name="connsiteY3" fmla="*/ 1990667 h 2147186"/>
              <a:gd name="connsiteX4" fmla="*/ 1910216 w 1910216"/>
              <a:gd name="connsiteY4" fmla="*/ 1945938 h 2147186"/>
              <a:gd name="connsiteX5" fmla="*/ 1907674 w 1910216"/>
              <a:gd name="connsiteY5" fmla="*/ 0 h 2147186"/>
              <a:gd name="connsiteX6" fmla="*/ 1608890 w 1910216"/>
              <a:gd name="connsiteY6" fmla="*/ 17177 h 2147186"/>
              <a:gd name="connsiteX7" fmla="*/ 1341924 w 1910216"/>
              <a:gd name="connsiteY7" fmla="*/ 62785 h 2147186"/>
              <a:gd name="connsiteX8" fmla="*/ 1129632 w 1910216"/>
              <a:gd name="connsiteY8" fmla="*/ 120538 h 2147186"/>
              <a:gd name="connsiteX9" fmla="*/ 930576 w 1910216"/>
              <a:gd name="connsiteY9" fmla="*/ 184956 h 2147186"/>
              <a:gd name="connsiteX10" fmla="*/ 672699 w 1910216"/>
              <a:gd name="connsiteY10" fmla="*/ 303417 h 2147186"/>
              <a:gd name="connsiteX11" fmla="*/ 393032 w 1910216"/>
              <a:gd name="connsiteY11" fmla="*/ 464971 h 2147186"/>
              <a:gd name="connsiteX12" fmla="*/ 203067 w 1910216"/>
              <a:gd name="connsiteY12" fmla="*/ 596768 h 2147186"/>
              <a:gd name="connsiteX13" fmla="*/ 81013 w 1910216"/>
              <a:gd name="connsiteY13" fmla="*/ 710636 h 2147186"/>
              <a:gd name="connsiteX14" fmla="*/ 0 w 1910216"/>
              <a:gd name="connsiteY14" fmla="*/ 776689 h 2147186"/>
              <a:gd name="connsiteX0" fmla="*/ 0 w 1910216"/>
              <a:gd name="connsiteY0" fmla="*/ 776689 h 2147186"/>
              <a:gd name="connsiteX1" fmla="*/ 1392055 w 1910216"/>
              <a:gd name="connsiteY1" fmla="*/ 2147186 h 2147186"/>
              <a:gd name="connsiteX2" fmla="*/ 1492438 w 1910216"/>
              <a:gd name="connsiteY2" fmla="*/ 2069356 h 2147186"/>
              <a:gd name="connsiteX3" fmla="*/ 1636696 w 1910216"/>
              <a:gd name="connsiteY3" fmla="*/ 1990667 h 2147186"/>
              <a:gd name="connsiteX4" fmla="*/ 1910216 w 1910216"/>
              <a:gd name="connsiteY4" fmla="*/ 1945938 h 2147186"/>
              <a:gd name="connsiteX5" fmla="*/ 1907674 w 1910216"/>
              <a:gd name="connsiteY5" fmla="*/ 0 h 2147186"/>
              <a:gd name="connsiteX6" fmla="*/ 1608890 w 1910216"/>
              <a:gd name="connsiteY6" fmla="*/ 17177 h 2147186"/>
              <a:gd name="connsiteX7" fmla="*/ 1341924 w 1910216"/>
              <a:gd name="connsiteY7" fmla="*/ 62785 h 2147186"/>
              <a:gd name="connsiteX8" fmla="*/ 1129632 w 1910216"/>
              <a:gd name="connsiteY8" fmla="*/ 120538 h 2147186"/>
              <a:gd name="connsiteX9" fmla="*/ 930576 w 1910216"/>
              <a:gd name="connsiteY9" fmla="*/ 184956 h 2147186"/>
              <a:gd name="connsiteX10" fmla="*/ 672699 w 1910216"/>
              <a:gd name="connsiteY10" fmla="*/ 303417 h 2147186"/>
              <a:gd name="connsiteX11" fmla="*/ 393032 w 1910216"/>
              <a:gd name="connsiteY11" fmla="*/ 464971 h 2147186"/>
              <a:gd name="connsiteX12" fmla="*/ 203067 w 1910216"/>
              <a:gd name="connsiteY12" fmla="*/ 596768 h 2147186"/>
              <a:gd name="connsiteX13" fmla="*/ 81013 w 1910216"/>
              <a:gd name="connsiteY13" fmla="*/ 708119 h 2147186"/>
              <a:gd name="connsiteX14" fmla="*/ 0 w 1910216"/>
              <a:gd name="connsiteY14" fmla="*/ 776689 h 214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0216" h="2147186">
                <a:moveTo>
                  <a:pt x="0" y="776689"/>
                </a:moveTo>
                <a:lnTo>
                  <a:pt x="1392055" y="2147186"/>
                </a:lnTo>
                <a:cubicBezTo>
                  <a:pt x="1430596" y="2109498"/>
                  <a:pt x="1453897" y="2107044"/>
                  <a:pt x="1492438" y="2069356"/>
                </a:cubicBezTo>
                <a:cubicBezTo>
                  <a:pt x="1532904" y="2048160"/>
                  <a:pt x="1596230" y="2011863"/>
                  <a:pt x="1636696" y="1990667"/>
                </a:cubicBezTo>
                <a:cubicBezTo>
                  <a:pt x="1772743" y="1958981"/>
                  <a:pt x="1766549" y="1949942"/>
                  <a:pt x="1910216" y="1945938"/>
                </a:cubicBezTo>
                <a:cubicBezTo>
                  <a:pt x="1906829" y="1292259"/>
                  <a:pt x="1911061" y="653679"/>
                  <a:pt x="1907674" y="0"/>
                </a:cubicBezTo>
                <a:lnTo>
                  <a:pt x="1608890" y="17177"/>
                </a:lnTo>
                <a:cubicBezTo>
                  <a:pt x="1519901" y="34058"/>
                  <a:pt x="1466474" y="35837"/>
                  <a:pt x="1341924" y="62785"/>
                </a:cubicBezTo>
                <a:cubicBezTo>
                  <a:pt x="1230520" y="82875"/>
                  <a:pt x="1200396" y="102965"/>
                  <a:pt x="1129632" y="120538"/>
                </a:cubicBezTo>
                <a:lnTo>
                  <a:pt x="930576" y="184956"/>
                </a:lnTo>
                <a:lnTo>
                  <a:pt x="672699" y="303417"/>
                </a:lnTo>
                <a:lnTo>
                  <a:pt x="393032" y="464971"/>
                </a:lnTo>
                <a:lnTo>
                  <a:pt x="203067" y="596768"/>
                </a:lnTo>
                <a:lnTo>
                  <a:pt x="81013" y="708119"/>
                </a:lnTo>
                <a:cubicBezTo>
                  <a:pt x="53162" y="727619"/>
                  <a:pt x="32931" y="744604"/>
                  <a:pt x="0" y="776689"/>
                </a:cubicBezTo>
                <a:close/>
              </a:path>
            </a:pathLst>
          </a:custGeom>
          <a:solidFill>
            <a:srgbClr val="9CD59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hildren1">
            <a:hlinkClick r:id="" action="ppaction://noaction"/>
            <a:extLst>
              <a:ext uri="{FF2B5EF4-FFF2-40B4-BE49-F238E27FC236}">
                <a16:creationId xmlns:a16="http://schemas.microsoft.com/office/drawing/2014/main" id="{B09074F9-B666-47B5-93EE-1D16CBE0523E}"/>
              </a:ext>
            </a:extLst>
          </p:cNvPr>
          <p:cNvSpPr/>
          <p:nvPr/>
        </p:nvSpPr>
        <p:spPr>
          <a:xfrm rot="13509884">
            <a:off x="10581451" y="1364588"/>
            <a:ext cx="508648" cy="584744"/>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74796 w 1963554"/>
              <a:gd name="connsiteY2" fmla="*/ 2030931 h 2184935"/>
              <a:gd name="connsiteX3" fmla="*/ 1956179 w 1963554"/>
              <a:gd name="connsiteY3" fmla="*/ 1956390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700448 w 1963554"/>
              <a:gd name="connsiteY2" fmla="*/ 2002123 h 2184935"/>
              <a:gd name="connsiteX3" fmla="*/ 1956179 w 1963554"/>
              <a:gd name="connsiteY3" fmla="*/ 1956390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700448 w 1963554"/>
              <a:gd name="connsiteY2" fmla="*/ 2002123 h 2184935"/>
              <a:gd name="connsiteX3" fmla="*/ 1956179 w 1963554"/>
              <a:gd name="connsiteY3" fmla="*/ 1956390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700448 w 1963554"/>
              <a:gd name="connsiteY2" fmla="*/ 2002123 h 2184935"/>
              <a:gd name="connsiteX3" fmla="*/ 1956179 w 1963554"/>
              <a:gd name="connsiteY3" fmla="*/ 1956390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700448 w 1963554"/>
              <a:gd name="connsiteY2" fmla="*/ 2002123 h 2184935"/>
              <a:gd name="connsiteX3" fmla="*/ 1956179 w 1963554"/>
              <a:gd name="connsiteY3" fmla="*/ 1956390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700426 w 1963554"/>
              <a:gd name="connsiteY2" fmla="*/ 1994940 h 2184935"/>
              <a:gd name="connsiteX3" fmla="*/ 1956179 w 1963554"/>
              <a:gd name="connsiteY3" fmla="*/ 1956390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56116"/>
              <a:gd name="connsiteX1" fmla="*/ 1444242 w 1963554"/>
              <a:gd name="connsiteY1" fmla="*/ 2156116 h 2156116"/>
              <a:gd name="connsiteX2" fmla="*/ 1700426 w 1963554"/>
              <a:gd name="connsiteY2" fmla="*/ 1994940 h 2156116"/>
              <a:gd name="connsiteX3" fmla="*/ 1956179 w 1963554"/>
              <a:gd name="connsiteY3" fmla="*/ 1956390 h 2156116"/>
              <a:gd name="connsiteX4" fmla="*/ 1963554 w 1963554"/>
              <a:gd name="connsiteY4" fmla="*/ 0 h 2156116"/>
              <a:gd name="connsiteX5" fmla="*/ 1626670 w 1963554"/>
              <a:gd name="connsiteY5" fmla="*/ 9626 h 2156116"/>
              <a:gd name="connsiteX6" fmla="*/ 1357163 w 1963554"/>
              <a:gd name="connsiteY6" fmla="*/ 57752 h 2156116"/>
              <a:gd name="connsiteX7" fmla="*/ 1155032 w 1963554"/>
              <a:gd name="connsiteY7" fmla="*/ 115504 h 2156116"/>
              <a:gd name="connsiteX8" fmla="*/ 943276 w 1963554"/>
              <a:gd name="connsiteY8" fmla="*/ 192506 h 2156116"/>
              <a:gd name="connsiteX9" fmla="*/ 693019 w 1963554"/>
              <a:gd name="connsiteY9" fmla="*/ 298384 h 2156116"/>
              <a:gd name="connsiteX10" fmla="*/ 423512 w 1963554"/>
              <a:gd name="connsiteY10" fmla="*/ 452388 h 2156116"/>
              <a:gd name="connsiteX11" fmla="*/ 231007 w 1963554"/>
              <a:gd name="connsiteY11" fmla="*/ 596767 h 2156116"/>
              <a:gd name="connsiteX12" fmla="*/ 96253 w 1963554"/>
              <a:gd name="connsiteY12" fmla="*/ 693019 h 2156116"/>
              <a:gd name="connsiteX13" fmla="*/ 0 w 1963554"/>
              <a:gd name="connsiteY13" fmla="*/ 789272 h 2156116"/>
              <a:gd name="connsiteX0" fmla="*/ 0 w 1963554"/>
              <a:gd name="connsiteY0" fmla="*/ 789272 h 2156116"/>
              <a:gd name="connsiteX1" fmla="*/ 1444242 w 1963554"/>
              <a:gd name="connsiteY1" fmla="*/ 2156116 h 2156116"/>
              <a:gd name="connsiteX2" fmla="*/ 1689332 w 1963554"/>
              <a:gd name="connsiteY2" fmla="*/ 1973418 h 2156116"/>
              <a:gd name="connsiteX3" fmla="*/ 1956179 w 1963554"/>
              <a:gd name="connsiteY3" fmla="*/ 1956390 h 2156116"/>
              <a:gd name="connsiteX4" fmla="*/ 1963554 w 1963554"/>
              <a:gd name="connsiteY4" fmla="*/ 0 h 2156116"/>
              <a:gd name="connsiteX5" fmla="*/ 1626670 w 1963554"/>
              <a:gd name="connsiteY5" fmla="*/ 9626 h 2156116"/>
              <a:gd name="connsiteX6" fmla="*/ 1357163 w 1963554"/>
              <a:gd name="connsiteY6" fmla="*/ 57752 h 2156116"/>
              <a:gd name="connsiteX7" fmla="*/ 1155032 w 1963554"/>
              <a:gd name="connsiteY7" fmla="*/ 115504 h 2156116"/>
              <a:gd name="connsiteX8" fmla="*/ 943276 w 1963554"/>
              <a:gd name="connsiteY8" fmla="*/ 192506 h 2156116"/>
              <a:gd name="connsiteX9" fmla="*/ 693019 w 1963554"/>
              <a:gd name="connsiteY9" fmla="*/ 298384 h 2156116"/>
              <a:gd name="connsiteX10" fmla="*/ 423512 w 1963554"/>
              <a:gd name="connsiteY10" fmla="*/ 452388 h 2156116"/>
              <a:gd name="connsiteX11" fmla="*/ 231007 w 1963554"/>
              <a:gd name="connsiteY11" fmla="*/ 596767 h 2156116"/>
              <a:gd name="connsiteX12" fmla="*/ 96253 w 1963554"/>
              <a:gd name="connsiteY12" fmla="*/ 693019 h 2156116"/>
              <a:gd name="connsiteX13" fmla="*/ 0 w 1963554"/>
              <a:gd name="connsiteY13" fmla="*/ 789272 h 2156116"/>
              <a:gd name="connsiteX0" fmla="*/ 0 w 1963554"/>
              <a:gd name="connsiteY0" fmla="*/ 789272 h 2156116"/>
              <a:gd name="connsiteX1" fmla="*/ 1444242 w 1963554"/>
              <a:gd name="connsiteY1" fmla="*/ 2156116 h 2156116"/>
              <a:gd name="connsiteX2" fmla="*/ 1693092 w 1963554"/>
              <a:gd name="connsiteY2" fmla="*/ 2002144 h 2156116"/>
              <a:gd name="connsiteX3" fmla="*/ 1956179 w 1963554"/>
              <a:gd name="connsiteY3" fmla="*/ 1956390 h 2156116"/>
              <a:gd name="connsiteX4" fmla="*/ 1963554 w 1963554"/>
              <a:gd name="connsiteY4" fmla="*/ 0 h 2156116"/>
              <a:gd name="connsiteX5" fmla="*/ 1626670 w 1963554"/>
              <a:gd name="connsiteY5" fmla="*/ 9626 h 2156116"/>
              <a:gd name="connsiteX6" fmla="*/ 1357163 w 1963554"/>
              <a:gd name="connsiteY6" fmla="*/ 57752 h 2156116"/>
              <a:gd name="connsiteX7" fmla="*/ 1155032 w 1963554"/>
              <a:gd name="connsiteY7" fmla="*/ 115504 h 2156116"/>
              <a:gd name="connsiteX8" fmla="*/ 943276 w 1963554"/>
              <a:gd name="connsiteY8" fmla="*/ 192506 h 2156116"/>
              <a:gd name="connsiteX9" fmla="*/ 693019 w 1963554"/>
              <a:gd name="connsiteY9" fmla="*/ 298384 h 2156116"/>
              <a:gd name="connsiteX10" fmla="*/ 423512 w 1963554"/>
              <a:gd name="connsiteY10" fmla="*/ 452388 h 2156116"/>
              <a:gd name="connsiteX11" fmla="*/ 231007 w 1963554"/>
              <a:gd name="connsiteY11" fmla="*/ 596767 h 2156116"/>
              <a:gd name="connsiteX12" fmla="*/ 96253 w 1963554"/>
              <a:gd name="connsiteY12" fmla="*/ 693019 h 2156116"/>
              <a:gd name="connsiteX13" fmla="*/ 0 w 1963554"/>
              <a:gd name="connsiteY13" fmla="*/ 789272 h 2156116"/>
              <a:gd name="connsiteX0" fmla="*/ 0 w 1954357"/>
              <a:gd name="connsiteY0" fmla="*/ 791043 h 2156116"/>
              <a:gd name="connsiteX1" fmla="*/ 1435045 w 1954357"/>
              <a:gd name="connsiteY1" fmla="*/ 2156116 h 2156116"/>
              <a:gd name="connsiteX2" fmla="*/ 1683895 w 1954357"/>
              <a:gd name="connsiteY2" fmla="*/ 2002144 h 2156116"/>
              <a:gd name="connsiteX3" fmla="*/ 1946982 w 1954357"/>
              <a:gd name="connsiteY3" fmla="*/ 1956390 h 2156116"/>
              <a:gd name="connsiteX4" fmla="*/ 1954357 w 1954357"/>
              <a:gd name="connsiteY4" fmla="*/ 0 h 2156116"/>
              <a:gd name="connsiteX5" fmla="*/ 1617473 w 1954357"/>
              <a:gd name="connsiteY5" fmla="*/ 9626 h 2156116"/>
              <a:gd name="connsiteX6" fmla="*/ 1347966 w 1954357"/>
              <a:gd name="connsiteY6" fmla="*/ 57752 h 2156116"/>
              <a:gd name="connsiteX7" fmla="*/ 1145835 w 1954357"/>
              <a:gd name="connsiteY7" fmla="*/ 115504 h 2156116"/>
              <a:gd name="connsiteX8" fmla="*/ 934079 w 1954357"/>
              <a:gd name="connsiteY8" fmla="*/ 192506 h 2156116"/>
              <a:gd name="connsiteX9" fmla="*/ 683822 w 1954357"/>
              <a:gd name="connsiteY9" fmla="*/ 298384 h 2156116"/>
              <a:gd name="connsiteX10" fmla="*/ 414315 w 1954357"/>
              <a:gd name="connsiteY10" fmla="*/ 452388 h 2156116"/>
              <a:gd name="connsiteX11" fmla="*/ 221810 w 1954357"/>
              <a:gd name="connsiteY11" fmla="*/ 596767 h 2156116"/>
              <a:gd name="connsiteX12" fmla="*/ 87056 w 1954357"/>
              <a:gd name="connsiteY12" fmla="*/ 693019 h 2156116"/>
              <a:gd name="connsiteX13" fmla="*/ 0 w 1954357"/>
              <a:gd name="connsiteY13" fmla="*/ 791043 h 2156116"/>
              <a:gd name="connsiteX0" fmla="*/ 0 w 1954357"/>
              <a:gd name="connsiteY0" fmla="*/ 791043 h 2170485"/>
              <a:gd name="connsiteX1" fmla="*/ 1435087 w 1954357"/>
              <a:gd name="connsiteY1" fmla="*/ 2170485 h 2170485"/>
              <a:gd name="connsiteX2" fmla="*/ 1683895 w 1954357"/>
              <a:gd name="connsiteY2" fmla="*/ 2002144 h 2170485"/>
              <a:gd name="connsiteX3" fmla="*/ 1946982 w 1954357"/>
              <a:gd name="connsiteY3" fmla="*/ 1956390 h 2170485"/>
              <a:gd name="connsiteX4" fmla="*/ 1954357 w 1954357"/>
              <a:gd name="connsiteY4" fmla="*/ 0 h 2170485"/>
              <a:gd name="connsiteX5" fmla="*/ 1617473 w 1954357"/>
              <a:gd name="connsiteY5" fmla="*/ 9626 h 2170485"/>
              <a:gd name="connsiteX6" fmla="*/ 1347966 w 1954357"/>
              <a:gd name="connsiteY6" fmla="*/ 57752 h 2170485"/>
              <a:gd name="connsiteX7" fmla="*/ 1145835 w 1954357"/>
              <a:gd name="connsiteY7" fmla="*/ 115504 h 2170485"/>
              <a:gd name="connsiteX8" fmla="*/ 934079 w 1954357"/>
              <a:gd name="connsiteY8" fmla="*/ 192506 h 2170485"/>
              <a:gd name="connsiteX9" fmla="*/ 683822 w 1954357"/>
              <a:gd name="connsiteY9" fmla="*/ 298384 h 2170485"/>
              <a:gd name="connsiteX10" fmla="*/ 414315 w 1954357"/>
              <a:gd name="connsiteY10" fmla="*/ 452388 h 2170485"/>
              <a:gd name="connsiteX11" fmla="*/ 221810 w 1954357"/>
              <a:gd name="connsiteY11" fmla="*/ 596767 h 2170485"/>
              <a:gd name="connsiteX12" fmla="*/ 87056 w 1954357"/>
              <a:gd name="connsiteY12" fmla="*/ 693019 h 2170485"/>
              <a:gd name="connsiteX13" fmla="*/ 0 w 1954357"/>
              <a:gd name="connsiteY13" fmla="*/ 791043 h 2170485"/>
              <a:gd name="connsiteX0" fmla="*/ 0 w 1954357"/>
              <a:gd name="connsiteY0" fmla="*/ 791043 h 2170485"/>
              <a:gd name="connsiteX1" fmla="*/ 1435087 w 1954357"/>
              <a:gd name="connsiteY1" fmla="*/ 2170485 h 2170485"/>
              <a:gd name="connsiteX2" fmla="*/ 1680249 w 1954357"/>
              <a:gd name="connsiteY2" fmla="*/ 2012930 h 2170485"/>
              <a:gd name="connsiteX3" fmla="*/ 1946982 w 1954357"/>
              <a:gd name="connsiteY3" fmla="*/ 1956390 h 2170485"/>
              <a:gd name="connsiteX4" fmla="*/ 1954357 w 1954357"/>
              <a:gd name="connsiteY4" fmla="*/ 0 h 2170485"/>
              <a:gd name="connsiteX5" fmla="*/ 1617473 w 1954357"/>
              <a:gd name="connsiteY5" fmla="*/ 9626 h 2170485"/>
              <a:gd name="connsiteX6" fmla="*/ 1347966 w 1954357"/>
              <a:gd name="connsiteY6" fmla="*/ 57752 h 2170485"/>
              <a:gd name="connsiteX7" fmla="*/ 1145835 w 1954357"/>
              <a:gd name="connsiteY7" fmla="*/ 115504 h 2170485"/>
              <a:gd name="connsiteX8" fmla="*/ 934079 w 1954357"/>
              <a:gd name="connsiteY8" fmla="*/ 192506 h 2170485"/>
              <a:gd name="connsiteX9" fmla="*/ 683822 w 1954357"/>
              <a:gd name="connsiteY9" fmla="*/ 298384 h 2170485"/>
              <a:gd name="connsiteX10" fmla="*/ 414315 w 1954357"/>
              <a:gd name="connsiteY10" fmla="*/ 452388 h 2170485"/>
              <a:gd name="connsiteX11" fmla="*/ 221810 w 1954357"/>
              <a:gd name="connsiteY11" fmla="*/ 596767 h 2170485"/>
              <a:gd name="connsiteX12" fmla="*/ 87056 w 1954357"/>
              <a:gd name="connsiteY12" fmla="*/ 693019 h 2170485"/>
              <a:gd name="connsiteX13" fmla="*/ 0 w 1954357"/>
              <a:gd name="connsiteY13" fmla="*/ 791043 h 2170485"/>
              <a:gd name="connsiteX0" fmla="*/ 0 w 1947240"/>
              <a:gd name="connsiteY0" fmla="*/ 798176 h 2177618"/>
              <a:gd name="connsiteX1" fmla="*/ 1435087 w 1947240"/>
              <a:gd name="connsiteY1" fmla="*/ 2177618 h 2177618"/>
              <a:gd name="connsiteX2" fmla="*/ 1680249 w 1947240"/>
              <a:gd name="connsiteY2" fmla="*/ 2020063 h 2177618"/>
              <a:gd name="connsiteX3" fmla="*/ 1946982 w 1947240"/>
              <a:gd name="connsiteY3" fmla="*/ 1963523 h 2177618"/>
              <a:gd name="connsiteX4" fmla="*/ 1935954 w 1947240"/>
              <a:gd name="connsiteY4" fmla="*/ 0 h 2177618"/>
              <a:gd name="connsiteX5" fmla="*/ 1617473 w 1947240"/>
              <a:gd name="connsiteY5" fmla="*/ 16759 h 2177618"/>
              <a:gd name="connsiteX6" fmla="*/ 1347966 w 1947240"/>
              <a:gd name="connsiteY6" fmla="*/ 64885 h 2177618"/>
              <a:gd name="connsiteX7" fmla="*/ 1145835 w 1947240"/>
              <a:gd name="connsiteY7" fmla="*/ 122637 h 2177618"/>
              <a:gd name="connsiteX8" fmla="*/ 934079 w 1947240"/>
              <a:gd name="connsiteY8" fmla="*/ 199639 h 2177618"/>
              <a:gd name="connsiteX9" fmla="*/ 683822 w 1947240"/>
              <a:gd name="connsiteY9" fmla="*/ 305517 h 2177618"/>
              <a:gd name="connsiteX10" fmla="*/ 414315 w 1947240"/>
              <a:gd name="connsiteY10" fmla="*/ 459521 h 2177618"/>
              <a:gd name="connsiteX11" fmla="*/ 221810 w 1947240"/>
              <a:gd name="connsiteY11" fmla="*/ 603900 h 2177618"/>
              <a:gd name="connsiteX12" fmla="*/ 87056 w 1947240"/>
              <a:gd name="connsiteY12" fmla="*/ 700152 h 2177618"/>
              <a:gd name="connsiteX13" fmla="*/ 0 w 1947240"/>
              <a:gd name="connsiteY13" fmla="*/ 798176 h 2177618"/>
              <a:gd name="connsiteX0" fmla="*/ 0 w 1943623"/>
              <a:gd name="connsiteY0" fmla="*/ 798176 h 2177618"/>
              <a:gd name="connsiteX1" fmla="*/ 1435087 w 1943623"/>
              <a:gd name="connsiteY1" fmla="*/ 2177618 h 2177618"/>
              <a:gd name="connsiteX2" fmla="*/ 1680249 w 1943623"/>
              <a:gd name="connsiteY2" fmla="*/ 2020063 h 2177618"/>
              <a:gd name="connsiteX3" fmla="*/ 1943296 w 1943623"/>
              <a:gd name="connsiteY3" fmla="*/ 1959941 h 2177618"/>
              <a:gd name="connsiteX4" fmla="*/ 1935954 w 1943623"/>
              <a:gd name="connsiteY4" fmla="*/ 0 h 2177618"/>
              <a:gd name="connsiteX5" fmla="*/ 1617473 w 1943623"/>
              <a:gd name="connsiteY5" fmla="*/ 16759 h 2177618"/>
              <a:gd name="connsiteX6" fmla="*/ 1347966 w 1943623"/>
              <a:gd name="connsiteY6" fmla="*/ 64885 h 2177618"/>
              <a:gd name="connsiteX7" fmla="*/ 1145835 w 1943623"/>
              <a:gd name="connsiteY7" fmla="*/ 122637 h 2177618"/>
              <a:gd name="connsiteX8" fmla="*/ 934079 w 1943623"/>
              <a:gd name="connsiteY8" fmla="*/ 199639 h 2177618"/>
              <a:gd name="connsiteX9" fmla="*/ 683822 w 1943623"/>
              <a:gd name="connsiteY9" fmla="*/ 305517 h 2177618"/>
              <a:gd name="connsiteX10" fmla="*/ 414315 w 1943623"/>
              <a:gd name="connsiteY10" fmla="*/ 459521 h 2177618"/>
              <a:gd name="connsiteX11" fmla="*/ 221810 w 1943623"/>
              <a:gd name="connsiteY11" fmla="*/ 603900 h 2177618"/>
              <a:gd name="connsiteX12" fmla="*/ 87056 w 1943623"/>
              <a:gd name="connsiteY12" fmla="*/ 700152 h 2177618"/>
              <a:gd name="connsiteX13" fmla="*/ 0 w 1943623"/>
              <a:gd name="connsiteY13" fmla="*/ 798176 h 2177618"/>
              <a:gd name="connsiteX0" fmla="*/ 0 w 1943623"/>
              <a:gd name="connsiteY0" fmla="*/ 798176 h 2183044"/>
              <a:gd name="connsiteX1" fmla="*/ 1422235 w 1943623"/>
              <a:gd name="connsiteY1" fmla="*/ 2183044 h 2183044"/>
              <a:gd name="connsiteX2" fmla="*/ 1680249 w 1943623"/>
              <a:gd name="connsiteY2" fmla="*/ 2020063 h 2183044"/>
              <a:gd name="connsiteX3" fmla="*/ 1943296 w 1943623"/>
              <a:gd name="connsiteY3" fmla="*/ 1959941 h 2183044"/>
              <a:gd name="connsiteX4" fmla="*/ 1935954 w 1943623"/>
              <a:gd name="connsiteY4" fmla="*/ 0 h 2183044"/>
              <a:gd name="connsiteX5" fmla="*/ 1617473 w 1943623"/>
              <a:gd name="connsiteY5" fmla="*/ 16759 h 2183044"/>
              <a:gd name="connsiteX6" fmla="*/ 1347966 w 1943623"/>
              <a:gd name="connsiteY6" fmla="*/ 64885 h 2183044"/>
              <a:gd name="connsiteX7" fmla="*/ 1145835 w 1943623"/>
              <a:gd name="connsiteY7" fmla="*/ 122637 h 2183044"/>
              <a:gd name="connsiteX8" fmla="*/ 934079 w 1943623"/>
              <a:gd name="connsiteY8" fmla="*/ 199639 h 2183044"/>
              <a:gd name="connsiteX9" fmla="*/ 683822 w 1943623"/>
              <a:gd name="connsiteY9" fmla="*/ 305517 h 2183044"/>
              <a:gd name="connsiteX10" fmla="*/ 414315 w 1943623"/>
              <a:gd name="connsiteY10" fmla="*/ 459521 h 2183044"/>
              <a:gd name="connsiteX11" fmla="*/ 221810 w 1943623"/>
              <a:gd name="connsiteY11" fmla="*/ 603900 h 2183044"/>
              <a:gd name="connsiteX12" fmla="*/ 87056 w 1943623"/>
              <a:gd name="connsiteY12" fmla="*/ 700152 h 2183044"/>
              <a:gd name="connsiteX13" fmla="*/ 0 w 1943623"/>
              <a:gd name="connsiteY13" fmla="*/ 798176 h 2183044"/>
              <a:gd name="connsiteX0" fmla="*/ 0 w 1943623"/>
              <a:gd name="connsiteY0" fmla="*/ 798176 h 2183044"/>
              <a:gd name="connsiteX1" fmla="*/ 1422235 w 1943623"/>
              <a:gd name="connsiteY1" fmla="*/ 2183044 h 2183044"/>
              <a:gd name="connsiteX2" fmla="*/ 1680249 w 1943623"/>
              <a:gd name="connsiteY2" fmla="*/ 2020063 h 2183044"/>
              <a:gd name="connsiteX3" fmla="*/ 1943296 w 1943623"/>
              <a:gd name="connsiteY3" fmla="*/ 1959941 h 2183044"/>
              <a:gd name="connsiteX4" fmla="*/ 1935954 w 1943623"/>
              <a:gd name="connsiteY4" fmla="*/ 0 h 2183044"/>
              <a:gd name="connsiteX5" fmla="*/ 1617473 w 1943623"/>
              <a:gd name="connsiteY5" fmla="*/ 16759 h 2183044"/>
              <a:gd name="connsiteX6" fmla="*/ 1347966 w 1943623"/>
              <a:gd name="connsiteY6" fmla="*/ 64885 h 2183044"/>
              <a:gd name="connsiteX7" fmla="*/ 1145835 w 1943623"/>
              <a:gd name="connsiteY7" fmla="*/ 122637 h 2183044"/>
              <a:gd name="connsiteX8" fmla="*/ 934079 w 1943623"/>
              <a:gd name="connsiteY8" fmla="*/ 199639 h 2183044"/>
              <a:gd name="connsiteX9" fmla="*/ 683822 w 1943623"/>
              <a:gd name="connsiteY9" fmla="*/ 305517 h 2183044"/>
              <a:gd name="connsiteX10" fmla="*/ 414315 w 1943623"/>
              <a:gd name="connsiteY10" fmla="*/ 459521 h 2183044"/>
              <a:gd name="connsiteX11" fmla="*/ 221810 w 1943623"/>
              <a:gd name="connsiteY11" fmla="*/ 603900 h 2183044"/>
              <a:gd name="connsiteX12" fmla="*/ 87056 w 1943623"/>
              <a:gd name="connsiteY12" fmla="*/ 700152 h 2183044"/>
              <a:gd name="connsiteX13" fmla="*/ 0 w 1943623"/>
              <a:gd name="connsiteY13" fmla="*/ 798176 h 2183044"/>
              <a:gd name="connsiteX0" fmla="*/ 0 w 1943623"/>
              <a:gd name="connsiteY0" fmla="*/ 798176 h 2183044"/>
              <a:gd name="connsiteX1" fmla="*/ 1422235 w 1943623"/>
              <a:gd name="connsiteY1" fmla="*/ 2183044 h 2183044"/>
              <a:gd name="connsiteX2" fmla="*/ 1680249 w 1943623"/>
              <a:gd name="connsiteY2" fmla="*/ 2020063 h 2183044"/>
              <a:gd name="connsiteX3" fmla="*/ 1943296 w 1943623"/>
              <a:gd name="connsiteY3" fmla="*/ 1959941 h 2183044"/>
              <a:gd name="connsiteX4" fmla="*/ 1935954 w 1943623"/>
              <a:gd name="connsiteY4" fmla="*/ 0 h 2183044"/>
              <a:gd name="connsiteX5" fmla="*/ 1617473 w 1943623"/>
              <a:gd name="connsiteY5" fmla="*/ 16759 h 2183044"/>
              <a:gd name="connsiteX6" fmla="*/ 1347966 w 1943623"/>
              <a:gd name="connsiteY6" fmla="*/ 64885 h 2183044"/>
              <a:gd name="connsiteX7" fmla="*/ 1145835 w 1943623"/>
              <a:gd name="connsiteY7" fmla="*/ 122637 h 2183044"/>
              <a:gd name="connsiteX8" fmla="*/ 934079 w 1943623"/>
              <a:gd name="connsiteY8" fmla="*/ 199639 h 2183044"/>
              <a:gd name="connsiteX9" fmla="*/ 683822 w 1943623"/>
              <a:gd name="connsiteY9" fmla="*/ 305517 h 2183044"/>
              <a:gd name="connsiteX10" fmla="*/ 414315 w 1943623"/>
              <a:gd name="connsiteY10" fmla="*/ 459521 h 2183044"/>
              <a:gd name="connsiteX11" fmla="*/ 221810 w 1943623"/>
              <a:gd name="connsiteY11" fmla="*/ 603900 h 2183044"/>
              <a:gd name="connsiteX12" fmla="*/ 94431 w 1943623"/>
              <a:gd name="connsiteY12" fmla="*/ 707316 h 2183044"/>
              <a:gd name="connsiteX13" fmla="*/ 0 w 1943623"/>
              <a:gd name="connsiteY13" fmla="*/ 798176 h 21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43623" h="2183044">
                <a:moveTo>
                  <a:pt x="0" y="798176"/>
                </a:moveTo>
                <a:lnTo>
                  <a:pt x="1422235" y="2183044"/>
                </a:lnTo>
                <a:cubicBezTo>
                  <a:pt x="1510007" y="2104168"/>
                  <a:pt x="1581353" y="2066641"/>
                  <a:pt x="1680249" y="2020063"/>
                </a:cubicBezTo>
                <a:cubicBezTo>
                  <a:pt x="1789323" y="1981404"/>
                  <a:pt x="1858052" y="1975185"/>
                  <a:pt x="1943296" y="1959941"/>
                </a:cubicBezTo>
                <a:cubicBezTo>
                  <a:pt x="1945754" y="1307811"/>
                  <a:pt x="1933496" y="652130"/>
                  <a:pt x="1935954" y="0"/>
                </a:cubicBezTo>
                <a:lnTo>
                  <a:pt x="1617473" y="16759"/>
                </a:lnTo>
                <a:lnTo>
                  <a:pt x="1347966" y="64885"/>
                </a:lnTo>
                <a:lnTo>
                  <a:pt x="1145835" y="122637"/>
                </a:lnTo>
                <a:lnTo>
                  <a:pt x="934079" y="199639"/>
                </a:lnTo>
                <a:lnTo>
                  <a:pt x="683822" y="305517"/>
                </a:lnTo>
                <a:lnTo>
                  <a:pt x="414315" y="459521"/>
                </a:lnTo>
                <a:lnTo>
                  <a:pt x="221810" y="603900"/>
                </a:lnTo>
                <a:lnTo>
                  <a:pt x="94431" y="707316"/>
                </a:lnTo>
                <a:lnTo>
                  <a:pt x="0" y="798176"/>
                </a:lnTo>
                <a:close/>
              </a:path>
            </a:pathLst>
          </a:custGeom>
          <a:solidFill>
            <a:srgbClr val="EFB9B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Privilege1">
            <a:hlinkClick r:id="" action="ppaction://noaction"/>
            <a:extLst>
              <a:ext uri="{FF2B5EF4-FFF2-40B4-BE49-F238E27FC236}">
                <a16:creationId xmlns:a16="http://schemas.microsoft.com/office/drawing/2014/main" id="{FC0751CE-BC8F-4D96-98E9-4F7E60F3A864}"/>
              </a:ext>
            </a:extLst>
          </p:cNvPr>
          <p:cNvSpPr/>
          <p:nvPr/>
        </p:nvSpPr>
        <p:spPr>
          <a:xfrm rot="16200000">
            <a:off x="10264704" y="1123222"/>
            <a:ext cx="508388" cy="583152"/>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74796 w 1963554"/>
              <a:gd name="connsiteY2" fmla="*/ 2030931 h 2184935"/>
              <a:gd name="connsiteX3" fmla="*/ 1805421 w 1963554"/>
              <a:gd name="connsiteY3" fmla="*/ 1973299 h 2184935"/>
              <a:gd name="connsiteX4" fmla="*/ 1963554 w 1963554"/>
              <a:gd name="connsiteY4" fmla="*/ 1963554 h 2184935"/>
              <a:gd name="connsiteX5" fmla="*/ 1963554 w 1963554"/>
              <a:gd name="connsiteY5" fmla="*/ 0 h 2184935"/>
              <a:gd name="connsiteX6" fmla="*/ 1626670 w 1963554"/>
              <a:gd name="connsiteY6" fmla="*/ 9626 h 2184935"/>
              <a:gd name="connsiteX7" fmla="*/ 1357163 w 1963554"/>
              <a:gd name="connsiteY7" fmla="*/ 57752 h 2184935"/>
              <a:gd name="connsiteX8" fmla="*/ 1155032 w 1963554"/>
              <a:gd name="connsiteY8" fmla="*/ 115504 h 2184935"/>
              <a:gd name="connsiteX9" fmla="*/ 943276 w 1963554"/>
              <a:gd name="connsiteY9" fmla="*/ 192506 h 2184935"/>
              <a:gd name="connsiteX10" fmla="*/ 693019 w 1963554"/>
              <a:gd name="connsiteY10" fmla="*/ 298384 h 2184935"/>
              <a:gd name="connsiteX11" fmla="*/ 423512 w 1963554"/>
              <a:gd name="connsiteY11" fmla="*/ 452388 h 2184935"/>
              <a:gd name="connsiteX12" fmla="*/ 231007 w 1963554"/>
              <a:gd name="connsiteY12" fmla="*/ 596767 h 2184935"/>
              <a:gd name="connsiteX13" fmla="*/ 96253 w 1963554"/>
              <a:gd name="connsiteY13" fmla="*/ 693019 h 2184935"/>
              <a:gd name="connsiteX14" fmla="*/ 0 w 1963554"/>
              <a:gd name="connsiteY14" fmla="*/ 789272 h 2184935"/>
              <a:gd name="connsiteX0" fmla="*/ 0 w 1963554"/>
              <a:gd name="connsiteY0" fmla="*/ 789272 h 2184935"/>
              <a:gd name="connsiteX1" fmla="*/ 1414914 w 1963554"/>
              <a:gd name="connsiteY1" fmla="*/ 2184935 h 2184935"/>
              <a:gd name="connsiteX2" fmla="*/ 1588996 w 1963554"/>
              <a:gd name="connsiteY2" fmla="*/ 2062772 h 2184935"/>
              <a:gd name="connsiteX3" fmla="*/ 1674796 w 1963554"/>
              <a:gd name="connsiteY3" fmla="*/ 2030931 h 2184935"/>
              <a:gd name="connsiteX4" fmla="*/ 1805421 w 1963554"/>
              <a:gd name="connsiteY4" fmla="*/ 1973299 h 2184935"/>
              <a:gd name="connsiteX5" fmla="*/ 1963554 w 1963554"/>
              <a:gd name="connsiteY5" fmla="*/ 1963554 h 2184935"/>
              <a:gd name="connsiteX6" fmla="*/ 1963554 w 1963554"/>
              <a:gd name="connsiteY6" fmla="*/ 0 h 2184935"/>
              <a:gd name="connsiteX7" fmla="*/ 1626670 w 1963554"/>
              <a:gd name="connsiteY7" fmla="*/ 9626 h 2184935"/>
              <a:gd name="connsiteX8" fmla="*/ 1357163 w 1963554"/>
              <a:gd name="connsiteY8" fmla="*/ 57752 h 2184935"/>
              <a:gd name="connsiteX9" fmla="*/ 1155032 w 1963554"/>
              <a:gd name="connsiteY9" fmla="*/ 115504 h 2184935"/>
              <a:gd name="connsiteX10" fmla="*/ 943276 w 1963554"/>
              <a:gd name="connsiteY10" fmla="*/ 192506 h 2184935"/>
              <a:gd name="connsiteX11" fmla="*/ 693019 w 1963554"/>
              <a:gd name="connsiteY11" fmla="*/ 298384 h 2184935"/>
              <a:gd name="connsiteX12" fmla="*/ 423512 w 1963554"/>
              <a:gd name="connsiteY12" fmla="*/ 452388 h 2184935"/>
              <a:gd name="connsiteX13" fmla="*/ 231007 w 1963554"/>
              <a:gd name="connsiteY13" fmla="*/ 596767 h 2184935"/>
              <a:gd name="connsiteX14" fmla="*/ 96253 w 1963554"/>
              <a:gd name="connsiteY14" fmla="*/ 693019 h 2184935"/>
              <a:gd name="connsiteX15" fmla="*/ 0 w 1963554"/>
              <a:gd name="connsiteY15" fmla="*/ 789272 h 2184935"/>
              <a:gd name="connsiteX0" fmla="*/ 0 w 1963554"/>
              <a:gd name="connsiteY0" fmla="*/ 789272 h 2152628"/>
              <a:gd name="connsiteX1" fmla="*/ 1450150 w 1963554"/>
              <a:gd name="connsiteY1" fmla="*/ 2152628 h 2152628"/>
              <a:gd name="connsiteX2" fmla="*/ 1588996 w 1963554"/>
              <a:gd name="connsiteY2" fmla="*/ 2062772 h 2152628"/>
              <a:gd name="connsiteX3" fmla="*/ 1674796 w 1963554"/>
              <a:gd name="connsiteY3" fmla="*/ 2030931 h 2152628"/>
              <a:gd name="connsiteX4" fmla="*/ 1805421 w 1963554"/>
              <a:gd name="connsiteY4" fmla="*/ 1973299 h 2152628"/>
              <a:gd name="connsiteX5" fmla="*/ 1963554 w 1963554"/>
              <a:gd name="connsiteY5" fmla="*/ 1963554 h 2152628"/>
              <a:gd name="connsiteX6" fmla="*/ 1963554 w 1963554"/>
              <a:gd name="connsiteY6" fmla="*/ 0 h 2152628"/>
              <a:gd name="connsiteX7" fmla="*/ 1626670 w 1963554"/>
              <a:gd name="connsiteY7" fmla="*/ 9626 h 2152628"/>
              <a:gd name="connsiteX8" fmla="*/ 1357163 w 1963554"/>
              <a:gd name="connsiteY8" fmla="*/ 57752 h 2152628"/>
              <a:gd name="connsiteX9" fmla="*/ 1155032 w 1963554"/>
              <a:gd name="connsiteY9" fmla="*/ 115504 h 2152628"/>
              <a:gd name="connsiteX10" fmla="*/ 943276 w 1963554"/>
              <a:gd name="connsiteY10" fmla="*/ 192506 h 2152628"/>
              <a:gd name="connsiteX11" fmla="*/ 693019 w 1963554"/>
              <a:gd name="connsiteY11" fmla="*/ 298384 h 2152628"/>
              <a:gd name="connsiteX12" fmla="*/ 423512 w 1963554"/>
              <a:gd name="connsiteY12" fmla="*/ 452388 h 2152628"/>
              <a:gd name="connsiteX13" fmla="*/ 231007 w 1963554"/>
              <a:gd name="connsiteY13" fmla="*/ 596767 h 2152628"/>
              <a:gd name="connsiteX14" fmla="*/ 96253 w 1963554"/>
              <a:gd name="connsiteY14" fmla="*/ 693019 h 2152628"/>
              <a:gd name="connsiteX15" fmla="*/ 0 w 1963554"/>
              <a:gd name="connsiteY15" fmla="*/ 789272 h 2152628"/>
              <a:gd name="connsiteX0" fmla="*/ 0 w 1963554"/>
              <a:gd name="connsiteY0" fmla="*/ 779646 h 2143002"/>
              <a:gd name="connsiteX1" fmla="*/ 1450150 w 1963554"/>
              <a:gd name="connsiteY1" fmla="*/ 2143002 h 2143002"/>
              <a:gd name="connsiteX2" fmla="*/ 1588996 w 1963554"/>
              <a:gd name="connsiteY2" fmla="*/ 2053146 h 2143002"/>
              <a:gd name="connsiteX3" fmla="*/ 1674796 w 1963554"/>
              <a:gd name="connsiteY3" fmla="*/ 2021305 h 2143002"/>
              <a:gd name="connsiteX4" fmla="*/ 1805421 w 1963554"/>
              <a:gd name="connsiteY4" fmla="*/ 1963673 h 2143002"/>
              <a:gd name="connsiteX5" fmla="*/ 1963554 w 1963554"/>
              <a:gd name="connsiteY5" fmla="*/ 1953928 h 2143002"/>
              <a:gd name="connsiteX6" fmla="*/ 1958520 w 1963554"/>
              <a:gd name="connsiteY6" fmla="*/ 27654 h 2143002"/>
              <a:gd name="connsiteX7" fmla="*/ 1626670 w 1963554"/>
              <a:gd name="connsiteY7" fmla="*/ 0 h 2143002"/>
              <a:gd name="connsiteX8" fmla="*/ 1357163 w 1963554"/>
              <a:gd name="connsiteY8" fmla="*/ 48126 h 2143002"/>
              <a:gd name="connsiteX9" fmla="*/ 1155032 w 1963554"/>
              <a:gd name="connsiteY9" fmla="*/ 105878 h 2143002"/>
              <a:gd name="connsiteX10" fmla="*/ 943276 w 1963554"/>
              <a:gd name="connsiteY10" fmla="*/ 182880 h 2143002"/>
              <a:gd name="connsiteX11" fmla="*/ 693019 w 1963554"/>
              <a:gd name="connsiteY11" fmla="*/ 288758 h 2143002"/>
              <a:gd name="connsiteX12" fmla="*/ 423512 w 1963554"/>
              <a:gd name="connsiteY12" fmla="*/ 442762 h 2143002"/>
              <a:gd name="connsiteX13" fmla="*/ 231007 w 1963554"/>
              <a:gd name="connsiteY13" fmla="*/ 587141 h 2143002"/>
              <a:gd name="connsiteX14" fmla="*/ 96253 w 1963554"/>
              <a:gd name="connsiteY14" fmla="*/ 683393 h 2143002"/>
              <a:gd name="connsiteX15" fmla="*/ 0 w 1963554"/>
              <a:gd name="connsiteY15" fmla="*/ 779646 h 2143002"/>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57163 w 1963554"/>
              <a:gd name="connsiteY8" fmla="*/ 20472 h 2115348"/>
              <a:gd name="connsiteX9" fmla="*/ 1155032 w 1963554"/>
              <a:gd name="connsiteY9" fmla="*/ 78224 h 2115348"/>
              <a:gd name="connsiteX10" fmla="*/ 943276 w 1963554"/>
              <a:gd name="connsiteY10" fmla="*/ 155226 h 2115348"/>
              <a:gd name="connsiteX11" fmla="*/ 693019 w 1963554"/>
              <a:gd name="connsiteY11" fmla="*/ 261104 h 2115348"/>
              <a:gd name="connsiteX12" fmla="*/ 423512 w 1963554"/>
              <a:gd name="connsiteY12" fmla="*/ 415108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55032 w 1963554"/>
              <a:gd name="connsiteY9" fmla="*/ 78224 h 2115348"/>
              <a:gd name="connsiteX10" fmla="*/ 943276 w 1963554"/>
              <a:gd name="connsiteY10" fmla="*/ 155226 h 2115348"/>
              <a:gd name="connsiteX11" fmla="*/ 693019 w 1963554"/>
              <a:gd name="connsiteY11" fmla="*/ 261104 h 2115348"/>
              <a:gd name="connsiteX12" fmla="*/ 423512 w 1963554"/>
              <a:gd name="connsiteY12" fmla="*/ 415108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55032 w 1963554"/>
              <a:gd name="connsiteY9" fmla="*/ 78224 h 2115348"/>
              <a:gd name="connsiteX10" fmla="*/ 943276 w 1963554"/>
              <a:gd name="connsiteY10" fmla="*/ 155226 h 2115348"/>
              <a:gd name="connsiteX11" fmla="*/ 693019 w 1963554"/>
              <a:gd name="connsiteY11" fmla="*/ 261104 h 2115348"/>
              <a:gd name="connsiteX12" fmla="*/ 423512 w 1963554"/>
              <a:gd name="connsiteY12" fmla="*/ 415108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42449 w 1963554"/>
              <a:gd name="connsiteY9" fmla="*/ 125446 h 2115348"/>
              <a:gd name="connsiteX10" fmla="*/ 943276 w 1963554"/>
              <a:gd name="connsiteY10" fmla="*/ 155226 h 2115348"/>
              <a:gd name="connsiteX11" fmla="*/ 693019 w 1963554"/>
              <a:gd name="connsiteY11" fmla="*/ 261104 h 2115348"/>
              <a:gd name="connsiteX12" fmla="*/ 423512 w 1963554"/>
              <a:gd name="connsiteY12" fmla="*/ 415108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42449 w 1963554"/>
              <a:gd name="connsiteY9" fmla="*/ 125446 h 2115348"/>
              <a:gd name="connsiteX10" fmla="*/ 943276 w 1963554"/>
              <a:gd name="connsiteY10" fmla="*/ 155226 h 2115348"/>
              <a:gd name="connsiteX11" fmla="*/ 693019 w 1963554"/>
              <a:gd name="connsiteY11" fmla="*/ 261104 h 2115348"/>
              <a:gd name="connsiteX12" fmla="*/ 423512 w 1963554"/>
              <a:gd name="connsiteY12" fmla="*/ 415108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42449 w 1963554"/>
              <a:gd name="connsiteY9" fmla="*/ 125446 h 2115348"/>
              <a:gd name="connsiteX10" fmla="*/ 940759 w 1963554"/>
              <a:gd name="connsiteY10" fmla="*/ 202448 h 2115348"/>
              <a:gd name="connsiteX11" fmla="*/ 693019 w 1963554"/>
              <a:gd name="connsiteY11" fmla="*/ 261104 h 2115348"/>
              <a:gd name="connsiteX12" fmla="*/ 423512 w 1963554"/>
              <a:gd name="connsiteY12" fmla="*/ 415108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42449 w 1963554"/>
              <a:gd name="connsiteY9" fmla="*/ 125446 h 2115348"/>
              <a:gd name="connsiteX10" fmla="*/ 940759 w 1963554"/>
              <a:gd name="connsiteY10" fmla="*/ 202448 h 2115348"/>
              <a:gd name="connsiteX11" fmla="*/ 698053 w 1963554"/>
              <a:gd name="connsiteY11" fmla="*/ 308325 h 2115348"/>
              <a:gd name="connsiteX12" fmla="*/ 423512 w 1963554"/>
              <a:gd name="connsiteY12" fmla="*/ 415108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42449 w 1963554"/>
              <a:gd name="connsiteY9" fmla="*/ 125446 h 2115348"/>
              <a:gd name="connsiteX10" fmla="*/ 940759 w 1963554"/>
              <a:gd name="connsiteY10" fmla="*/ 202448 h 2115348"/>
              <a:gd name="connsiteX11" fmla="*/ 698053 w 1963554"/>
              <a:gd name="connsiteY11" fmla="*/ 308325 h 2115348"/>
              <a:gd name="connsiteX12" fmla="*/ 441128 w 1963554"/>
              <a:gd name="connsiteY12" fmla="*/ 474757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42449 w 1963554"/>
              <a:gd name="connsiteY9" fmla="*/ 125446 h 2115348"/>
              <a:gd name="connsiteX10" fmla="*/ 940759 w 1963554"/>
              <a:gd name="connsiteY10" fmla="*/ 202448 h 2115348"/>
              <a:gd name="connsiteX11" fmla="*/ 698053 w 1963554"/>
              <a:gd name="connsiteY11" fmla="*/ 308325 h 2115348"/>
              <a:gd name="connsiteX12" fmla="*/ 441128 w 1963554"/>
              <a:gd name="connsiteY12" fmla="*/ 474757 h 2115348"/>
              <a:gd name="connsiteX13" fmla="*/ 258689 w 1963554"/>
              <a:gd name="connsiteY13" fmla="*/ 601738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42449 w 1963554"/>
              <a:gd name="connsiteY9" fmla="*/ 125446 h 2115348"/>
              <a:gd name="connsiteX10" fmla="*/ 940759 w 1963554"/>
              <a:gd name="connsiteY10" fmla="*/ 202448 h 2115348"/>
              <a:gd name="connsiteX11" fmla="*/ 698053 w 1963554"/>
              <a:gd name="connsiteY11" fmla="*/ 308325 h 2115348"/>
              <a:gd name="connsiteX12" fmla="*/ 441128 w 1963554"/>
              <a:gd name="connsiteY12" fmla="*/ 474757 h 2115348"/>
              <a:gd name="connsiteX13" fmla="*/ 258689 w 1963554"/>
              <a:gd name="connsiteY13" fmla="*/ 601738 h 2115348"/>
              <a:gd name="connsiteX14" fmla="*/ 166718 w 1963554"/>
              <a:gd name="connsiteY14" fmla="*/ 690533 h 2115348"/>
              <a:gd name="connsiteX15" fmla="*/ 0 w 1963554"/>
              <a:gd name="connsiteY15" fmla="*/ 751992 h 2115348"/>
              <a:gd name="connsiteX0" fmla="*/ 0 w 1880506"/>
              <a:gd name="connsiteY0" fmla="*/ 766904 h 2115348"/>
              <a:gd name="connsiteX1" fmla="*/ 1367102 w 1880506"/>
              <a:gd name="connsiteY1" fmla="*/ 2115348 h 2115348"/>
              <a:gd name="connsiteX2" fmla="*/ 1505948 w 1880506"/>
              <a:gd name="connsiteY2" fmla="*/ 2025492 h 2115348"/>
              <a:gd name="connsiteX3" fmla="*/ 1591748 w 1880506"/>
              <a:gd name="connsiteY3" fmla="*/ 1993651 h 2115348"/>
              <a:gd name="connsiteX4" fmla="*/ 1722373 w 1880506"/>
              <a:gd name="connsiteY4" fmla="*/ 1936019 h 2115348"/>
              <a:gd name="connsiteX5" fmla="*/ 1880506 w 1880506"/>
              <a:gd name="connsiteY5" fmla="*/ 1926274 h 2115348"/>
              <a:gd name="connsiteX6" fmla="*/ 1875472 w 1880506"/>
              <a:gd name="connsiteY6" fmla="*/ 0 h 2115348"/>
              <a:gd name="connsiteX7" fmla="*/ 1541104 w 1880506"/>
              <a:gd name="connsiteY7" fmla="*/ 17082 h 2115348"/>
              <a:gd name="connsiteX8" fmla="*/ 1284181 w 1880506"/>
              <a:gd name="connsiteY8" fmla="*/ 60237 h 2115348"/>
              <a:gd name="connsiteX9" fmla="*/ 1059401 w 1880506"/>
              <a:gd name="connsiteY9" fmla="*/ 125446 h 2115348"/>
              <a:gd name="connsiteX10" fmla="*/ 857711 w 1880506"/>
              <a:gd name="connsiteY10" fmla="*/ 202448 h 2115348"/>
              <a:gd name="connsiteX11" fmla="*/ 615005 w 1880506"/>
              <a:gd name="connsiteY11" fmla="*/ 308325 h 2115348"/>
              <a:gd name="connsiteX12" fmla="*/ 358080 w 1880506"/>
              <a:gd name="connsiteY12" fmla="*/ 474757 h 2115348"/>
              <a:gd name="connsiteX13" fmla="*/ 175641 w 1880506"/>
              <a:gd name="connsiteY13" fmla="*/ 601738 h 2115348"/>
              <a:gd name="connsiteX14" fmla="*/ 83670 w 1880506"/>
              <a:gd name="connsiteY14" fmla="*/ 690533 h 2115348"/>
              <a:gd name="connsiteX15" fmla="*/ 0 w 1880506"/>
              <a:gd name="connsiteY15" fmla="*/ 766904 h 2115348"/>
              <a:gd name="connsiteX0" fmla="*/ 0 w 1880506"/>
              <a:gd name="connsiteY0" fmla="*/ 766904 h 2127777"/>
              <a:gd name="connsiteX1" fmla="*/ 1377171 w 1880506"/>
              <a:gd name="connsiteY1" fmla="*/ 2127777 h 2127777"/>
              <a:gd name="connsiteX2" fmla="*/ 1505948 w 1880506"/>
              <a:gd name="connsiteY2" fmla="*/ 2025492 h 2127777"/>
              <a:gd name="connsiteX3" fmla="*/ 1591748 w 1880506"/>
              <a:gd name="connsiteY3" fmla="*/ 1993651 h 2127777"/>
              <a:gd name="connsiteX4" fmla="*/ 1722373 w 1880506"/>
              <a:gd name="connsiteY4" fmla="*/ 1936019 h 2127777"/>
              <a:gd name="connsiteX5" fmla="*/ 1880506 w 1880506"/>
              <a:gd name="connsiteY5" fmla="*/ 1926274 h 2127777"/>
              <a:gd name="connsiteX6" fmla="*/ 1875472 w 1880506"/>
              <a:gd name="connsiteY6" fmla="*/ 0 h 2127777"/>
              <a:gd name="connsiteX7" fmla="*/ 1541104 w 1880506"/>
              <a:gd name="connsiteY7" fmla="*/ 17082 h 2127777"/>
              <a:gd name="connsiteX8" fmla="*/ 1284181 w 1880506"/>
              <a:gd name="connsiteY8" fmla="*/ 60237 h 2127777"/>
              <a:gd name="connsiteX9" fmla="*/ 1059401 w 1880506"/>
              <a:gd name="connsiteY9" fmla="*/ 125446 h 2127777"/>
              <a:gd name="connsiteX10" fmla="*/ 857711 w 1880506"/>
              <a:gd name="connsiteY10" fmla="*/ 202448 h 2127777"/>
              <a:gd name="connsiteX11" fmla="*/ 615005 w 1880506"/>
              <a:gd name="connsiteY11" fmla="*/ 308325 h 2127777"/>
              <a:gd name="connsiteX12" fmla="*/ 358080 w 1880506"/>
              <a:gd name="connsiteY12" fmla="*/ 474757 h 2127777"/>
              <a:gd name="connsiteX13" fmla="*/ 175641 w 1880506"/>
              <a:gd name="connsiteY13" fmla="*/ 601738 h 2127777"/>
              <a:gd name="connsiteX14" fmla="*/ 83670 w 1880506"/>
              <a:gd name="connsiteY14" fmla="*/ 690533 h 2127777"/>
              <a:gd name="connsiteX15" fmla="*/ 0 w 1880506"/>
              <a:gd name="connsiteY15" fmla="*/ 766904 h 2127777"/>
              <a:gd name="connsiteX0" fmla="*/ 0 w 1880506"/>
              <a:gd name="connsiteY0" fmla="*/ 766904 h 2127777"/>
              <a:gd name="connsiteX1" fmla="*/ 1377171 w 1880506"/>
              <a:gd name="connsiteY1" fmla="*/ 2127777 h 2127777"/>
              <a:gd name="connsiteX2" fmla="*/ 1505948 w 1880506"/>
              <a:gd name="connsiteY2" fmla="*/ 2025492 h 2127777"/>
              <a:gd name="connsiteX3" fmla="*/ 1589234 w 1880506"/>
              <a:gd name="connsiteY3" fmla="*/ 1986198 h 2127777"/>
              <a:gd name="connsiteX4" fmla="*/ 1722373 w 1880506"/>
              <a:gd name="connsiteY4" fmla="*/ 1936019 h 2127777"/>
              <a:gd name="connsiteX5" fmla="*/ 1880506 w 1880506"/>
              <a:gd name="connsiteY5" fmla="*/ 1926274 h 2127777"/>
              <a:gd name="connsiteX6" fmla="*/ 1875472 w 1880506"/>
              <a:gd name="connsiteY6" fmla="*/ 0 h 2127777"/>
              <a:gd name="connsiteX7" fmla="*/ 1541104 w 1880506"/>
              <a:gd name="connsiteY7" fmla="*/ 17082 h 2127777"/>
              <a:gd name="connsiteX8" fmla="*/ 1284181 w 1880506"/>
              <a:gd name="connsiteY8" fmla="*/ 60237 h 2127777"/>
              <a:gd name="connsiteX9" fmla="*/ 1059401 w 1880506"/>
              <a:gd name="connsiteY9" fmla="*/ 125446 h 2127777"/>
              <a:gd name="connsiteX10" fmla="*/ 857711 w 1880506"/>
              <a:gd name="connsiteY10" fmla="*/ 202448 h 2127777"/>
              <a:gd name="connsiteX11" fmla="*/ 615005 w 1880506"/>
              <a:gd name="connsiteY11" fmla="*/ 308325 h 2127777"/>
              <a:gd name="connsiteX12" fmla="*/ 358080 w 1880506"/>
              <a:gd name="connsiteY12" fmla="*/ 474757 h 2127777"/>
              <a:gd name="connsiteX13" fmla="*/ 175641 w 1880506"/>
              <a:gd name="connsiteY13" fmla="*/ 601738 h 2127777"/>
              <a:gd name="connsiteX14" fmla="*/ 83670 w 1880506"/>
              <a:gd name="connsiteY14" fmla="*/ 690533 h 2127777"/>
              <a:gd name="connsiteX15" fmla="*/ 0 w 1880506"/>
              <a:gd name="connsiteY15" fmla="*/ 766904 h 2127777"/>
              <a:gd name="connsiteX0" fmla="*/ 0 w 1880507"/>
              <a:gd name="connsiteY0" fmla="*/ 781818 h 2127777"/>
              <a:gd name="connsiteX1" fmla="*/ 1377172 w 1880507"/>
              <a:gd name="connsiteY1" fmla="*/ 2127777 h 2127777"/>
              <a:gd name="connsiteX2" fmla="*/ 1505949 w 1880507"/>
              <a:gd name="connsiteY2" fmla="*/ 2025492 h 2127777"/>
              <a:gd name="connsiteX3" fmla="*/ 1589235 w 1880507"/>
              <a:gd name="connsiteY3" fmla="*/ 1986198 h 2127777"/>
              <a:gd name="connsiteX4" fmla="*/ 1722374 w 1880507"/>
              <a:gd name="connsiteY4" fmla="*/ 1936019 h 2127777"/>
              <a:gd name="connsiteX5" fmla="*/ 1880507 w 1880507"/>
              <a:gd name="connsiteY5" fmla="*/ 1926274 h 2127777"/>
              <a:gd name="connsiteX6" fmla="*/ 1875473 w 1880507"/>
              <a:gd name="connsiteY6" fmla="*/ 0 h 2127777"/>
              <a:gd name="connsiteX7" fmla="*/ 1541105 w 1880507"/>
              <a:gd name="connsiteY7" fmla="*/ 17082 h 2127777"/>
              <a:gd name="connsiteX8" fmla="*/ 1284182 w 1880507"/>
              <a:gd name="connsiteY8" fmla="*/ 60237 h 2127777"/>
              <a:gd name="connsiteX9" fmla="*/ 1059402 w 1880507"/>
              <a:gd name="connsiteY9" fmla="*/ 125446 h 2127777"/>
              <a:gd name="connsiteX10" fmla="*/ 857712 w 1880507"/>
              <a:gd name="connsiteY10" fmla="*/ 202448 h 2127777"/>
              <a:gd name="connsiteX11" fmla="*/ 615006 w 1880507"/>
              <a:gd name="connsiteY11" fmla="*/ 308325 h 2127777"/>
              <a:gd name="connsiteX12" fmla="*/ 358081 w 1880507"/>
              <a:gd name="connsiteY12" fmla="*/ 474757 h 2127777"/>
              <a:gd name="connsiteX13" fmla="*/ 175642 w 1880507"/>
              <a:gd name="connsiteY13" fmla="*/ 601738 h 2127777"/>
              <a:gd name="connsiteX14" fmla="*/ 83671 w 1880507"/>
              <a:gd name="connsiteY14" fmla="*/ 690533 h 2127777"/>
              <a:gd name="connsiteX15" fmla="*/ 0 w 1880507"/>
              <a:gd name="connsiteY15" fmla="*/ 781818 h 2127777"/>
              <a:gd name="connsiteX0" fmla="*/ 0 w 1880507"/>
              <a:gd name="connsiteY0" fmla="*/ 781818 h 2130262"/>
              <a:gd name="connsiteX1" fmla="*/ 1364588 w 1880507"/>
              <a:gd name="connsiteY1" fmla="*/ 2130262 h 2130262"/>
              <a:gd name="connsiteX2" fmla="*/ 1505949 w 1880507"/>
              <a:gd name="connsiteY2" fmla="*/ 2025492 h 2130262"/>
              <a:gd name="connsiteX3" fmla="*/ 1589235 w 1880507"/>
              <a:gd name="connsiteY3" fmla="*/ 1986198 h 2130262"/>
              <a:gd name="connsiteX4" fmla="*/ 1722374 w 1880507"/>
              <a:gd name="connsiteY4" fmla="*/ 1936019 h 2130262"/>
              <a:gd name="connsiteX5" fmla="*/ 1880507 w 1880507"/>
              <a:gd name="connsiteY5" fmla="*/ 1926274 h 2130262"/>
              <a:gd name="connsiteX6" fmla="*/ 1875473 w 1880507"/>
              <a:gd name="connsiteY6" fmla="*/ 0 h 2130262"/>
              <a:gd name="connsiteX7" fmla="*/ 1541105 w 1880507"/>
              <a:gd name="connsiteY7" fmla="*/ 17082 h 2130262"/>
              <a:gd name="connsiteX8" fmla="*/ 1284182 w 1880507"/>
              <a:gd name="connsiteY8" fmla="*/ 60237 h 2130262"/>
              <a:gd name="connsiteX9" fmla="*/ 1059402 w 1880507"/>
              <a:gd name="connsiteY9" fmla="*/ 125446 h 2130262"/>
              <a:gd name="connsiteX10" fmla="*/ 857712 w 1880507"/>
              <a:gd name="connsiteY10" fmla="*/ 202448 h 2130262"/>
              <a:gd name="connsiteX11" fmla="*/ 615006 w 1880507"/>
              <a:gd name="connsiteY11" fmla="*/ 308325 h 2130262"/>
              <a:gd name="connsiteX12" fmla="*/ 358081 w 1880507"/>
              <a:gd name="connsiteY12" fmla="*/ 474757 h 2130262"/>
              <a:gd name="connsiteX13" fmla="*/ 175642 w 1880507"/>
              <a:gd name="connsiteY13" fmla="*/ 601738 h 2130262"/>
              <a:gd name="connsiteX14" fmla="*/ 83671 w 1880507"/>
              <a:gd name="connsiteY14" fmla="*/ 690533 h 2130262"/>
              <a:gd name="connsiteX15" fmla="*/ 0 w 1880507"/>
              <a:gd name="connsiteY15" fmla="*/ 781818 h 2130262"/>
              <a:gd name="connsiteX0" fmla="*/ 0 w 1880507"/>
              <a:gd name="connsiteY0" fmla="*/ 781818 h 2130262"/>
              <a:gd name="connsiteX1" fmla="*/ 1364588 w 1880507"/>
              <a:gd name="connsiteY1" fmla="*/ 2130262 h 2130262"/>
              <a:gd name="connsiteX2" fmla="*/ 1505949 w 1880507"/>
              <a:gd name="connsiteY2" fmla="*/ 2025492 h 2130262"/>
              <a:gd name="connsiteX3" fmla="*/ 1589235 w 1880507"/>
              <a:gd name="connsiteY3" fmla="*/ 1986198 h 2130262"/>
              <a:gd name="connsiteX4" fmla="*/ 1722374 w 1880507"/>
              <a:gd name="connsiteY4" fmla="*/ 1936019 h 2130262"/>
              <a:gd name="connsiteX5" fmla="*/ 1880507 w 1880507"/>
              <a:gd name="connsiteY5" fmla="*/ 1926274 h 2130262"/>
              <a:gd name="connsiteX6" fmla="*/ 1875473 w 1880507"/>
              <a:gd name="connsiteY6" fmla="*/ 0 h 2130262"/>
              <a:gd name="connsiteX7" fmla="*/ 1541105 w 1880507"/>
              <a:gd name="connsiteY7" fmla="*/ 17082 h 2130262"/>
              <a:gd name="connsiteX8" fmla="*/ 1291732 w 1880507"/>
              <a:gd name="connsiteY8" fmla="*/ 72666 h 2130262"/>
              <a:gd name="connsiteX9" fmla="*/ 1059402 w 1880507"/>
              <a:gd name="connsiteY9" fmla="*/ 125446 h 2130262"/>
              <a:gd name="connsiteX10" fmla="*/ 857712 w 1880507"/>
              <a:gd name="connsiteY10" fmla="*/ 202448 h 2130262"/>
              <a:gd name="connsiteX11" fmla="*/ 615006 w 1880507"/>
              <a:gd name="connsiteY11" fmla="*/ 308325 h 2130262"/>
              <a:gd name="connsiteX12" fmla="*/ 358081 w 1880507"/>
              <a:gd name="connsiteY12" fmla="*/ 474757 h 2130262"/>
              <a:gd name="connsiteX13" fmla="*/ 175642 w 1880507"/>
              <a:gd name="connsiteY13" fmla="*/ 601738 h 2130262"/>
              <a:gd name="connsiteX14" fmla="*/ 83671 w 1880507"/>
              <a:gd name="connsiteY14" fmla="*/ 690533 h 2130262"/>
              <a:gd name="connsiteX15" fmla="*/ 0 w 1880507"/>
              <a:gd name="connsiteY15" fmla="*/ 781818 h 2130262"/>
              <a:gd name="connsiteX0" fmla="*/ 0 w 1880507"/>
              <a:gd name="connsiteY0" fmla="*/ 781818 h 2130262"/>
              <a:gd name="connsiteX1" fmla="*/ 1364588 w 1880507"/>
              <a:gd name="connsiteY1" fmla="*/ 2130262 h 2130262"/>
              <a:gd name="connsiteX2" fmla="*/ 1505949 w 1880507"/>
              <a:gd name="connsiteY2" fmla="*/ 2025492 h 2130262"/>
              <a:gd name="connsiteX3" fmla="*/ 1589235 w 1880507"/>
              <a:gd name="connsiteY3" fmla="*/ 1986198 h 2130262"/>
              <a:gd name="connsiteX4" fmla="*/ 1722374 w 1880507"/>
              <a:gd name="connsiteY4" fmla="*/ 1936019 h 2130262"/>
              <a:gd name="connsiteX5" fmla="*/ 1880507 w 1880507"/>
              <a:gd name="connsiteY5" fmla="*/ 1926274 h 2130262"/>
              <a:gd name="connsiteX6" fmla="*/ 1875473 w 1880507"/>
              <a:gd name="connsiteY6" fmla="*/ 0 h 2130262"/>
              <a:gd name="connsiteX7" fmla="*/ 1546139 w 1880507"/>
              <a:gd name="connsiteY7" fmla="*/ 27022 h 2130262"/>
              <a:gd name="connsiteX8" fmla="*/ 1291732 w 1880507"/>
              <a:gd name="connsiteY8" fmla="*/ 72666 h 2130262"/>
              <a:gd name="connsiteX9" fmla="*/ 1059402 w 1880507"/>
              <a:gd name="connsiteY9" fmla="*/ 125446 h 2130262"/>
              <a:gd name="connsiteX10" fmla="*/ 857712 w 1880507"/>
              <a:gd name="connsiteY10" fmla="*/ 202448 h 2130262"/>
              <a:gd name="connsiteX11" fmla="*/ 615006 w 1880507"/>
              <a:gd name="connsiteY11" fmla="*/ 308325 h 2130262"/>
              <a:gd name="connsiteX12" fmla="*/ 358081 w 1880507"/>
              <a:gd name="connsiteY12" fmla="*/ 474757 h 2130262"/>
              <a:gd name="connsiteX13" fmla="*/ 175642 w 1880507"/>
              <a:gd name="connsiteY13" fmla="*/ 601738 h 2130262"/>
              <a:gd name="connsiteX14" fmla="*/ 83671 w 1880507"/>
              <a:gd name="connsiteY14" fmla="*/ 690533 h 2130262"/>
              <a:gd name="connsiteX15" fmla="*/ 0 w 1880507"/>
              <a:gd name="connsiteY15" fmla="*/ 781818 h 2130262"/>
              <a:gd name="connsiteX0" fmla="*/ 0 w 1880507"/>
              <a:gd name="connsiteY0" fmla="*/ 781818 h 2130262"/>
              <a:gd name="connsiteX1" fmla="*/ 1364588 w 1880507"/>
              <a:gd name="connsiteY1" fmla="*/ 2130262 h 2130262"/>
              <a:gd name="connsiteX2" fmla="*/ 1505949 w 1880507"/>
              <a:gd name="connsiteY2" fmla="*/ 2025492 h 2130262"/>
              <a:gd name="connsiteX3" fmla="*/ 1589235 w 1880507"/>
              <a:gd name="connsiteY3" fmla="*/ 1986198 h 2130262"/>
              <a:gd name="connsiteX4" fmla="*/ 1722374 w 1880507"/>
              <a:gd name="connsiteY4" fmla="*/ 1936019 h 2130262"/>
              <a:gd name="connsiteX5" fmla="*/ 1880507 w 1880507"/>
              <a:gd name="connsiteY5" fmla="*/ 1926274 h 2130262"/>
              <a:gd name="connsiteX6" fmla="*/ 1875473 w 1880507"/>
              <a:gd name="connsiteY6" fmla="*/ 0 h 2130262"/>
              <a:gd name="connsiteX7" fmla="*/ 1546139 w 1880507"/>
              <a:gd name="connsiteY7" fmla="*/ 27022 h 2130262"/>
              <a:gd name="connsiteX8" fmla="*/ 1291732 w 1880507"/>
              <a:gd name="connsiteY8" fmla="*/ 72666 h 2130262"/>
              <a:gd name="connsiteX9" fmla="*/ 1061918 w 1880507"/>
              <a:gd name="connsiteY9" fmla="*/ 132903 h 2130262"/>
              <a:gd name="connsiteX10" fmla="*/ 857712 w 1880507"/>
              <a:gd name="connsiteY10" fmla="*/ 202448 h 2130262"/>
              <a:gd name="connsiteX11" fmla="*/ 615006 w 1880507"/>
              <a:gd name="connsiteY11" fmla="*/ 308325 h 2130262"/>
              <a:gd name="connsiteX12" fmla="*/ 358081 w 1880507"/>
              <a:gd name="connsiteY12" fmla="*/ 474757 h 2130262"/>
              <a:gd name="connsiteX13" fmla="*/ 175642 w 1880507"/>
              <a:gd name="connsiteY13" fmla="*/ 601738 h 2130262"/>
              <a:gd name="connsiteX14" fmla="*/ 83671 w 1880507"/>
              <a:gd name="connsiteY14" fmla="*/ 690533 h 2130262"/>
              <a:gd name="connsiteX15" fmla="*/ 0 w 1880507"/>
              <a:gd name="connsiteY15" fmla="*/ 781818 h 2130262"/>
              <a:gd name="connsiteX0" fmla="*/ 0 w 1880507"/>
              <a:gd name="connsiteY0" fmla="*/ 781818 h 2130262"/>
              <a:gd name="connsiteX1" fmla="*/ 1364588 w 1880507"/>
              <a:gd name="connsiteY1" fmla="*/ 2130262 h 2130262"/>
              <a:gd name="connsiteX2" fmla="*/ 1505949 w 1880507"/>
              <a:gd name="connsiteY2" fmla="*/ 2025492 h 2130262"/>
              <a:gd name="connsiteX3" fmla="*/ 1589235 w 1880507"/>
              <a:gd name="connsiteY3" fmla="*/ 1986198 h 2130262"/>
              <a:gd name="connsiteX4" fmla="*/ 1722374 w 1880507"/>
              <a:gd name="connsiteY4" fmla="*/ 1936019 h 2130262"/>
              <a:gd name="connsiteX5" fmla="*/ 1880507 w 1880507"/>
              <a:gd name="connsiteY5" fmla="*/ 1926274 h 2130262"/>
              <a:gd name="connsiteX6" fmla="*/ 1875473 w 1880507"/>
              <a:gd name="connsiteY6" fmla="*/ 0 h 2130262"/>
              <a:gd name="connsiteX7" fmla="*/ 1546139 w 1880507"/>
              <a:gd name="connsiteY7" fmla="*/ 27022 h 2130262"/>
              <a:gd name="connsiteX8" fmla="*/ 1291732 w 1880507"/>
              <a:gd name="connsiteY8" fmla="*/ 72666 h 2130262"/>
              <a:gd name="connsiteX9" fmla="*/ 1061918 w 1880507"/>
              <a:gd name="connsiteY9" fmla="*/ 132903 h 2130262"/>
              <a:gd name="connsiteX10" fmla="*/ 857712 w 1880507"/>
              <a:gd name="connsiteY10" fmla="*/ 202448 h 2130262"/>
              <a:gd name="connsiteX11" fmla="*/ 615006 w 1880507"/>
              <a:gd name="connsiteY11" fmla="*/ 308325 h 2130262"/>
              <a:gd name="connsiteX12" fmla="*/ 358081 w 1880507"/>
              <a:gd name="connsiteY12" fmla="*/ 474757 h 2130262"/>
              <a:gd name="connsiteX13" fmla="*/ 175642 w 1880507"/>
              <a:gd name="connsiteY13" fmla="*/ 601738 h 2130262"/>
              <a:gd name="connsiteX14" fmla="*/ 83671 w 1880507"/>
              <a:gd name="connsiteY14" fmla="*/ 690533 h 2130262"/>
              <a:gd name="connsiteX15" fmla="*/ 0 w 1880507"/>
              <a:gd name="connsiteY15" fmla="*/ 781818 h 2130262"/>
              <a:gd name="connsiteX0" fmla="*/ 0 w 1880507"/>
              <a:gd name="connsiteY0" fmla="*/ 781818 h 2130262"/>
              <a:gd name="connsiteX1" fmla="*/ 1364588 w 1880507"/>
              <a:gd name="connsiteY1" fmla="*/ 2130262 h 2130262"/>
              <a:gd name="connsiteX2" fmla="*/ 1505949 w 1880507"/>
              <a:gd name="connsiteY2" fmla="*/ 2025492 h 2130262"/>
              <a:gd name="connsiteX3" fmla="*/ 1589235 w 1880507"/>
              <a:gd name="connsiteY3" fmla="*/ 1986198 h 2130262"/>
              <a:gd name="connsiteX4" fmla="*/ 1722374 w 1880507"/>
              <a:gd name="connsiteY4" fmla="*/ 1936019 h 2130262"/>
              <a:gd name="connsiteX5" fmla="*/ 1880507 w 1880507"/>
              <a:gd name="connsiteY5" fmla="*/ 1926274 h 2130262"/>
              <a:gd name="connsiteX6" fmla="*/ 1875473 w 1880507"/>
              <a:gd name="connsiteY6" fmla="*/ 0 h 2130262"/>
              <a:gd name="connsiteX7" fmla="*/ 1546139 w 1880507"/>
              <a:gd name="connsiteY7" fmla="*/ 27022 h 2130262"/>
              <a:gd name="connsiteX8" fmla="*/ 1291732 w 1880507"/>
              <a:gd name="connsiteY8" fmla="*/ 72666 h 2130262"/>
              <a:gd name="connsiteX9" fmla="*/ 1061918 w 1880507"/>
              <a:gd name="connsiteY9" fmla="*/ 132903 h 2130262"/>
              <a:gd name="connsiteX10" fmla="*/ 857712 w 1880507"/>
              <a:gd name="connsiteY10" fmla="*/ 202448 h 2130262"/>
              <a:gd name="connsiteX11" fmla="*/ 620038 w 1880507"/>
              <a:gd name="connsiteY11" fmla="*/ 320754 h 2130262"/>
              <a:gd name="connsiteX12" fmla="*/ 358081 w 1880507"/>
              <a:gd name="connsiteY12" fmla="*/ 474757 h 2130262"/>
              <a:gd name="connsiteX13" fmla="*/ 175642 w 1880507"/>
              <a:gd name="connsiteY13" fmla="*/ 601738 h 2130262"/>
              <a:gd name="connsiteX14" fmla="*/ 83671 w 1880507"/>
              <a:gd name="connsiteY14" fmla="*/ 690533 h 2130262"/>
              <a:gd name="connsiteX15" fmla="*/ 0 w 1880507"/>
              <a:gd name="connsiteY15" fmla="*/ 781818 h 213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0507" h="2130262">
                <a:moveTo>
                  <a:pt x="0" y="781818"/>
                </a:moveTo>
                <a:lnTo>
                  <a:pt x="1364588" y="2130262"/>
                </a:lnTo>
                <a:cubicBezTo>
                  <a:pt x="1423453" y="2093682"/>
                  <a:pt x="1447084" y="2062072"/>
                  <a:pt x="1505949" y="2025492"/>
                </a:cubicBezTo>
                <a:lnTo>
                  <a:pt x="1589235" y="1986198"/>
                </a:lnTo>
                <a:cubicBezTo>
                  <a:pt x="1634455" y="1974442"/>
                  <a:pt x="1677154" y="1947775"/>
                  <a:pt x="1722374" y="1936019"/>
                </a:cubicBezTo>
                <a:lnTo>
                  <a:pt x="1880507" y="1926274"/>
                </a:lnTo>
                <a:lnTo>
                  <a:pt x="1875473" y="0"/>
                </a:lnTo>
                <a:lnTo>
                  <a:pt x="1546139" y="27022"/>
                </a:lnTo>
                <a:lnTo>
                  <a:pt x="1291732" y="72666"/>
                </a:lnTo>
                <a:cubicBezTo>
                  <a:pt x="1226033" y="88604"/>
                  <a:pt x="1142717" y="102056"/>
                  <a:pt x="1061918" y="132903"/>
                </a:cubicBezTo>
                <a:cubicBezTo>
                  <a:pt x="985460" y="155257"/>
                  <a:pt x="924103" y="192521"/>
                  <a:pt x="857712" y="202448"/>
                </a:cubicBezTo>
                <a:lnTo>
                  <a:pt x="620038" y="320754"/>
                </a:lnTo>
                <a:lnTo>
                  <a:pt x="358081" y="474757"/>
                </a:lnTo>
                <a:lnTo>
                  <a:pt x="175642" y="601738"/>
                </a:lnTo>
                <a:lnTo>
                  <a:pt x="83671" y="690533"/>
                </a:lnTo>
                <a:lnTo>
                  <a:pt x="0" y="781818"/>
                </a:lnTo>
                <a:close/>
              </a:path>
            </a:pathLst>
          </a:custGeom>
          <a:solidFill>
            <a:srgbClr val="A9ADE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Economic1">
            <a:hlinkClick r:id="" action="ppaction://noaction"/>
            <a:extLst>
              <a:ext uri="{FF2B5EF4-FFF2-40B4-BE49-F238E27FC236}">
                <a16:creationId xmlns:a16="http://schemas.microsoft.com/office/drawing/2014/main" id="{5C564AF6-C2C4-4D59-844F-DF936A69CF28}"/>
              </a:ext>
            </a:extLst>
          </p:cNvPr>
          <p:cNvSpPr/>
          <p:nvPr/>
        </p:nvSpPr>
        <p:spPr>
          <a:xfrm rot="18892922">
            <a:off x="10210576" y="731855"/>
            <a:ext cx="510173" cy="582386"/>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69490 w 1963554"/>
              <a:gd name="connsiteY2" fmla="*/ 2014755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69490 w 1963554"/>
              <a:gd name="connsiteY2" fmla="*/ 2014755 h 2184935"/>
              <a:gd name="connsiteX3" fmla="*/ 1810102 w 1963554"/>
              <a:gd name="connsiteY3" fmla="*/ 1968333 h 2184935"/>
              <a:gd name="connsiteX4" fmla="*/ 1963554 w 1963554"/>
              <a:gd name="connsiteY4" fmla="*/ 1963554 h 2184935"/>
              <a:gd name="connsiteX5" fmla="*/ 1963554 w 1963554"/>
              <a:gd name="connsiteY5" fmla="*/ 0 h 2184935"/>
              <a:gd name="connsiteX6" fmla="*/ 1626670 w 1963554"/>
              <a:gd name="connsiteY6" fmla="*/ 9626 h 2184935"/>
              <a:gd name="connsiteX7" fmla="*/ 1357163 w 1963554"/>
              <a:gd name="connsiteY7" fmla="*/ 57752 h 2184935"/>
              <a:gd name="connsiteX8" fmla="*/ 1155032 w 1963554"/>
              <a:gd name="connsiteY8" fmla="*/ 115504 h 2184935"/>
              <a:gd name="connsiteX9" fmla="*/ 943276 w 1963554"/>
              <a:gd name="connsiteY9" fmla="*/ 192506 h 2184935"/>
              <a:gd name="connsiteX10" fmla="*/ 693019 w 1963554"/>
              <a:gd name="connsiteY10" fmla="*/ 298384 h 2184935"/>
              <a:gd name="connsiteX11" fmla="*/ 423512 w 1963554"/>
              <a:gd name="connsiteY11" fmla="*/ 452388 h 2184935"/>
              <a:gd name="connsiteX12" fmla="*/ 231007 w 1963554"/>
              <a:gd name="connsiteY12" fmla="*/ 596767 h 2184935"/>
              <a:gd name="connsiteX13" fmla="*/ 96253 w 1963554"/>
              <a:gd name="connsiteY13" fmla="*/ 693019 h 2184935"/>
              <a:gd name="connsiteX14" fmla="*/ 0 w 1963554"/>
              <a:gd name="connsiteY14" fmla="*/ 789272 h 2184935"/>
              <a:gd name="connsiteX0" fmla="*/ 0 w 1963554"/>
              <a:gd name="connsiteY0" fmla="*/ 789272 h 2184935"/>
              <a:gd name="connsiteX1" fmla="*/ 1414914 w 1963554"/>
              <a:gd name="connsiteY1" fmla="*/ 2184935 h 2184935"/>
              <a:gd name="connsiteX2" fmla="*/ 1542949 w 1963554"/>
              <a:gd name="connsiteY2" fmla="*/ 2079133 h 2184935"/>
              <a:gd name="connsiteX3" fmla="*/ 1669490 w 1963554"/>
              <a:gd name="connsiteY3" fmla="*/ 2014755 h 2184935"/>
              <a:gd name="connsiteX4" fmla="*/ 1810102 w 1963554"/>
              <a:gd name="connsiteY4" fmla="*/ 1968333 h 2184935"/>
              <a:gd name="connsiteX5" fmla="*/ 1963554 w 1963554"/>
              <a:gd name="connsiteY5" fmla="*/ 1963554 h 2184935"/>
              <a:gd name="connsiteX6" fmla="*/ 1963554 w 1963554"/>
              <a:gd name="connsiteY6" fmla="*/ 0 h 2184935"/>
              <a:gd name="connsiteX7" fmla="*/ 1626670 w 1963554"/>
              <a:gd name="connsiteY7" fmla="*/ 9626 h 2184935"/>
              <a:gd name="connsiteX8" fmla="*/ 1357163 w 1963554"/>
              <a:gd name="connsiteY8" fmla="*/ 57752 h 2184935"/>
              <a:gd name="connsiteX9" fmla="*/ 1155032 w 1963554"/>
              <a:gd name="connsiteY9" fmla="*/ 115504 h 2184935"/>
              <a:gd name="connsiteX10" fmla="*/ 943276 w 1963554"/>
              <a:gd name="connsiteY10" fmla="*/ 192506 h 2184935"/>
              <a:gd name="connsiteX11" fmla="*/ 693019 w 1963554"/>
              <a:gd name="connsiteY11" fmla="*/ 298384 h 2184935"/>
              <a:gd name="connsiteX12" fmla="*/ 423512 w 1963554"/>
              <a:gd name="connsiteY12" fmla="*/ 452388 h 2184935"/>
              <a:gd name="connsiteX13" fmla="*/ 231007 w 1963554"/>
              <a:gd name="connsiteY13" fmla="*/ 596767 h 2184935"/>
              <a:gd name="connsiteX14" fmla="*/ 96253 w 1963554"/>
              <a:gd name="connsiteY14" fmla="*/ 693019 h 2184935"/>
              <a:gd name="connsiteX15" fmla="*/ 0 w 1963554"/>
              <a:gd name="connsiteY15" fmla="*/ 789272 h 2184935"/>
              <a:gd name="connsiteX0" fmla="*/ 0 w 1963554"/>
              <a:gd name="connsiteY0" fmla="*/ 789272 h 2159917"/>
              <a:gd name="connsiteX1" fmla="*/ 1475468 w 1963554"/>
              <a:gd name="connsiteY1" fmla="*/ 2159917 h 2159917"/>
              <a:gd name="connsiteX2" fmla="*/ 1542949 w 1963554"/>
              <a:gd name="connsiteY2" fmla="*/ 2079133 h 2159917"/>
              <a:gd name="connsiteX3" fmla="*/ 1669490 w 1963554"/>
              <a:gd name="connsiteY3" fmla="*/ 2014755 h 2159917"/>
              <a:gd name="connsiteX4" fmla="*/ 1810102 w 1963554"/>
              <a:gd name="connsiteY4" fmla="*/ 1968333 h 2159917"/>
              <a:gd name="connsiteX5" fmla="*/ 1963554 w 1963554"/>
              <a:gd name="connsiteY5" fmla="*/ 1963554 h 2159917"/>
              <a:gd name="connsiteX6" fmla="*/ 1963554 w 1963554"/>
              <a:gd name="connsiteY6" fmla="*/ 0 h 2159917"/>
              <a:gd name="connsiteX7" fmla="*/ 1626670 w 1963554"/>
              <a:gd name="connsiteY7" fmla="*/ 9626 h 2159917"/>
              <a:gd name="connsiteX8" fmla="*/ 1357163 w 1963554"/>
              <a:gd name="connsiteY8" fmla="*/ 57752 h 2159917"/>
              <a:gd name="connsiteX9" fmla="*/ 1155032 w 1963554"/>
              <a:gd name="connsiteY9" fmla="*/ 115504 h 2159917"/>
              <a:gd name="connsiteX10" fmla="*/ 943276 w 1963554"/>
              <a:gd name="connsiteY10" fmla="*/ 192506 h 2159917"/>
              <a:gd name="connsiteX11" fmla="*/ 693019 w 1963554"/>
              <a:gd name="connsiteY11" fmla="*/ 298384 h 2159917"/>
              <a:gd name="connsiteX12" fmla="*/ 423512 w 1963554"/>
              <a:gd name="connsiteY12" fmla="*/ 452388 h 2159917"/>
              <a:gd name="connsiteX13" fmla="*/ 231007 w 1963554"/>
              <a:gd name="connsiteY13" fmla="*/ 596767 h 2159917"/>
              <a:gd name="connsiteX14" fmla="*/ 96253 w 1963554"/>
              <a:gd name="connsiteY14" fmla="*/ 693019 h 2159917"/>
              <a:gd name="connsiteX15" fmla="*/ 0 w 1963554"/>
              <a:gd name="connsiteY15" fmla="*/ 789272 h 2159917"/>
              <a:gd name="connsiteX0" fmla="*/ 0 w 1963554"/>
              <a:gd name="connsiteY0" fmla="*/ 789272 h 2150911"/>
              <a:gd name="connsiteX1" fmla="*/ 1463029 w 1963554"/>
              <a:gd name="connsiteY1" fmla="*/ 2150911 h 2150911"/>
              <a:gd name="connsiteX2" fmla="*/ 1542949 w 1963554"/>
              <a:gd name="connsiteY2" fmla="*/ 2079133 h 2150911"/>
              <a:gd name="connsiteX3" fmla="*/ 1669490 w 1963554"/>
              <a:gd name="connsiteY3" fmla="*/ 2014755 h 2150911"/>
              <a:gd name="connsiteX4" fmla="*/ 1810102 w 1963554"/>
              <a:gd name="connsiteY4" fmla="*/ 1968333 h 2150911"/>
              <a:gd name="connsiteX5" fmla="*/ 1963554 w 1963554"/>
              <a:gd name="connsiteY5" fmla="*/ 1963554 h 2150911"/>
              <a:gd name="connsiteX6" fmla="*/ 1963554 w 1963554"/>
              <a:gd name="connsiteY6" fmla="*/ 0 h 2150911"/>
              <a:gd name="connsiteX7" fmla="*/ 1626670 w 1963554"/>
              <a:gd name="connsiteY7" fmla="*/ 9626 h 2150911"/>
              <a:gd name="connsiteX8" fmla="*/ 1357163 w 1963554"/>
              <a:gd name="connsiteY8" fmla="*/ 57752 h 2150911"/>
              <a:gd name="connsiteX9" fmla="*/ 1155032 w 1963554"/>
              <a:gd name="connsiteY9" fmla="*/ 115504 h 2150911"/>
              <a:gd name="connsiteX10" fmla="*/ 943276 w 1963554"/>
              <a:gd name="connsiteY10" fmla="*/ 192506 h 2150911"/>
              <a:gd name="connsiteX11" fmla="*/ 693019 w 1963554"/>
              <a:gd name="connsiteY11" fmla="*/ 298384 h 2150911"/>
              <a:gd name="connsiteX12" fmla="*/ 423512 w 1963554"/>
              <a:gd name="connsiteY12" fmla="*/ 452388 h 2150911"/>
              <a:gd name="connsiteX13" fmla="*/ 231007 w 1963554"/>
              <a:gd name="connsiteY13" fmla="*/ 596767 h 2150911"/>
              <a:gd name="connsiteX14" fmla="*/ 96253 w 1963554"/>
              <a:gd name="connsiteY14" fmla="*/ 693019 h 2150911"/>
              <a:gd name="connsiteX15" fmla="*/ 0 w 1963554"/>
              <a:gd name="connsiteY15" fmla="*/ 789272 h 2150911"/>
              <a:gd name="connsiteX0" fmla="*/ 0 w 1963554"/>
              <a:gd name="connsiteY0" fmla="*/ 789272 h 2150911"/>
              <a:gd name="connsiteX1" fmla="*/ 1463029 w 1963554"/>
              <a:gd name="connsiteY1" fmla="*/ 2150911 h 2150911"/>
              <a:gd name="connsiteX2" fmla="*/ 1542949 w 1963554"/>
              <a:gd name="connsiteY2" fmla="*/ 2079133 h 2150911"/>
              <a:gd name="connsiteX3" fmla="*/ 1669490 w 1963554"/>
              <a:gd name="connsiteY3" fmla="*/ 2014755 h 2150911"/>
              <a:gd name="connsiteX4" fmla="*/ 1810102 w 1963554"/>
              <a:gd name="connsiteY4" fmla="*/ 1968333 h 2150911"/>
              <a:gd name="connsiteX5" fmla="*/ 1963554 w 1963554"/>
              <a:gd name="connsiteY5" fmla="*/ 1963554 h 2150911"/>
              <a:gd name="connsiteX6" fmla="*/ 1963554 w 1963554"/>
              <a:gd name="connsiteY6" fmla="*/ 0 h 2150911"/>
              <a:gd name="connsiteX7" fmla="*/ 1626670 w 1963554"/>
              <a:gd name="connsiteY7" fmla="*/ 9626 h 2150911"/>
              <a:gd name="connsiteX8" fmla="*/ 1357163 w 1963554"/>
              <a:gd name="connsiteY8" fmla="*/ 57752 h 2150911"/>
              <a:gd name="connsiteX9" fmla="*/ 1155032 w 1963554"/>
              <a:gd name="connsiteY9" fmla="*/ 115504 h 2150911"/>
              <a:gd name="connsiteX10" fmla="*/ 943276 w 1963554"/>
              <a:gd name="connsiteY10" fmla="*/ 192506 h 2150911"/>
              <a:gd name="connsiteX11" fmla="*/ 693019 w 1963554"/>
              <a:gd name="connsiteY11" fmla="*/ 298384 h 2150911"/>
              <a:gd name="connsiteX12" fmla="*/ 423512 w 1963554"/>
              <a:gd name="connsiteY12" fmla="*/ 452388 h 2150911"/>
              <a:gd name="connsiteX13" fmla="*/ 231007 w 1963554"/>
              <a:gd name="connsiteY13" fmla="*/ 596767 h 2150911"/>
              <a:gd name="connsiteX14" fmla="*/ 96253 w 1963554"/>
              <a:gd name="connsiteY14" fmla="*/ 693019 h 2150911"/>
              <a:gd name="connsiteX15" fmla="*/ 0 w 1963554"/>
              <a:gd name="connsiteY15" fmla="*/ 789272 h 2150911"/>
              <a:gd name="connsiteX0" fmla="*/ 0 w 1963554"/>
              <a:gd name="connsiteY0" fmla="*/ 789272 h 2132958"/>
              <a:gd name="connsiteX1" fmla="*/ 1466624 w 1963554"/>
              <a:gd name="connsiteY1" fmla="*/ 2132958 h 2132958"/>
              <a:gd name="connsiteX2" fmla="*/ 1542949 w 1963554"/>
              <a:gd name="connsiteY2" fmla="*/ 2079133 h 2132958"/>
              <a:gd name="connsiteX3" fmla="*/ 1669490 w 1963554"/>
              <a:gd name="connsiteY3" fmla="*/ 2014755 h 2132958"/>
              <a:gd name="connsiteX4" fmla="*/ 1810102 w 1963554"/>
              <a:gd name="connsiteY4" fmla="*/ 1968333 h 2132958"/>
              <a:gd name="connsiteX5" fmla="*/ 1963554 w 1963554"/>
              <a:gd name="connsiteY5" fmla="*/ 1963554 h 2132958"/>
              <a:gd name="connsiteX6" fmla="*/ 1963554 w 1963554"/>
              <a:gd name="connsiteY6" fmla="*/ 0 h 2132958"/>
              <a:gd name="connsiteX7" fmla="*/ 1626670 w 1963554"/>
              <a:gd name="connsiteY7" fmla="*/ 9626 h 2132958"/>
              <a:gd name="connsiteX8" fmla="*/ 1357163 w 1963554"/>
              <a:gd name="connsiteY8" fmla="*/ 57752 h 2132958"/>
              <a:gd name="connsiteX9" fmla="*/ 1155032 w 1963554"/>
              <a:gd name="connsiteY9" fmla="*/ 115504 h 2132958"/>
              <a:gd name="connsiteX10" fmla="*/ 943276 w 1963554"/>
              <a:gd name="connsiteY10" fmla="*/ 192506 h 2132958"/>
              <a:gd name="connsiteX11" fmla="*/ 693019 w 1963554"/>
              <a:gd name="connsiteY11" fmla="*/ 298384 h 2132958"/>
              <a:gd name="connsiteX12" fmla="*/ 423512 w 1963554"/>
              <a:gd name="connsiteY12" fmla="*/ 452388 h 2132958"/>
              <a:gd name="connsiteX13" fmla="*/ 231007 w 1963554"/>
              <a:gd name="connsiteY13" fmla="*/ 596767 h 2132958"/>
              <a:gd name="connsiteX14" fmla="*/ 96253 w 1963554"/>
              <a:gd name="connsiteY14" fmla="*/ 693019 h 2132958"/>
              <a:gd name="connsiteX15" fmla="*/ 0 w 1963554"/>
              <a:gd name="connsiteY15" fmla="*/ 789272 h 2132958"/>
              <a:gd name="connsiteX0" fmla="*/ 0 w 1963554"/>
              <a:gd name="connsiteY0" fmla="*/ 789272 h 2156303"/>
              <a:gd name="connsiteX1" fmla="*/ 1464798 w 1963554"/>
              <a:gd name="connsiteY1" fmla="*/ 2156303 h 2156303"/>
              <a:gd name="connsiteX2" fmla="*/ 1542949 w 1963554"/>
              <a:gd name="connsiteY2" fmla="*/ 2079133 h 2156303"/>
              <a:gd name="connsiteX3" fmla="*/ 1669490 w 1963554"/>
              <a:gd name="connsiteY3" fmla="*/ 2014755 h 2156303"/>
              <a:gd name="connsiteX4" fmla="*/ 1810102 w 1963554"/>
              <a:gd name="connsiteY4" fmla="*/ 1968333 h 2156303"/>
              <a:gd name="connsiteX5" fmla="*/ 1963554 w 1963554"/>
              <a:gd name="connsiteY5" fmla="*/ 1963554 h 2156303"/>
              <a:gd name="connsiteX6" fmla="*/ 1963554 w 1963554"/>
              <a:gd name="connsiteY6" fmla="*/ 0 h 2156303"/>
              <a:gd name="connsiteX7" fmla="*/ 1626670 w 1963554"/>
              <a:gd name="connsiteY7" fmla="*/ 9626 h 2156303"/>
              <a:gd name="connsiteX8" fmla="*/ 1357163 w 1963554"/>
              <a:gd name="connsiteY8" fmla="*/ 57752 h 2156303"/>
              <a:gd name="connsiteX9" fmla="*/ 1155032 w 1963554"/>
              <a:gd name="connsiteY9" fmla="*/ 115504 h 2156303"/>
              <a:gd name="connsiteX10" fmla="*/ 943276 w 1963554"/>
              <a:gd name="connsiteY10" fmla="*/ 192506 h 2156303"/>
              <a:gd name="connsiteX11" fmla="*/ 693019 w 1963554"/>
              <a:gd name="connsiteY11" fmla="*/ 298384 h 2156303"/>
              <a:gd name="connsiteX12" fmla="*/ 423512 w 1963554"/>
              <a:gd name="connsiteY12" fmla="*/ 452388 h 2156303"/>
              <a:gd name="connsiteX13" fmla="*/ 231007 w 1963554"/>
              <a:gd name="connsiteY13" fmla="*/ 596767 h 2156303"/>
              <a:gd name="connsiteX14" fmla="*/ 96253 w 1963554"/>
              <a:gd name="connsiteY14" fmla="*/ 693019 h 2156303"/>
              <a:gd name="connsiteX15" fmla="*/ 0 w 1963554"/>
              <a:gd name="connsiteY15" fmla="*/ 789272 h 2156303"/>
              <a:gd name="connsiteX0" fmla="*/ 0 w 1963554"/>
              <a:gd name="connsiteY0" fmla="*/ 789272 h 2156303"/>
              <a:gd name="connsiteX1" fmla="*/ 1464798 w 1963554"/>
              <a:gd name="connsiteY1" fmla="*/ 2156303 h 2156303"/>
              <a:gd name="connsiteX2" fmla="*/ 1573219 w 1963554"/>
              <a:gd name="connsiteY2" fmla="*/ 2070216 h 2156303"/>
              <a:gd name="connsiteX3" fmla="*/ 1669490 w 1963554"/>
              <a:gd name="connsiteY3" fmla="*/ 2014755 h 2156303"/>
              <a:gd name="connsiteX4" fmla="*/ 1810102 w 1963554"/>
              <a:gd name="connsiteY4" fmla="*/ 1968333 h 2156303"/>
              <a:gd name="connsiteX5" fmla="*/ 1963554 w 1963554"/>
              <a:gd name="connsiteY5" fmla="*/ 1963554 h 2156303"/>
              <a:gd name="connsiteX6" fmla="*/ 1963554 w 1963554"/>
              <a:gd name="connsiteY6" fmla="*/ 0 h 2156303"/>
              <a:gd name="connsiteX7" fmla="*/ 1626670 w 1963554"/>
              <a:gd name="connsiteY7" fmla="*/ 9626 h 2156303"/>
              <a:gd name="connsiteX8" fmla="*/ 1357163 w 1963554"/>
              <a:gd name="connsiteY8" fmla="*/ 57752 h 2156303"/>
              <a:gd name="connsiteX9" fmla="*/ 1155032 w 1963554"/>
              <a:gd name="connsiteY9" fmla="*/ 115504 h 2156303"/>
              <a:gd name="connsiteX10" fmla="*/ 943276 w 1963554"/>
              <a:gd name="connsiteY10" fmla="*/ 192506 h 2156303"/>
              <a:gd name="connsiteX11" fmla="*/ 693019 w 1963554"/>
              <a:gd name="connsiteY11" fmla="*/ 298384 h 2156303"/>
              <a:gd name="connsiteX12" fmla="*/ 423512 w 1963554"/>
              <a:gd name="connsiteY12" fmla="*/ 452388 h 2156303"/>
              <a:gd name="connsiteX13" fmla="*/ 231007 w 1963554"/>
              <a:gd name="connsiteY13" fmla="*/ 596767 h 2156303"/>
              <a:gd name="connsiteX14" fmla="*/ 96253 w 1963554"/>
              <a:gd name="connsiteY14" fmla="*/ 693019 h 2156303"/>
              <a:gd name="connsiteX15" fmla="*/ 0 w 1963554"/>
              <a:gd name="connsiteY15" fmla="*/ 789272 h 2156303"/>
              <a:gd name="connsiteX0" fmla="*/ 0 w 1963554"/>
              <a:gd name="connsiteY0" fmla="*/ 789272 h 2156303"/>
              <a:gd name="connsiteX1" fmla="*/ 1464798 w 1963554"/>
              <a:gd name="connsiteY1" fmla="*/ 2156303 h 2156303"/>
              <a:gd name="connsiteX2" fmla="*/ 1573219 w 1963554"/>
              <a:gd name="connsiteY2" fmla="*/ 2070216 h 2156303"/>
              <a:gd name="connsiteX3" fmla="*/ 1676601 w 1963554"/>
              <a:gd name="connsiteY3" fmla="*/ 2018362 h 2156303"/>
              <a:gd name="connsiteX4" fmla="*/ 1810102 w 1963554"/>
              <a:gd name="connsiteY4" fmla="*/ 1968333 h 2156303"/>
              <a:gd name="connsiteX5" fmla="*/ 1963554 w 1963554"/>
              <a:gd name="connsiteY5" fmla="*/ 1963554 h 2156303"/>
              <a:gd name="connsiteX6" fmla="*/ 1963554 w 1963554"/>
              <a:gd name="connsiteY6" fmla="*/ 0 h 2156303"/>
              <a:gd name="connsiteX7" fmla="*/ 1626670 w 1963554"/>
              <a:gd name="connsiteY7" fmla="*/ 9626 h 2156303"/>
              <a:gd name="connsiteX8" fmla="*/ 1357163 w 1963554"/>
              <a:gd name="connsiteY8" fmla="*/ 57752 h 2156303"/>
              <a:gd name="connsiteX9" fmla="*/ 1155032 w 1963554"/>
              <a:gd name="connsiteY9" fmla="*/ 115504 h 2156303"/>
              <a:gd name="connsiteX10" fmla="*/ 943276 w 1963554"/>
              <a:gd name="connsiteY10" fmla="*/ 192506 h 2156303"/>
              <a:gd name="connsiteX11" fmla="*/ 693019 w 1963554"/>
              <a:gd name="connsiteY11" fmla="*/ 298384 h 2156303"/>
              <a:gd name="connsiteX12" fmla="*/ 423512 w 1963554"/>
              <a:gd name="connsiteY12" fmla="*/ 452388 h 2156303"/>
              <a:gd name="connsiteX13" fmla="*/ 231007 w 1963554"/>
              <a:gd name="connsiteY13" fmla="*/ 596767 h 2156303"/>
              <a:gd name="connsiteX14" fmla="*/ 96253 w 1963554"/>
              <a:gd name="connsiteY14" fmla="*/ 693019 h 2156303"/>
              <a:gd name="connsiteX15" fmla="*/ 0 w 1963554"/>
              <a:gd name="connsiteY15" fmla="*/ 789272 h 2156303"/>
              <a:gd name="connsiteX0" fmla="*/ 0 w 1963554"/>
              <a:gd name="connsiteY0" fmla="*/ 789272 h 2156303"/>
              <a:gd name="connsiteX1" fmla="*/ 1464798 w 1963554"/>
              <a:gd name="connsiteY1" fmla="*/ 2156303 h 2156303"/>
              <a:gd name="connsiteX2" fmla="*/ 1573219 w 1963554"/>
              <a:gd name="connsiteY2" fmla="*/ 2070216 h 2156303"/>
              <a:gd name="connsiteX3" fmla="*/ 1676601 w 1963554"/>
              <a:gd name="connsiteY3" fmla="*/ 2018362 h 2156303"/>
              <a:gd name="connsiteX4" fmla="*/ 1824331 w 1963554"/>
              <a:gd name="connsiteY4" fmla="*/ 1971954 h 2156303"/>
              <a:gd name="connsiteX5" fmla="*/ 1963554 w 1963554"/>
              <a:gd name="connsiteY5" fmla="*/ 1963554 h 2156303"/>
              <a:gd name="connsiteX6" fmla="*/ 1963554 w 1963554"/>
              <a:gd name="connsiteY6" fmla="*/ 0 h 2156303"/>
              <a:gd name="connsiteX7" fmla="*/ 1626670 w 1963554"/>
              <a:gd name="connsiteY7" fmla="*/ 9626 h 2156303"/>
              <a:gd name="connsiteX8" fmla="*/ 1357163 w 1963554"/>
              <a:gd name="connsiteY8" fmla="*/ 57752 h 2156303"/>
              <a:gd name="connsiteX9" fmla="*/ 1155032 w 1963554"/>
              <a:gd name="connsiteY9" fmla="*/ 115504 h 2156303"/>
              <a:gd name="connsiteX10" fmla="*/ 943276 w 1963554"/>
              <a:gd name="connsiteY10" fmla="*/ 192506 h 2156303"/>
              <a:gd name="connsiteX11" fmla="*/ 693019 w 1963554"/>
              <a:gd name="connsiteY11" fmla="*/ 298384 h 2156303"/>
              <a:gd name="connsiteX12" fmla="*/ 423512 w 1963554"/>
              <a:gd name="connsiteY12" fmla="*/ 452388 h 2156303"/>
              <a:gd name="connsiteX13" fmla="*/ 231007 w 1963554"/>
              <a:gd name="connsiteY13" fmla="*/ 596767 h 2156303"/>
              <a:gd name="connsiteX14" fmla="*/ 96253 w 1963554"/>
              <a:gd name="connsiteY14" fmla="*/ 693019 h 2156303"/>
              <a:gd name="connsiteX15" fmla="*/ 0 w 1963554"/>
              <a:gd name="connsiteY15" fmla="*/ 789272 h 2156303"/>
              <a:gd name="connsiteX0" fmla="*/ 0 w 1963554"/>
              <a:gd name="connsiteY0" fmla="*/ 789272 h 2156303"/>
              <a:gd name="connsiteX1" fmla="*/ 1464798 w 1963554"/>
              <a:gd name="connsiteY1" fmla="*/ 2156303 h 2156303"/>
              <a:gd name="connsiteX2" fmla="*/ 1573219 w 1963554"/>
              <a:gd name="connsiteY2" fmla="*/ 2070216 h 2156303"/>
              <a:gd name="connsiteX3" fmla="*/ 1676601 w 1963554"/>
              <a:gd name="connsiteY3" fmla="*/ 2018362 h 2156303"/>
              <a:gd name="connsiteX4" fmla="*/ 1824331 w 1963554"/>
              <a:gd name="connsiteY4" fmla="*/ 1971954 h 2156303"/>
              <a:gd name="connsiteX5" fmla="*/ 1963554 w 1963554"/>
              <a:gd name="connsiteY5" fmla="*/ 1963554 h 2156303"/>
              <a:gd name="connsiteX6" fmla="*/ 1963554 w 1963554"/>
              <a:gd name="connsiteY6" fmla="*/ 0 h 2156303"/>
              <a:gd name="connsiteX7" fmla="*/ 1626670 w 1963554"/>
              <a:gd name="connsiteY7" fmla="*/ 9626 h 2156303"/>
              <a:gd name="connsiteX8" fmla="*/ 1373132 w 1963554"/>
              <a:gd name="connsiteY8" fmla="*/ 81133 h 2156303"/>
              <a:gd name="connsiteX9" fmla="*/ 1155032 w 1963554"/>
              <a:gd name="connsiteY9" fmla="*/ 115504 h 2156303"/>
              <a:gd name="connsiteX10" fmla="*/ 943276 w 1963554"/>
              <a:gd name="connsiteY10" fmla="*/ 192506 h 2156303"/>
              <a:gd name="connsiteX11" fmla="*/ 693019 w 1963554"/>
              <a:gd name="connsiteY11" fmla="*/ 298384 h 2156303"/>
              <a:gd name="connsiteX12" fmla="*/ 423512 w 1963554"/>
              <a:gd name="connsiteY12" fmla="*/ 452388 h 2156303"/>
              <a:gd name="connsiteX13" fmla="*/ 231007 w 1963554"/>
              <a:gd name="connsiteY13" fmla="*/ 596767 h 2156303"/>
              <a:gd name="connsiteX14" fmla="*/ 96253 w 1963554"/>
              <a:gd name="connsiteY14" fmla="*/ 693019 h 2156303"/>
              <a:gd name="connsiteX15" fmla="*/ 0 w 1963554"/>
              <a:gd name="connsiteY15" fmla="*/ 789272 h 2156303"/>
              <a:gd name="connsiteX0" fmla="*/ 0 w 1963554"/>
              <a:gd name="connsiteY0" fmla="*/ 789272 h 2156303"/>
              <a:gd name="connsiteX1" fmla="*/ 1464798 w 1963554"/>
              <a:gd name="connsiteY1" fmla="*/ 2156303 h 2156303"/>
              <a:gd name="connsiteX2" fmla="*/ 1573219 w 1963554"/>
              <a:gd name="connsiteY2" fmla="*/ 2070216 h 2156303"/>
              <a:gd name="connsiteX3" fmla="*/ 1676601 w 1963554"/>
              <a:gd name="connsiteY3" fmla="*/ 2018362 h 2156303"/>
              <a:gd name="connsiteX4" fmla="*/ 1824331 w 1963554"/>
              <a:gd name="connsiteY4" fmla="*/ 1971954 h 2156303"/>
              <a:gd name="connsiteX5" fmla="*/ 1963554 w 1963554"/>
              <a:gd name="connsiteY5" fmla="*/ 1963554 h 2156303"/>
              <a:gd name="connsiteX6" fmla="*/ 1963554 w 1963554"/>
              <a:gd name="connsiteY6" fmla="*/ 0 h 2156303"/>
              <a:gd name="connsiteX7" fmla="*/ 1626670 w 1963554"/>
              <a:gd name="connsiteY7" fmla="*/ 9626 h 2156303"/>
              <a:gd name="connsiteX8" fmla="*/ 1369618 w 1963554"/>
              <a:gd name="connsiteY8" fmla="*/ 59572 h 2156303"/>
              <a:gd name="connsiteX9" fmla="*/ 1155032 w 1963554"/>
              <a:gd name="connsiteY9" fmla="*/ 115504 h 2156303"/>
              <a:gd name="connsiteX10" fmla="*/ 943276 w 1963554"/>
              <a:gd name="connsiteY10" fmla="*/ 192506 h 2156303"/>
              <a:gd name="connsiteX11" fmla="*/ 693019 w 1963554"/>
              <a:gd name="connsiteY11" fmla="*/ 298384 h 2156303"/>
              <a:gd name="connsiteX12" fmla="*/ 423512 w 1963554"/>
              <a:gd name="connsiteY12" fmla="*/ 452388 h 2156303"/>
              <a:gd name="connsiteX13" fmla="*/ 231007 w 1963554"/>
              <a:gd name="connsiteY13" fmla="*/ 596767 h 2156303"/>
              <a:gd name="connsiteX14" fmla="*/ 96253 w 1963554"/>
              <a:gd name="connsiteY14" fmla="*/ 693019 h 2156303"/>
              <a:gd name="connsiteX15" fmla="*/ 0 w 1963554"/>
              <a:gd name="connsiteY15" fmla="*/ 789272 h 2156303"/>
              <a:gd name="connsiteX0" fmla="*/ 0 w 1963554"/>
              <a:gd name="connsiteY0" fmla="*/ 789272 h 2156303"/>
              <a:gd name="connsiteX1" fmla="*/ 1464798 w 1963554"/>
              <a:gd name="connsiteY1" fmla="*/ 2156303 h 2156303"/>
              <a:gd name="connsiteX2" fmla="*/ 1573219 w 1963554"/>
              <a:gd name="connsiteY2" fmla="*/ 2070216 h 2156303"/>
              <a:gd name="connsiteX3" fmla="*/ 1676601 w 1963554"/>
              <a:gd name="connsiteY3" fmla="*/ 2018362 h 2156303"/>
              <a:gd name="connsiteX4" fmla="*/ 1824331 w 1963554"/>
              <a:gd name="connsiteY4" fmla="*/ 1971954 h 2156303"/>
              <a:gd name="connsiteX5" fmla="*/ 1963554 w 1963554"/>
              <a:gd name="connsiteY5" fmla="*/ 1963554 h 2156303"/>
              <a:gd name="connsiteX6" fmla="*/ 1963554 w 1963554"/>
              <a:gd name="connsiteY6" fmla="*/ 0 h 2156303"/>
              <a:gd name="connsiteX7" fmla="*/ 1646234 w 1963554"/>
              <a:gd name="connsiteY7" fmla="*/ 15054 h 2156303"/>
              <a:gd name="connsiteX8" fmla="*/ 1369618 w 1963554"/>
              <a:gd name="connsiteY8" fmla="*/ 59572 h 2156303"/>
              <a:gd name="connsiteX9" fmla="*/ 1155032 w 1963554"/>
              <a:gd name="connsiteY9" fmla="*/ 115504 h 2156303"/>
              <a:gd name="connsiteX10" fmla="*/ 943276 w 1963554"/>
              <a:gd name="connsiteY10" fmla="*/ 192506 h 2156303"/>
              <a:gd name="connsiteX11" fmla="*/ 693019 w 1963554"/>
              <a:gd name="connsiteY11" fmla="*/ 298384 h 2156303"/>
              <a:gd name="connsiteX12" fmla="*/ 423512 w 1963554"/>
              <a:gd name="connsiteY12" fmla="*/ 452388 h 2156303"/>
              <a:gd name="connsiteX13" fmla="*/ 231007 w 1963554"/>
              <a:gd name="connsiteY13" fmla="*/ 596767 h 2156303"/>
              <a:gd name="connsiteX14" fmla="*/ 96253 w 1963554"/>
              <a:gd name="connsiteY14" fmla="*/ 693019 h 2156303"/>
              <a:gd name="connsiteX15" fmla="*/ 0 w 1963554"/>
              <a:gd name="connsiteY15" fmla="*/ 789272 h 2156303"/>
              <a:gd name="connsiteX0" fmla="*/ 0 w 1963554"/>
              <a:gd name="connsiteY0" fmla="*/ 792871 h 2159902"/>
              <a:gd name="connsiteX1" fmla="*/ 1464798 w 1963554"/>
              <a:gd name="connsiteY1" fmla="*/ 2159902 h 2159902"/>
              <a:gd name="connsiteX2" fmla="*/ 1573219 w 1963554"/>
              <a:gd name="connsiteY2" fmla="*/ 2073815 h 2159902"/>
              <a:gd name="connsiteX3" fmla="*/ 1676601 w 1963554"/>
              <a:gd name="connsiteY3" fmla="*/ 2021961 h 2159902"/>
              <a:gd name="connsiteX4" fmla="*/ 1824331 w 1963554"/>
              <a:gd name="connsiteY4" fmla="*/ 1975553 h 2159902"/>
              <a:gd name="connsiteX5" fmla="*/ 1963554 w 1963554"/>
              <a:gd name="connsiteY5" fmla="*/ 1967153 h 2159902"/>
              <a:gd name="connsiteX6" fmla="*/ 1960003 w 1963554"/>
              <a:gd name="connsiteY6" fmla="*/ 0 h 2159902"/>
              <a:gd name="connsiteX7" fmla="*/ 1646234 w 1963554"/>
              <a:gd name="connsiteY7" fmla="*/ 18653 h 2159902"/>
              <a:gd name="connsiteX8" fmla="*/ 1369618 w 1963554"/>
              <a:gd name="connsiteY8" fmla="*/ 63171 h 2159902"/>
              <a:gd name="connsiteX9" fmla="*/ 1155032 w 1963554"/>
              <a:gd name="connsiteY9" fmla="*/ 119103 h 2159902"/>
              <a:gd name="connsiteX10" fmla="*/ 943276 w 1963554"/>
              <a:gd name="connsiteY10" fmla="*/ 196105 h 2159902"/>
              <a:gd name="connsiteX11" fmla="*/ 693019 w 1963554"/>
              <a:gd name="connsiteY11" fmla="*/ 301983 h 2159902"/>
              <a:gd name="connsiteX12" fmla="*/ 423512 w 1963554"/>
              <a:gd name="connsiteY12" fmla="*/ 455987 h 2159902"/>
              <a:gd name="connsiteX13" fmla="*/ 231007 w 1963554"/>
              <a:gd name="connsiteY13" fmla="*/ 600366 h 2159902"/>
              <a:gd name="connsiteX14" fmla="*/ 96253 w 1963554"/>
              <a:gd name="connsiteY14" fmla="*/ 696618 h 2159902"/>
              <a:gd name="connsiteX15" fmla="*/ 0 w 1963554"/>
              <a:gd name="connsiteY15" fmla="*/ 792871 h 2159902"/>
              <a:gd name="connsiteX0" fmla="*/ 0 w 1874533"/>
              <a:gd name="connsiteY0" fmla="*/ 771504 h 2159902"/>
              <a:gd name="connsiteX1" fmla="*/ 1375777 w 1874533"/>
              <a:gd name="connsiteY1" fmla="*/ 2159902 h 2159902"/>
              <a:gd name="connsiteX2" fmla="*/ 1484198 w 1874533"/>
              <a:gd name="connsiteY2" fmla="*/ 2073815 h 2159902"/>
              <a:gd name="connsiteX3" fmla="*/ 1587580 w 1874533"/>
              <a:gd name="connsiteY3" fmla="*/ 2021961 h 2159902"/>
              <a:gd name="connsiteX4" fmla="*/ 1735310 w 1874533"/>
              <a:gd name="connsiteY4" fmla="*/ 1975553 h 2159902"/>
              <a:gd name="connsiteX5" fmla="*/ 1874533 w 1874533"/>
              <a:gd name="connsiteY5" fmla="*/ 1967153 h 2159902"/>
              <a:gd name="connsiteX6" fmla="*/ 1870982 w 1874533"/>
              <a:gd name="connsiteY6" fmla="*/ 0 h 2159902"/>
              <a:gd name="connsiteX7" fmla="*/ 1557213 w 1874533"/>
              <a:gd name="connsiteY7" fmla="*/ 18653 h 2159902"/>
              <a:gd name="connsiteX8" fmla="*/ 1280597 w 1874533"/>
              <a:gd name="connsiteY8" fmla="*/ 63171 h 2159902"/>
              <a:gd name="connsiteX9" fmla="*/ 1066011 w 1874533"/>
              <a:gd name="connsiteY9" fmla="*/ 119103 h 2159902"/>
              <a:gd name="connsiteX10" fmla="*/ 854255 w 1874533"/>
              <a:gd name="connsiteY10" fmla="*/ 196105 h 2159902"/>
              <a:gd name="connsiteX11" fmla="*/ 603998 w 1874533"/>
              <a:gd name="connsiteY11" fmla="*/ 301983 h 2159902"/>
              <a:gd name="connsiteX12" fmla="*/ 334491 w 1874533"/>
              <a:gd name="connsiteY12" fmla="*/ 455987 h 2159902"/>
              <a:gd name="connsiteX13" fmla="*/ 141986 w 1874533"/>
              <a:gd name="connsiteY13" fmla="*/ 600366 h 2159902"/>
              <a:gd name="connsiteX14" fmla="*/ 7232 w 1874533"/>
              <a:gd name="connsiteY14" fmla="*/ 696618 h 2159902"/>
              <a:gd name="connsiteX15" fmla="*/ 0 w 1874533"/>
              <a:gd name="connsiteY15" fmla="*/ 771504 h 2159902"/>
              <a:gd name="connsiteX0" fmla="*/ 0 w 1874533"/>
              <a:gd name="connsiteY0" fmla="*/ 771504 h 2159902"/>
              <a:gd name="connsiteX1" fmla="*/ 1375777 w 1874533"/>
              <a:gd name="connsiteY1" fmla="*/ 2159902 h 2159902"/>
              <a:gd name="connsiteX2" fmla="*/ 1484198 w 1874533"/>
              <a:gd name="connsiteY2" fmla="*/ 2073815 h 2159902"/>
              <a:gd name="connsiteX3" fmla="*/ 1587580 w 1874533"/>
              <a:gd name="connsiteY3" fmla="*/ 2021961 h 2159902"/>
              <a:gd name="connsiteX4" fmla="*/ 1735310 w 1874533"/>
              <a:gd name="connsiteY4" fmla="*/ 1975553 h 2159902"/>
              <a:gd name="connsiteX5" fmla="*/ 1874533 w 1874533"/>
              <a:gd name="connsiteY5" fmla="*/ 1967153 h 2159902"/>
              <a:gd name="connsiteX6" fmla="*/ 1870982 w 1874533"/>
              <a:gd name="connsiteY6" fmla="*/ 0 h 2159902"/>
              <a:gd name="connsiteX7" fmla="*/ 1557213 w 1874533"/>
              <a:gd name="connsiteY7" fmla="*/ 18653 h 2159902"/>
              <a:gd name="connsiteX8" fmla="*/ 1280597 w 1874533"/>
              <a:gd name="connsiteY8" fmla="*/ 63171 h 2159902"/>
              <a:gd name="connsiteX9" fmla="*/ 1066011 w 1874533"/>
              <a:gd name="connsiteY9" fmla="*/ 119103 h 2159902"/>
              <a:gd name="connsiteX10" fmla="*/ 854255 w 1874533"/>
              <a:gd name="connsiteY10" fmla="*/ 196105 h 2159902"/>
              <a:gd name="connsiteX11" fmla="*/ 603998 w 1874533"/>
              <a:gd name="connsiteY11" fmla="*/ 301983 h 2159902"/>
              <a:gd name="connsiteX12" fmla="*/ 418213 w 1874533"/>
              <a:gd name="connsiteY12" fmla="*/ 414851 h 2159902"/>
              <a:gd name="connsiteX13" fmla="*/ 141986 w 1874533"/>
              <a:gd name="connsiteY13" fmla="*/ 600366 h 2159902"/>
              <a:gd name="connsiteX14" fmla="*/ 7232 w 1874533"/>
              <a:gd name="connsiteY14" fmla="*/ 696618 h 2159902"/>
              <a:gd name="connsiteX15" fmla="*/ 0 w 1874533"/>
              <a:gd name="connsiteY15" fmla="*/ 771504 h 2159902"/>
              <a:gd name="connsiteX0" fmla="*/ 0 w 1874533"/>
              <a:gd name="connsiteY0" fmla="*/ 771504 h 2159902"/>
              <a:gd name="connsiteX1" fmla="*/ 1375777 w 1874533"/>
              <a:gd name="connsiteY1" fmla="*/ 2159902 h 2159902"/>
              <a:gd name="connsiteX2" fmla="*/ 1484198 w 1874533"/>
              <a:gd name="connsiteY2" fmla="*/ 2073815 h 2159902"/>
              <a:gd name="connsiteX3" fmla="*/ 1587580 w 1874533"/>
              <a:gd name="connsiteY3" fmla="*/ 2021961 h 2159902"/>
              <a:gd name="connsiteX4" fmla="*/ 1735310 w 1874533"/>
              <a:gd name="connsiteY4" fmla="*/ 1975553 h 2159902"/>
              <a:gd name="connsiteX5" fmla="*/ 1874533 w 1874533"/>
              <a:gd name="connsiteY5" fmla="*/ 1967153 h 2159902"/>
              <a:gd name="connsiteX6" fmla="*/ 1870982 w 1874533"/>
              <a:gd name="connsiteY6" fmla="*/ 0 h 2159902"/>
              <a:gd name="connsiteX7" fmla="*/ 1557213 w 1874533"/>
              <a:gd name="connsiteY7" fmla="*/ 18653 h 2159902"/>
              <a:gd name="connsiteX8" fmla="*/ 1280597 w 1874533"/>
              <a:gd name="connsiteY8" fmla="*/ 63171 h 2159902"/>
              <a:gd name="connsiteX9" fmla="*/ 1066011 w 1874533"/>
              <a:gd name="connsiteY9" fmla="*/ 119103 h 2159902"/>
              <a:gd name="connsiteX10" fmla="*/ 854255 w 1874533"/>
              <a:gd name="connsiteY10" fmla="*/ 196105 h 2159902"/>
              <a:gd name="connsiteX11" fmla="*/ 603998 w 1874533"/>
              <a:gd name="connsiteY11" fmla="*/ 301983 h 2159902"/>
              <a:gd name="connsiteX12" fmla="*/ 418213 w 1874533"/>
              <a:gd name="connsiteY12" fmla="*/ 414851 h 2159902"/>
              <a:gd name="connsiteX13" fmla="*/ 254203 w 1874533"/>
              <a:gd name="connsiteY13" fmla="*/ 548513 h 2159902"/>
              <a:gd name="connsiteX14" fmla="*/ 7232 w 1874533"/>
              <a:gd name="connsiteY14" fmla="*/ 696618 h 2159902"/>
              <a:gd name="connsiteX15" fmla="*/ 0 w 1874533"/>
              <a:gd name="connsiteY15" fmla="*/ 771504 h 2159902"/>
              <a:gd name="connsiteX0" fmla="*/ 0 w 1874533"/>
              <a:gd name="connsiteY0" fmla="*/ 771504 h 2159902"/>
              <a:gd name="connsiteX1" fmla="*/ 1375777 w 1874533"/>
              <a:gd name="connsiteY1" fmla="*/ 2159902 h 2159902"/>
              <a:gd name="connsiteX2" fmla="*/ 1484198 w 1874533"/>
              <a:gd name="connsiteY2" fmla="*/ 2073815 h 2159902"/>
              <a:gd name="connsiteX3" fmla="*/ 1587580 w 1874533"/>
              <a:gd name="connsiteY3" fmla="*/ 2021961 h 2159902"/>
              <a:gd name="connsiteX4" fmla="*/ 1735310 w 1874533"/>
              <a:gd name="connsiteY4" fmla="*/ 1975553 h 2159902"/>
              <a:gd name="connsiteX5" fmla="*/ 1874533 w 1874533"/>
              <a:gd name="connsiteY5" fmla="*/ 1967153 h 2159902"/>
              <a:gd name="connsiteX6" fmla="*/ 1870982 w 1874533"/>
              <a:gd name="connsiteY6" fmla="*/ 0 h 2159902"/>
              <a:gd name="connsiteX7" fmla="*/ 1557213 w 1874533"/>
              <a:gd name="connsiteY7" fmla="*/ 18653 h 2159902"/>
              <a:gd name="connsiteX8" fmla="*/ 1280597 w 1874533"/>
              <a:gd name="connsiteY8" fmla="*/ 63171 h 2159902"/>
              <a:gd name="connsiteX9" fmla="*/ 1066011 w 1874533"/>
              <a:gd name="connsiteY9" fmla="*/ 119103 h 2159902"/>
              <a:gd name="connsiteX10" fmla="*/ 854255 w 1874533"/>
              <a:gd name="connsiteY10" fmla="*/ 196105 h 2159902"/>
              <a:gd name="connsiteX11" fmla="*/ 603998 w 1874533"/>
              <a:gd name="connsiteY11" fmla="*/ 301983 h 2159902"/>
              <a:gd name="connsiteX12" fmla="*/ 418213 w 1874533"/>
              <a:gd name="connsiteY12" fmla="*/ 414851 h 2159902"/>
              <a:gd name="connsiteX13" fmla="*/ 254203 w 1874533"/>
              <a:gd name="connsiteY13" fmla="*/ 548513 h 2159902"/>
              <a:gd name="connsiteX14" fmla="*/ 7232 w 1874533"/>
              <a:gd name="connsiteY14" fmla="*/ 696619 h 2159902"/>
              <a:gd name="connsiteX15" fmla="*/ 0 w 1874533"/>
              <a:gd name="connsiteY15" fmla="*/ 771504 h 2159902"/>
              <a:gd name="connsiteX0" fmla="*/ 0 w 1874533"/>
              <a:gd name="connsiteY0" fmla="*/ 771504 h 2159902"/>
              <a:gd name="connsiteX1" fmla="*/ 1375777 w 1874533"/>
              <a:gd name="connsiteY1" fmla="*/ 2159902 h 2159902"/>
              <a:gd name="connsiteX2" fmla="*/ 1484198 w 1874533"/>
              <a:gd name="connsiteY2" fmla="*/ 2073815 h 2159902"/>
              <a:gd name="connsiteX3" fmla="*/ 1587580 w 1874533"/>
              <a:gd name="connsiteY3" fmla="*/ 2021961 h 2159902"/>
              <a:gd name="connsiteX4" fmla="*/ 1735310 w 1874533"/>
              <a:gd name="connsiteY4" fmla="*/ 1975553 h 2159902"/>
              <a:gd name="connsiteX5" fmla="*/ 1874533 w 1874533"/>
              <a:gd name="connsiteY5" fmla="*/ 1967153 h 2159902"/>
              <a:gd name="connsiteX6" fmla="*/ 1870982 w 1874533"/>
              <a:gd name="connsiteY6" fmla="*/ 0 h 2159902"/>
              <a:gd name="connsiteX7" fmla="*/ 1557213 w 1874533"/>
              <a:gd name="connsiteY7" fmla="*/ 18653 h 2159902"/>
              <a:gd name="connsiteX8" fmla="*/ 1280597 w 1874533"/>
              <a:gd name="connsiteY8" fmla="*/ 63171 h 2159902"/>
              <a:gd name="connsiteX9" fmla="*/ 1066011 w 1874533"/>
              <a:gd name="connsiteY9" fmla="*/ 119103 h 2159902"/>
              <a:gd name="connsiteX10" fmla="*/ 854255 w 1874533"/>
              <a:gd name="connsiteY10" fmla="*/ 196105 h 2159902"/>
              <a:gd name="connsiteX11" fmla="*/ 603998 w 1874533"/>
              <a:gd name="connsiteY11" fmla="*/ 301983 h 2159902"/>
              <a:gd name="connsiteX12" fmla="*/ 418213 w 1874533"/>
              <a:gd name="connsiteY12" fmla="*/ 414851 h 2159902"/>
              <a:gd name="connsiteX13" fmla="*/ 254203 w 1874533"/>
              <a:gd name="connsiteY13" fmla="*/ 548513 h 2159902"/>
              <a:gd name="connsiteX14" fmla="*/ 96245 w 1874533"/>
              <a:gd name="connsiteY14" fmla="*/ 678844 h 2159902"/>
              <a:gd name="connsiteX15" fmla="*/ 0 w 1874533"/>
              <a:gd name="connsiteY15" fmla="*/ 771504 h 2159902"/>
              <a:gd name="connsiteX0" fmla="*/ 0 w 1874533"/>
              <a:gd name="connsiteY0" fmla="*/ 771504 h 2127573"/>
              <a:gd name="connsiteX1" fmla="*/ 1375842 w 1874533"/>
              <a:gd name="connsiteY1" fmla="*/ 2127573 h 2127573"/>
              <a:gd name="connsiteX2" fmla="*/ 1484198 w 1874533"/>
              <a:gd name="connsiteY2" fmla="*/ 2073815 h 2127573"/>
              <a:gd name="connsiteX3" fmla="*/ 1587580 w 1874533"/>
              <a:gd name="connsiteY3" fmla="*/ 2021961 h 2127573"/>
              <a:gd name="connsiteX4" fmla="*/ 1735310 w 1874533"/>
              <a:gd name="connsiteY4" fmla="*/ 1975553 h 2127573"/>
              <a:gd name="connsiteX5" fmla="*/ 1874533 w 1874533"/>
              <a:gd name="connsiteY5" fmla="*/ 1967153 h 2127573"/>
              <a:gd name="connsiteX6" fmla="*/ 1870982 w 1874533"/>
              <a:gd name="connsiteY6" fmla="*/ 0 h 2127573"/>
              <a:gd name="connsiteX7" fmla="*/ 1557213 w 1874533"/>
              <a:gd name="connsiteY7" fmla="*/ 18653 h 2127573"/>
              <a:gd name="connsiteX8" fmla="*/ 1280597 w 1874533"/>
              <a:gd name="connsiteY8" fmla="*/ 63171 h 2127573"/>
              <a:gd name="connsiteX9" fmla="*/ 1066011 w 1874533"/>
              <a:gd name="connsiteY9" fmla="*/ 119103 h 2127573"/>
              <a:gd name="connsiteX10" fmla="*/ 854255 w 1874533"/>
              <a:gd name="connsiteY10" fmla="*/ 196105 h 2127573"/>
              <a:gd name="connsiteX11" fmla="*/ 603998 w 1874533"/>
              <a:gd name="connsiteY11" fmla="*/ 301983 h 2127573"/>
              <a:gd name="connsiteX12" fmla="*/ 418213 w 1874533"/>
              <a:gd name="connsiteY12" fmla="*/ 414851 h 2127573"/>
              <a:gd name="connsiteX13" fmla="*/ 254203 w 1874533"/>
              <a:gd name="connsiteY13" fmla="*/ 548513 h 2127573"/>
              <a:gd name="connsiteX14" fmla="*/ 96245 w 1874533"/>
              <a:gd name="connsiteY14" fmla="*/ 678844 h 2127573"/>
              <a:gd name="connsiteX15" fmla="*/ 0 w 1874533"/>
              <a:gd name="connsiteY15" fmla="*/ 771504 h 2127573"/>
              <a:gd name="connsiteX0" fmla="*/ 0 w 1874533"/>
              <a:gd name="connsiteY0" fmla="*/ 771504 h 2156302"/>
              <a:gd name="connsiteX1" fmla="*/ 1372225 w 1874533"/>
              <a:gd name="connsiteY1" fmla="*/ 2156302 h 2156302"/>
              <a:gd name="connsiteX2" fmla="*/ 1484198 w 1874533"/>
              <a:gd name="connsiteY2" fmla="*/ 2073815 h 2156302"/>
              <a:gd name="connsiteX3" fmla="*/ 1587580 w 1874533"/>
              <a:gd name="connsiteY3" fmla="*/ 2021961 h 2156302"/>
              <a:gd name="connsiteX4" fmla="*/ 1735310 w 1874533"/>
              <a:gd name="connsiteY4" fmla="*/ 1975553 h 2156302"/>
              <a:gd name="connsiteX5" fmla="*/ 1874533 w 1874533"/>
              <a:gd name="connsiteY5" fmla="*/ 1967153 h 2156302"/>
              <a:gd name="connsiteX6" fmla="*/ 1870982 w 1874533"/>
              <a:gd name="connsiteY6" fmla="*/ 0 h 2156302"/>
              <a:gd name="connsiteX7" fmla="*/ 1557213 w 1874533"/>
              <a:gd name="connsiteY7" fmla="*/ 18653 h 2156302"/>
              <a:gd name="connsiteX8" fmla="*/ 1280597 w 1874533"/>
              <a:gd name="connsiteY8" fmla="*/ 63171 h 2156302"/>
              <a:gd name="connsiteX9" fmla="*/ 1066011 w 1874533"/>
              <a:gd name="connsiteY9" fmla="*/ 119103 h 2156302"/>
              <a:gd name="connsiteX10" fmla="*/ 854255 w 1874533"/>
              <a:gd name="connsiteY10" fmla="*/ 196105 h 2156302"/>
              <a:gd name="connsiteX11" fmla="*/ 603998 w 1874533"/>
              <a:gd name="connsiteY11" fmla="*/ 301983 h 2156302"/>
              <a:gd name="connsiteX12" fmla="*/ 418213 w 1874533"/>
              <a:gd name="connsiteY12" fmla="*/ 414851 h 2156302"/>
              <a:gd name="connsiteX13" fmla="*/ 254203 w 1874533"/>
              <a:gd name="connsiteY13" fmla="*/ 548513 h 2156302"/>
              <a:gd name="connsiteX14" fmla="*/ 96245 w 1874533"/>
              <a:gd name="connsiteY14" fmla="*/ 678844 h 2156302"/>
              <a:gd name="connsiteX15" fmla="*/ 0 w 1874533"/>
              <a:gd name="connsiteY15" fmla="*/ 771504 h 2156302"/>
              <a:gd name="connsiteX0" fmla="*/ 0 w 1871036"/>
              <a:gd name="connsiteY0" fmla="*/ 771504 h 2156302"/>
              <a:gd name="connsiteX1" fmla="*/ 1372225 w 1871036"/>
              <a:gd name="connsiteY1" fmla="*/ 2156302 h 2156302"/>
              <a:gd name="connsiteX2" fmla="*/ 1484198 w 1871036"/>
              <a:gd name="connsiteY2" fmla="*/ 2073815 h 2156302"/>
              <a:gd name="connsiteX3" fmla="*/ 1587580 w 1871036"/>
              <a:gd name="connsiteY3" fmla="*/ 2021961 h 2156302"/>
              <a:gd name="connsiteX4" fmla="*/ 1735310 w 1871036"/>
              <a:gd name="connsiteY4" fmla="*/ 1975553 h 2156302"/>
              <a:gd name="connsiteX5" fmla="*/ 1854969 w 1871036"/>
              <a:gd name="connsiteY5" fmla="*/ 1961726 h 2156302"/>
              <a:gd name="connsiteX6" fmla="*/ 1870982 w 1871036"/>
              <a:gd name="connsiteY6" fmla="*/ 0 h 2156302"/>
              <a:gd name="connsiteX7" fmla="*/ 1557213 w 1871036"/>
              <a:gd name="connsiteY7" fmla="*/ 18653 h 2156302"/>
              <a:gd name="connsiteX8" fmla="*/ 1280597 w 1871036"/>
              <a:gd name="connsiteY8" fmla="*/ 63171 h 2156302"/>
              <a:gd name="connsiteX9" fmla="*/ 1066011 w 1871036"/>
              <a:gd name="connsiteY9" fmla="*/ 119103 h 2156302"/>
              <a:gd name="connsiteX10" fmla="*/ 854255 w 1871036"/>
              <a:gd name="connsiteY10" fmla="*/ 196105 h 2156302"/>
              <a:gd name="connsiteX11" fmla="*/ 603998 w 1871036"/>
              <a:gd name="connsiteY11" fmla="*/ 301983 h 2156302"/>
              <a:gd name="connsiteX12" fmla="*/ 418213 w 1871036"/>
              <a:gd name="connsiteY12" fmla="*/ 414851 h 2156302"/>
              <a:gd name="connsiteX13" fmla="*/ 254203 w 1871036"/>
              <a:gd name="connsiteY13" fmla="*/ 548513 h 2156302"/>
              <a:gd name="connsiteX14" fmla="*/ 96245 w 1871036"/>
              <a:gd name="connsiteY14" fmla="*/ 678844 h 2156302"/>
              <a:gd name="connsiteX15" fmla="*/ 0 w 1871036"/>
              <a:gd name="connsiteY15" fmla="*/ 771504 h 2156302"/>
              <a:gd name="connsiteX0" fmla="*/ 0 w 1862128"/>
              <a:gd name="connsiteY0" fmla="*/ 766134 h 2156302"/>
              <a:gd name="connsiteX1" fmla="*/ 1363317 w 1862128"/>
              <a:gd name="connsiteY1" fmla="*/ 2156302 h 2156302"/>
              <a:gd name="connsiteX2" fmla="*/ 1475290 w 1862128"/>
              <a:gd name="connsiteY2" fmla="*/ 2073815 h 2156302"/>
              <a:gd name="connsiteX3" fmla="*/ 1578672 w 1862128"/>
              <a:gd name="connsiteY3" fmla="*/ 2021961 h 2156302"/>
              <a:gd name="connsiteX4" fmla="*/ 1726402 w 1862128"/>
              <a:gd name="connsiteY4" fmla="*/ 1975553 h 2156302"/>
              <a:gd name="connsiteX5" fmla="*/ 1846061 w 1862128"/>
              <a:gd name="connsiteY5" fmla="*/ 1961726 h 2156302"/>
              <a:gd name="connsiteX6" fmla="*/ 1862074 w 1862128"/>
              <a:gd name="connsiteY6" fmla="*/ 0 h 2156302"/>
              <a:gd name="connsiteX7" fmla="*/ 1548305 w 1862128"/>
              <a:gd name="connsiteY7" fmla="*/ 18653 h 2156302"/>
              <a:gd name="connsiteX8" fmla="*/ 1271689 w 1862128"/>
              <a:gd name="connsiteY8" fmla="*/ 63171 h 2156302"/>
              <a:gd name="connsiteX9" fmla="*/ 1057103 w 1862128"/>
              <a:gd name="connsiteY9" fmla="*/ 119103 h 2156302"/>
              <a:gd name="connsiteX10" fmla="*/ 845347 w 1862128"/>
              <a:gd name="connsiteY10" fmla="*/ 196105 h 2156302"/>
              <a:gd name="connsiteX11" fmla="*/ 595090 w 1862128"/>
              <a:gd name="connsiteY11" fmla="*/ 301983 h 2156302"/>
              <a:gd name="connsiteX12" fmla="*/ 409305 w 1862128"/>
              <a:gd name="connsiteY12" fmla="*/ 414851 h 2156302"/>
              <a:gd name="connsiteX13" fmla="*/ 245295 w 1862128"/>
              <a:gd name="connsiteY13" fmla="*/ 548513 h 2156302"/>
              <a:gd name="connsiteX14" fmla="*/ 87337 w 1862128"/>
              <a:gd name="connsiteY14" fmla="*/ 678844 h 2156302"/>
              <a:gd name="connsiteX15" fmla="*/ 0 w 1862128"/>
              <a:gd name="connsiteY15" fmla="*/ 766134 h 2156302"/>
              <a:gd name="connsiteX0" fmla="*/ 0 w 1874595"/>
              <a:gd name="connsiteY0" fmla="*/ 771497 h 2156302"/>
              <a:gd name="connsiteX1" fmla="*/ 1375784 w 1874595"/>
              <a:gd name="connsiteY1" fmla="*/ 2156302 h 2156302"/>
              <a:gd name="connsiteX2" fmla="*/ 1487757 w 1874595"/>
              <a:gd name="connsiteY2" fmla="*/ 2073815 h 2156302"/>
              <a:gd name="connsiteX3" fmla="*/ 1591139 w 1874595"/>
              <a:gd name="connsiteY3" fmla="*/ 2021961 h 2156302"/>
              <a:gd name="connsiteX4" fmla="*/ 1738869 w 1874595"/>
              <a:gd name="connsiteY4" fmla="*/ 1975553 h 2156302"/>
              <a:gd name="connsiteX5" fmla="*/ 1858528 w 1874595"/>
              <a:gd name="connsiteY5" fmla="*/ 1961726 h 2156302"/>
              <a:gd name="connsiteX6" fmla="*/ 1874541 w 1874595"/>
              <a:gd name="connsiteY6" fmla="*/ 0 h 2156302"/>
              <a:gd name="connsiteX7" fmla="*/ 1560772 w 1874595"/>
              <a:gd name="connsiteY7" fmla="*/ 18653 h 2156302"/>
              <a:gd name="connsiteX8" fmla="*/ 1284156 w 1874595"/>
              <a:gd name="connsiteY8" fmla="*/ 63171 h 2156302"/>
              <a:gd name="connsiteX9" fmla="*/ 1069570 w 1874595"/>
              <a:gd name="connsiteY9" fmla="*/ 119103 h 2156302"/>
              <a:gd name="connsiteX10" fmla="*/ 857814 w 1874595"/>
              <a:gd name="connsiteY10" fmla="*/ 196105 h 2156302"/>
              <a:gd name="connsiteX11" fmla="*/ 607557 w 1874595"/>
              <a:gd name="connsiteY11" fmla="*/ 301983 h 2156302"/>
              <a:gd name="connsiteX12" fmla="*/ 421772 w 1874595"/>
              <a:gd name="connsiteY12" fmla="*/ 414851 h 2156302"/>
              <a:gd name="connsiteX13" fmla="*/ 257762 w 1874595"/>
              <a:gd name="connsiteY13" fmla="*/ 548513 h 2156302"/>
              <a:gd name="connsiteX14" fmla="*/ 99804 w 1874595"/>
              <a:gd name="connsiteY14" fmla="*/ 678844 h 2156302"/>
              <a:gd name="connsiteX15" fmla="*/ 0 w 1874595"/>
              <a:gd name="connsiteY15" fmla="*/ 771497 h 2156302"/>
              <a:gd name="connsiteX0" fmla="*/ 0 w 1874595"/>
              <a:gd name="connsiteY0" fmla="*/ 771497 h 2156302"/>
              <a:gd name="connsiteX1" fmla="*/ 1375784 w 1874595"/>
              <a:gd name="connsiteY1" fmla="*/ 2156302 h 2156302"/>
              <a:gd name="connsiteX2" fmla="*/ 1487757 w 1874595"/>
              <a:gd name="connsiteY2" fmla="*/ 2073815 h 2156302"/>
              <a:gd name="connsiteX3" fmla="*/ 1591139 w 1874595"/>
              <a:gd name="connsiteY3" fmla="*/ 2021961 h 2156302"/>
              <a:gd name="connsiteX4" fmla="*/ 1738869 w 1874595"/>
              <a:gd name="connsiteY4" fmla="*/ 1975553 h 2156302"/>
              <a:gd name="connsiteX5" fmla="*/ 1858528 w 1874595"/>
              <a:gd name="connsiteY5" fmla="*/ 1961726 h 2156302"/>
              <a:gd name="connsiteX6" fmla="*/ 1874541 w 1874595"/>
              <a:gd name="connsiteY6" fmla="*/ 0 h 2156302"/>
              <a:gd name="connsiteX7" fmla="*/ 1560772 w 1874595"/>
              <a:gd name="connsiteY7" fmla="*/ 18653 h 2156302"/>
              <a:gd name="connsiteX8" fmla="*/ 1284156 w 1874595"/>
              <a:gd name="connsiteY8" fmla="*/ 63171 h 2156302"/>
              <a:gd name="connsiteX9" fmla="*/ 1069570 w 1874595"/>
              <a:gd name="connsiteY9" fmla="*/ 119103 h 2156302"/>
              <a:gd name="connsiteX10" fmla="*/ 857814 w 1874595"/>
              <a:gd name="connsiteY10" fmla="*/ 196105 h 2156302"/>
              <a:gd name="connsiteX11" fmla="*/ 607557 w 1874595"/>
              <a:gd name="connsiteY11" fmla="*/ 301983 h 2156302"/>
              <a:gd name="connsiteX12" fmla="*/ 425317 w 1874595"/>
              <a:gd name="connsiteY12" fmla="*/ 422042 h 2156302"/>
              <a:gd name="connsiteX13" fmla="*/ 257762 w 1874595"/>
              <a:gd name="connsiteY13" fmla="*/ 548513 h 2156302"/>
              <a:gd name="connsiteX14" fmla="*/ 99804 w 1874595"/>
              <a:gd name="connsiteY14" fmla="*/ 678844 h 2156302"/>
              <a:gd name="connsiteX15" fmla="*/ 0 w 1874595"/>
              <a:gd name="connsiteY15" fmla="*/ 771497 h 2156302"/>
              <a:gd name="connsiteX0" fmla="*/ 0 w 1874595"/>
              <a:gd name="connsiteY0" fmla="*/ 771497 h 2156302"/>
              <a:gd name="connsiteX1" fmla="*/ 1375784 w 1874595"/>
              <a:gd name="connsiteY1" fmla="*/ 2156302 h 2156302"/>
              <a:gd name="connsiteX2" fmla="*/ 1487757 w 1874595"/>
              <a:gd name="connsiteY2" fmla="*/ 2073815 h 2156302"/>
              <a:gd name="connsiteX3" fmla="*/ 1591139 w 1874595"/>
              <a:gd name="connsiteY3" fmla="*/ 2021961 h 2156302"/>
              <a:gd name="connsiteX4" fmla="*/ 1738869 w 1874595"/>
              <a:gd name="connsiteY4" fmla="*/ 1975553 h 2156302"/>
              <a:gd name="connsiteX5" fmla="*/ 1858528 w 1874595"/>
              <a:gd name="connsiteY5" fmla="*/ 1961726 h 2156302"/>
              <a:gd name="connsiteX6" fmla="*/ 1874541 w 1874595"/>
              <a:gd name="connsiteY6" fmla="*/ 0 h 2156302"/>
              <a:gd name="connsiteX7" fmla="*/ 1560772 w 1874595"/>
              <a:gd name="connsiteY7" fmla="*/ 18653 h 2156302"/>
              <a:gd name="connsiteX8" fmla="*/ 1284156 w 1874595"/>
              <a:gd name="connsiteY8" fmla="*/ 63171 h 2156302"/>
              <a:gd name="connsiteX9" fmla="*/ 1069570 w 1874595"/>
              <a:gd name="connsiteY9" fmla="*/ 119103 h 2156302"/>
              <a:gd name="connsiteX10" fmla="*/ 857814 w 1874595"/>
              <a:gd name="connsiteY10" fmla="*/ 196105 h 2156302"/>
              <a:gd name="connsiteX11" fmla="*/ 602178 w 1874595"/>
              <a:gd name="connsiteY11" fmla="*/ 321728 h 2156302"/>
              <a:gd name="connsiteX12" fmla="*/ 425317 w 1874595"/>
              <a:gd name="connsiteY12" fmla="*/ 422042 h 2156302"/>
              <a:gd name="connsiteX13" fmla="*/ 257762 w 1874595"/>
              <a:gd name="connsiteY13" fmla="*/ 548513 h 2156302"/>
              <a:gd name="connsiteX14" fmla="*/ 99804 w 1874595"/>
              <a:gd name="connsiteY14" fmla="*/ 678844 h 2156302"/>
              <a:gd name="connsiteX15" fmla="*/ 0 w 1874595"/>
              <a:gd name="connsiteY15" fmla="*/ 771497 h 2156302"/>
              <a:gd name="connsiteX0" fmla="*/ 0 w 1874595"/>
              <a:gd name="connsiteY0" fmla="*/ 771497 h 2168834"/>
              <a:gd name="connsiteX1" fmla="*/ 1356184 w 1874595"/>
              <a:gd name="connsiteY1" fmla="*/ 2168834 h 2168834"/>
              <a:gd name="connsiteX2" fmla="*/ 1487757 w 1874595"/>
              <a:gd name="connsiteY2" fmla="*/ 2073815 h 2168834"/>
              <a:gd name="connsiteX3" fmla="*/ 1591139 w 1874595"/>
              <a:gd name="connsiteY3" fmla="*/ 2021961 h 2168834"/>
              <a:gd name="connsiteX4" fmla="*/ 1738869 w 1874595"/>
              <a:gd name="connsiteY4" fmla="*/ 1975553 h 2168834"/>
              <a:gd name="connsiteX5" fmla="*/ 1858528 w 1874595"/>
              <a:gd name="connsiteY5" fmla="*/ 1961726 h 2168834"/>
              <a:gd name="connsiteX6" fmla="*/ 1874541 w 1874595"/>
              <a:gd name="connsiteY6" fmla="*/ 0 h 2168834"/>
              <a:gd name="connsiteX7" fmla="*/ 1560772 w 1874595"/>
              <a:gd name="connsiteY7" fmla="*/ 18653 h 2168834"/>
              <a:gd name="connsiteX8" fmla="*/ 1284156 w 1874595"/>
              <a:gd name="connsiteY8" fmla="*/ 63171 h 2168834"/>
              <a:gd name="connsiteX9" fmla="*/ 1069570 w 1874595"/>
              <a:gd name="connsiteY9" fmla="*/ 119103 h 2168834"/>
              <a:gd name="connsiteX10" fmla="*/ 857814 w 1874595"/>
              <a:gd name="connsiteY10" fmla="*/ 196105 h 2168834"/>
              <a:gd name="connsiteX11" fmla="*/ 602178 w 1874595"/>
              <a:gd name="connsiteY11" fmla="*/ 321728 h 2168834"/>
              <a:gd name="connsiteX12" fmla="*/ 425317 w 1874595"/>
              <a:gd name="connsiteY12" fmla="*/ 422042 h 2168834"/>
              <a:gd name="connsiteX13" fmla="*/ 257762 w 1874595"/>
              <a:gd name="connsiteY13" fmla="*/ 548513 h 2168834"/>
              <a:gd name="connsiteX14" fmla="*/ 99804 w 1874595"/>
              <a:gd name="connsiteY14" fmla="*/ 678844 h 2168834"/>
              <a:gd name="connsiteX15" fmla="*/ 0 w 1874595"/>
              <a:gd name="connsiteY15" fmla="*/ 771497 h 2168834"/>
              <a:gd name="connsiteX0" fmla="*/ 0 w 1885302"/>
              <a:gd name="connsiteY0" fmla="*/ 785844 h 2168834"/>
              <a:gd name="connsiteX1" fmla="*/ 1366891 w 1885302"/>
              <a:gd name="connsiteY1" fmla="*/ 2168834 h 2168834"/>
              <a:gd name="connsiteX2" fmla="*/ 1498464 w 1885302"/>
              <a:gd name="connsiteY2" fmla="*/ 2073815 h 2168834"/>
              <a:gd name="connsiteX3" fmla="*/ 1601846 w 1885302"/>
              <a:gd name="connsiteY3" fmla="*/ 2021961 h 2168834"/>
              <a:gd name="connsiteX4" fmla="*/ 1749576 w 1885302"/>
              <a:gd name="connsiteY4" fmla="*/ 1975553 h 2168834"/>
              <a:gd name="connsiteX5" fmla="*/ 1869235 w 1885302"/>
              <a:gd name="connsiteY5" fmla="*/ 1961726 h 2168834"/>
              <a:gd name="connsiteX6" fmla="*/ 1885248 w 1885302"/>
              <a:gd name="connsiteY6" fmla="*/ 0 h 2168834"/>
              <a:gd name="connsiteX7" fmla="*/ 1571479 w 1885302"/>
              <a:gd name="connsiteY7" fmla="*/ 18653 h 2168834"/>
              <a:gd name="connsiteX8" fmla="*/ 1294863 w 1885302"/>
              <a:gd name="connsiteY8" fmla="*/ 63171 h 2168834"/>
              <a:gd name="connsiteX9" fmla="*/ 1080277 w 1885302"/>
              <a:gd name="connsiteY9" fmla="*/ 119103 h 2168834"/>
              <a:gd name="connsiteX10" fmla="*/ 868521 w 1885302"/>
              <a:gd name="connsiteY10" fmla="*/ 196105 h 2168834"/>
              <a:gd name="connsiteX11" fmla="*/ 612885 w 1885302"/>
              <a:gd name="connsiteY11" fmla="*/ 321728 h 2168834"/>
              <a:gd name="connsiteX12" fmla="*/ 436024 w 1885302"/>
              <a:gd name="connsiteY12" fmla="*/ 422042 h 2168834"/>
              <a:gd name="connsiteX13" fmla="*/ 268469 w 1885302"/>
              <a:gd name="connsiteY13" fmla="*/ 548513 h 2168834"/>
              <a:gd name="connsiteX14" fmla="*/ 110511 w 1885302"/>
              <a:gd name="connsiteY14" fmla="*/ 678844 h 2168834"/>
              <a:gd name="connsiteX15" fmla="*/ 0 w 1885302"/>
              <a:gd name="connsiteY15" fmla="*/ 785844 h 2168834"/>
              <a:gd name="connsiteX0" fmla="*/ 0 w 1885302"/>
              <a:gd name="connsiteY0" fmla="*/ 785844 h 2168834"/>
              <a:gd name="connsiteX1" fmla="*/ 1366891 w 1885302"/>
              <a:gd name="connsiteY1" fmla="*/ 2168834 h 2168834"/>
              <a:gd name="connsiteX2" fmla="*/ 1498464 w 1885302"/>
              <a:gd name="connsiteY2" fmla="*/ 2073815 h 2168834"/>
              <a:gd name="connsiteX3" fmla="*/ 1601846 w 1885302"/>
              <a:gd name="connsiteY3" fmla="*/ 2021961 h 2168834"/>
              <a:gd name="connsiteX4" fmla="*/ 1749576 w 1885302"/>
              <a:gd name="connsiteY4" fmla="*/ 1975553 h 2168834"/>
              <a:gd name="connsiteX5" fmla="*/ 1869205 w 1885302"/>
              <a:gd name="connsiteY5" fmla="*/ 1976094 h 2168834"/>
              <a:gd name="connsiteX6" fmla="*/ 1885248 w 1885302"/>
              <a:gd name="connsiteY6" fmla="*/ 0 h 2168834"/>
              <a:gd name="connsiteX7" fmla="*/ 1571479 w 1885302"/>
              <a:gd name="connsiteY7" fmla="*/ 18653 h 2168834"/>
              <a:gd name="connsiteX8" fmla="*/ 1294863 w 1885302"/>
              <a:gd name="connsiteY8" fmla="*/ 63171 h 2168834"/>
              <a:gd name="connsiteX9" fmla="*/ 1080277 w 1885302"/>
              <a:gd name="connsiteY9" fmla="*/ 119103 h 2168834"/>
              <a:gd name="connsiteX10" fmla="*/ 868521 w 1885302"/>
              <a:gd name="connsiteY10" fmla="*/ 196105 h 2168834"/>
              <a:gd name="connsiteX11" fmla="*/ 612885 w 1885302"/>
              <a:gd name="connsiteY11" fmla="*/ 321728 h 2168834"/>
              <a:gd name="connsiteX12" fmla="*/ 436024 w 1885302"/>
              <a:gd name="connsiteY12" fmla="*/ 422042 h 2168834"/>
              <a:gd name="connsiteX13" fmla="*/ 268469 w 1885302"/>
              <a:gd name="connsiteY13" fmla="*/ 548513 h 2168834"/>
              <a:gd name="connsiteX14" fmla="*/ 110511 w 1885302"/>
              <a:gd name="connsiteY14" fmla="*/ 678844 h 2168834"/>
              <a:gd name="connsiteX15" fmla="*/ 0 w 1885302"/>
              <a:gd name="connsiteY15" fmla="*/ 785844 h 2168834"/>
              <a:gd name="connsiteX0" fmla="*/ 0 w 1885302"/>
              <a:gd name="connsiteY0" fmla="*/ 785844 h 2168834"/>
              <a:gd name="connsiteX1" fmla="*/ 1366891 w 1885302"/>
              <a:gd name="connsiteY1" fmla="*/ 2168834 h 2168834"/>
              <a:gd name="connsiteX2" fmla="*/ 1498464 w 1885302"/>
              <a:gd name="connsiteY2" fmla="*/ 2073815 h 2168834"/>
              <a:gd name="connsiteX3" fmla="*/ 1601846 w 1885302"/>
              <a:gd name="connsiteY3" fmla="*/ 2021961 h 2168834"/>
              <a:gd name="connsiteX4" fmla="*/ 1747764 w 1885302"/>
              <a:gd name="connsiteY4" fmla="*/ 1991713 h 2168834"/>
              <a:gd name="connsiteX5" fmla="*/ 1869205 w 1885302"/>
              <a:gd name="connsiteY5" fmla="*/ 1976094 h 2168834"/>
              <a:gd name="connsiteX6" fmla="*/ 1885248 w 1885302"/>
              <a:gd name="connsiteY6" fmla="*/ 0 h 2168834"/>
              <a:gd name="connsiteX7" fmla="*/ 1571479 w 1885302"/>
              <a:gd name="connsiteY7" fmla="*/ 18653 h 2168834"/>
              <a:gd name="connsiteX8" fmla="*/ 1294863 w 1885302"/>
              <a:gd name="connsiteY8" fmla="*/ 63171 h 2168834"/>
              <a:gd name="connsiteX9" fmla="*/ 1080277 w 1885302"/>
              <a:gd name="connsiteY9" fmla="*/ 119103 h 2168834"/>
              <a:gd name="connsiteX10" fmla="*/ 868521 w 1885302"/>
              <a:gd name="connsiteY10" fmla="*/ 196105 h 2168834"/>
              <a:gd name="connsiteX11" fmla="*/ 612885 w 1885302"/>
              <a:gd name="connsiteY11" fmla="*/ 321728 h 2168834"/>
              <a:gd name="connsiteX12" fmla="*/ 436024 w 1885302"/>
              <a:gd name="connsiteY12" fmla="*/ 422042 h 2168834"/>
              <a:gd name="connsiteX13" fmla="*/ 268469 w 1885302"/>
              <a:gd name="connsiteY13" fmla="*/ 548513 h 2168834"/>
              <a:gd name="connsiteX14" fmla="*/ 110511 w 1885302"/>
              <a:gd name="connsiteY14" fmla="*/ 678844 h 2168834"/>
              <a:gd name="connsiteX15" fmla="*/ 0 w 1885302"/>
              <a:gd name="connsiteY15" fmla="*/ 785844 h 2168834"/>
              <a:gd name="connsiteX0" fmla="*/ 0 w 1885302"/>
              <a:gd name="connsiteY0" fmla="*/ 785844 h 2168834"/>
              <a:gd name="connsiteX1" fmla="*/ 1366891 w 1885302"/>
              <a:gd name="connsiteY1" fmla="*/ 2168834 h 2168834"/>
              <a:gd name="connsiteX2" fmla="*/ 1498464 w 1885302"/>
              <a:gd name="connsiteY2" fmla="*/ 2073815 h 2168834"/>
              <a:gd name="connsiteX3" fmla="*/ 1605393 w 1885302"/>
              <a:gd name="connsiteY3" fmla="*/ 2029153 h 2168834"/>
              <a:gd name="connsiteX4" fmla="*/ 1747764 w 1885302"/>
              <a:gd name="connsiteY4" fmla="*/ 1991713 h 2168834"/>
              <a:gd name="connsiteX5" fmla="*/ 1869205 w 1885302"/>
              <a:gd name="connsiteY5" fmla="*/ 1976094 h 2168834"/>
              <a:gd name="connsiteX6" fmla="*/ 1885248 w 1885302"/>
              <a:gd name="connsiteY6" fmla="*/ 0 h 2168834"/>
              <a:gd name="connsiteX7" fmla="*/ 1571479 w 1885302"/>
              <a:gd name="connsiteY7" fmla="*/ 18653 h 2168834"/>
              <a:gd name="connsiteX8" fmla="*/ 1294863 w 1885302"/>
              <a:gd name="connsiteY8" fmla="*/ 63171 h 2168834"/>
              <a:gd name="connsiteX9" fmla="*/ 1080277 w 1885302"/>
              <a:gd name="connsiteY9" fmla="*/ 119103 h 2168834"/>
              <a:gd name="connsiteX10" fmla="*/ 868521 w 1885302"/>
              <a:gd name="connsiteY10" fmla="*/ 196105 h 2168834"/>
              <a:gd name="connsiteX11" fmla="*/ 612885 w 1885302"/>
              <a:gd name="connsiteY11" fmla="*/ 321728 h 2168834"/>
              <a:gd name="connsiteX12" fmla="*/ 436024 w 1885302"/>
              <a:gd name="connsiteY12" fmla="*/ 422042 h 2168834"/>
              <a:gd name="connsiteX13" fmla="*/ 268469 w 1885302"/>
              <a:gd name="connsiteY13" fmla="*/ 548513 h 2168834"/>
              <a:gd name="connsiteX14" fmla="*/ 110511 w 1885302"/>
              <a:gd name="connsiteY14" fmla="*/ 678844 h 2168834"/>
              <a:gd name="connsiteX15" fmla="*/ 0 w 1885302"/>
              <a:gd name="connsiteY15" fmla="*/ 785844 h 2168834"/>
              <a:gd name="connsiteX0" fmla="*/ 0 w 1885302"/>
              <a:gd name="connsiteY0" fmla="*/ 785844 h 2168834"/>
              <a:gd name="connsiteX1" fmla="*/ 1366891 w 1885302"/>
              <a:gd name="connsiteY1" fmla="*/ 2168834 h 2168834"/>
              <a:gd name="connsiteX2" fmla="*/ 1496680 w 1885302"/>
              <a:gd name="connsiteY2" fmla="*/ 2075608 h 2168834"/>
              <a:gd name="connsiteX3" fmla="*/ 1605393 w 1885302"/>
              <a:gd name="connsiteY3" fmla="*/ 2029153 h 2168834"/>
              <a:gd name="connsiteX4" fmla="*/ 1747764 w 1885302"/>
              <a:gd name="connsiteY4" fmla="*/ 1991713 h 2168834"/>
              <a:gd name="connsiteX5" fmla="*/ 1869205 w 1885302"/>
              <a:gd name="connsiteY5" fmla="*/ 1976094 h 2168834"/>
              <a:gd name="connsiteX6" fmla="*/ 1885248 w 1885302"/>
              <a:gd name="connsiteY6" fmla="*/ 0 h 2168834"/>
              <a:gd name="connsiteX7" fmla="*/ 1571479 w 1885302"/>
              <a:gd name="connsiteY7" fmla="*/ 18653 h 2168834"/>
              <a:gd name="connsiteX8" fmla="*/ 1294863 w 1885302"/>
              <a:gd name="connsiteY8" fmla="*/ 63171 h 2168834"/>
              <a:gd name="connsiteX9" fmla="*/ 1080277 w 1885302"/>
              <a:gd name="connsiteY9" fmla="*/ 119103 h 2168834"/>
              <a:gd name="connsiteX10" fmla="*/ 868521 w 1885302"/>
              <a:gd name="connsiteY10" fmla="*/ 196105 h 2168834"/>
              <a:gd name="connsiteX11" fmla="*/ 612885 w 1885302"/>
              <a:gd name="connsiteY11" fmla="*/ 321728 h 2168834"/>
              <a:gd name="connsiteX12" fmla="*/ 436024 w 1885302"/>
              <a:gd name="connsiteY12" fmla="*/ 422042 h 2168834"/>
              <a:gd name="connsiteX13" fmla="*/ 268469 w 1885302"/>
              <a:gd name="connsiteY13" fmla="*/ 548513 h 2168834"/>
              <a:gd name="connsiteX14" fmla="*/ 110511 w 1885302"/>
              <a:gd name="connsiteY14" fmla="*/ 678844 h 2168834"/>
              <a:gd name="connsiteX15" fmla="*/ 0 w 1885302"/>
              <a:gd name="connsiteY15" fmla="*/ 785844 h 2168834"/>
              <a:gd name="connsiteX0" fmla="*/ 0 w 1885302"/>
              <a:gd name="connsiteY0" fmla="*/ 785844 h 2181410"/>
              <a:gd name="connsiteX1" fmla="*/ 1368646 w 1885302"/>
              <a:gd name="connsiteY1" fmla="*/ 2181410 h 2181410"/>
              <a:gd name="connsiteX2" fmla="*/ 1496680 w 1885302"/>
              <a:gd name="connsiteY2" fmla="*/ 2075608 h 2181410"/>
              <a:gd name="connsiteX3" fmla="*/ 1605393 w 1885302"/>
              <a:gd name="connsiteY3" fmla="*/ 2029153 h 2181410"/>
              <a:gd name="connsiteX4" fmla="*/ 1747764 w 1885302"/>
              <a:gd name="connsiteY4" fmla="*/ 1991713 h 2181410"/>
              <a:gd name="connsiteX5" fmla="*/ 1869205 w 1885302"/>
              <a:gd name="connsiteY5" fmla="*/ 1976094 h 2181410"/>
              <a:gd name="connsiteX6" fmla="*/ 1885248 w 1885302"/>
              <a:gd name="connsiteY6" fmla="*/ 0 h 2181410"/>
              <a:gd name="connsiteX7" fmla="*/ 1571479 w 1885302"/>
              <a:gd name="connsiteY7" fmla="*/ 18653 h 2181410"/>
              <a:gd name="connsiteX8" fmla="*/ 1294863 w 1885302"/>
              <a:gd name="connsiteY8" fmla="*/ 63171 h 2181410"/>
              <a:gd name="connsiteX9" fmla="*/ 1080277 w 1885302"/>
              <a:gd name="connsiteY9" fmla="*/ 119103 h 2181410"/>
              <a:gd name="connsiteX10" fmla="*/ 868521 w 1885302"/>
              <a:gd name="connsiteY10" fmla="*/ 196105 h 2181410"/>
              <a:gd name="connsiteX11" fmla="*/ 612885 w 1885302"/>
              <a:gd name="connsiteY11" fmla="*/ 321728 h 2181410"/>
              <a:gd name="connsiteX12" fmla="*/ 436024 w 1885302"/>
              <a:gd name="connsiteY12" fmla="*/ 422042 h 2181410"/>
              <a:gd name="connsiteX13" fmla="*/ 268469 w 1885302"/>
              <a:gd name="connsiteY13" fmla="*/ 548513 h 2181410"/>
              <a:gd name="connsiteX14" fmla="*/ 110511 w 1885302"/>
              <a:gd name="connsiteY14" fmla="*/ 678844 h 2181410"/>
              <a:gd name="connsiteX15" fmla="*/ 0 w 1885302"/>
              <a:gd name="connsiteY15" fmla="*/ 785844 h 2181410"/>
              <a:gd name="connsiteX0" fmla="*/ 0 w 1885302"/>
              <a:gd name="connsiteY0" fmla="*/ 785844 h 2181410"/>
              <a:gd name="connsiteX1" fmla="*/ 1368646 w 1885302"/>
              <a:gd name="connsiteY1" fmla="*/ 2181410 h 2181410"/>
              <a:gd name="connsiteX2" fmla="*/ 1500232 w 1885302"/>
              <a:gd name="connsiteY2" fmla="*/ 2079208 h 2181410"/>
              <a:gd name="connsiteX3" fmla="*/ 1605393 w 1885302"/>
              <a:gd name="connsiteY3" fmla="*/ 2029153 h 2181410"/>
              <a:gd name="connsiteX4" fmla="*/ 1747764 w 1885302"/>
              <a:gd name="connsiteY4" fmla="*/ 1991713 h 2181410"/>
              <a:gd name="connsiteX5" fmla="*/ 1869205 w 1885302"/>
              <a:gd name="connsiteY5" fmla="*/ 1976094 h 2181410"/>
              <a:gd name="connsiteX6" fmla="*/ 1885248 w 1885302"/>
              <a:gd name="connsiteY6" fmla="*/ 0 h 2181410"/>
              <a:gd name="connsiteX7" fmla="*/ 1571479 w 1885302"/>
              <a:gd name="connsiteY7" fmla="*/ 18653 h 2181410"/>
              <a:gd name="connsiteX8" fmla="*/ 1294863 w 1885302"/>
              <a:gd name="connsiteY8" fmla="*/ 63171 h 2181410"/>
              <a:gd name="connsiteX9" fmla="*/ 1080277 w 1885302"/>
              <a:gd name="connsiteY9" fmla="*/ 119103 h 2181410"/>
              <a:gd name="connsiteX10" fmla="*/ 868521 w 1885302"/>
              <a:gd name="connsiteY10" fmla="*/ 196105 h 2181410"/>
              <a:gd name="connsiteX11" fmla="*/ 612885 w 1885302"/>
              <a:gd name="connsiteY11" fmla="*/ 321728 h 2181410"/>
              <a:gd name="connsiteX12" fmla="*/ 436024 w 1885302"/>
              <a:gd name="connsiteY12" fmla="*/ 422042 h 2181410"/>
              <a:gd name="connsiteX13" fmla="*/ 268469 w 1885302"/>
              <a:gd name="connsiteY13" fmla="*/ 548513 h 2181410"/>
              <a:gd name="connsiteX14" fmla="*/ 110511 w 1885302"/>
              <a:gd name="connsiteY14" fmla="*/ 678844 h 2181410"/>
              <a:gd name="connsiteX15" fmla="*/ 0 w 1885302"/>
              <a:gd name="connsiteY15" fmla="*/ 78584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80388 w 1894211"/>
              <a:gd name="connsiteY7" fmla="*/ 18653 h 2181410"/>
              <a:gd name="connsiteX8" fmla="*/ 1303772 w 1894211"/>
              <a:gd name="connsiteY8" fmla="*/ 63171 h 2181410"/>
              <a:gd name="connsiteX9" fmla="*/ 1089186 w 1894211"/>
              <a:gd name="connsiteY9" fmla="*/ 119103 h 2181410"/>
              <a:gd name="connsiteX10" fmla="*/ 877430 w 1894211"/>
              <a:gd name="connsiteY10" fmla="*/ 196105 h 2181410"/>
              <a:gd name="connsiteX11" fmla="*/ 621794 w 1894211"/>
              <a:gd name="connsiteY11" fmla="*/ 321728 h 2181410"/>
              <a:gd name="connsiteX12" fmla="*/ 444933 w 1894211"/>
              <a:gd name="connsiteY12" fmla="*/ 422042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80388 w 1894211"/>
              <a:gd name="connsiteY7" fmla="*/ 18653 h 2181410"/>
              <a:gd name="connsiteX8" fmla="*/ 1303772 w 1894211"/>
              <a:gd name="connsiteY8" fmla="*/ 63171 h 2181410"/>
              <a:gd name="connsiteX9" fmla="*/ 1089186 w 1894211"/>
              <a:gd name="connsiteY9" fmla="*/ 119103 h 2181410"/>
              <a:gd name="connsiteX10" fmla="*/ 877430 w 1894211"/>
              <a:gd name="connsiteY10" fmla="*/ 196105 h 2181410"/>
              <a:gd name="connsiteX11" fmla="*/ 621794 w 1894211"/>
              <a:gd name="connsiteY11" fmla="*/ 321728 h 2181410"/>
              <a:gd name="connsiteX12" fmla="*/ 459155 w 1894211"/>
              <a:gd name="connsiteY12" fmla="*/ 429256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80388 w 1894211"/>
              <a:gd name="connsiteY7" fmla="*/ 18653 h 2181410"/>
              <a:gd name="connsiteX8" fmla="*/ 1303772 w 1894211"/>
              <a:gd name="connsiteY8" fmla="*/ 63171 h 2181410"/>
              <a:gd name="connsiteX9" fmla="*/ 1089186 w 1894211"/>
              <a:gd name="connsiteY9" fmla="*/ 119103 h 2181410"/>
              <a:gd name="connsiteX10" fmla="*/ 877430 w 1894211"/>
              <a:gd name="connsiteY10" fmla="*/ 196105 h 2181410"/>
              <a:gd name="connsiteX11" fmla="*/ 634239 w 1894211"/>
              <a:gd name="connsiteY11" fmla="*/ 327142 h 2181410"/>
              <a:gd name="connsiteX12" fmla="*/ 459155 w 1894211"/>
              <a:gd name="connsiteY12" fmla="*/ 429256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80388 w 1894211"/>
              <a:gd name="connsiteY7" fmla="*/ 18653 h 2181410"/>
              <a:gd name="connsiteX8" fmla="*/ 1303772 w 1894211"/>
              <a:gd name="connsiteY8" fmla="*/ 63171 h 2181410"/>
              <a:gd name="connsiteX9" fmla="*/ 1089186 w 1894211"/>
              <a:gd name="connsiteY9" fmla="*/ 119103 h 2181410"/>
              <a:gd name="connsiteX10" fmla="*/ 888093 w 1894211"/>
              <a:gd name="connsiteY10" fmla="*/ 203312 h 2181410"/>
              <a:gd name="connsiteX11" fmla="*/ 634239 w 1894211"/>
              <a:gd name="connsiteY11" fmla="*/ 327142 h 2181410"/>
              <a:gd name="connsiteX12" fmla="*/ 459155 w 1894211"/>
              <a:gd name="connsiteY12" fmla="*/ 429256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80388 w 1894211"/>
              <a:gd name="connsiteY7" fmla="*/ 18653 h 2181410"/>
              <a:gd name="connsiteX8" fmla="*/ 1303772 w 1894211"/>
              <a:gd name="connsiteY8" fmla="*/ 63171 h 2181410"/>
              <a:gd name="connsiteX9" fmla="*/ 1089172 w 1894211"/>
              <a:gd name="connsiteY9" fmla="*/ 126289 h 2181410"/>
              <a:gd name="connsiteX10" fmla="*/ 888093 w 1894211"/>
              <a:gd name="connsiteY10" fmla="*/ 203312 h 2181410"/>
              <a:gd name="connsiteX11" fmla="*/ 634239 w 1894211"/>
              <a:gd name="connsiteY11" fmla="*/ 327142 h 2181410"/>
              <a:gd name="connsiteX12" fmla="*/ 459155 w 1894211"/>
              <a:gd name="connsiteY12" fmla="*/ 429256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80388 w 1894211"/>
              <a:gd name="connsiteY7" fmla="*/ 18653 h 2181410"/>
              <a:gd name="connsiteX8" fmla="*/ 1303772 w 1894211"/>
              <a:gd name="connsiteY8" fmla="*/ 63171 h 2181410"/>
              <a:gd name="connsiteX9" fmla="*/ 1096276 w 1894211"/>
              <a:gd name="connsiteY9" fmla="*/ 133488 h 2181410"/>
              <a:gd name="connsiteX10" fmla="*/ 888093 w 1894211"/>
              <a:gd name="connsiteY10" fmla="*/ 203312 h 2181410"/>
              <a:gd name="connsiteX11" fmla="*/ 634239 w 1894211"/>
              <a:gd name="connsiteY11" fmla="*/ 327142 h 2181410"/>
              <a:gd name="connsiteX12" fmla="*/ 459155 w 1894211"/>
              <a:gd name="connsiteY12" fmla="*/ 429256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80388 w 1894211"/>
              <a:gd name="connsiteY7" fmla="*/ 18653 h 2181410"/>
              <a:gd name="connsiteX8" fmla="*/ 1321554 w 1894211"/>
              <a:gd name="connsiteY8" fmla="*/ 70391 h 2181410"/>
              <a:gd name="connsiteX9" fmla="*/ 1096276 w 1894211"/>
              <a:gd name="connsiteY9" fmla="*/ 133488 h 2181410"/>
              <a:gd name="connsiteX10" fmla="*/ 888093 w 1894211"/>
              <a:gd name="connsiteY10" fmla="*/ 203312 h 2181410"/>
              <a:gd name="connsiteX11" fmla="*/ 634239 w 1894211"/>
              <a:gd name="connsiteY11" fmla="*/ 327142 h 2181410"/>
              <a:gd name="connsiteX12" fmla="*/ 459155 w 1894211"/>
              <a:gd name="connsiteY12" fmla="*/ 429256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76822 w 1894211"/>
              <a:gd name="connsiteY7" fmla="*/ 22238 h 2181410"/>
              <a:gd name="connsiteX8" fmla="*/ 1321554 w 1894211"/>
              <a:gd name="connsiteY8" fmla="*/ 70391 h 2181410"/>
              <a:gd name="connsiteX9" fmla="*/ 1096276 w 1894211"/>
              <a:gd name="connsiteY9" fmla="*/ 133488 h 2181410"/>
              <a:gd name="connsiteX10" fmla="*/ 888093 w 1894211"/>
              <a:gd name="connsiteY10" fmla="*/ 203312 h 2181410"/>
              <a:gd name="connsiteX11" fmla="*/ 634239 w 1894211"/>
              <a:gd name="connsiteY11" fmla="*/ 327142 h 2181410"/>
              <a:gd name="connsiteX12" fmla="*/ 459155 w 1894211"/>
              <a:gd name="connsiteY12" fmla="*/ 429256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82149 w 1894211"/>
              <a:gd name="connsiteY7" fmla="*/ 27637 h 2181410"/>
              <a:gd name="connsiteX8" fmla="*/ 1321554 w 1894211"/>
              <a:gd name="connsiteY8" fmla="*/ 70391 h 2181410"/>
              <a:gd name="connsiteX9" fmla="*/ 1096276 w 1894211"/>
              <a:gd name="connsiteY9" fmla="*/ 133488 h 2181410"/>
              <a:gd name="connsiteX10" fmla="*/ 888093 w 1894211"/>
              <a:gd name="connsiteY10" fmla="*/ 203312 h 2181410"/>
              <a:gd name="connsiteX11" fmla="*/ 634239 w 1894211"/>
              <a:gd name="connsiteY11" fmla="*/ 327142 h 2181410"/>
              <a:gd name="connsiteX12" fmla="*/ 459155 w 1894211"/>
              <a:gd name="connsiteY12" fmla="*/ 429256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87111"/>
              <a:gd name="connsiteY0" fmla="*/ 784045 h 2174241"/>
              <a:gd name="connsiteX1" fmla="*/ 1377555 w 1887111"/>
              <a:gd name="connsiteY1" fmla="*/ 2174241 h 2174241"/>
              <a:gd name="connsiteX2" fmla="*/ 1509141 w 1887111"/>
              <a:gd name="connsiteY2" fmla="*/ 2072039 h 2174241"/>
              <a:gd name="connsiteX3" fmla="*/ 1614302 w 1887111"/>
              <a:gd name="connsiteY3" fmla="*/ 2021984 h 2174241"/>
              <a:gd name="connsiteX4" fmla="*/ 1756673 w 1887111"/>
              <a:gd name="connsiteY4" fmla="*/ 1984544 h 2174241"/>
              <a:gd name="connsiteX5" fmla="*/ 1878114 w 1887111"/>
              <a:gd name="connsiteY5" fmla="*/ 1968925 h 2174241"/>
              <a:gd name="connsiteX6" fmla="*/ 1887024 w 1887111"/>
              <a:gd name="connsiteY6" fmla="*/ 0 h 2174241"/>
              <a:gd name="connsiteX7" fmla="*/ 1582149 w 1887111"/>
              <a:gd name="connsiteY7" fmla="*/ 20468 h 2174241"/>
              <a:gd name="connsiteX8" fmla="*/ 1321554 w 1887111"/>
              <a:gd name="connsiteY8" fmla="*/ 63222 h 2174241"/>
              <a:gd name="connsiteX9" fmla="*/ 1096276 w 1887111"/>
              <a:gd name="connsiteY9" fmla="*/ 126319 h 2174241"/>
              <a:gd name="connsiteX10" fmla="*/ 888093 w 1887111"/>
              <a:gd name="connsiteY10" fmla="*/ 196143 h 2174241"/>
              <a:gd name="connsiteX11" fmla="*/ 634239 w 1887111"/>
              <a:gd name="connsiteY11" fmla="*/ 319973 h 2174241"/>
              <a:gd name="connsiteX12" fmla="*/ 459155 w 1887111"/>
              <a:gd name="connsiteY12" fmla="*/ 422087 h 2174241"/>
              <a:gd name="connsiteX13" fmla="*/ 277378 w 1887111"/>
              <a:gd name="connsiteY13" fmla="*/ 541344 h 2174241"/>
              <a:gd name="connsiteX14" fmla="*/ 119420 w 1887111"/>
              <a:gd name="connsiteY14" fmla="*/ 671675 h 2174241"/>
              <a:gd name="connsiteX15" fmla="*/ 0 w 1887111"/>
              <a:gd name="connsiteY15" fmla="*/ 784045 h 217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7111" h="2174241">
                <a:moveTo>
                  <a:pt x="0" y="784045"/>
                </a:moveTo>
                <a:lnTo>
                  <a:pt x="1377555" y="2174241"/>
                </a:lnTo>
                <a:cubicBezTo>
                  <a:pt x="1411333" y="2140751"/>
                  <a:pt x="1462911" y="2103707"/>
                  <a:pt x="1509141" y="2072039"/>
                </a:cubicBezTo>
                <a:lnTo>
                  <a:pt x="1614302" y="2021984"/>
                </a:lnTo>
                <a:cubicBezTo>
                  <a:pt x="1662349" y="2011302"/>
                  <a:pt x="1708626" y="1995226"/>
                  <a:pt x="1756673" y="1984544"/>
                </a:cubicBezTo>
                <a:cubicBezTo>
                  <a:pt x="1796559" y="1979935"/>
                  <a:pt x="1838228" y="1973534"/>
                  <a:pt x="1878114" y="1968925"/>
                </a:cubicBezTo>
                <a:cubicBezTo>
                  <a:pt x="1876930" y="1313207"/>
                  <a:pt x="1888208" y="655718"/>
                  <a:pt x="1887024" y="0"/>
                </a:cubicBezTo>
                <a:lnTo>
                  <a:pt x="1582149" y="20468"/>
                </a:lnTo>
                <a:lnTo>
                  <a:pt x="1321554" y="63222"/>
                </a:lnTo>
                <a:lnTo>
                  <a:pt x="1096276" y="126319"/>
                </a:lnTo>
                <a:lnTo>
                  <a:pt x="888093" y="196143"/>
                </a:lnTo>
                <a:lnTo>
                  <a:pt x="634239" y="319973"/>
                </a:lnTo>
                <a:lnTo>
                  <a:pt x="459155" y="422087"/>
                </a:lnTo>
                <a:lnTo>
                  <a:pt x="277378" y="541344"/>
                </a:lnTo>
                <a:lnTo>
                  <a:pt x="119420" y="671675"/>
                </a:lnTo>
                <a:lnTo>
                  <a:pt x="0" y="784045"/>
                </a:lnTo>
                <a:close/>
              </a:path>
            </a:pathLst>
          </a:custGeom>
          <a:solidFill>
            <a:srgbClr val="F49FC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hlinkClick r:id="rId6" action="ppaction://hlinksldjump"/>
            <a:extLst>
              <a:ext uri="{FF2B5EF4-FFF2-40B4-BE49-F238E27FC236}">
                <a16:creationId xmlns:a16="http://schemas.microsoft.com/office/drawing/2014/main" id="{CDFE1344-CF88-42B8-8FFE-E2E47BA9F661}"/>
              </a:ext>
            </a:extLst>
          </p:cNvPr>
          <p:cNvSpPr/>
          <p:nvPr/>
        </p:nvSpPr>
        <p:spPr>
          <a:xfrm>
            <a:off x="9770533" y="-93133"/>
            <a:ext cx="2421467" cy="2387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Getting keeping jobs">
            <a:extLst>
              <a:ext uri="{FF2B5EF4-FFF2-40B4-BE49-F238E27FC236}">
                <a16:creationId xmlns:a16="http://schemas.microsoft.com/office/drawing/2014/main" id="{119A96A1-0261-43BD-AD8E-9EC56E98A7E4}"/>
              </a:ext>
            </a:extLst>
          </p:cNvPr>
          <p:cNvSpPr txBox="1"/>
          <p:nvPr/>
        </p:nvSpPr>
        <p:spPr>
          <a:xfrm>
            <a:off x="6254204" y="4968148"/>
            <a:ext cx="426469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C9F35"/>
                </a:solidFill>
                <a:effectLst>
                  <a:outerShdw blurRad="38100" dist="38100" dir="2700000" algn="tl">
                    <a:srgbClr val="000000">
                      <a:alpha val="43137"/>
                    </a:srgbClr>
                  </a:outerShdw>
                </a:effectLst>
                <a:uLnTx/>
                <a:uFillTx/>
                <a:latin typeface="Calibri" panose="020F0502020204030204"/>
                <a:ea typeface="+mn-ea"/>
                <a:cs typeface="+mn-cs"/>
              </a:rPr>
              <a:t>Getting or keeping a job</a:t>
            </a:r>
          </a:p>
        </p:txBody>
      </p:sp>
      <p:sp>
        <p:nvSpPr>
          <p:cNvPr id="28" name="Ask for Money">
            <a:extLst>
              <a:ext uri="{FF2B5EF4-FFF2-40B4-BE49-F238E27FC236}">
                <a16:creationId xmlns:a16="http://schemas.microsoft.com/office/drawing/2014/main" id="{21BE637C-39FA-480B-A2FA-BCEEBEE5BCD4}"/>
              </a:ext>
            </a:extLst>
          </p:cNvPr>
          <p:cNvSpPr txBox="1"/>
          <p:nvPr/>
        </p:nvSpPr>
        <p:spPr>
          <a:xfrm>
            <a:off x="3565318" y="1755002"/>
            <a:ext cx="433080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7C9F35"/>
                </a:solidFill>
                <a:effectLst>
                  <a:outerShdw blurRad="38100" dist="38100" dir="2700000" algn="tl">
                    <a:srgbClr val="000000">
                      <a:alpha val="43137"/>
                    </a:srgbClr>
                  </a:outerShdw>
                </a:effectLst>
                <a:uLnTx/>
                <a:uFillTx/>
                <a:latin typeface="Calibri" panose="020F0502020204030204"/>
                <a:ea typeface="+mn-ea"/>
                <a:cs typeface="+mn-cs"/>
              </a:rPr>
              <a:t>Ask for money</a:t>
            </a:r>
          </a:p>
        </p:txBody>
      </p:sp>
      <p:sp>
        <p:nvSpPr>
          <p:cNvPr id="29" name="Allowance">
            <a:extLst>
              <a:ext uri="{FF2B5EF4-FFF2-40B4-BE49-F238E27FC236}">
                <a16:creationId xmlns:a16="http://schemas.microsoft.com/office/drawing/2014/main" id="{D24E0A57-960A-4560-9E7D-F16B8EDD56F6}"/>
              </a:ext>
            </a:extLst>
          </p:cNvPr>
          <p:cNvSpPr txBox="1"/>
          <p:nvPr/>
        </p:nvSpPr>
        <p:spPr>
          <a:xfrm>
            <a:off x="1211935" y="5284853"/>
            <a:ext cx="411920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744A85"/>
                </a:solidFill>
                <a:effectLst>
                  <a:outerShdw blurRad="38100" dist="38100" dir="2700000" algn="tl">
                    <a:srgbClr val="000000">
                      <a:alpha val="43137"/>
                    </a:srgbClr>
                  </a:outerShdw>
                </a:effectLst>
                <a:uLnTx/>
                <a:uFillTx/>
                <a:latin typeface="Calibri" panose="020F0502020204030204"/>
                <a:ea typeface="+mn-ea"/>
                <a:cs typeface="+mn-cs"/>
              </a:rPr>
              <a:t>“Allowance”</a:t>
            </a:r>
          </a:p>
        </p:txBody>
      </p:sp>
      <p:sp>
        <p:nvSpPr>
          <p:cNvPr id="30" name="No access to Financials">
            <a:extLst>
              <a:ext uri="{FF2B5EF4-FFF2-40B4-BE49-F238E27FC236}">
                <a16:creationId xmlns:a16="http://schemas.microsoft.com/office/drawing/2014/main" id="{AB9E7E11-84E9-4610-A2E5-02081FCD99B2}"/>
              </a:ext>
            </a:extLst>
          </p:cNvPr>
          <p:cNvSpPr txBox="1"/>
          <p:nvPr/>
        </p:nvSpPr>
        <p:spPr>
          <a:xfrm>
            <a:off x="1550976" y="3648152"/>
            <a:ext cx="471616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No access to finances</a:t>
            </a:r>
          </a:p>
        </p:txBody>
      </p:sp>
      <p:sp>
        <p:nvSpPr>
          <p:cNvPr id="31" name="Demanding Receipts">
            <a:extLst>
              <a:ext uri="{FF2B5EF4-FFF2-40B4-BE49-F238E27FC236}">
                <a16:creationId xmlns:a16="http://schemas.microsoft.com/office/drawing/2014/main" id="{04BE60EC-00D2-4A00-BB9B-38C6BCC040FF}"/>
              </a:ext>
            </a:extLst>
          </p:cNvPr>
          <p:cNvSpPr txBox="1"/>
          <p:nvPr/>
        </p:nvSpPr>
        <p:spPr>
          <a:xfrm>
            <a:off x="7323474" y="3090644"/>
            <a:ext cx="444089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44A85"/>
                </a:solidFill>
                <a:effectLst>
                  <a:outerShdw blurRad="38100" dist="38100" dir="2700000" algn="tl">
                    <a:srgbClr val="000000">
                      <a:alpha val="43137"/>
                    </a:srgbClr>
                  </a:outerShdw>
                </a:effectLst>
                <a:uLnTx/>
                <a:uFillTx/>
                <a:latin typeface="Calibri" panose="020F0502020204030204"/>
                <a:ea typeface="+mn-ea"/>
                <a:cs typeface="+mn-cs"/>
              </a:rPr>
              <a:t>Demanding receipts</a:t>
            </a:r>
          </a:p>
        </p:txBody>
      </p:sp>
    </p:spTree>
    <p:extLst>
      <p:ext uri="{BB962C8B-B14F-4D97-AF65-F5344CB8AC3E}">
        <p14:creationId xmlns:p14="http://schemas.microsoft.com/office/powerpoint/2010/main" val="1783289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0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0"/>
                                        <p:tgtEl>
                                          <p:spTgt spid="29"/>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p:bldP spid="29" grpId="0"/>
      <p:bldP spid="30" grpId="0"/>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25DC3-099B-4C1B-BF10-CB02991C7770}"/>
              </a:ext>
            </a:extLst>
          </p:cNvPr>
          <p:cNvSpPr>
            <a:spLocks noGrp="1"/>
          </p:cNvSpPr>
          <p:nvPr>
            <p:ph type="title"/>
          </p:nvPr>
        </p:nvSpPr>
        <p:spPr/>
        <p:txBody>
          <a:bodyPr/>
          <a:lstStyle/>
          <a:p>
            <a:r>
              <a:rPr lang="en-US"/>
              <a:t>Introductions</a:t>
            </a:r>
          </a:p>
        </p:txBody>
      </p:sp>
      <p:sp>
        <p:nvSpPr>
          <p:cNvPr id="4" name="Date Placeholder 3">
            <a:extLst>
              <a:ext uri="{FF2B5EF4-FFF2-40B4-BE49-F238E27FC236}">
                <a16:creationId xmlns:a16="http://schemas.microsoft.com/office/drawing/2014/main" id="{EAE19EAF-DFEF-4B92-A63F-D9AE20C52B42}"/>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5" name="Footer Placeholder 4">
            <a:extLst>
              <a:ext uri="{FF2B5EF4-FFF2-40B4-BE49-F238E27FC236}">
                <a16:creationId xmlns:a16="http://schemas.microsoft.com/office/drawing/2014/main" id="{93DDBDFA-2760-44A4-8EA2-4F369C183BBC}"/>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6" name="Slide Number Placeholder 5">
            <a:extLst>
              <a:ext uri="{FF2B5EF4-FFF2-40B4-BE49-F238E27FC236}">
                <a16:creationId xmlns:a16="http://schemas.microsoft.com/office/drawing/2014/main" id="{5FFCE030-48CC-47F3-A53B-C925FED322A7}"/>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64E1068-EF5D-4473-9771-3F6BF6D34C9C}"/>
              </a:ext>
            </a:extLst>
          </p:cNvPr>
          <p:cNvSpPr/>
          <p:nvPr/>
        </p:nvSpPr>
        <p:spPr>
          <a:xfrm>
            <a:off x="284916" y="2248473"/>
            <a:ext cx="3209792" cy="3209792"/>
          </a:xfrm>
          <a:custGeom>
            <a:avLst/>
            <a:gdLst>
              <a:gd name="connsiteX0" fmla="*/ 0 w 2389187"/>
              <a:gd name="connsiteY0" fmla="*/ 1194594 h 2389187"/>
              <a:gd name="connsiteX1" fmla="*/ 1194594 w 2389187"/>
              <a:gd name="connsiteY1" fmla="*/ 0 h 2389187"/>
              <a:gd name="connsiteX2" fmla="*/ 2389188 w 2389187"/>
              <a:gd name="connsiteY2" fmla="*/ 1194594 h 2389187"/>
              <a:gd name="connsiteX3" fmla="*/ 1194594 w 2389187"/>
              <a:gd name="connsiteY3" fmla="*/ 2389188 h 2389187"/>
              <a:gd name="connsiteX4" fmla="*/ 0 w 2389187"/>
              <a:gd name="connsiteY4" fmla="*/ 1194594 h 238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9187" h="2389187">
                <a:moveTo>
                  <a:pt x="0" y="1194594"/>
                </a:moveTo>
                <a:cubicBezTo>
                  <a:pt x="0" y="534838"/>
                  <a:pt x="534838" y="0"/>
                  <a:pt x="1194594" y="0"/>
                </a:cubicBezTo>
                <a:cubicBezTo>
                  <a:pt x="1854350" y="0"/>
                  <a:pt x="2389188" y="534838"/>
                  <a:pt x="2389188" y="1194594"/>
                </a:cubicBezTo>
                <a:cubicBezTo>
                  <a:pt x="2389188" y="1854350"/>
                  <a:pt x="1854350" y="2389188"/>
                  <a:pt x="1194594" y="2389188"/>
                </a:cubicBezTo>
                <a:cubicBezTo>
                  <a:pt x="534838" y="2389188"/>
                  <a:pt x="0" y="1854350"/>
                  <a:pt x="0" y="1194594"/>
                </a:cubicBezTo>
                <a:close/>
              </a:path>
            </a:pathLst>
          </a:custGeom>
          <a:solidFill>
            <a:srgbClr val="592E76">
              <a:alpha val="80000"/>
            </a:srgbClr>
          </a:solidFill>
          <a:ln w="28575"/>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481373" tIns="387988" rIns="481373" bIns="387988"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Your Name and Agency</a:t>
            </a:r>
          </a:p>
        </p:txBody>
      </p:sp>
      <p:sp>
        <p:nvSpPr>
          <p:cNvPr id="12" name="Freeform: Shape 11">
            <a:extLst>
              <a:ext uri="{FF2B5EF4-FFF2-40B4-BE49-F238E27FC236}">
                <a16:creationId xmlns:a16="http://schemas.microsoft.com/office/drawing/2014/main" id="{340735B5-CA2C-4C71-B5A6-B562DE930283}"/>
              </a:ext>
            </a:extLst>
          </p:cNvPr>
          <p:cNvSpPr/>
          <p:nvPr/>
        </p:nvSpPr>
        <p:spPr>
          <a:xfrm>
            <a:off x="4491104" y="1537974"/>
            <a:ext cx="3209792" cy="3209792"/>
          </a:xfrm>
          <a:custGeom>
            <a:avLst/>
            <a:gdLst>
              <a:gd name="connsiteX0" fmla="*/ 0 w 2389187"/>
              <a:gd name="connsiteY0" fmla="*/ 1194594 h 2389187"/>
              <a:gd name="connsiteX1" fmla="*/ 1194594 w 2389187"/>
              <a:gd name="connsiteY1" fmla="*/ 0 h 2389187"/>
              <a:gd name="connsiteX2" fmla="*/ 2389188 w 2389187"/>
              <a:gd name="connsiteY2" fmla="*/ 1194594 h 2389187"/>
              <a:gd name="connsiteX3" fmla="*/ 1194594 w 2389187"/>
              <a:gd name="connsiteY3" fmla="*/ 2389188 h 2389187"/>
              <a:gd name="connsiteX4" fmla="*/ 0 w 2389187"/>
              <a:gd name="connsiteY4" fmla="*/ 1194594 h 238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9187" h="2389187">
                <a:moveTo>
                  <a:pt x="0" y="1194594"/>
                </a:moveTo>
                <a:cubicBezTo>
                  <a:pt x="0" y="534838"/>
                  <a:pt x="534838" y="0"/>
                  <a:pt x="1194594" y="0"/>
                </a:cubicBezTo>
                <a:cubicBezTo>
                  <a:pt x="1854350" y="0"/>
                  <a:pt x="2389188" y="534838"/>
                  <a:pt x="2389188" y="1194594"/>
                </a:cubicBezTo>
                <a:cubicBezTo>
                  <a:pt x="2389188" y="1854350"/>
                  <a:pt x="1854350" y="2389188"/>
                  <a:pt x="1194594" y="2389188"/>
                </a:cubicBezTo>
                <a:cubicBezTo>
                  <a:pt x="534838" y="2389188"/>
                  <a:pt x="0" y="1854350"/>
                  <a:pt x="0" y="1194594"/>
                </a:cubicBezTo>
                <a:close/>
              </a:path>
            </a:pathLst>
          </a:custGeom>
          <a:solidFill>
            <a:srgbClr val="7C9F35">
              <a:alpha val="80000"/>
            </a:srgbClr>
          </a:solidFill>
          <a:ln w="28575"/>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481373" tIns="387988" rIns="481373" bIns="387988"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3000" b="0" i="0" u="none" strike="noStrike" kern="1200" cap="none" spc="0" normalizeH="0" baseline="0" noProof="0">
                <a:ln>
                  <a:noFill/>
                </a:ln>
                <a:solidFill>
                  <a:prstClr val="black"/>
                </a:solidFill>
                <a:effectLst/>
                <a:uLnTx/>
                <a:uFillTx/>
                <a:latin typeface="Calibri" panose="020F0502020204030204"/>
                <a:ea typeface="+mn-ea"/>
                <a:cs typeface="+mn-cs"/>
              </a:rPr>
              <a:t>Time in Current Position</a:t>
            </a:r>
          </a:p>
        </p:txBody>
      </p:sp>
      <p:sp>
        <p:nvSpPr>
          <p:cNvPr id="14" name="Freeform: Shape 13">
            <a:extLst>
              <a:ext uri="{FF2B5EF4-FFF2-40B4-BE49-F238E27FC236}">
                <a16:creationId xmlns:a16="http://schemas.microsoft.com/office/drawing/2014/main" id="{7E6324AC-60C4-44A8-8248-F6C7D2069A3E}"/>
              </a:ext>
            </a:extLst>
          </p:cNvPr>
          <p:cNvSpPr/>
          <p:nvPr/>
        </p:nvSpPr>
        <p:spPr>
          <a:xfrm>
            <a:off x="8697294" y="2248473"/>
            <a:ext cx="3209792" cy="3209792"/>
          </a:xfrm>
          <a:custGeom>
            <a:avLst/>
            <a:gdLst>
              <a:gd name="connsiteX0" fmla="*/ 0 w 2389187"/>
              <a:gd name="connsiteY0" fmla="*/ 1194594 h 2389187"/>
              <a:gd name="connsiteX1" fmla="*/ 1194594 w 2389187"/>
              <a:gd name="connsiteY1" fmla="*/ 0 h 2389187"/>
              <a:gd name="connsiteX2" fmla="*/ 2389188 w 2389187"/>
              <a:gd name="connsiteY2" fmla="*/ 1194594 h 2389187"/>
              <a:gd name="connsiteX3" fmla="*/ 1194594 w 2389187"/>
              <a:gd name="connsiteY3" fmla="*/ 2389188 h 2389187"/>
              <a:gd name="connsiteX4" fmla="*/ 0 w 2389187"/>
              <a:gd name="connsiteY4" fmla="*/ 1194594 h 238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9187" h="2389187">
                <a:moveTo>
                  <a:pt x="0" y="1194594"/>
                </a:moveTo>
                <a:cubicBezTo>
                  <a:pt x="0" y="534838"/>
                  <a:pt x="534838" y="0"/>
                  <a:pt x="1194594" y="0"/>
                </a:cubicBezTo>
                <a:cubicBezTo>
                  <a:pt x="1854350" y="0"/>
                  <a:pt x="2389188" y="534838"/>
                  <a:pt x="2389188" y="1194594"/>
                </a:cubicBezTo>
                <a:cubicBezTo>
                  <a:pt x="2389188" y="1854350"/>
                  <a:pt x="1854350" y="2389188"/>
                  <a:pt x="1194594" y="2389188"/>
                </a:cubicBezTo>
                <a:cubicBezTo>
                  <a:pt x="534838" y="2389188"/>
                  <a:pt x="0" y="1854350"/>
                  <a:pt x="0" y="1194594"/>
                </a:cubicBezTo>
                <a:close/>
              </a:path>
            </a:pathLst>
          </a:custGeom>
          <a:solidFill>
            <a:srgbClr val="A6597F">
              <a:alpha val="80000"/>
            </a:srgbClr>
          </a:solidFill>
          <a:ln w="28575"/>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481373" tIns="376558" rIns="481373" bIns="376558"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3000" b="0" i="0" u="none" strike="noStrike" kern="1200" cap="none" spc="0" normalizeH="0" baseline="0" noProof="0">
                <a:ln>
                  <a:noFill/>
                </a:ln>
                <a:solidFill>
                  <a:prstClr val="black"/>
                </a:solidFill>
                <a:effectLst/>
                <a:uLnTx/>
                <a:uFillTx/>
                <a:latin typeface="Calibri" panose="020F0502020204030204"/>
                <a:ea typeface="+mn-ea"/>
                <a:cs typeface="+mn-cs"/>
              </a:rPr>
              <a:t>Experience with Domestic Abuse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(work or volunteer)</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44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C0FA6602-43D1-47BE-A3B9-0157006732EE}"/>
              </a:ext>
            </a:extLst>
          </p:cNvPr>
          <p:cNvSpPr>
            <a:spLocks noGrp="1"/>
          </p:cNvSpPr>
          <p:nvPr>
            <p:ph type="title"/>
          </p:nvPr>
        </p:nvSpPr>
        <p:spPr>
          <a:xfrm>
            <a:off x="1889812" y="365125"/>
            <a:ext cx="7846118" cy="752475"/>
          </a:xfrm>
        </p:spPr>
        <p:txBody>
          <a:bodyPr/>
          <a:lstStyle/>
          <a:p>
            <a:r>
              <a:rPr lang="en-US"/>
              <a:t>Using Coercion and Threats</a:t>
            </a:r>
          </a:p>
        </p:txBody>
      </p:sp>
      <p:sp>
        <p:nvSpPr>
          <p:cNvPr id="2" name="Date Placeholder 1">
            <a:extLst>
              <a:ext uri="{FF2B5EF4-FFF2-40B4-BE49-F238E27FC236}">
                <a16:creationId xmlns:a16="http://schemas.microsoft.com/office/drawing/2014/main" id="{01B460A2-21AC-42E7-8921-D0DF711026E4}"/>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3" name="Footer Placeholder 2">
            <a:extLst>
              <a:ext uri="{FF2B5EF4-FFF2-40B4-BE49-F238E27FC236}">
                <a16:creationId xmlns:a16="http://schemas.microsoft.com/office/drawing/2014/main" id="{C554D4D3-7089-4ACB-A525-7AA930777BB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4" name="Slide Number Placeholder 3">
            <a:extLst>
              <a:ext uri="{FF2B5EF4-FFF2-40B4-BE49-F238E27FC236}">
                <a16:creationId xmlns:a16="http://schemas.microsoft.com/office/drawing/2014/main" id="{D183D25E-18F4-4C03-BD26-EC37012E6427}"/>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2" descr="http://www.loveisrespect.org/wp-content/uploads/2016/11/Power_And_Control.png">
            <a:extLst>
              <a:ext uri="{FF2B5EF4-FFF2-40B4-BE49-F238E27FC236}">
                <a16:creationId xmlns:a16="http://schemas.microsoft.com/office/drawing/2014/main" id="{C5FCC0A8-F424-4DCC-984C-B521F254C81D}"/>
              </a:ext>
            </a:extLst>
          </p:cNvPr>
          <p:cNvPicPr>
            <a:picLocks noChangeAspect="1" noChangeArrowheads="1"/>
          </p:cNvPicPr>
          <p:nvPr/>
        </p:nvPicPr>
        <p:blipFill>
          <a:blip r:embed="rId2" cstate="screen">
            <a:extLst>
              <a:ext uri="{BEBA8EAE-BF5A-486C-A8C5-ECC9F3942E4B}">
                <a14:imgProps xmlns:a14="http://schemas.microsoft.com/office/drawing/2010/main">
                  <a14:imgLayer r:embed="rId3">
                    <a14:imgEffect>
                      <a14:backgroundRemoval t="0" b="99721" l="0" r="100000">
                        <a14:foregroundMark x1="44475" y1="48396" x2="44475" y2="48396"/>
                      </a14:backgroundRemoval>
                    </a14:imgEffect>
                  </a14:imgLayer>
                </a14:imgProps>
              </a:ext>
              <a:ext uri="{28A0092B-C50C-407E-A947-70E740481C1C}">
                <a14:useLocalDpi xmlns:a14="http://schemas.microsoft.com/office/drawing/2010/main"/>
              </a:ext>
            </a:extLst>
          </a:blip>
          <a:srcRect/>
          <a:stretch>
            <a:fillRect/>
          </a:stretch>
        </p:blipFill>
        <p:spPr bwMode="auto">
          <a:xfrm>
            <a:off x="10029160" y="245534"/>
            <a:ext cx="1869610" cy="1828800"/>
          </a:xfrm>
          <a:prstGeom prst="rect">
            <a:avLst/>
          </a:prstGeom>
          <a:noFill/>
          <a:extLst>
            <a:ext uri="{909E8E84-426E-40DD-AFC4-6F175D3DCCD1}">
              <a14:hiddenFill xmlns:a14="http://schemas.microsoft.com/office/drawing/2010/main">
                <a:solidFill>
                  <a:srgbClr val="FFFFFF"/>
                </a:solidFill>
              </a14:hiddenFill>
            </a:ext>
          </a:extLst>
        </p:spPr>
      </p:pic>
      <p:sp>
        <p:nvSpPr>
          <p:cNvPr id="6" name="Threats1">
            <a:extLst>
              <a:ext uri="{FF2B5EF4-FFF2-40B4-BE49-F238E27FC236}">
                <a16:creationId xmlns:a16="http://schemas.microsoft.com/office/drawing/2014/main" id="{8A912489-1019-47A4-8291-265DDCB7A527}"/>
              </a:ext>
            </a:extLst>
          </p:cNvPr>
          <p:cNvSpPr/>
          <p:nvPr/>
        </p:nvSpPr>
        <p:spPr>
          <a:xfrm>
            <a:off x="10452717" y="415043"/>
            <a:ext cx="506902" cy="581164"/>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79646 h 2175309"/>
              <a:gd name="connsiteX1" fmla="*/ 1414914 w 1963554"/>
              <a:gd name="connsiteY1" fmla="*/ 2175309 h 2175309"/>
              <a:gd name="connsiteX2" fmla="*/ 1674796 w 1963554"/>
              <a:gd name="connsiteY2" fmla="*/ 2021305 h 2175309"/>
              <a:gd name="connsiteX3" fmla="*/ 1963554 w 1963554"/>
              <a:gd name="connsiteY3" fmla="*/ 1953928 h 2175309"/>
              <a:gd name="connsiteX4" fmla="*/ 1948313 w 1963554"/>
              <a:gd name="connsiteY4" fmla="*/ 10507 h 2175309"/>
              <a:gd name="connsiteX5" fmla="*/ 1626670 w 1963554"/>
              <a:gd name="connsiteY5" fmla="*/ 0 h 2175309"/>
              <a:gd name="connsiteX6" fmla="*/ 1357163 w 1963554"/>
              <a:gd name="connsiteY6" fmla="*/ 48126 h 2175309"/>
              <a:gd name="connsiteX7" fmla="*/ 1155032 w 1963554"/>
              <a:gd name="connsiteY7" fmla="*/ 105878 h 2175309"/>
              <a:gd name="connsiteX8" fmla="*/ 943276 w 1963554"/>
              <a:gd name="connsiteY8" fmla="*/ 182880 h 2175309"/>
              <a:gd name="connsiteX9" fmla="*/ 693019 w 1963554"/>
              <a:gd name="connsiteY9" fmla="*/ 288758 h 2175309"/>
              <a:gd name="connsiteX10" fmla="*/ 423512 w 1963554"/>
              <a:gd name="connsiteY10" fmla="*/ 442762 h 2175309"/>
              <a:gd name="connsiteX11" fmla="*/ 231007 w 1963554"/>
              <a:gd name="connsiteY11" fmla="*/ 587141 h 2175309"/>
              <a:gd name="connsiteX12" fmla="*/ 96253 w 1963554"/>
              <a:gd name="connsiteY12" fmla="*/ 683393 h 2175309"/>
              <a:gd name="connsiteX13" fmla="*/ 0 w 1963554"/>
              <a:gd name="connsiteY13" fmla="*/ 779646 h 2175309"/>
              <a:gd name="connsiteX0" fmla="*/ 0 w 1968633"/>
              <a:gd name="connsiteY0" fmla="*/ 779646 h 2175309"/>
              <a:gd name="connsiteX1" fmla="*/ 1414914 w 1968633"/>
              <a:gd name="connsiteY1" fmla="*/ 2175309 h 2175309"/>
              <a:gd name="connsiteX2" fmla="*/ 1674796 w 1968633"/>
              <a:gd name="connsiteY2" fmla="*/ 2021305 h 2175309"/>
              <a:gd name="connsiteX3" fmla="*/ 1963554 w 1968633"/>
              <a:gd name="connsiteY3" fmla="*/ 1953928 h 2175309"/>
              <a:gd name="connsiteX4" fmla="*/ 1968633 w 1968633"/>
              <a:gd name="connsiteY4" fmla="*/ 5473 h 2175309"/>
              <a:gd name="connsiteX5" fmla="*/ 1626670 w 1968633"/>
              <a:gd name="connsiteY5" fmla="*/ 0 h 2175309"/>
              <a:gd name="connsiteX6" fmla="*/ 1357163 w 1968633"/>
              <a:gd name="connsiteY6" fmla="*/ 48126 h 2175309"/>
              <a:gd name="connsiteX7" fmla="*/ 1155032 w 1968633"/>
              <a:gd name="connsiteY7" fmla="*/ 105878 h 2175309"/>
              <a:gd name="connsiteX8" fmla="*/ 943276 w 1968633"/>
              <a:gd name="connsiteY8" fmla="*/ 182880 h 2175309"/>
              <a:gd name="connsiteX9" fmla="*/ 693019 w 1968633"/>
              <a:gd name="connsiteY9" fmla="*/ 288758 h 2175309"/>
              <a:gd name="connsiteX10" fmla="*/ 423512 w 1968633"/>
              <a:gd name="connsiteY10" fmla="*/ 442762 h 2175309"/>
              <a:gd name="connsiteX11" fmla="*/ 231007 w 1968633"/>
              <a:gd name="connsiteY11" fmla="*/ 587141 h 2175309"/>
              <a:gd name="connsiteX12" fmla="*/ 96253 w 1968633"/>
              <a:gd name="connsiteY12" fmla="*/ 683393 h 2175309"/>
              <a:gd name="connsiteX13" fmla="*/ 0 w 1968633"/>
              <a:gd name="connsiteY13" fmla="*/ 779646 h 2175309"/>
              <a:gd name="connsiteX0" fmla="*/ 0 w 1968633"/>
              <a:gd name="connsiteY0" fmla="*/ 779646 h 2175309"/>
              <a:gd name="connsiteX1" fmla="*/ 1414914 w 1968633"/>
              <a:gd name="connsiteY1" fmla="*/ 2175309 h 2175309"/>
              <a:gd name="connsiteX2" fmla="*/ 1674796 w 1968633"/>
              <a:gd name="connsiteY2" fmla="*/ 2021305 h 2175309"/>
              <a:gd name="connsiteX3" fmla="*/ 1815290 w 1968633"/>
              <a:gd name="connsiteY3" fmla="*/ 1975161 h 2175309"/>
              <a:gd name="connsiteX4" fmla="*/ 1963554 w 1968633"/>
              <a:gd name="connsiteY4" fmla="*/ 1953928 h 2175309"/>
              <a:gd name="connsiteX5" fmla="*/ 1968633 w 1968633"/>
              <a:gd name="connsiteY5" fmla="*/ 5473 h 2175309"/>
              <a:gd name="connsiteX6" fmla="*/ 1626670 w 1968633"/>
              <a:gd name="connsiteY6" fmla="*/ 0 h 2175309"/>
              <a:gd name="connsiteX7" fmla="*/ 1357163 w 1968633"/>
              <a:gd name="connsiteY7" fmla="*/ 48126 h 2175309"/>
              <a:gd name="connsiteX8" fmla="*/ 1155032 w 1968633"/>
              <a:gd name="connsiteY8" fmla="*/ 105878 h 2175309"/>
              <a:gd name="connsiteX9" fmla="*/ 943276 w 1968633"/>
              <a:gd name="connsiteY9" fmla="*/ 182880 h 2175309"/>
              <a:gd name="connsiteX10" fmla="*/ 693019 w 1968633"/>
              <a:gd name="connsiteY10" fmla="*/ 288758 h 2175309"/>
              <a:gd name="connsiteX11" fmla="*/ 423512 w 1968633"/>
              <a:gd name="connsiteY11" fmla="*/ 442762 h 2175309"/>
              <a:gd name="connsiteX12" fmla="*/ 231007 w 1968633"/>
              <a:gd name="connsiteY12" fmla="*/ 587141 h 2175309"/>
              <a:gd name="connsiteX13" fmla="*/ 96253 w 1968633"/>
              <a:gd name="connsiteY13" fmla="*/ 683393 h 2175309"/>
              <a:gd name="connsiteX14" fmla="*/ 0 w 1968633"/>
              <a:gd name="connsiteY14" fmla="*/ 779646 h 2175309"/>
              <a:gd name="connsiteX0" fmla="*/ 0 w 1968633"/>
              <a:gd name="connsiteY0" fmla="*/ 779646 h 2167759"/>
              <a:gd name="connsiteX1" fmla="*/ 1453014 w 1968633"/>
              <a:gd name="connsiteY1" fmla="*/ 2167759 h 2167759"/>
              <a:gd name="connsiteX2" fmla="*/ 1674796 w 1968633"/>
              <a:gd name="connsiteY2" fmla="*/ 2021305 h 2167759"/>
              <a:gd name="connsiteX3" fmla="*/ 1815290 w 1968633"/>
              <a:gd name="connsiteY3" fmla="*/ 1975161 h 2167759"/>
              <a:gd name="connsiteX4" fmla="*/ 1963554 w 1968633"/>
              <a:gd name="connsiteY4" fmla="*/ 1953928 h 2167759"/>
              <a:gd name="connsiteX5" fmla="*/ 1968633 w 1968633"/>
              <a:gd name="connsiteY5" fmla="*/ 5473 h 2167759"/>
              <a:gd name="connsiteX6" fmla="*/ 1626670 w 1968633"/>
              <a:gd name="connsiteY6" fmla="*/ 0 h 2167759"/>
              <a:gd name="connsiteX7" fmla="*/ 1357163 w 1968633"/>
              <a:gd name="connsiteY7" fmla="*/ 48126 h 2167759"/>
              <a:gd name="connsiteX8" fmla="*/ 1155032 w 1968633"/>
              <a:gd name="connsiteY8" fmla="*/ 105878 h 2167759"/>
              <a:gd name="connsiteX9" fmla="*/ 943276 w 1968633"/>
              <a:gd name="connsiteY9" fmla="*/ 182880 h 2167759"/>
              <a:gd name="connsiteX10" fmla="*/ 693019 w 1968633"/>
              <a:gd name="connsiteY10" fmla="*/ 288758 h 2167759"/>
              <a:gd name="connsiteX11" fmla="*/ 423512 w 1968633"/>
              <a:gd name="connsiteY11" fmla="*/ 442762 h 2167759"/>
              <a:gd name="connsiteX12" fmla="*/ 231007 w 1968633"/>
              <a:gd name="connsiteY12" fmla="*/ 587141 h 2167759"/>
              <a:gd name="connsiteX13" fmla="*/ 96253 w 1968633"/>
              <a:gd name="connsiteY13" fmla="*/ 683393 h 2167759"/>
              <a:gd name="connsiteX14" fmla="*/ 0 w 1968633"/>
              <a:gd name="connsiteY14" fmla="*/ 779646 h 2167759"/>
              <a:gd name="connsiteX0" fmla="*/ 0 w 1968633"/>
              <a:gd name="connsiteY0" fmla="*/ 779646 h 2167759"/>
              <a:gd name="connsiteX1" fmla="*/ 1453014 w 1968633"/>
              <a:gd name="connsiteY1" fmla="*/ 2167759 h 2167759"/>
              <a:gd name="connsiteX2" fmla="*/ 1674796 w 1968633"/>
              <a:gd name="connsiteY2" fmla="*/ 2021305 h 2167759"/>
              <a:gd name="connsiteX3" fmla="*/ 1815290 w 1968633"/>
              <a:gd name="connsiteY3" fmla="*/ 1975161 h 2167759"/>
              <a:gd name="connsiteX4" fmla="*/ 1963554 w 1968633"/>
              <a:gd name="connsiteY4" fmla="*/ 1953928 h 2167759"/>
              <a:gd name="connsiteX5" fmla="*/ 1968633 w 1968633"/>
              <a:gd name="connsiteY5" fmla="*/ 5473 h 2167759"/>
              <a:gd name="connsiteX6" fmla="*/ 1626670 w 1968633"/>
              <a:gd name="connsiteY6" fmla="*/ 0 h 2167759"/>
              <a:gd name="connsiteX7" fmla="*/ 1357163 w 1968633"/>
              <a:gd name="connsiteY7" fmla="*/ 48126 h 2167759"/>
              <a:gd name="connsiteX8" fmla="*/ 1155032 w 1968633"/>
              <a:gd name="connsiteY8" fmla="*/ 105878 h 2167759"/>
              <a:gd name="connsiteX9" fmla="*/ 943276 w 1968633"/>
              <a:gd name="connsiteY9" fmla="*/ 182880 h 2167759"/>
              <a:gd name="connsiteX10" fmla="*/ 693019 w 1968633"/>
              <a:gd name="connsiteY10" fmla="*/ 288758 h 2167759"/>
              <a:gd name="connsiteX11" fmla="*/ 423512 w 1968633"/>
              <a:gd name="connsiteY11" fmla="*/ 442762 h 2167759"/>
              <a:gd name="connsiteX12" fmla="*/ 231007 w 1968633"/>
              <a:gd name="connsiteY12" fmla="*/ 587141 h 2167759"/>
              <a:gd name="connsiteX13" fmla="*/ 96253 w 1968633"/>
              <a:gd name="connsiteY13" fmla="*/ 683393 h 2167759"/>
              <a:gd name="connsiteX14" fmla="*/ 0 w 1968633"/>
              <a:gd name="connsiteY14" fmla="*/ 779646 h 2167759"/>
              <a:gd name="connsiteX0" fmla="*/ 0 w 1968633"/>
              <a:gd name="connsiteY0" fmla="*/ 779646 h 2167759"/>
              <a:gd name="connsiteX1" fmla="*/ 1453014 w 1968633"/>
              <a:gd name="connsiteY1" fmla="*/ 2167759 h 2167759"/>
              <a:gd name="connsiteX2" fmla="*/ 1674796 w 1968633"/>
              <a:gd name="connsiteY2" fmla="*/ 2021305 h 2167759"/>
              <a:gd name="connsiteX3" fmla="*/ 1815290 w 1968633"/>
              <a:gd name="connsiteY3" fmla="*/ 1975161 h 2167759"/>
              <a:gd name="connsiteX4" fmla="*/ 1963554 w 1968633"/>
              <a:gd name="connsiteY4" fmla="*/ 1953928 h 2167759"/>
              <a:gd name="connsiteX5" fmla="*/ 1968633 w 1968633"/>
              <a:gd name="connsiteY5" fmla="*/ 5473 h 2167759"/>
              <a:gd name="connsiteX6" fmla="*/ 1626670 w 1968633"/>
              <a:gd name="connsiteY6" fmla="*/ 0 h 2167759"/>
              <a:gd name="connsiteX7" fmla="*/ 1357163 w 1968633"/>
              <a:gd name="connsiteY7" fmla="*/ 48126 h 2167759"/>
              <a:gd name="connsiteX8" fmla="*/ 1170272 w 1968633"/>
              <a:gd name="connsiteY8" fmla="*/ 136077 h 2167759"/>
              <a:gd name="connsiteX9" fmla="*/ 943276 w 1968633"/>
              <a:gd name="connsiteY9" fmla="*/ 182880 h 2167759"/>
              <a:gd name="connsiteX10" fmla="*/ 693019 w 1968633"/>
              <a:gd name="connsiteY10" fmla="*/ 288758 h 2167759"/>
              <a:gd name="connsiteX11" fmla="*/ 423512 w 1968633"/>
              <a:gd name="connsiteY11" fmla="*/ 442762 h 2167759"/>
              <a:gd name="connsiteX12" fmla="*/ 231007 w 1968633"/>
              <a:gd name="connsiteY12" fmla="*/ 587141 h 2167759"/>
              <a:gd name="connsiteX13" fmla="*/ 96253 w 1968633"/>
              <a:gd name="connsiteY13" fmla="*/ 683393 h 2167759"/>
              <a:gd name="connsiteX14" fmla="*/ 0 w 1968633"/>
              <a:gd name="connsiteY14" fmla="*/ 779646 h 2167759"/>
              <a:gd name="connsiteX0" fmla="*/ 0 w 1968633"/>
              <a:gd name="connsiteY0" fmla="*/ 779646 h 2167759"/>
              <a:gd name="connsiteX1" fmla="*/ 1453014 w 1968633"/>
              <a:gd name="connsiteY1" fmla="*/ 2167759 h 2167759"/>
              <a:gd name="connsiteX2" fmla="*/ 1674796 w 1968633"/>
              <a:gd name="connsiteY2" fmla="*/ 2021305 h 2167759"/>
              <a:gd name="connsiteX3" fmla="*/ 1815290 w 1968633"/>
              <a:gd name="connsiteY3" fmla="*/ 1975161 h 2167759"/>
              <a:gd name="connsiteX4" fmla="*/ 1963554 w 1968633"/>
              <a:gd name="connsiteY4" fmla="*/ 1953928 h 2167759"/>
              <a:gd name="connsiteX5" fmla="*/ 1968633 w 1968633"/>
              <a:gd name="connsiteY5" fmla="*/ 5473 h 2167759"/>
              <a:gd name="connsiteX6" fmla="*/ 1626670 w 1968633"/>
              <a:gd name="connsiteY6" fmla="*/ 0 h 2167759"/>
              <a:gd name="connsiteX7" fmla="*/ 1377483 w 1968633"/>
              <a:gd name="connsiteY7" fmla="*/ 83358 h 2167759"/>
              <a:gd name="connsiteX8" fmla="*/ 1170272 w 1968633"/>
              <a:gd name="connsiteY8" fmla="*/ 136077 h 2167759"/>
              <a:gd name="connsiteX9" fmla="*/ 943276 w 1968633"/>
              <a:gd name="connsiteY9" fmla="*/ 182880 h 2167759"/>
              <a:gd name="connsiteX10" fmla="*/ 693019 w 1968633"/>
              <a:gd name="connsiteY10" fmla="*/ 288758 h 2167759"/>
              <a:gd name="connsiteX11" fmla="*/ 423512 w 1968633"/>
              <a:gd name="connsiteY11" fmla="*/ 442762 h 2167759"/>
              <a:gd name="connsiteX12" fmla="*/ 231007 w 1968633"/>
              <a:gd name="connsiteY12" fmla="*/ 587141 h 2167759"/>
              <a:gd name="connsiteX13" fmla="*/ 96253 w 1968633"/>
              <a:gd name="connsiteY13" fmla="*/ 683393 h 2167759"/>
              <a:gd name="connsiteX14" fmla="*/ 0 w 1968633"/>
              <a:gd name="connsiteY14" fmla="*/ 779646 h 2167759"/>
              <a:gd name="connsiteX0" fmla="*/ 0 w 1968633"/>
              <a:gd name="connsiteY0" fmla="*/ 774173 h 2162286"/>
              <a:gd name="connsiteX1" fmla="*/ 1453014 w 1968633"/>
              <a:gd name="connsiteY1" fmla="*/ 2162286 h 2162286"/>
              <a:gd name="connsiteX2" fmla="*/ 1674796 w 1968633"/>
              <a:gd name="connsiteY2" fmla="*/ 2015832 h 2162286"/>
              <a:gd name="connsiteX3" fmla="*/ 1815290 w 1968633"/>
              <a:gd name="connsiteY3" fmla="*/ 1969688 h 2162286"/>
              <a:gd name="connsiteX4" fmla="*/ 1963554 w 1968633"/>
              <a:gd name="connsiteY4" fmla="*/ 1948455 h 2162286"/>
              <a:gd name="connsiteX5" fmla="*/ 1968633 w 1968633"/>
              <a:gd name="connsiteY5" fmla="*/ 0 h 2162286"/>
              <a:gd name="connsiteX6" fmla="*/ 1631751 w 1968633"/>
              <a:gd name="connsiteY6" fmla="*/ 29760 h 2162286"/>
              <a:gd name="connsiteX7" fmla="*/ 1377483 w 1968633"/>
              <a:gd name="connsiteY7" fmla="*/ 77885 h 2162286"/>
              <a:gd name="connsiteX8" fmla="*/ 1170272 w 1968633"/>
              <a:gd name="connsiteY8" fmla="*/ 130604 h 2162286"/>
              <a:gd name="connsiteX9" fmla="*/ 943276 w 1968633"/>
              <a:gd name="connsiteY9" fmla="*/ 177407 h 2162286"/>
              <a:gd name="connsiteX10" fmla="*/ 693019 w 1968633"/>
              <a:gd name="connsiteY10" fmla="*/ 283285 h 2162286"/>
              <a:gd name="connsiteX11" fmla="*/ 423512 w 1968633"/>
              <a:gd name="connsiteY11" fmla="*/ 437289 h 2162286"/>
              <a:gd name="connsiteX12" fmla="*/ 231007 w 1968633"/>
              <a:gd name="connsiteY12" fmla="*/ 581668 h 2162286"/>
              <a:gd name="connsiteX13" fmla="*/ 96253 w 1968633"/>
              <a:gd name="connsiteY13" fmla="*/ 677920 h 2162286"/>
              <a:gd name="connsiteX14" fmla="*/ 0 w 1968633"/>
              <a:gd name="connsiteY14" fmla="*/ 774173 h 2162286"/>
              <a:gd name="connsiteX0" fmla="*/ 0 w 1968633"/>
              <a:gd name="connsiteY0" fmla="*/ 774173 h 2162286"/>
              <a:gd name="connsiteX1" fmla="*/ 1453014 w 1968633"/>
              <a:gd name="connsiteY1" fmla="*/ 2162286 h 2162286"/>
              <a:gd name="connsiteX2" fmla="*/ 1674796 w 1968633"/>
              <a:gd name="connsiteY2" fmla="*/ 2015832 h 2162286"/>
              <a:gd name="connsiteX3" fmla="*/ 1815290 w 1968633"/>
              <a:gd name="connsiteY3" fmla="*/ 1969688 h 2162286"/>
              <a:gd name="connsiteX4" fmla="*/ 1963554 w 1968633"/>
              <a:gd name="connsiteY4" fmla="*/ 1948455 h 2162286"/>
              <a:gd name="connsiteX5" fmla="*/ 1968633 w 1968633"/>
              <a:gd name="connsiteY5" fmla="*/ 0 h 2162286"/>
              <a:gd name="connsiteX6" fmla="*/ 1631751 w 1968633"/>
              <a:gd name="connsiteY6" fmla="*/ 29760 h 2162286"/>
              <a:gd name="connsiteX7" fmla="*/ 1377483 w 1968633"/>
              <a:gd name="connsiteY7" fmla="*/ 77885 h 2162286"/>
              <a:gd name="connsiteX8" fmla="*/ 1170272 w 1968633"/>
              <a:gd name="connsiteY8" fmla="*/ 130604 h 2162286"/>
              <a:gd name="connsiteX9" fmla="*/ 938196 w 1968633"/>
              <a:gd name="connsiteY9" fmla="*/ 210123 h 2162286"/>
              <a:gd name="connsiteX10" fmla="*/ 693019 w 1968633"/>
              <a:gd name="connsiteY10" fmla="*/ 283285 h 2162286"/>
              <a:gd name="connsiteX11" fmla="*/ 423512 w 1968633"/>
              <a:gd name="connsiteY11" fmla="*/ 437289 h 2162286"/>
              <a:gd name="connsiteX12" fmla="*/ 231007 w 1968633"/>
              <a:gd name="connsiteY12" fmla="*/ 581668 h 2162286"/>
              <a:gd name="connsiteX13" fmla="*/ 96253 w 1968633"/>
              <a:gd name="connsiteY13" fmla="*/ 677920 h 2162286"/>
              <a:gd name="connsiteX14" fmla="*/ 0 w 1968633"/>
              <a:gd name="connsiteY14" fmla="*/ 774173 h 2162286"/>
              <a:gd name="connsiteX0" fmla="*/ 0 w 1968633"/>
              <a:gd name="connsiteY0" fmla="*/ 774173 h 2162286"/>
              <a:gd name="connsiteX1" fmla="*/ 1453014 w 1968633"/>
              <a:gd name="connsiteY1" fmla="*/ 2162286 h 2162286"/>
              <a:gd name="connsiteX2" fmla="*/ 1674796 w 1968633"/>
              <a:gd name="connsiteY2" fmla="*/ 2015832 h 2162286"/>
              <a:gd name="connsiteX3" fmla="*/ 1815290 w 1968633"/>
              <a:gd name="connsiteY3" fmla="*/ 1969688 h 2162286"/>
              <a:gd name="connsiteX4" fmla="*/ 1963554 w 1968633"/>
              <a:gd name="connsiteY4" fmla="*/ 1948455 h 2162286"/>
              <a:gd name="connsiteX5" fmla="*/ 1968633 w 1968633"/>
              <a:gd name="connsiteY5" fmla="*/ 0 h 2162286"/>
              <a:gd name="connsiteX6" fmla="*/ 1631751 w 1968633"/>
              <a:gd name="connsiteY6" fmla="*/ 29760 h 2162286"/>
              <a:gd name="connsiteX7" fmla="*/ 1377483 w 1968633"/>
              <a:gd name="connsiteY7" fmla="*/ 77885 h 2162286"/>
              <a:gd name="connsiteX8" fmla="*/ 1170272 w 1968633"/>
              <a:gd name="connsiteY8" fmla="*/ 130604 h 2162286"/>
              <a:gd name="connsiteX9" fmla="*/ 938196 w 1968633"/>
              <a:gd name="connsiteY9" fmla="*/ 210123 h 2162286"/>
              <a:gd name="connsiteX10" fmla="*/ 708259 w 1968633"/>
              <a:gd name="connsiteY10" fmla="*/ 323551 h 2162286"/>
              <a:gd name="connsiteX11" fmla="*/ 423512 w 1968633"/>
              <a:gd name="connsiteY11" fmla="*/ 437289 h 2162286"/>
              <a:gd name="connsiteX12" fmla="*/ 231007 w 1968633"/>
              <a:gd name="connsiteY12" fmla="*/ 581668 h 2162286"/>
              <a:gd name="connsiteX13" fmla="*/ 96253 w 1968633"/>
              <a:gd name="connsiteY13" fmla="*/ 677920 h 2162286"/>
              <a:gd name="connsiteX14" fmla="*/ 0 w 1968633"/>
              <a:gd name="connsiteY14" fmla="*/ 774173 h 2162286"/>
              <a:gd name="connsiteX0" fmla="*/ 0 w 1968633"/>
              <a:gd name="connsiteY0" fmla="*/ 774173 h 2162286"/>
              <a:gd name="connsiteX1" fmla="*/ 1453014 w 1968633"/>
              <a:gd name="connsiteY1" fmla="*/ 2162286 h 2162286"/>
              <a:gd name="connsiteX2" fmla="*/ 1674796 w 1968633"/>
              <a:gd name="connsiteY2" fmla="*/ 2015832 h 2162286"/>
              <a:gd name="connsiteX3" fmla="*/ 1815290 w 1968633"/>
              <a:gd name="connsiteY3" fmla="*/ 1969688 h 2162286"/>
              <a:gd name="connsiteX4" fmla="*/ 1963554 w 1968633"/>
              <a:gd name="connsiteY4" fmla="*/ 1948455 h 2162286"/>
              <a:gd name="connsiteX5" fmla="*/ 1968633 w 1968633"/>
              <a:gd name="connsiteY5" fmla="*/ 0 h 2162286"/>
              <a:gd name="connsiteX6" fmla="*/ 1631751 w 1968633"/>
              <a:gd name="connsiteY6" fmla="*/ 29760 h 2162286"/>
              <a:gd name="connsiteX7" fmla="*/ 1377483 w 1968633"/>
              <a:gd name="connsiteY7" fmla="*/ 77885 h 2162286"/>
              <a:gd name="connsiteX8" fmla="*/ 1170272 w 1968633"/>
              <a:gd name="connsiteY8" fmla="*/ 130604 h 2162286"/>
              <a:gd name="connsiteX9" fmla="*/ 938196 w 1968633"/>
              <a:gd name="connsiteY9" fmla="*/ 210123 h 2162286"/>
              <a:gd name="connsiteX10" fmla="*/ 708259 w 1968633"/>
              <a:gd name="connsiteY10" fmla="*/ 323551 h 2162286"/>
              <a:gd name="connsiteX11" fmla="*/ 436212 w 1968633"/>
              <a:gd name="connsiteY11" fmla="*/ 477554 h 2162286"/>
              <a:gd name="connsiteX12" fmla="*/ 231007 w 1968633"/>
              <a:gd name="connsiteY12" fmla="*/ 581668 h 2162286"/>
              <a:gd name="connsiteX13" fmla="*/ 96253 w 1968633"/>
              <a:gd name="connsiteY13" fmla="*/ 677920 h 2162286"/>
              <a:gd name="connsiteX14" fmla="*/ 0 w 1968633"/>
              <a:gd name="connsiteY14" fmla="*/ 774173 h 2162286"/>
              <a:gd name="connsiteX0" fmla="*/ 0 w 1968633"/>
              <a:gd name="connsiteY0" fmla="*/ 774173 h 2162286"/>
              <a:gd name="connsiteX1" fmla="*/ 1453014 w 1968633"/>
              <a:gd name="connsiteY1" fmla="*/ 2162286 h 2162286"/>
              <a:gd name="connsiteX2" fmla="*/ 1674796 w 1968633"/>
              <a:gd name="connsiteY2" fmla="*/ 2015832 h 2162286"/>
              <a:gd name="connsiteX3" fmla="*/ 1815290 w 1968633"/>
              <a:gd name="connsiteY3" fmla="*/ 1969688 h 2162286"/>
              <a:gd name="connsiteX4" fmla="*/ 1963554 w 1968633"/>
              <a:gd name="connsiteY4" fmla="*/ 1948455 h 2162286"/>
              <a:gd name="connsiteX5" fmla="*/ 1968633 w 1968633"/>
              <a:gd name="connsiteY5" fmla="*/ 0 h 2162286"/>
              <a:gd name="connsiteX6" fmla="*/ 1631751 w 1968633"/>
              <a:gd name="connsiteY6" fmla="*/ 29760 h 2162286"/>
              <a:gd name="connsiteX7" fmla="*/ 1377483 w 1968633"/>
              <a:gd name="connsiteY7" fmla="*/ 77885 h 2162286"/>
              <a:gd name="connsiteX8" fmla="*/ 1170272 w 1968633"/>
              <a:gd name="connsiteY8" fmla="*/ 130604 h 2162286"/>
              <a:gd name="connsiteX9" fmla="*/ 938196 w 1968633"/>
              <a:gd name="connsiteY9" fmla="*/ 210123 h 2162286"/>
              <a:gd name="connsiteX10" fmla="*/ 708259 w 1968633"/>
              <a:gd name="connsiteY10" fmla="*/ 323551 h 2162286"/>
              <a:gd name="connsiteX11" fmla="*/ 436212 w 1968633"/>
              <a:gd name="connsiteY11" fmla="*/ 477554 h 2162286"/>
              <a:gd name="connsiteX12" fmla="*/ 258946 w 1968633"/>
              <a:gd name="connsiteY12" fmla="*/ 611868 h 2162286"/>
              <a:gd name="connsiteX13" fmla="*/ 96253 w 1968633"/>
              <a:gd name="connsiteY13" fmla="*/ 677920 h 2162286"/>
              <a:gd name="connsiteX14" fmla="*/ 0 w 1968633"/>
              <a:gd name="connsiteY14" fmla="*/ 774173 h 2162286"/>
              <a:gd name="connsiteX0" fmla="*/ 0 w 1968633"/>
              <a:gd name="connsiteY0" fmla="*/ 774173 h 2162286"/>
              <a:gd name="connsiteX1" fmla="*/ 1453014 w 1968633"/>
              <a:gd name="connsiteY1" fmla="*/ 2162286 h 2162286"/>
              <a:gd name="connsiteX2" fmla="*/ 1674796 w 1968633"/>
              <a:gd name="connsiteY2" fmla="*/ 2015832 h 2162286"/>
              <a:gd name="connsiteX3" fmla="*/ 1815290 w 1968633"/>
              <a:gd name="connsiteY3" fmla="*/ 1969688 h 2162286"/>
              <a:gd name="connsiteX4" fmla="*/ 1963554 w 1968633"/>
              <a:gd name="connsiteY4" fmla="*/ 1948455 h 2162286"/>
              <a:gd name="connsiteX5" fmla="*/ 1968633 w 1968633"/>
              <a:gd name="connsiteY5" fmla="*/ 0 h 2162286"/>
              <a:gd name="connsiteX6" fmla="*/ 1631751 w 1968633"/>
              <a:gd name="connsiteY6" fmla="*/ 29760 h 2162286"/>
              <a:gd name="connsiteX7" fmla="*/ 1377483 w 1968633"/>
              <a:gd name="connsiteY7" fmla="*/ 77885 h 2162286"/>
              <a:gd name="connsiteX8" fmla="*/ 1170272 w 1968633"/>
              <a:gd name="connsiteY8" fmla="*/ 130604 h 2162286"/>
              <a:gd name="connsiteX9" fmla="*/ 938196 w 1968633"/>
              <a:gd name="connsiteY9" fmla="*/ 210123 h 2162286"/>
              <a:gd name="connsiteX10" fmla="*/ 708259 w 1968633"/>
              <a:gd name="connsiteY10" fmla="*/ 323551 h 2162286"/>
              <a:gd name="connsiteX11" fmla="*/ 436212 w 1968633"/>
              <a:gd name="connsiteY11" fmla="*/ 477554 h 2162286"/>
              <a:gd name="connsiteX12" fmla="*/ 258946 w 1968633"/>
              <a:gd name="connsiteY12" fmla="*/ 611868 h 2162286"/>
              <a:gd name="connsiteX13" fmla="*/ 119114 w 1968633"/>
              <a:gd name="connsiteY13" fmla="*/ 733286 h 2162286"/>
              <a:gd name="connsiteX14" fmla="*/ 0 w 1968633"/>
              <a:gd name="connsiteY14" fmla="*/ 774173 h 2162286"/>
              <a:gd name="connsiteX0" fmla="*/ 0 w 1902592"/>
              <a:gd name="connsiteY0" fmla="*/ 786756 h 2162286"/>
              <a:gd name="connsiteX1" fmla="*/ 1386973 w 1902592"/>
              <a:gd name="connsiteY1" fmla="*/ 2162286 h 2162286"/>
              <a:gd name="connsiteX2" fmla="*/ 1608755 w 1902592"/>
              <a:gd name="connsiteY2" fmla="*/ 2015832 h 2162286"/>
              <a:gd name="connsiteX3" fmla="*/ 1749249 w 1902592"/>
              <a:gd name="connsiteY3" fmla="*/ 1969688 h 2162286"/>
              <a:gd name="connsiteX4" fmla="*/ 1897513 w 1902592"/>
              <a:gd name="connsiteY4" fmla="*/ 1948455 h 2162286"/>
              <a:gd name="connsiteX5" fmla="*/ 1902592 w 1902592"/>
              <a:gd name="connsiteY5" fmla="*/ 0 h 2162286"/>
              <a:gd name="connsiteX6" fmla="*/ 1565710 w 1902592"/>
              <a:gd name="connsiteY6" fmla="*/ 29760 h 2162286"/>
              <a:gd name="connsiteX7" fmla="*/ 1311442 w 1902592"/>
              <a:gd name="connsiteY7" fmla="*/ 77885 h 2162286"/>
              <a:gd name="connsiteX8" fmla="*/ 1104231 w 1902592"/>
              <a:gd name="connsiteY8" fmla="*/ 130604 h 2162286"/>
              <a:gd name="connsiteX9" fmla="*/ 872155 w 1902592"/>
              <a:gd name="connsiteY9" fmla="*/ 210123 h 2162286"/>
              <a:gd name="connsiteX10" fmla="*/ 642218 w 1902592"/>
              <a:gd name="connsiteY10" fmla="*/ 323551 h 2162286"/>
              <a:gd name="connsiteX11" fmla="*/ 370171 w 1902592"/>
              <a:gd name="connsiteY11" fmla="*/ 477554 h 2162286"/>
              <a:gd name="connsiteX12" fmla="*/ 192905 w 1902592"/>
              <a:gd name="connsiteY12" fmla="*/ 611868 h 2162286"/>
              <a:gd name="connsiteX13" fmla="*/ 53073 w 1902592"/>
              <a:gd name="connsiteY13" fmla="*/ 733286 h 2162286"/>
              <a:gd name="connsiteX14" fmla="*/ 0 w 1902592"/>
              <a:gd name="connsiteY14" fmla="*/ 786756 h 2162286"/>
              <a:gd name="connsiteX0" fmla="*/ 0 w 1889892"/>
              <a:gd name="connsiteY0" fmla="*/ 796822 h 2162286"/>
              <a:gd name="connsiteX1" fmla="*/ 1374273 w 1889892"/>
              <a:gd name="connsiteY1" fmla="*/ 2162286 h 2162286"/>
              <a:gd name="connsiteX2" fmla="*/ 1596055 w 1889892"/>
              <a:gd name="connsiteY2" fmla="*/ 2015832 h 2162286"/>
              <a:gd name="connsiteX3" fmla="*/ 1736549 w 1889892"/>
              <a:gd name="connsiteY3" fmla="*/ 1969688 h 2162286"/>
              <a:gd name="connsiteX4" fmla="*/ 1884813 w 1889892"/>
              <a:gd name="connsiteY4" fmla="*/ 1948455 h 2162286"/>
              <a:gd name="connsiteX5" fmla="*/ 1889892 w 1889892"/>
              <a:gd name="connsiteY5" fmla="*/ 0 h 2162286"/>
              <a:gd name="connsiteX6" fmla="*/ 1553010 w 1889892"/>
              <a:gd name="connsiteY6" fmla="*/ 29760 h 2162286"/>
              <a:gd name="connsiteX7" fmla="*/ 1298742 w 1889892"/>
              <a:gd name="connsiteY7" fmla="*/ 77885 h 2162286"/>
              <a:gd name="connsiteX8" fmla="*/ 1091531 w 1889892"/>
              <a:gd name="connsiteY8" fmla="*/ 130604 h 2162286"/>
              <a:gd name="connsiteX9" fmla="*/ 859455 w 1889892"/>
              <a:gd name="connsiteY9" fmla="*/ 210123 h 2162286"/>
              <a:gd name="connsiteX10" fmla="*/ 629518 w 1889892"/>
              <a:gd name="connsiteY10" fmla="*/ 323551 h 2162286"/>
              <a:gd name="connsiteX11" fmla="*/ 357471 w 1889892"/>
              <a:gd name="connsiteY11" fmla="*/ 477554 h 2162286"/>
              <a:gd name="connsiteX12" fmla="*/ 180205 w 1889892"/>
              <a:gd name="connsiteY12" fmla="*/ 611868 h 2162286"/>
              <a:gd name="connsiteX13" fmla="*/ 40373 w 1889892"/>
              <a:gd name="connsiteY13" fmla="*/ 733286 h 2162286"/>
              <a:gd name="connsiteX14" fmla="*/ 0 w 1889892"/>
              <a:gd name="connsiteY14" fmla="*/ 796822 h 2162286"/>
              <a:gd name="connsiteX0" fmla="*/ 0 w 1889892"/>
              <a:gd name="connsiteY0" fmla="*/ 796822 h 2162286"/>
              <a:gd name="connsiteX1" fmla="*/ 1374273 w 1889892"/>
              <a:gd name="connsiteY1" fmla="*/ 2162286 h 2162286"/>
              <a:gd name="connsiteX2" fmla="*/ 1596055 w 1889892"/>
              <a:gd name="connsiteY2" fmla="*/ 2015832 h 2162286"/>
              <a:gd name="connsiteX3" fmla="*/ 1736549 w 1889892"/>
              <a:gd name="connsiteY3" fmla="*/ 1969688 h 2162286"/>
              <a:gd name="connsiteX4" fmla="*/ 1884813 w 1889892"/>
              <a:gd name="connsiteY4" fmla="*/ 1948455 h 2162286"/>
              <a:gd name="connsiteX5" fmla="*/ 1889892 w 1889892"/>
              <a:gd name="connsiteY5" fmla="*/ 0 h 2162286"/>
              <a:gd name="connsiteX6" fmla="*/ 1553010 w 1889892"/>
              <a:gd name="connsiteY6" fmla="*/ 29760 h 2162286"/>
              <a:gd name="connsiteX7" fmla="*/ 1298742 w 1889892"/>
              <a:gd name="connsiteY7" fmla="*/ 77885 h 2162286"/>
              <a:gd name="connsiteX8" fmla="*/ 1091531 w 1889892"/>
              <a:gd name="connsiteY8" fmla="*/ 130604 h 2162286"/>
              <a:gd name="connsiteX9" fmla="*/ 859455 w 1889892"/>
              <a:gd name="connsiteY9" fmla="*/ 210123 h 2162286"/>
              <a:gd name="connsiteX10" fmla="*/ 629518 w 1889892"/>
              <a:gd name="connsiteY10" fmla="*/ 323551 h 2162286"/>
              <a:gd name="connsiteX11" fmla="*/ 357471 w 1889892"/>
              <a:gd name="connsiteY11" fmla="*/ 477554 h 2162286"/>
              <a:gd name="connsiteX12" fmla="*/ 180205 w 1889892"/>
              <a:gd name="connsiteY12" fmla="*/ 611868 h 2162286"/>
              <a:gd name="connsiteX13" fmla="*/ 111493 w 1889892"/>
              <a:gd name="connsiteY13" fmla="*/ 693020 h 2162286"/>
              <a:gd name="connsiteX14" fmla="*/ 0 w 1889892"/>
              <a:gd name="connsiteY14" fmla="*/ 796822 h 2162286"/>
              <a:gd name="connsiteX0" fmla="*/ 0 w 1889892"/>
              <a:gd name="connsiteY0" fmla="*/ 796822 h 2162286"/>
              <a:gd name="connsiteX1" fmla="*/ 1374273 w 1889892"/>
              <a:gd name="connsiteY1" fmla="*/ 2162286 h 2162286"/>
              <a:gd name="connsiteX2" fmla="*/ 1596055 w 1889892"/>
              <a:gd name="connsiteY2" fmla="*/ 2015832 h 2162286"/>
              <a:gd name="connsiteX3" fmla="*/ 1736549 w 1889892"/>
              <a:gd name="connsiteY3" fmla="*/ 1969688 h 2162286"/>
              <a:gd name="connsiteX4" fmla="*/ 1884813 w 1889892"/>
              <a:gd name="connsiteY4" fmla="*/ 1948455 h 2162286"/>
              <a:gd name="connsiteX5" fmla="*/ 1889892 w 1889892"/>
              <a:gd name="connsiteY5" fmla="*/ 0 h 2162286"/>
              <a:gd name="connsiteX6" fmla="*/ 1553010 w 1889892"/>
              <a:gd name="connsiteY6" fmla="*/ 29760 h 2162286"/>
              <a:gd name="connsiteX7" fmla="*/ 1298742 w 1889892"/>
              <a:gd name="connsiteY7" fmla="*/ 77885 h 2162286"/>
              <a:gd name="connsiteX8" fmla="*/ 1091531 w 1889892"/>
              <a:gd name="connsiteY8" fmla="*/ 130604 h 2162286"/>
              <a:gd name="connsiteX9" fmla="*/ 859455 w 1889892"/>
              <a:gd name="connsiteY9" fmla="*/ 210123 h 2162286"/>
              <a:gd name="connsiteX10" fmla="*/ 629518 w 1889892"/>
              <a:gd name="connsiteY10" fmla="*/ 323551 h 2162286"/>
              <a:gd name="connsiteX11" fmla="*/ 357471 w 1889892"/>
              <a:gd name="connsiteY11" fmla="*/ 477554 h 2162286"/>
              <a:gd name="connsiteX12" fmla="*/ 210685 w 1889892"/>
              <a:gd name="connsiteY12" fmla="*/ 604318 h 2162286"/>
              <a:gd name="connsiteX13" fmla="*/ 111493 w 1889892"/>
              <a:gd name="connsiteY13" fmla="*/ 693020 h 2162286"/>
              <a:gd name="connsiteX14" fmla="*/ 0 w 1889892"/>
              <a:gd name="connsiteY14" fmla="*/ 796822 h 2162286"/>
              <a:gd name="connsiteX0" fmla="*/ 0 w 1889892"/>
              <a:gd name="connsiteY0" fmla="*/ 796822 h 2162286"/>
              <a:gd name="connsiteX1" fmla="*/ 1374273 w 1889892"/>
              <a:gd name="connsiteY1" fmla="*/ 2162286 h 2162286"/>
              <a:gd name="connsiteX2" fmla="*/ 1596055 w 1889892"/>
              <a:gd name="connsiteY2" fmla="*/ 2015832 h 2162286"/>
              <a:gd name="connsiteX3" fmla="*/ 1736549 w 1889892"/>
              <a:gd name="connsiteY3" fmla="*/ 1969688 h 2162286"/>
              <a:gd name="connsiteX4" fmla="*/ 1884813 w 1889892"/>
              <a:gd name="connsiteY4" fmla="*/ 1948455 h 2162286"/>
              <a:gd name="connsiteX5" fmla="*/ 1889892 w 1889892"/>
              <a:gd name="connsiteY5" fmla="*/ 0 h 2162286"/>
              <a:gd name="connsiteX6" fmla="*/ 1553010 w 1889892"/>
              <a:gd name="connsiteY6" fmla="*/ 29760 h 2162286"/>
              <a:gd name="connsiteX7" fmla="*/ 1298742 w 1889892"/>
              <a:gd name="connsiteY7" fmla="*/ 77885 h 2162286"/>
              <a:gd name="connsiteX8" fmla="*/ 1091531 w 1889892"/>
              <a:gd name="connsiteY8" fmla="*/ 130604 h 2162286"/>
              <a:gd name="connsiteX9" fmla="*/ 859455 w 1889892"/>
              <a:gd name="connsiteY9" fmla="*/ 210123 h 2162286"/>
              <a:gd name="connsiteX10" fmla="*/ 629518 w 1889892"/>
              <a:gd name="connsiteY10" fmla="*/ 323551 h 2162286"/>
              <a:gd name="connsiteX11" fmla="*/ 357471 w 1889892"/>
              <a:gd name="connsiteY11" fmla="*/ 495170 h 2162286"/>
              <a:gd name="connsiteX12" fmla="*/ 210685 w 1889892"/>
              <a:gd name="connsiteY12" fmla="*/ 604318 h 2162286"/>
              <a:gd name="connsiteX13" fmla="*/ 111493 w 1889892"/>
              <a:gd name="connsiteY13" fmla="*/ 693020 h 2162286"/>
              <a:gd name="connsiteX14" fmla="*/ 0 w 1889892"/>
              <a:gd name="connsiteY14" fmla="*/ 796822 h 2162286"/>
              <a:gd name="connsiteX0" fmla="*/ 0 w 1889892"/>
              <a:gd name="connsiteY0" fmla="*/ 796822 h 2162286"/>
              <a:gd name="connsiteX1" fmla="*/ 1374273 w 1889892"/>
              <a:gd name="connsiteY1" fmla="*/ 2162286 h 2162286"/>
              <a:gd name="connsiteX2" fmla="*/ 1596055 w 1889892"/>
              <a:gd name="connsiteY2" fmla="*/ 2015832 h 2162286"/>
              <a:gd name="connsiteX3" fmla="*/ 1736549 w 1889892"/>
              <a:gd name="connsiteY3" fmla="*/ 1969688 h 2162286"/>
              <a:gd name="connsiteX4" fmla="*/ 1884813 w 1889892"/>
              <a:gd name="connsiteY4" fmla="*/ 1948455 h 2162286"/>
              <a:gd name="connsiteX5" fmla="*/ 1889892 w 1889892"/>
              <a:gd name="connsiteY5" fmla="*/ 0 h 2162286"/>
              <a:gd name="connsiteX6" fmla="*/ 1553010 w 1889892"/>
              <a:gd name="connsiteY6" fmla="*/ 29760 h 2162286"/>
              <a:gd name="connsiteX7" fmla="*/ 1298742 w 1889892"/>
              <a:gd name="connsiteY7" fmla="*/ 77885 h 2162286"/>
              <a:gd name="connsiteX8" fmla="*/ 1091531 w 1889892"/>
              <a:gd name="connsiteY8" fmla="*/ 130604 h 2162286"/>
              <a:gd name="connsiteX9" fmla="*/ 867076 w 1889892"/>
              <a:gd name="connsiteY9" fmla="*/ 222706 h 2162286"/>
              <a:gd name="connsiteX10" fmla="*/ 629518 w 1889892"/>
              <a:gd name="connsiteY10" fmla="*/ 323551 h 2162286"/>
              <a:gd name="connsiteX11" fmla="*/ 357471 w 1889892"/>
              <a:gd name="connsiteY11" fmla="*/ 495170 h 2162286"/>
              <a:gd name="connsiteX12" fmla="*/ 210685 w 1889892"/>
              <a:gd name="connsiteY12" fmla="*/ 604318 h 2162286"/>
              <a:gd name="connsiteX13" fmla="*/ 111493 w 1889892"/>
              <a:gd name="connsiteY13" fmla="*/ 693020 h 2162286"/>
              <a:gd name="connsiteX14" fmla="*/ 0 w 1889892"/>
              <a:gd name="connsiteY14" fmla="*/ 796822 h 2162286"/>
              <a:gd name="connsiteX0" fmla="*/ 0 w 1889892"/>
              <a:gd name="connsiteY0" fmla="*/ 796822 h 2162286"/>
              <a:gd name="connsiteX1" fmla="*/ 1374273 w 1889892"/>
              <a:gd name="connsiteY1" fmla="*/ 2162286 h 2162286"/>
              <a:gd name="connsiteX2" fmla="*/ 1596055 w 1889892"/>
              <a:gd name="connsiteY2" fmla="*/ 2015832 h 2162286"/>
              <a:gd name="connsiteX3" fmla="*/ 1736549 w 1889892"/>
              <a:gd name="connsiteY3" fmla="*/ 1969688 h 2162286"/>
              <a:gd name="connsiteX4" fmla="*/ 1884813 w 1889892"/>
              <a:gd name="connsiteY4" fmla="*/ 1948455 h 2162286"/>
              <a:gd name="connsiteX5" fmla="*/ 1889892 w 1889892"/>
              <a:gd name="connsiteY5" fmla="*/ 0 h 2162286"/>
              <a:gd name="connsiteX6" fmla="*/ 1553010 w 1889892"/>
              <a:gd name="connsiteY6" fmla="*/ 29760 h 2162286"/>
              <a:gd name="connsiteX7" fmla="*/ 1298742 w 1889892"/>
              <a:gd name="connsiteY7" fmla="*/ 77885 h 2162286"/>
              <a:gd name="connsiteX8" fmla="*/ 1091531 w 1889892"/>
              <a:gd name="connsiteY8" fmla="*/ 133120 h 2162286"/>
              <a:gd name="connsiteX9" fmla="*/ 867076 w 1889892"/>
              <a:gd name="connsiteY9" fmla="*/ 222706 h 2162286"/>
              <a:gd name="connsiteX10" fmla="*/ 629518 w 1889892"/>
              <a:gd name="connsiteY10" fmla="*/ 323551 h 2162286"/>
              <a:gd name="connsiteX11" fmla="*/ 357471 w 1889892"/>
              <a:gd name="connsiteY11" fmla="*/ 495170 h 2162286"/>
              <a:gd name="connsiteX12" fmla="*/ 210685 w 1889892"/>
              <a:gd name="connsiteY12" fmla="*/ 604318 h 2162286"/>
              <a:gd name="connsiteX13" fmla="*/ 111493 w 1889892"/>
              <a:gd name="connsiteY13" fmla="*/ 693020 h 2162286"/>
              <a:gd name="connsiteX14" fmla="*/ 0 w 1889892"/>
              <a:gd name="connsiteY14" fmla="*/ 796822 h 2162286"/>
              <a:gd name="connsiteX0" fmla="*/ 0 w 1889892"/>
              <a:gd name="connsiteY0" fmla="*/ 796822 h 2162286"/>
              <a:gd name="connsiteX1" fmla="*/ 1374273 w 1889892"/>
              <a:gd name="connsiteY1" fmla="*/ 2162286 h 2162286"/>
              <a:gd name="connsiteX2" fmla="*/ 1596055 w 1889892"/>
              <a:gd name="connsiteY2" fmla="*/ 2015832 h 2162286"/>
              <a:gd name="connsiteX3" fmla="*/ 1736549 w 1889892"/>
              <a:gd name="connsiteY3" fmla="*/ 1969688 h 2162286"/>
              <a:gd name="connsiteX4" fmla="*/ 1884813 w 1889892"/>
              <a:gd name="connsiteY4" fmla="*/ 1948455 h 2162286"/>
              <a:gd name="connsiteX5" fmla="*/ 1889892 w 1889892"/>
              <a:gd name="connsiteY5" fmla="*/ 0 h 2162286"/>
              <a:gd name="connsiteX6" fmla="*/ 1553010 w 1889892"/>
              <a:gd name="connsiteY6" fmla="*/ 29760 h 2162286"/>
              <a:gd name="connsiteX7" fmla="*/ 1298742 w 1889892"/>
              <a:gd name="connsiteY7" fmla="*/ 77885 h 2162286"/>
              <a:gd name="connsiteX8" fmla="*/ 1091531 w 1889892"/>
              <a:gd name="connsiteY8" fmla="*/ 133120 h 2162286"/>
              <a:gd name="connsiteX9" fmla="*/ 867076 w 1889892"/>
              <a:gd name="connsiteY9" fmla="*/ 222706 h 2162286"/>
              <a:gd name="connsiteX10" fmla="*/ 629518 w 1889892"/>
              <a:gd name="connsiteY10" fmla="*/ 328585 h 2162286"/>
              <a:gd name="connsiteX11" fmla="*/ 357471 w 1889892"/>
              <a:gd name="connsiteY11" fmla="*/ 495170 h 2162286"/>
              <a:gd name="connsiteX12" fmla="*/ 210685 w 1889892"/>
              <a:gd name="connsiteY12" fmla="*/ 604318 h 2162286"/>
              <a:gd name="connsiteX13" fmla="*/ 111493 w 1889892"/>
              <a:gd name="connsiteY13" fmla="*/ 693020 h 2162286"/>
              <a:gd name="connsiteX14" fmla="*/ 0 w 1889892"/>
              <a:gd name="connsiteY14" fmla="*/ 796822 h 2162286"/>
              <a:gd name="connsiteX0" fmla="*/ 0 w 1892432"/>
              <a:gd name="connsiteY0" fmla="*/ 784238 h 2149702"/>
              <a:gd name="connsiteX1" fmla="*/ 1374273 w 1892432"/>
              <a:gd name="connsiteY1" fmla="*/ 2149702 h 2149702"/>
              <a:gd name="connsiteX2" fmla="*/ 1596055 w 1892432"/>
              <a:gd name="connsiteY2" fmla="*/ 2003248 h 2149702"/>
              <a:gd name="connsiteX3" fmla="*/ 1736549 w 1892432"/>
              <a:gd name="connsiteY3" fmla="*/ 1957104 h 2149702"/>
              <a:gd name="connsiteX4" fmla="*/ 1884813 w 1892432"/>
              <a:gd name="connsiteY4" fmla="*/ 1935871 h 2149702"/>
              <a:gd name="connsiteX5" fmla="*/ 1892432 w 1892432"/>
              <a:gd name="connsiteY5" fmla="*/ 0 h 2149702"/>
              <a:gd name="connsiteX6" fmla="*/ 1553010 w 1892432"/>
              <a:gd name="connsiteY6" fmla="*/ 17176 h 2149702"/>
              <a:gd name="connsiteX7" fmla="*/ 1298742 w 1892432"/>
              <a:gd name="connsiteY7" fmla="*/ 65301 h 2149702"/>
              <a:gd name="connsiteX8" fmla="*/ 1091531 w 1892432"/>
              <a:gd name="connsiteY8" fmla="*/ 120536 h 2149702"/>
              <a:gd name="connsiteX9" fmla="*/ 867076 w 1892432"/>
              <a:gd name="connsiteY9" fmla="*/ 210122 h 2149702"/>
              <a:gd name="connsiteX10" fmla="*/ 629518 w 1892432"/>
              <a:gd name="connsiteY10" fmla="*/ 316001 h 2149702"/>
              <a:gd name="connsiteX11" fmla="*/ 357471 w 1892432"/>
              <a:gd name="connsiteY11" fmla="*/ 482586 h 2149702"/>
              <a:gd name="connsiteX12" fmla="*/ 210685 w 1892432"/>
              <a:gd name="connsiteY12" fmla="*/ 591734 h 2149702"/>
              <a:gd name="connsiteX13" fmla="*/ 111493 w 1892432"/>
              <a:gd name="connsiteY13" fmla="*/ 680436 h 2149702"/>
              <a:gd name="connsiteX14" fmla="*/ 0 w 1892432"/>
              <a:gd name="connsiteY14" fmla="*/ 784238 h 2149702"/>
              <a:gd name="connsiteX0" fmla="*/ 0 w 1892432"/>
              <a:gd name="connsiteY0" fmla="*/ 784238 h 2149702"/>
              <a:gd name="connsiteX1" fmla="*/ 1374273 w 1892432"/>
              <a:gd name="connsiteY1" fmla="*/ 2149702 h 2149702"/>
              <a:gd name="connsiteX2" fmla="*/ 1596055 w 1892432"/>
              <a:gd name="connsiteY2" fmla="*/ 2003248 h 2149702"/>
              <a:gd name="connsiteX3" fmla="*/ 1736549 w 1892432"/>
              <a:gd name="connsiteY3" fmla="*/ 1957104 h 2149702"/>
              <a:gd name="connsiteX4" fmla="*/ 1884813 w 1892432"/>
              <a:gd name="connsiteY4" fmla="*/ 1935871 h 2149702"/>
              <a:gd name="connsiteX5" fmla="*/ 1892432 w 1892432"/>
              <a:gd name="connsiteY5" fmla="*/ 0 h 2149702"/>
              <a:gd name="connsiteX6" fmla="*/ 1553010 w 1892432"/>
              <a:gd name="connsiteY6" fmla="*/ 17176 h 2149702"/>
              <a:gd name="connsiteX7" fmla="*/ 1313981 w 1892432"/>
              <a:gd name="connsiteY7" fmla="*/ 70334 h 2149702"/>
              <a:gd name="connsiteX8" fmla="*/ 1091531 w 1892432"/>
              <a:gd name="connsiteY8" fmla="*/ 120536 h 2149702"/>
              <a:gd name="connsiteX9" fmla="*/ 867076 w 1892432"/>
              <a:gd name="connsiteY9" fmla="*/ 210122 h 2149702"/>
              <a:gd name="connsiteX10" fmla="*/ 629518 w 1892432"/>
              <a:gd name="connsiteY10" fmla="*/ 316001 h 2149702"/>
              <a:gd name="connsiteX11" fmla="*/ 357471 w 1892432"/>
              <a:gd name="connsiteY11" fmla="*/ 482586 h 2149702"/>
              <a:gd name="connsiteX12" fmla="*/ 210685 w 1892432"/>
              <a:gd name="connsiteY12" fmla="*/ 591734 h 2149702"/>
              <a:gd name="connsiteX13" fmla="*/ 111493 w 1892432"/>
              <a:gd name="connsiteY13" fmla="*/ 680436 h 2149702"/>
              <a:gd name="connsiteX14" fmla="*/ 0 w 1892432"/>
              <a:gd name="connsiteY14" fmla="*/ 784238 h 2149702"/>
              <a:gd name="connsiteX0" fmla="*/ 0 w 1892432"/>
              <a:gd name="connsiteY0" fmla="*/ 784238 h 2149702"/>
              <a:gd name="connsiteX1" fmla="*/ 1374273 w 1892432"/>
              <a:gd name="connsiteY1" fmla="*/ 2149702 h 2149702"/>
              <a:gd name="connsiteX2" fmla="*/ 1596055 w 1892432"/>
              <a:gd name="connsiteY2" fmla="*/ 2003248 h 2149702"/>
              <a:gd name="connsiteX3" fmla="*/ 1736549 w 1892432"/>
              <a:gd name="connsiteY3" fmla="*/ 1957104 h 2149702"/>
              <a:gd name="connsiteX4" fmla="*/ 1884813 w 1892432"/>
              <a:gd name="connsiteY4" fmla="*/ 1935871 h 2149702"/>
              <a:gd name="connsiteX5" fmla="*/ 1892432 w 1892432"/>
              <a:gd name="connsiteY5" fmla="*/ 0 h 2149702"/>
              <a:gd name="connsiteX6" fmla="*/ 1553010 w 1892432"/>
              <a:gd name="connsiteY6" fmla="*/ 27242 h 2149702"/>
              <a:gd name="connsiteX7" fmla="*/ 1313981 w 1892432"/>
              <a:gd name="connsiteY7" fmla="*/ 70334 h 2149702"/>
              <a:gd name="connsiteX8" fmla="*/ 1091531 w 1892432"/>
              <a:gd name="connsiteY8" fmla="*/ 120536 h 2149702"/>
              <a:gd name="connsiteX9" fmla="*/ 867076 w 1892432"/>
              <a:gd name="connsiteY9" fmla="*/ 210122 h 2149702"/>
              <a:gd name="connsiteX10" fmla="*/ 629518 w 1892432"/>
              <a:gd name="connsiteY10" fmla="*/ 316001 h 2149702"/>
              <a:gd name="connsiteX11" fmla="*/ 357471 w 1892432"/>
              <a:gd name="connsiteY11" fmla="*/ 482586 h 2149702"/>
              <a:gd name="connsiteX12" fmla="*/ 210685 w 1892432"/>
              <a:gd name="connsiteY12" fmla="*/ 591734 h 2149702"/>
              <a:gd name="connsiteX13" fmla="*/ 111493 w 1892432"/>
              <a:gd name="connsiteY13" fmla="*/ 680436 h 2149702"/>
              <a:gd name="connsiteX14" fmla="*/ 0 w 1892432"/>
              <a:gd name="connsiteY14" fmla="*/ 784238 h 2149702"/>
              <a:gd name="connsiteX0" fmla="*/ 0 w 1892432"/>
              <a:gd name="connsiteY0" fmla="*/ 784238 h 2149702"/>
              <a:gd name="connsiteX1" fmla="*/ 1374273 w 1892432"/>
              <a:gd name="connsiteY1" fmla="*/ 2149702 h 2149702"/>
              <a:gd name="connsiteX2" fmla="*/ 1596055 w 1892432"/>
              <a:gd name="connsiteY2" fmla="*/ 2003248 h 2149702"/>
              <a:gd name="connsiteX3" fmla="*/ 1736549 w 1892432"/>
              <a:gd name="connsiteY3" fmla="*/ 1957104 h 2149702"/>
              <a:gd name="connsiteX4" fmla="*/ 1884813 w 1892432"/>
              <a:gd name="connsiteY4" fmla="*/ 1935871 h 2149702"/>
              <a:gd name="connsiteX5" fmla="*/ 1892432 w 1892432"/>
              <a:gd name="connsiteY5" fmla="*/ 0 h 2149702"/>
              <a:gd name="connsiteX6" fmla="*/ 1553010 w 1892432"/>
              <a:gd name="connsiteY6" fmla="*/ 27242 h 2149702"/>
              <a:gd name="connsiteX7" fmla="*/ 1313981 w 1892432"/>
              <a:gd name="connsiteY7" fmla="*/ 70334 h 2149702"/>
              <a:gd name="connsiteX8" fmla="*/ 1109311 w 1892432"/>
              <a:gd name="connsiteY8" fmla="*/ 123053 h 2149702"/>
              <a:gd name="connsiteX9" fmla="*/ 867076 w 1892432"/>
              <a:gd name="connsiteY9" fmla="*/ 210122 h 2149702"/>
              <a:gd name="connsiteX10" fmla="*/ 629518 w 1892432"/>
              <a:gd name="connsiteY10" fmla="*/ 316001 h 2149702"/>
              <a:gd name="connsiteX11" fmla="*/ 357471 w 1892432"/>
              <a:gd name="connsiteY11" fmla="*/ 482586 h 2149702"/>
              <a:gd name="connsiteX12" fmla="*/ 210685 w 1892432"/>
              <a:gd name="connsiteY12" fmla="*/ 591734 h 2149702"/>
              <a:gd name="connsiteX13" fmla="*/ 111493 w 1892432"/>
              <a:gd name="connsiteY13" fmla="*/ 680436 h 2149702"/>
              <a:gd name="connsiteX14" fmla="*/ 0 w 1892432"/>
              <a:gd name="connsiteY14" fmla="*/ 784238 h 214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2432" h="2149702">
                <a:moveTo>
                  <a:pt x="0" y="784238"/>
                </a:moveTo>
                <a:lnTo>
                  <a:pt x="1374273" y="2149702"/>
                </a:lnTo>
                <a:cubicBezTo>
                  <a:pt x="1468520" y="2065652"/>
                  <a:pt x="1522128" y="2052066"/>
                  <a:pt x="1596055" y="2003248"/>
                </a:cubicBezTo>
                <a:cubicBezTo>
                  <a:pt x="1642886" y="1989544"/>
                  <a:pt x="1689718" y="1970808"/>
                  <a:pt x="1736549" y="1957104"/>
                </a:cubicBezTo>
                <a:lnTo>
                  <a:pt x="1884813" y="1935871"/>
                </a:lnTo>
                <a:cubicBezTo>
                  <a:pt x="1887353" y="1290581"/>
                  <a:pt x="1889892" y="645290"/>
                  <a:pt x="1892432" y="0"/>
                </a:cubicBezTo>
                <a:lnTo>
                  <a:pt x="1553010" y="27242"/>
                </a:lnTo>
                <a:lnTo>
                  <a:pt x="1313981" y="70334"/>
                </a:lnTo>
                <a:lnTo>
                  <a:pt x="1109311" y="123053"/>
                </a:lnTo>
                <a:lnTo>
                  <a:pt x="867076" y="210122"/>
                </a:lnTo>
                <a:lnTo>
                  <a:pt x="629518" y="316001"/>
                </a:lnTo>
                <a:lnTo>
                  <a:pt x="357471" y="482586"/>
                </a:lnTo>
                <a:lnTo>
                  <a:pt x="210685" y="591734"/>
                </a:lnTo>
                <a:lnTo>
                  <a:pt x="111493" y="680436"/>
                </a:lnTo>
                <a:lnTo>
                  <a:pt x="0" y="784238"/>
                </a:lnTo>
                <a:close/>
              </a:path>
            </a:pathLst>
          </a:custGeom>
          <a:solidFill>
            <a:srgbClr val="FFCC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Intimidation1">
            <a:extLst>
              <a:ext uri="{FF2B5EF4-FFF2-40B4-BE49-F238E27FC236}">
                <a16:creationId xmlns:a16="http://schemas.microsoft.com/office/drawing/2014/main" id="{41FA2529-BF0C-46BC-B143-5ED568DCC7FF}"/>
              </a:ext>
            </a:extLst>
          </p:cNvPr>
          <p:cNvSpPr/>
          <p:nvPr/>
        </p:nvSpPr>
        <p:spPr>
          <a:xfrm rot="2671399">
            <a:off x="10841005" y="362319"/>
            <a:ext cx="513388" cy="583517"/>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74796 w 1963554"/>
              <a:gd name="connsiteY2" fmla="*/ 2030931 h 2184935"/>
              <a:gd name="connsiteX3" fmla="*/ 1931465 w 1963554"/>
              <a:gd name="connsiteY3" fmla="*/ 1934817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55353 w 1963554"/>
              <a:gd name="connsiteY2" fmla="*/ 1993399 h 2184935"/>
              <a:gd name="connsiteX3" fmla="*/ 1931465 w 1963554"/>
              <a:gd name="connsiteY3" fmla="*/ 1934817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55353 w 1963554"/>
              <a:gd name="connsiteY2" fmla="*/ 1993399 h 2184935"/>
              <a:gd name="connsiteX3" fmla="*/ 1759390 w 1963554"/>
              <a:gd name="connsiteY3" fmla="*/ 1962146 h 2184935"/>
              <a:gd name="connsiteX4" fmla="*/ 1931465 w 1963554"/>
              <a:gd name="connsiteY4" fmla="*/ 1934817 h 2184935"/>
              <a:gd name="connsiteX5" fmla="*/ 1963554 w 1963554"/>
              <a:gd name="connsiteY5" fmla="*/ 0 h 2184935"/>
              <a:gd name="connsiteX6" fmla="*/ 1626670 w 1963554"/>
              <a:gd name="connsiteY6" fmla="*/ 9626 h 2184935"/>
              <a:gd name="connsiteX7" fmla="*/ 1357163 w 1963554"/>
              <a:gd name="connsiteY7" fmla="*/ 57752 h 2184935"/>
              <a:gd name="connsiteX8" fmla="*/ 1155032 w 1963554"/>
              <a:gd name="connsiteY8" fmla="*/ 115504 h 2184935"/>
              <a:gd name="connsiteX9" fmla="*/ 943276 w 1963554"/>
              <a:gd name="connsiteY9" fmla="*/ 192506 h 2184935"/>
              <a:gd name="connsiteX10" fmla="*/ 693019 w 1963554"/>
              <a:gd name="connsiteY10" fmla="*/ 298384 h 2184935"/>
              <a:gd name="connsiteX11" fmla="*/ 423512 w 1963554"/>
              <a:gd name="connsiteY11" fmla="*/ 452388 h 2184935"/>
              <a:gd name="connsiteX12" fmla="*/ 231007 w 1963554"/>
              <a:gd name="connsiteY12" fmla="*/ 596767 h 2184935"/>
              <a:gd name="connsiteX13" fmla="*/ 96253 w 1963554"/>
              <a:gd name="connsiteY13" fmla="*/ 693019 h 2184935"/>
              <a:gd name="connsiteX14" fmla="*/ 0 w 1963554"/>
              <a:gd name="connsiteY14" fmla="*/ 789272 h 2184935"/>
              <a:gd name="connsiteX0" fmla="*/ 0 w 1963554"/>
              <a:gd name="connsiteY0" fmla="*/ 789272 h 2184935"/>
              <a:gd name="connsiteX1" fmla="*/ 1414914 w 1963554"/>
              <a:gd name="connsiteY1" fmla="*/ 2184935 h 2184935"/>
              <a:gd name="connsiteX2" fmla="*/ 1503403 w 1963554"/>
              <a:gd name="connsiteY2" fmla="*/ 2073928 h 2184935"/>
              <a:gd name="connsiteX3" fmla="*/ 1655353 w 1963554"/>
              <a:gd name="connsiteY3" fmla="*/ 1993399 h 2184935"/>
              <a:gd name="connsiteX4" fmla="*/ 1759390 w 1963554"/>
              <a:gd name="connsiteY4" fmla="*/ 1962146 h 2184935"/>
              <a:gd name="connsiteX5" fmla="*/ 1931465 w 1963554"/>
              <a:gd name="connsiteY5" fmla="*/ 1934817 h 2184935"/>
              <a:gd name="connsiteX6" fmla="*/ 1963554 w 1963554"/>
              <a:gd name="connsiteY6" fmla="*/ 0 h 2184935"/>
              <a:gd name="connsiteX7" fmla="*/ 1626670 w 1963554"/>
              <a:gd name="connsiteY7" fmla="*/ 9626 h 2184935"/>
              <a:gd name="connsiteX8" fmla="*/ 1357163 w 1963554"/>
              <a:gd name="connsiteY8" fmla="*/ 57752 h 2184935"/>
              <a:gd name="connsiteX9" fmla="*/ 1155032 w 1963554"/>
              <a:gd name="connsiteY9" fmla="*/ 115504 h 2184935"/>
              <a:gd name="connsiteX10" fmla="*/ 943276 w 1963554"/>
              <a:gd name="connsiteY10" fmla="*/ 192506 h 2184935"/>
              <a:gd name="connsiteX11" fmla="*/ 693019 w 1963554"/>
              <a:gd name="connsiteY11" fmla="*/ 298384 h 2184935"/>
              <a:gd name="connsiteX12" fmla="*/ 423512 w 1963554"/>
              <a:gd name="connsiteY12" fmla="*/ 452388 h 2184935"/>
              <a:gd name="connsiteX13" fmla="*/ 231007 w 1963554"/>
              <a:gd name="connsiteY13" fmla="*/ 596767 h 2184935"/>
              <a:gd name="connsiteX14" fmla="*/ 96253 w 1963554"/>
              <a:gd name="connsiteY14" fmla="*/ 693019 h 2184935"/>
              <a:gd name="connsiteX15" fmla="*/ 0 w 1963554"/>
              <a:gd name="connsiteY15" fmla="*/ 789272 h 2184935"/>
              <a:gd name="connsiteX0" fmla="*/ 0 w 1963554"/>
              <a:gd name="connsiteY0" fmla="*/ 789272 h 2136904"/>
              <a:gd name="connsiteX1" fmla="*/ 1417114 w 1963554"/>
              <a:gd name="connsiteY1" fmla="*/ 2136904 h 2136904"/>
              <a:gd name="connsiteX2" fmla="*/ 1503403 w 1963554"/>
              <a:gd name="connsiteY2" fmla="*/ 2073928 h 2136904"/>
              <a:gd name="connsiteX3" fmla="*/ 1655353 w 1963554"/>
              <a:gd name="connsiteY3" fmla="*/ 1993399 h 2136904"/>
              <a:gd name="connsiteX4" fmla="*/ 1759390 w 1963554"/>
              <a:gd name="connsiteY4" fmla="*/ 1962146 h 2136904"/>
              <a:gd name="connsiteX5" fmla="*/ 1931465 w 1963554"/>
              <a:gd name="connsiteY5" fmla="*/ 1934817 h 2136904"/>
              <a:gd name="connsiteX6" fmla="*/ 1963554 w 1963554"/>
              <a:gd name="connsiteY6" fmla="*/ 0 h 2136904"/>
              <a:gd name="connsiteX7" fmla="*/ 1626670 w 1963554"/>
              <a:gd name="connsiteY7" fmla="*/ 9626 h 2136904"/>
              <a:gd name="connsiteX8" fmla="*/ 1357163 w 1963554"/>
              <a:gd name="connsiteY8" fmla="*/ 57752 h 2136904"/>
              <a:gd name="connsiteX9" fmla="*/ 1155032 w 1963554"/>
              <a:gd name="connsiteY9" fmla="*/ 115504 h 2136904"/>
              <a:gd name="connsiteX10" fmla="*/ 943276 w 1963554"/>
              <a:gd name="connsiteY10" fmla="*/ 192506 h 2136904"/>
              <a:gd name="connsiteX11" fmla="*/ 693019 w 1963554"/>
              <a:gd name="connsiteY11" fmla="*/ 298384 h 2136904"/>
              <a:gd name="connsiteX12" fmla="*/ 423512 w 1963554"/>
              <a:gd name="connsiteY12" fmla="*/ 452388 h 2136904"/>
              <a:gd name="connsiteX13" fmla="*/ 231007 w 1963554"/>
              <a:gd name="connsiteY13" fmla="*/ 596767 h 2136904"/>
              <a:gd name="connsiteX14" fmla="*/ 96253 w 1963554"/>
              <a:gd name="connsiteY14" fmla="*/ 693019 h 2136904"/>
              <a:gd name="connsiteX15" fmla="*/ 0 w 1963554"/>
              <a:gd name="connsiteY15" fmla="*/ 789272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1397 w 1921932"/>
              <a:gd name="connsiteY11" fmla="*/ 298384 h 2136904"/>
              <a:gd name="connsiteX12" fmla="*/ 381890 w 1921932"/>
              <a:gd name="connsiteY12" fmla="*/ 452388 h 2136904"/>
              <a:gd name="connsiteX13" fmla="*/ 189385 w 1921932"/>
              <a:gd name="connsiteY13" fmla="*/ 596767 h 2136904"/>
              <a:gd name="connsiteX14" fmla="*/ 54631 w 1921932"/>
              <a:gd name="connsiteY14" fmla="*/ 693019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1397 w 1921932"/>
              <a:gd name="connsiteY11" fmla="*/ 298384 h 2136904"/>
              <a:gd name="connsiteX12" fmla="*/ 381890 w 1921932"/>
              <a:gd name="connsiteY12" fmla="*/ 452388 h 2136904"/>
              <a:gd name="connsiteX13" fmla="*/ 189385 w 1921932"/>
              <a:gd name="connsiteY13" fmla="*/ 596767 h 2136904"/>
              <a:gd name="connsiteX14" fmla="*/ 72562 w 1921932"/>
              <a:gd name="connsiteY14" fmla="*/ 696726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1397 w 1921932"/>
              <a:gd name="connsiteY11" fmla="*/ 298384 h 2136904"/>
              <a:gd name="connsiteX12" fmla="*/ 381890 w 1921932"/>
              <a:gd name="connsiteY12" fmla="*/ 452388 h 2136904"/>
              <a:gd name="connsiteX13" fmla="*/ 189385 w 1921932"/>
              <a:gd name="connsiteY13" fmla="*/ 596767 h 2136904"/>
              <a:gd name="connsiteX14" fmla="*/ 74463 w 1921932"/>
              <a:gd name="connsiteY14" fmla="*/ 684284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1397 w 1921932"/>
              <a:gd name="connsiteY11" fmla="*/ 298384 h 2136904"/>
              <a:gd name="connsiteX12" fmla="*/ 381890 w 1921932"/>
              <a:gd name="connsiteY12" fmla="*/ 452388 h 2136904"/>
              <a:gd name="connsiteX13" fmla="*/ 185882 w 1921932"/>
              <a:gd name="connsiteY13" fmla="*/ 586061 h 2136904"/>
              <a:gd name="connsiteX14" fmla="*/ 74463 w 1921932"/>
              <a:gd name="connsiteY14" fmla="*/ 684284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1397 w 1921932"/>
              <a:gd name="connsiteY11" fmla="*/ 298384 h 2136904"/>
              <a:gd name="connsiteX12" fmla="*/ 371114 w 1921932"/>
              <a:gd name="connsiteY12" fmla="*/ 452299 h 2136904"/>
              <a:gd name="connsiteX13" fmla="*/ 185882 w 1921932"/>
              <a:gd name="connsiteY13" fmla="*/ 586061 h 2136904"/>
              <a:gd name="connsiteX14" fmla="*/ 74463 w 1921932"/>
              <a:gd name="connsiteY14" fmla="*/ 684284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6860 w 1921932"/>
              <a:gd name="connsiteY11" fmla="*/ 289532 h 2136904"/>
              <a:gd name="connsiteX12" fmla="*/ 371114 w 1921932"/>
              <a:gd name="connsiteY12" fmla="*/ 452299 h 2136904"/>
              <a:gd name="connsiteX13" fmla="*/ 185882 w 1921932"/>
              <a:gd name="connsiteY13" fmla="*/ 586061 h 2136904"/>
              <a:gd name="connsiteX14" fmla="*/ 74463 w 1921932"/>
              <a:gd name="connsiteY14" fmla="*/ 684284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7176 w 1921932"/>
              <a:gd name="connsiteY10" fmla="*/ 176536 h 2136904"/>
              <a:gd name="connsiteX11" fmla="*/ 656860 w 1921932"/>
              <a:gd name="connsiteY11" fmla="*/ 289532 h 2136904"/>
              <a:gd name="connsiteX12" fmla="*/ 371114 w 1921932"/>
              <a:gd name="connsiteY12" fmla="*/ 452299 h 2136904"/>
              <a:gd name="connsiteX13" fmla="*/ 185882 w 1921932"/>
              <a:gd name="connsiteY13" fmla="*/ 586061 h 2136904"/>
              <a:gd name="connsiteX14" fmla="*/ 74463 w 1921932"/>
              <a:gd name="connsiteY14" fmla="*/ 684284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1688 w 1921932"/>
              <a:gd name="connsiteY9" fmla="*/ 106592 h 2136904"/>
              <a:gd name="connsiteX10" fmla="*/ 907176 w 1921932"/>
              <a:gd name="connsiteY10" fmla="*/ 176536 h 2136904"/>
              <a:gd name="connsiteX11" fmla="*/ 656860 w 1921932"/>
              <a:gd name="connsiteY11" fmla="*/ 289532 h 2136904"/>
              <a:gd name="connsiteX12" fmla="*/ 371114 w 1921932"/>
              <a:gd name="connsiteY12" fmla="*/ 452299 h 2136904"/>
              <a:gd name="connsiteX13" fmla="*/ 185882 w 1921932"/>
              <a:gd name="connsiteY13" fmla="*/ 586061 h 2136904"/>
              <a:gd name="connsiteX14" fmla="*/ 74463 w 1921932"/>
              <a:gd name="connsiteY14" fmla="*/ 684284 h 2136904"/>
              <a:gd name="connsiteX15" fmla="*/ 0 w 1921932"/>
              <a:gd name="connsiteY15" fmla="*/ 752243 h 2136904"/>
              <a:gd name="connsiteX0" fmla="*/ 0 w 1907714"/>
              <a:gd name="connsiteY0" fmla="*/ 770155 h 2154816"/>
              <a:gd name="connsiteX1" fmla="*/ 1375492 w 1907714"/>
              <a:gd name="connsiteY1" fmla="*/ 2154816 h 2154816"/>
              <a:gd name="connsiteX2" fmla="*/ 1461781 w 1907714"/>
              <a:gd name="connsiteY2" fmla="*/ 2091840 h 2154816"/>
              <a:gd name="connsiteX3" fmla="*/ 1613731 w 1907714"/>
              <a:gd name="connsiteY3" fmla="*/ 2011311 h 2154816"/>
              <a:gd name="connsiteX4" fmla="*/ 1717768 w 1907714"/>
              <a:gd name="connsiteY4" fmla="*/ 1980058 h 2154816"/>
              <a:gd name="connsiteX5" fmla="*/ 1889843 w 1907714"/>
              <a:gd name="connsiteY5" fmla="*/ 1952729 h 2154816"/>
              <a:gd name="connsiteX6" fmla="*/ 1907714 w 1907714"/>
              <a:gd name="connsiteY6" fmla="*/ 0 h 2154816"/>
              <a:gd name="connsiteX7" fmla="*/ 1585048 w 1907714"/>
              <a:gd name="connsiteY7" fmla="*/ 27538 h 2154816"/>
              <a:gd name="connsiteX8" fmla="*/ 1315541 w 1907714"/>
              <a:gd name="connsiteY8" fmla="*/ 75664 h 2154816"/>
              <a:gd name="connsiteX9" fmla="*/ 1111688 w 1907714"/>
              <a:gd name="connsiteY9" fmla="*/ 124504 h 2154816"/>
              <a:gd name="connsiteX10" fmla="*/ 907176 w 1907714"/>
              <a:gd name="connsiteY10" fmla="*/ 194448 h 2154816"/>
              <a:gd name="connsiteX11" fmla="*/ 656860 w 1907714"/>
              <a:gd name="connsiteY11" fmla="*/ 307444 h 2154816"/>
              <a:gd name="connsiteX12" fmla="*/ 371114 w 1907714"/>
              <a:gd name="connsiteY12" fmla="*/ 470211 h 2154816"/>
              <a:gd name="connsiteX13" fmla="*/ 185882 w 1907714"/>
              <a:gd name="connsiteY13" fmla="*/ 603973 h 2154816"/>
              <a:gd name="connsiteX14" fmla="*/ 74463 w 1907714"/>
              <a:gd name="connsiteY14" fmla="*/ 702196 h 2154816"/>
              <a:gd name="connsiteX15" fmla="*/ 0 w 1907714"/>
              <a:gd name="connsiteY15" fmla="*/ 770155 h 2154816"/>
              <a:gd name="connsiteX0" fmla="*/ 0 w 1916648"/>
              <a:gd name="connsiteY0" fmla="*/ 764743 h 2149404"/>
              <a:gd name="connsiteX1" fmla="*/ 1375492 w 1916648"/>
              <a:gd name="connsiteY1" fmla="*/ 2149404 h 2149404"/>
              <a:gd name="connsiteX2" fmla="*/ 1461781 w 1916648"/>
              <a:gd name="connsiteY2" fmla="*/ 2086428 h 2149404"/>
              <a:gd name="connsiteX3" fmla="*/ 1613731 w 1916648"/>
              <a:gd name="connsiteY3" fmla="*/ 2005899 h 2149404"/>
              <a:gd name="connsiteX4" fmla="*/ 1717768 w 1916648"/>
              <a:gd name="connsiteY4" fmla="*/ 1974646 h 2149404"/>
              <a:gd name="connsiteX5" fmla="*/ 1889843 w 1916648"/>
              <a:gd name="connsiteY5" fmla="*/ 1947317 h 2149404"/>
              <a:gd name="connsiteX6" fmla="*/ 1916648 w 1916648"/>
              <a:gd name="connsiteY6" fmla="*/ 0 h 2149404"/>
              <a:gd name="connsiteX7" fmla="*/ 1585048 w 1916648"/>
              <a:gd name="connsiteY7" fmla="*/ 22126 h 2149404"/>
              <a:gd name="connsiteX8" fmla="*/ 1315541 w 1916648"/>
              <a:gd name="connsiteY8" fmla="*/ 70252 h 2149404"/>
              <a:gd name="connsiteX9" fmla="*/ 1111688 w 1916648"/>
              <a:gd name="connsiteY9" fmla="*/ 119092 h 2149404"/>
              <a:gd name="connsiteX10" fmla="*/ 907176 w 1916648"/>
              <a:gd name="connsiteY10" fmla="*/ 189036 h 2149404"/>
              <a:gd name="connsiteX11" fmla="*/ 656860 w 1916648"/>
              <a:gd name="connsiteY11" fmla="*/ 302032 h 2149404"/>
              <a:gd name="connsiteX12" fmla="*/ 371114 w 1916648"/>
              <a:gd name="connsiteY12" fmla="*/ 464799 h 2149404"/>
              <a:gd name="connsiteX13" fmla="*/ 185882 w 1916648"/>
              <a:gd name="connsiteY13" fmla="*/ 598561 h 2149404"/>
              <a:gd name="connsiteX14" fmla="*/ 74463 w 1916648"/>
              <a:gd name="connsiteY14" fmla="*/ 696784 h 2149404"/>
              <a:gd name="connsiteX15" fmla="*/ 0 w 1916648"/>
              <a:gd name="connsiteY15" fmla="*/ 764743 h 2149404"/>
              <a:gd name="connsiteX0" fmla="*/ 0 w 1916648"/>
              <a:gd name="connsiteY0" fmla="*/ 764743 h 2149404"/>
              <a:gd name="connsiteX1" fmla="*/ 1375492 w 1916648"/>
              <a:gd name="connsiteY1" fmla="*/ 2149404 h 2149404"/>
              <a:gd name="connsiteX2" fmla="*/ 1461781 w 1916648"/>
              <a:gd name="connsiteY2" fmla="*/ 2086428 h 2149404"/>
              <a:gd name="connsiteX3" fmla="*/ 1613731 w 1916648"/>
              <a:gd name="connsiteY3" fmla="*/ 2005899 h 2149404"/>
              <a:gd name="connsiteX4" fmla="*/ 1717768 w 1916648"/>
              <a:gd name="connsiteY4" fmla="*/ 1974646 h 2149404"/>
              <a:gd name="connsiteX5" fmla="*/ 1897087 w 1916648"/>
              <a:gd name="connsiteY5" fmla="*/ 1940258 h 2149404"/>
              <a:gd name="connsiteX6" fmla="*/ 1916648 w 1916648"/>
              <a:gd name="connsiteY6" fmla="*/ 0 h 2149404"/>
              <a:gd name="connsiteX7" fmla="*/ 1585048 w 1916648"/>
              <a:gd name="connsiteY7" fmla="*/ 22126 h 2149404"/>
              <a:gd name="connsiteX8" fmla="*/ 1315541 w 1916648"/>
              <a:gd name="connsiteY8" fmla="*/ 70252 h 2149404"/>
              <a:gd name="connsiteX9" fmla="*/ 1111688 w 1916648"/>
              <a:gd name="connsiteY9" fmla="*/ 119092 h 2149404"/>
              <a:gd name="connsiteX10" fmla="*/ 907176 w 1916648"/>
              <a:gd name="connsiteY10" fmla="*/ 189036 h 2149404"/>
              <a:gd name="connsiteX11" fmla="*/ 656860 w 1916648"/>
              <a:gd name="connsiteY11" fmla="*/ 302032 h 2149404"/>
              <a:gd name="connsiteX12" fmla="*/ 371114 w 1916648"/>
              <a:gd name="connsiteY12" fmla="*/ 464799 h 2149404"/>
              <a:gd name="connsiteX13" fmla="*/ 185882 w 1916648"/>
              <a:gd name="connsiteY13" fmla="*/ 598561 h 2149404"/>
              <a:gd name="connsiteX14" fmla="*/ 74463 w 1916648"/>
              <a:gd name="connsiteY14" fmla="*/ 696784 h 2149404"/>
              <a:gd name="connsiteX15" fmla="*/ 0 w 1916648"/>
              <a:gd name="connsiteY15" fmla="*/ 764743 h 2149404"/>
              <a:gd name="connsiteX0" fmla="*/ 0 w 1916648"/>
              <a:gd name="connsiteY0" fmla="*/ 764743 h 2158404"/>
              <a:gd name="connsiteX1" fmla="*/ 1387990 w 1916648"/>
              <a:gd name="connsiteY1" fmla="*/ 2158404 h 2158404"/>
              <a:gd name="connsiteX2" fmla="*/ 1461781 w 1916648"/>
              <a:gd name="connsiteY2" fmla="*/ 2086428 h 2158404"/>
              <a:gd name="connsiteX3" fmla="*/ 1613731 w 1916648"/>
              <a:gd name="connsiteY3" fmla="*/ 2005899 h 2158404"/>
              <a:gd name="connsiteX4" fmla="*/ 1717768 w 1916648"/>
              <a:gd name="connsiteY4" fmla="*/ 1974646 h 2158404"/>
              <a:gd name="connsiteX5" fmla="*/ 1897087 w 1916648"/>
              <a:gd name="connsiteY5" fmla="*/ 1940258 h 2158404"/>
              <a:gd name="connsiteX6" fmla="*/ 1916648 w 1916648"/>
              <a:gd name="connsiteY6" fmla="*/ 0 h 2158404"/>
              <a:gd name="connsiteX7" fmla="*/ 1585048 w 1916648"/>
              <a:gd name="connsiteY7" fmla="*/ 22126 h 2158404"/>
              <a:gd name="connsiteX8" fmla="*/ 1315541 w 1916648"/>
              <a:gd name="connsiteY8" fmla="*/ 70252 h 2158404"/>
              <a:gd name="connsiteX9" fmla="*/ 1111688 w 1916648"/>
              <a:gd name="connsiteY9" fmla="*/ 119092 h 2158404"/>
              <a:gd name="connsiteX10" fmla="*/ 907176 w 1916648"/>
              <a:gd name="connsiteY10" fmla="*/ 189036 h 2158404"/>
              <a:gd name="connsiteX11" fmla="*/ 656860 w 1916648"/>
              <a:gd name="connsiteY11" fmla="*/ 302032 h 2158404"/>
              <a:gd name="connsiteX12" fmla="*/ 371114 w 1916648"/>
              <a:gd name="connsiteY12" fmla="*/ 464799 h 2158404"/>
              <a:gd name="connsiteX13" fmla="*/ 185882 w 1916648"/>
              <a:gd name="connsiteY13" fmla="*/ 598561 h 2158404"/>
              <a:gd name="connsiteX14" fmla="*/ 74463 w 1916648"/>
              <a:gd name="connsiteY14" fmla="*/ 696784 h 2158404"/>
              <a:gd name="connsiteX15" fmla="*/ 0 w 1916648"/>
              <a:gd name="connsiteY15" fmla="*/ 764743 h 2158404"/>
              <a:gd name="connsiteX0" fmla="*/ 0 w 1916648"/>
              <a:gd name="connsiteY0" fmla="*/ 764743 h 2158404"/>
              <a:gd name="connsiteX1" fmla="*/ 1387990 w 1916648"/>
              <a:gd name="connsiteY1" fmla="*/ 2158404 h 2158404"/>
              <a:gd name="connsiteX2" fmla="*/ 1468935 w 1916648"/>
              <a:gd name="connsiteY2" fmla="*/ 2090047 h 2158404"/>
              <a:gd name="connsiteX3" fmla="*/ 1613731 w 1916648"/>
              <a:gd name="connsiteY3" fmla="*/ 2005899 h 2158404"/>
              <a:gd name="connsiteX4" fmla="*/ 1717768 w 1916648"/>
              <a:gd name="connsiteY4" fmla="*/ 1974646 h 2158404"/>
              <a:gd name="connsiteX5" fmla="*/ 1897087 w 1916648"/>
              <a:gd name="connsiteY5" fmla="*/ 1940258 h 2158404"/>
              <a:gd name="connsiteX6" fmla="*/ 1916648 w 1916648"/>
              <a:gd name="connsiteY6" fmla="*/ 0 h 2158404"/>
              <a:gd name="connsiteX7" fmla="*/ 1585048 w 1916648"/>
              <a:gd name="connsiteY7" fmla="*/ 22126 h 2158404"/>
              <a:gd name="connsiteX8" fmla="*/ 1315541 w 1916648"/>
              <a:gd name="connsiteY8" fmla="*/ 70252 h 2158404"/>
              <a:gd name="connsiteX9" fmla="*/ 1111688 w 1916648"/>
              <a:gd name="connsiteY9" fmla="*/ 119092 h 2158404"/>
              <a:gd name="connsiteX10" fmla="*/ 907176 w 1916648"/>
              <a:gd name="connsiteY10" fmla="*/ 189036 h 2158404"/>
              <a:gd name="connsiteX11" fmla="*/ 656860 w 1916648"/>
              <a:gd name="connsiteY11" fmla="*/ 302032 h 2158404"/>
              <a:gd name="connsiteX12" fmla="*/ 371114 w 1916648"/>
              <a:gd name="connsiteY12" fmla="*/ 464799 h 2158404"/>
              <a:gd name="connsiteX13" fmla="*/ 185882 w 1916648"/>
              <a:gd name="connsiteY13" fmla="*/ 598561 h 2158404"/>
              <a:gd name="connsiteX14" fmla="*/ 74463 w 1916648"/>
              <a:gd name="connsiteY14" fmla="*/ 696784 h 2158404"/>
              <a:gd name="connsiteX15" fmla="*/ 0 w 1916648"/>
              <a:gd name="connsiteY15" fmla="*/ 764743 h 215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16648" h="2158404">
                <a:moveTo>
                  <a:pt x="0" y="764743"/>
                </a:moveTo>
                <a:lnTo>
                  <a:pt x="1387990" y="2158404"/>
                </a:lnTo>
                <a:cubicBezTo>
                  <a:pt x="1423997" y="2130353"/>
                  <a:pt x="1432928" y="2118098"/>
                  <a:pt x="1468935" y="2090047"/>
                </a:cubicBezTo>
                <a:lnTo>
                  <a:pt x="1613731" y="2005899"/>
                </a:lnTo>
                <a:cubicBezTo>
                  <a:pt x="1648370" y="2000226"/>
                  <a:pt x="1683129" y="1980319"/>
                  <a:pt x="1717768" y="1974646"/>
                </a:cubicBezTo>
                <a:lnTo>
                  <a:pt x="1897087" y="1940258"/>
                </a:lnTo>
                <a:lnTo>
                  <a:pt x="1916648" y="0"/>
                </a:lnTo>
                <a:lnTo>
                  <a:pt x="1585048" y="22126"/>
                </a:lnTo>
                <a:lnTo>
                  <a:pt x="1315541" y="70252"/>
                </a:lnTo>
                <a:lnTo>
                  <a:pt x="1111688" y="119092"/>
                </a:lnTo>
                <a:lnTo>
                  <a:pt x="907176" y="189036"/>
                </a:lnTo>
                <a:lnTo>
                  <a:pt x="656860" y="302032"/>
                </a:lnTo>
                <a:lnTo>
                  <a:pt x="371114" y="464799"/>
                </a:lnTo>
                <a:lnTo>
                  <a:pt x="185882" y="598561"/>
                </a:lnTo>
                <a:lnTo>
                  <a:pt x="74463" y="696784"/>
                </a:lnTo>
                <a:lnTo>
                  <a:pt x="0" y="764743"/>
                </a:lnTo>
                <a:close/>
              </a:path>
            </a:pathLst>
          </a:custGeom>
          <a:solidFill>
            <a:srgbClr val="9966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Emotional1">
            <a:extLst>
              <a:ext uri="{FF2B5EF4-FFF2-40B4-BE49-F238E27FC236}">
                <a16:creationId xmlns:a16="http://schemas.microsoft.com/office/drawing/2014/main" id="{28F5623A-7AD1-46B2-8D05-AB97F735D29F}"/>
              </a:ext>
            </a:extLst>
          </p:cNvPr>
          <p:cNvSpPr/>
          <p:nvPr/>
        </p:nvSpPr>
        <p:spPr>
          <a:xfrm rot="5400000">
            <a:off x="11162716" y="601744"/>
            <a:ext cx="506288" cy="582529"/>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8790"/>
              <a:gd name="connsiteY0" fmla="*/ 789272 h 2184935"/>
              <a:gd name="connsiteX1" fmla="*/ 1414914 w 1968790"/>
              <a:gd name="connsiteY1" fmla="*/ 2184935 h 2184935"/>
              <a:gd name="connsiteX2" fmla="*/ 1674796 w 1968790"/>
              <a:gd name="connsiteY2" fmla="*/ 2030931 h 2184935"/>
              <a:gd name="connsiteX3" fmla="*/ 1968790 w 1968790"/>
              <a:gd name="connsiteY3" fmla="*/ 1966095 h 2184935"/>
              <a:gd name="connsiteX4" fmla="*/ 1963554 w 1968790"/>
              <a:gd name="connsiteY4" fmla="*/ 0 h 2184935"/>
              <a:gd name="connsiteX5" fmla="*/ 1626670 w 1968790"/>
              <a:gd name="connsiteY5" fmla="*/ 9626 h 2184935"/>
              <a:gd name="connsiteX6" fmla="*/ 1357163 w 1968790"/>
              <a:gd name="connsiteY6" fmla="*/ 57752 h 2184935"/>
              <a:gd name="connsiteX7" fmla="*/ 1155032 w 1968790"/>
              <a:gd name="connsiteY7" fmla="*/ 115504 h 2184935"/>
              <a:gd name="connsiteX8" fmla="*/ 943276 w 1968790"/>
              <a:gd name="connsiteY8" fmla="*/ 192506 h 2184935"/>
              <a:gd name="connsiteX9" fmla="*/ 693019 w 1968790"/>
              <a:gd name="connsiteY9" fmla="*/ 298384 h 2184935"/>
              <a:gd name="connsiteX10" fmla="*/ 423512 w 1968790"/>
              <a:gd name="connsiteY10" fmla="*/ 452388 h 2184935"/>
              <a:gd name="connsiteX11" fmla="*/ 231007 w 1968790"/>
              <a:gd name="connsiteY11" fmla="*/ 596767 h 2184935"/>
              <a:gd name="connsiteX12" fmla="*/ 96253 w 1968790"/>
              <a:gd name="connsiteY12" fmla="*/ 693019 h 2184935"/>
              <a:gd name="connsiteX13" fmla="*/ 0 w 1968790"/>
              <a:gd name="connsiteY13" fmla="*/ 789272 h 2184935"/>
              <a:gd name="connsiteX0" fmla="*/ 0 w 1974259"/>
              <a:gd name="connsiteY0" fmla="*/ 789272 h 2184935"/>
              <a:gd name="connsiteX1" fmla="*/ 1414914 w 1974259"/>
              <a:gd name="connsiteY1" fmla="*/ 2184935 h 2184935"/>
              <a:gd name="connsiteX2" fmla="*/ 1674796 w 1974259"/>
              <a:gd name="connsiteY2" fmla="*/ 2030931 h 2184935"/>
              <a:gd name="connsiteX3" fmla="*/ 1968790 w 1974259"/>
              <a:gd name="connsiteY3" fmla="*/ 1966095 h 2184935"/>
              <a:gd name="connsiteX4" fmla="*/ 1974027 w 1974259"/>
              <a:gd name="connsiteY4" fmla="*/ 0 h 2184935"/>
              <a:gd name="connsiteX5" fmla="*/ 1626670 w 1974259"/>
              <a:gd name="connsiteY5" fmla="*/ 9626 h 2184935"/>
              <a:gd name="connsiteX6" fmla="*/ 1357163 w 1974259"/>
              <a:gd name="connsiteY6" fmla="*/ 57752 h 2184935"/>
              <a:gd name="connsiteX7" fmla="*/ 1155032 w 1974259"/>
              <a:gd name="connsiteY7" fmla="*/ 115504 h 2184935"/>
              <a:gd name="connsiteX8" fmla="*/ 943276 w 1974259"/>
              <a:gd name="connsiteY8" fmla="*/ 192506 h 2184935"/>
              <a:gd name="connsiteX9" fmla="*/ 693019 w 1974259"/>
              <a:gd name="connsiteY9" fmla="*/ 298384 h 2184935"/>
              <a:gd name="connsiteX10" fmla="*/ 423512 w 1974259"/>
              <a:gd name="connsiteY10" fmla="*/ 452388 h 2184935"/>
              <a:gd name="connsiteX11" fmla="*/ 231007 w 1974259"/>
              <a:gd name="connsiteY11" fmla="*/ 596767 h 2184935"/>
              <a:gd name="connsiteX12" fmla="*/ 96253 w 1974259"/>
              <a:gd name="connsiteY12" fmla="*/ 693019 h 2184935"/>
              <a:gd name="connsiteX13" fmla="*/ 0 w 1974259"/>
              <a:gd name="connsiteY13" fmla="*/ 789272 h 2184935"/>
              <a:gd name="connsiteX0" fmla="*/ 0 w 1974259"/>
              <a:gd name="connsiteY0" fmla="*/ 789272 h 2162075"/>
              <a:gd name="connsiteX1" fmla="*/ 1448950 w 1974259"/>
              <a:gd name="connsiteY1" fmla="*/ 2162075 h 2162075"/>
              <a:gd name="connsiteX2" fmla="*/ 1674796 w 1974259"/>
              <a:gd name="connsiteY2" fmla="*/ 2030931 h 2162075"/>
              <a:gd name="connsiteX3" fmla="*/ 1968790 w 1974259"/>
              <a:gd name="connsiteY3" fmla="*/ 1966095 h 2162075"/>
              <a:gd name="connsiteX4" fmla="*/ 1974027 w 1974259"/>
              <a:gd name="connsiteY4" fmla="*/ 0 h 2162075"/>
              <a:gd name="connsiteX5" fmla="*/ 1626670 w 1974259"/>
              <a:gd name="connsiteY5" fmla="*/ 9626 h 2162075"/>
              <a:gd name="connsiteX6" fmla="*/ 1357163 w 1974259"/>
              <a:gd name="connsiteY6" fmla="*/ 57752 h 2162075"/>
              <a:gd name="connsiteX7" fmla="*/ 1155032 w 1974259"/>
              <a:gd name="connsiteY7" fmla="*/ 115504 h 2162075"/>
              <a:gd name="connsiteX8" fmla="*/ 943276 w 1974259"/>
              <a:gd name="connsiteY8" fmla="*/ 192506 h 2162075"/>
              <a:gd name="connsiteX9" fmla="*/ 693019 w 1974259"/>
              <a:gd name="connsiteY9" fmla="*/ 298384 h 2162075"/>
              <a:gd name="connsiteX10" fmla="*/ 423512 w 1974259"/>
              <a:gd name="connsiteY10" fmla="*/ 452388 h 2162075"/>
              <a:gd name="connsiteX11" fmla="*/ 231007 w 1974259"/>
              <a:gd name="connsiteY11" fmla="*/ 596767 h 2162075"/>
              <a:gd name="connsiteX12" fmla="*/ 96253 w 1974259"/>
              <a:gd name="connsiteY12" fmla="*/ 693019 h 2162075"/>
              <a:gd name="connsiteX13" fmla="*/ 0 w 1974259"/>
              <a:gd name="connsiteY13" fmla="*/ 789272 h 2162075"/>
              <a:gd name="connsiteX0" fmla="*/ 0 w 1942838"/>
              <a:gd name="connsiteY0" fmla="*/ 791811 h 2162075"/>
              <a:gd name="connsiteX1" fmla="*/ 1417529 w 1942838"/>
              <a:gd name="connsiteY1" fmla="*/ 2162075 h 2162075"/>
              <a:gd name="connsiteX2" fmla="*/ 1643375 w 1942838"/>
              <a:gd name="connsiteY2" fmla="*/ 2030931 h 2162075"/>
              <a:gd name="connsiteX3" fmla="*/ 1937369 w 1942838"/>
              <a:gd name="connsiteY3" fmla="*/ 1966095 h 2162075"/>
              <a:gd name="connsiteX4" fmla="*/ 1942606 w 1942838"/>
              <a:gd name="connsiteY4" fmla="*/ 0 h 2162075"/>
              <a:gd name="connsiteX5" fmla="*/ 1595249 w 1942838"/>
              <a:gd name="connsiteY5" fmla="*/ 9626 h 2162075"/>
              <a:gd name="connsiteX6" fmla="*/ 1325742 w 1942838"/>
              <a:gd name="connsiteY6" fmla="*/ 57752 h 2162075"/>
              <a:gd name="connsiteX7" fmla="*/ 1123611 w 1942838"/>
              <a:gd name="connsiteY7" fmla="*/ 115504 h 2162075"/>
              <a:gd name="connsiteX8" fmla="*/ 911855 w 1942838"/>
              <a:gd name="connsiteY8" fmla="*/ 192506 h 2162075"/>
              <a:gd name="connsiteX9" fmla="*/ 661598 w 1942838"/>
              <a:gd name="connsiteY9" fmla="*/ 298384 h 2162075"/>
              <a:gd name="connsiteX10" fmla="*/ 392091 w 1942838"/>
              <a:gd name="connsiteY10" fmla="*/ 452388 h 2162075"/>
              <a:gd name="connsiteX11" fmla="*/ 199586 w 1942838"/>
              <a:gd name="connsiteY11" fmla="*/ 596767 h 2162075"/>
              <a:gd name="connsiteX12" fmla="*/ 64832 w 1942838"/>
              <a:gd name="connsiteY12" fmla="*/ 693019 h 2162075"/>
              <a:gd name="connsiteX13" fmla="*/ 0 w 1942838"/>
              <a:gd name="connsiteY13" fmla="*/ 791811 h 2162075"/>
              <a:gd name="connsiteX0" fmla="*/ 0 w 1942838"/>
              <a:gd name="connsiteY0" fmla="*/ 791811 h 2162075"/>
              <a:gd name="connsiteX1" fmla="*/ 1417529 w 1942838"/>
              <a:gd name="connsiteY1" fmla="*/ 2162075 h 2162075"/>
              <a:gd name="connsiteX2" fmla="*/ 1643375 w 1942838"/>
              <a:gd name="connsiteY2" fmla="*/ 2030931 h 2162075"/>
              <a:gd name="connsiteX3" fmla="*/ 1937369 w 1942838"/>
              <a:gd name="connsiteY3" fmla="*/ 1966095 h 2162075"/>
              <a:gd name="connsiteX4" fmla="*/ 1942606 w 1942838"/>
              <a:gd name="connsiteY4" fmla="*/ 0 h 2162075"/>
              <a:gd name="connsiteX5" fmla="*/ 1595249 w 1942838"/>
              <a:gd name="connsiteY5" fmla="*/ 9626 h 2162075"/>
              <a:gd name="connsiteX6" fmla="*/ 1325742 w 1942838"/>
              <a:gd name="connsiteY6" fmla="*/ 57752 h 2162075"/>
              <a:gd name="connsiteX7" fmla="*/ 1123611 w 1942838"/>
              <a:gd name="connsiteY7" fmla="*/ 115504 h 2162075"/>
              <a:gd name="connsiteX8" fmla="*/ 911855 w 1942838"/>
              <a:gd name="connsiteY8" fmla="*/ 192506 h 2162075"/>
              <a:gd name="connsiteX9" fmla="*/ 661598 w 1942838"/>
              <a:gd name="connsiteY9" fmla="*/ 298384 h 2162075"/>
              <a:gd name="connsiteX10" fmla="*/ 392091 w 1942838"/>
              <a:gd name="connsiteY10" fmla="*/ 452388 h 2162075"/>
              <a:gd name="connsiteX11" fmla="*/ 199586 w 1942838"/>
              <a:gd name="connsiteY11" fmla="*/ 596767 h 2162075"/>
              <a:gd name="connsiteX12" fmla="*/ 75305 w 1942838"/>
              <a:gd name="connsiteY12" fmla="*/ 698100 h 2162075"/>
              <a:gd name="connsiteX13" fmla="*/ 0 w 1942838"/>
              <a:gd name="connsiteY13" fmla="*/ 791811 h 2162075"/>
              <a:gd name="connsiteX0" fmla="*/ 0 w 1943108"/>
              <a:gd name="connsiteY0" fmla="*/ 791811 h 2162075"/>
              <a:gd name="connsiteX1" fmla="*/ 1417529 w 1943108"/>
              <a:gd name="connsiteY1" fmla="*/ 2162075 h 2162075"/>
              <a:gd name="connsiteX2" fmla="*/ 1643375 w 1943108"/>
              <a:gd name="connsiteY2" fmla="*/ 2030931 h 2162075"/>
              <a:gd name="connsiteX3" fmla="*/ 1942606 w 1943108"/>
              <a:gd name="connsiteY3" fmla="*/ 1953396 h 2162075"/>
              <a:gd name="connsiteX4" fmla="*/ 1942606 w 1943108"/>
              <a:gd name="connsiteY4" fmla="*/ 0 h 2162075"/>
              <a:gd name="connsiteX5" fmla="*/ 1595249 w 1943108"/>
              <a:gd name="connsiteY5" fmla="*/ 9626 h 2162075"/>
              <a:gd name="connsiteX6" fmla="*/ 1325742 w 1943108"/>
              <a:gd name="connsiteY6" fmla="*/ 57752 h 2162075"/>
              <a:gd name="connsiteX7" fmla="*/ 1123611 w 1943108"/>
              <a:gd name="connsiteY7" fmla="*/ 115504 h 2162075"/>
              <a:gd name="connsiteX8" fmla="*/ 911855 w 1943108"/>
              <a:gd name="connsiteY8" fmla="*/ 192506 h 2162075"/>
              <a:gd name="connsiteX9" fmla="*/ 661598 w 1943108"/>
              <a:gd name="connsiteY9" fmla="*/ 298384 h 2162075"/>
              <a:gd name="connsiteX10" fmla="*/ 392091 w 1943108"/>
              <a:gd name="connsiteY10" fmla="*/ 452388 h 2162075"/>
              <a:gd name="connsiteX11" fmla="*/ 199586 w 1943108"/>
              <a:gd name="connsiteY11" fmla="*/ 596767 h 2162075"/>
              <a:gd name="connsiteX12" fmla="*/ 75305 w 1943108"/>
              <a:gd name="connsiteY12" fmla="*/ 698100 h 2162075"/>
              <a:gd name="connsiteX13" fmla="*/ 0 w 1943108"/>
              <a:gd name="connsiteY13" fmla="*/ 791811 h 2162075"/>
              <a:gd name="connsiteX0" fmla="*/ 0 w 1943109"/>
              <a:gd name="connsiteY0" fmla="*/ 791811 h 2162075"/>
              <a:gd name="connsiteX1" fmla="*/ 1417529 w 1943109"/>
              <a:gd name="connsiteY1" fmla="*/ 2162075 h 2162075"/>
              <a:gd name="connsiteX2" fmla="*/ 1643375 w 1943109"/>
              <a:gd name="connsiteY2" fmla="*/ 2030931 h 2162075"/>
              <a:gd name="connsiteX3" fmla="*/ 1942606 w 1943109"/>
              <a:gd name="connsiteY3" fmla="*/ 1953396 h 2162075"/>
              <a:gd name="connsiteX4" fmla="*/ 1942606 w 1943109"/>
              <a:gd name="connsiteY4" fmla="*/ 0 h 2162075"/>
              <a:gd name="connsiteX5" fmla="*/ 1595249 w 1943109"/>
              <a:gd name="connsiteY5" fmla="*/ 9626 h 2162075"/>
              <a:gd name="connsiteX6" fmla="*/ 1325742 w 1943109"/>
              <a:gd name="connsiteY6" fmla="*/ 57752 h 2162075"/>
              <a:gd name="connsiteX7" fmla="*/ 1123611 w 1943109"/>
              <a:gd name="connsiteY7" fmla="*/ 115504 h 2162075"/>
              <a:gd name="connsiteX8" fmla="*/ 911855 w 1943109"/>
              <a:gd name="connsiteY8" fmla="*/ 192506 h 2162075"/>
              <a:gd name="connsiteX9" fmla="*/ 661598 w 1943109"/>
              <a:gd name="connsiteY9" fmla="*/ 298384 h 2162075"/>
              <a:gd name="connsiteX10" fmla="*/ 392091 w 1943109"/>
              <a:gd name="connsiteY10" fmla="*/ 452388 h 2162075"/>
              <a:gd name="connsiteX11" fmla="*/ 199586 w 1943109"/>
              <a:gd name="connsiteY11" fmla="*/ 596767 h 2162075"/>
              <a:gd name="connsiteX12" fmla="*/ 75305 w 1943109"/>
              <a:gd name="connsiteY12" fmla="*/ 698100 h 2162075"/>
              <a:gd name="connsiteX13" fmla="*/ 0 w 1943109"/>
              <a:gd name="connsiteY13" fmla="*/ 791811 h 2162075"/>
              <a:gd name="connsiteX0" fmla="*/ 0 w 1943109"/>
              <a:gd name="connsiteY0" fmla="*/ 791811 h 2162075"/>
              <a:gd name="connsiteX1" fmla="*/ 1417529 w 1943109"/>
              <a:gd name="connsiteY1" fmla="*/ 2162075 h 2162075"/>
              <a:gd name="connsiteX2" fmla="*/ 1643375 w 1943109"/>
              <a:gd name="connsiteY2" fmla="*/ 2030931 h 2162075"/>
              <a:gd name="connsiteX3" fmla="*/ 1801932 w 1943109"/>
              <a:gd name="connsiteY3" fmla="*/ 1973751 h 2162075"/>
              <a:gd name="connsiteX4" fmla="*/ 1942606 w 1943109"/>
              <a:gd name="connsiteY4" fmla="*/ 1953396 h 2162075"/>
              <a:gd name="connsiteX5" fmla="*/ 1942606 w 1943109"/>
              <a:gd name="connsiteY5" fmla="*/ 0 h 2162075"/>
              <a:gd name="connsiteX6" fmla="*/ 1595249 w 1943109"/>
              <a:gd name="connsiteY6" fmla="*/ 9626 h 2162075"/>
              <a:gd name="connsiteX7" fmla="*/ 1325742 w 1943109"/>
              <a:gd name="connsiteY7" fmla="*/ 57752 h 2162075"/>
              <a:gd name="connsiteX8" fmla="*/ 1123611 w 1943109"/>
              <a:gd name="connsiteY8" fmla="*/ 115504 h 2162075"/>
              <a:gd name="connsiteX9" fmla="*/ 911855 w 1943109"/>
              <a:gd name="connsiteY9" fmla="*/ 192506 h 2162075"/>
              <a:gd name="connsiteX10" fmla="*/ 661598 w 1943109"/>
              <a:gd name="connsiteY10" fmla="*/ 298384 h 2162075"/>
              <a:gd name="connsiteX11" fmla="*/ 392091 w 1943109"/>
              <a:gd name="connsiteY11" fmla="*/ 452388 h 2162075"/>
              <a:gd name="connsiteX12" fmla="*/ 199586 w 1943109"/>
              <a:gd name="connsiteY12" fmla="*/ 596767 h 2162075"/>
              <a:gd name="connsiteX13" fmla="*/ 75305 w 1943109"/>
              <a:gd name="connsiteY13" fmla="*/ 698100 h 2162075"/>
              <a:gd name="connsiteX14" fmla="*/ 0 w 1943109"/>
              <a:gd name="connsiteY14" fmla="*/ 791811 h 2162075"/>
              <a:gd name="connsiteX0" fmla="*/ 0 w 1943109"/>
              <a:gd name="connsiteY0" fmla="*/ 791811 h 2162075"/>
              <a:gd name="connsiteX1" fmla="*/ 1417529 w 1943109"/>
              <a:gd name="connsiteY1" fmla="*/ 2162075 h 2162075"/>
              <a:gd name="connsiteX2" fmla="*/ 1643375 w 1943109"/>
              <a:gd name="connsiteY2" fmla="*/ 2030931 h 2162075"/>
              <a:gd name="connsiteX3" fmla="*/ 1801932 w 1943109"/>
              <a:gd name="connsiteY3" fmla="*/ 1973751 h 2162075"/>
              <a:gd name="connsiteX4" fmla="*/ 1942606 w 1943109"/>
              <a:gd name="connsiteY4" fmla="*/ 1953396 h 2162075"/>
              <a:gd name="connsiteX5" fmla="*/ 1942606 w 1943109"/>
              <a:gd name="connsiteY5" fmla="*/ 0 h 2162075"/>
              <a:gd name="connsiteX6" fmla="*/ 1595249 w 1943109"/>
              <a:gd name="connsiteY6" fmla="*/ 9626 h 2162075"/>
              <a:gd name="connsiteX7" fmla="*/ 1325742 w 1943109"/>
              <a:gd name="connsiteY7" fmla="*/ 57752 h 2162075"/>
              <a:gd name="connsiteX8" fmla="*/ 1123611 w 1943109"/>
              <a:gd name="connsiteY8" fmla="*/ 115504 h 2162075"/>
              <a:gd name="connsiteX9" fmla="*/ 911855 w 1943109"/>
              <a:gd name="connsiteY9" fmla="*/ 192506 h 2162075"/>
              <a:gd name="connsiteX10" fmla="*/ 661598 w 1943109"/>
              <a:gd name="connsiteY10" fmla="*/ 298384 h 2162075"/>
              <a:gd name="connsiteX11" fmla="*/ 392091 w 1943109"/>
              <a:gd name="connsiteY11" fmla="*/ 452388 h 2162075"/>
              <a:gd name="connsiteX12" fmla="*/ 199586 w 1943109"/>
              <a:gd name="connsiteY12" fmla="*/ 596767 h 2162075"/>
              <a:gd name="connsiteX13" fmla="*/ 75305 w 1943109"/>
              <a:gd name="connsiteY13" fmla="*/ 698100 h 2162075"/>
              <a:gd name="connsiteX14" fmla="*/ 0 w 1943109"/>
              <a:gd name="connsiteY14" fmla="*/ 791811 h 2162075"/>
              <a:gd name="connsiteX0" fmla="*/ 0 w 1943109"/>
              <a:gd name="connsiteY0" fmla="*/ 791811 h 2162075"/>
              <a:gd name="connsiteX1" fmla="*/ 1417529 w 1943109"/>
              <a:gd name="connsiteY1" fmla="*/ 2162075 h 2162075"/>
              <a:gd name="connsiteX2" fmla="*/ 1630286 w 1943109"/>
              <a:gd name="connsiteY2" fmla="*/ 2025851 h 2162075"/>
              <a:gd name="connsiteX3" fmla="*/ 1801932 w 1943109"/>
              <a:gd name="connsiteY3" fmla="*/ 1973751 h 2162075"/>
              <a:gd name="connsiteX4" fmla="*/ 1942606 w 1943109"/>
              <a:gd name="connsiteY4" fmla="*/ 1953396 h 2162075"/>
              <a:gd name="connsiteX5" fmla="*/ 1942606 w 1943109"/>
              <a:gd name="connsiteY5" fmla="*/ 0 h 2162075"/>
              <a:gd name="connsiteX6" fmla="*/ 1595249 w 1943109"/>
              <a:gd name="connsiteY6" fmla="*/ 9626 h 2162075"/>
              <a:gd name="connsiteX7" fmla="*/ 1325742 w 1943109"/>
              <a:gd name="connsiteY7" fmla="*/ 57752 h 2162075"/>
              <a:gd name="connsiteX8" fmla="*/ 1123611 w 1943109"/>
              <a:gd name="connsiteY8" fmla="*/ 115504 h 2162075"/>
              <a:gd name="connsiteX9" fmla="*/ 911855 w 1943109"/>
              <a:gd name="connsiteY9" fmla="*/ 192506 h 2162075"/>
              <a:gd name="connsiteX10" fmla="*/ 661598 w 1943109"/>
              <a:gd name="connsiteY10" fmla="*/ 298384 h 2162075"/>
              <a:gd name="connsiteX11" fmla="*/ 392091 w 1943109"/>
              <a:gd name="connsiteY11" fmla="*/ 452388 h 2162075"/>
              <a:gd name="connsiteX12" fmla="*/ 199586 w 1943109"/>
              <a:gd name="connsiteY12" fmla="*/ 596767 h 2162075"/>
              <a:gd name="connsiteX13" fmla="*/ 75305 w 1943109"/>
              <a:gd name="connsiteY13" fmla="*/ 698100 h 2162075"/>
              <a:gd name="connsiteX14" fmla="*/ 0 w 1943109"/>
              <a:gd name="connsiteY14" fmla="*/ 791811 h 2162075"/>
              <a:gd name="connsiteX0" fmla="*/ 0 w 1943109"/>
              <a:gd name="connsiteY0" fmla="*/ 791811 h 2162074"/>
              <a:gd name="connsiteX1" fmla="*/ 1425387 w 1943109"/>
              <a:gd name="connsiteY1" fmla="*/ 2162074 h 2162074"/>
              <a:gd name="connsiteX2" fmla="*/ 1630286 w 1943109"/>
              <a:gd name="connsiteY2" fmla="*/ 2025851 h 2162074"/>
              <a:gd name="connsiteX3" fmla="*/ 1801932 w 1943109"/>
              <a:gd name="connsiteY3" fmla="*/ 1973751 h 2162074"/>
              <a:gd name="connsiteX4" fmla="*/ 1942606 w 1943109"/>
              <a:gd name="connsiteY4" fmla="*/ 1953396 h 2162074"/>
              <a:gd name="connsiteX5" fmla="*/ 1942606 w 1943109"/>
              <a:gd name="connsiteY5" fmla="*/ 0 h 2162074"/>
              <a:gd name="connsiteX6" fmla="*/ 1595249 w 1943109"/>
              <a:gd name="connsiteY6" fmla="*/ 9626 h 2162074"/>
              <a:gd name="connsiteX7" fmla="*/ 1325742 w 1943109"/>
              <a:gd name="connsiteY7" fmla="*/ 57752 h 2162074"/>
              <a:gd name="connsiteX8" fmla="*/ 1123611 w 1943109"/>
              <a:gd name="connsiteY8" fmla="*/ 115504 h 2162074"/>
              <a:gd name="connsiteX9" fmla="*/ 911855 w 1943109"/>
              <a:gd name="connsiteY9" fmla="*/ 192506 h 2162074"/>
              <a:gd name="connsiteX10" fmla="*/ 661598 w 1943109"/>
              <a:gd name="connsiteY10" fmla="*/ 298384 h 2162074"/>
              <a:gd name="connsiteX11" fmla="*/ 392091 w 1943109"/>
              <a:gd name="connsiteY11" fmla="*/ 452388 h 2162074"/>
              <a:gd name="connsiteX12" fmla="*/ 199586 w 1943109"/>
              <a:gd name="connsiteY12" fmla="*/ 596767 h 2162074"/>
              <a:gd name="connsiteX13" fmla="*/ 75305 w 1943109"/>
              <a:gd name="connsiteY13" fmla="*/ 698100 h 2162074"/>
              <a:gd name="connsiteX14" fmla="*/ 0 w 1943109"/>
              <a:gd name="connsiteY14" fmla="*/ 791811 h 2162074"/>
              <a:gd name="connsiteX0" fmla="*/ 0 w 1937873"/>
              <a:gd name="connsiteY0" fmla="*/ 781651 h 2162074"/>
              <a:gd name="connsiteX1" fmla="*/ 1420151 w 1937873"/>
              <a:gd name="connsiteY1" fmla="*/ 2162074 h 2162074"/>
              <a:gd name="connsiteX2" fmla="*/ 1625050 w 1937873"/>
              <a:gd name="connsiteY2" fmla="*/ 2025851 h 2162074"/>
              <a:gd name="connsiteX3" fmla="*/ 1796696 w 1937873"/>
              <a:gd name="connsiteY3" fmla="*/ 1973751 h 2162074"/>
              <a:gd name="connsiteX4" fmla="*/ 1937370 w 1937873"/>
              <a:gd name="connsiteY4" fmla="*/ 1953396 h 2162074"/>
              <a:gd name="connsiteX5" fmla="*/ 1937370 w 1937873"/>
              <a:gd name="connsiteY5" fmla="*/ 0 h 2162074"/>
              <a:gd name="connsiteX6" fmla="*/ 1590013 w 1937873"/>
              <a:gd name="connsiteY6" fmla="*/ 9626 h 2162074"/>
              <a:gd name="connsiteX7" fmla="*/ 1320506 w 1937873"/>
              <a:gd name="connsiteY7" fmla="*/ 57752 h 2162074"/>
              <a:gd name="connsiteX8" fmla="*/ 1118375 w 1937873"/>
              <a:gd name="connsiteY8" fmla="*/ 115504 h 2162074"/>
              <a:gd name="connsiteX9" fmla="*/ 906619 w 1937873"/>
              <a:gd name="connsiteY9" fmla="*/ 192506 h 2162074"/>
              <a:gd name="connsiteX10" fmla="*/ 656362 w 1937873"/>
              <a:gd name="connsiteY10" fmla="*/ 298384 h 2162074"/>
              <a:gd name="connsiteX11" fmla="*/ 386855 w 1937873"/>
              <a:gd name="connsiteY11" fmla="*/ 452388 h 2162074"/>
              <a:gd name="connsiteX12" fmla="*/ 194350 w 1937873"/>
              <a:gd name="connsiteY12" fmla="*/ 596767 h 2162074"/>
              <a:gd name="connsiteX13" fmla="*/ 70069 w 1937873"/>
              <a:gd name="connsiteY13" fmla="*/ 698100 h 2162074"/>
              <a:gd name="connsiteX14" fmla="*/ 0 w 1937873"/>
              <a:gd name="connsiteY14" fmla="*/ 781651 h 2162074"/>
              <a:gd name="connsiteX0" fmla="*/ 0 w 1942606"/>
              <a:gd name="connsiteY0" fmla="*/ 781651 h 2162074"/>
              <a:gd name="connsiteX1" fmla="*/ 1420151 w 1942606"/>
              <a:gd name="connsiteY1" fmla="*/ 2162074 h 2162074"/>
              <a:gd name="connsiteX2" fmla="*/ 1625050 w 1942606"/>
              <a:gd name="connsiteY2" fmla="*/ 2025851 h 2162074"/>
              <a:gd name="connsiteX3" fmla="*/ 1796696 w 1942606"/>
              <a:gd name="connsiteY3" fmla="*/ 1973751 h 2162074"/>
              <a:gd name="connsiteX4" fmla="*/ 1942606 w 1942606"/>
              <a:gd name="connsiteY4" fmla="*/ 1950856 h 2162074"/>
              <a:gd name="connsiteX5" fmla="*/ 1937370 w 1942606"/>
              <a:gd name="connsiteY5" fmla="*/ 0 h 2162074"/>
              <a:gd name="connsiteX6" fmla="*/ 1590013 w 1942606"/>
              <a:gd name="connsiteY6" fmla="*/ 9626 h 2162074"/>
              <a:gd name="connsiteX7" fmla="*/ 1320506 w 1942606"/>
              <a:gd name="connsiteY7" fmla="*/ 57752 h 2162074"/>
              <a:gd name="connsiteX8" fmla="*/ 1118375 w 1942606"/>
              <a:gd name="connsiteY8" fmla="*/ 115504 h 2162074"/>
              <a:gd name="connsiteX9" fmla="*/ 906619 w 1942606"/>
              <a:gd name="connsiteY9" fmla="*/ 192506 h 2162074"/>
              <a:gd name="connsiteX10" fmla="*/ 656362 w 1942606"/>
              <a:gd name="connsiteY10" fmla="*/ 298384 h 2162074"/>
              <a:gd name="connsiteX11" fmla="*/ 386855 w 1942606"/>
              <a:gd name="connsiteY11" fmla="*/ 452388 h 2162074"/>
              <a:gd name="connsiteX12" fmla="*/ 194350 w 1942606"/>
              <a:gd name="connsiteY12" fmla="*/ 596767 h 2162074"/>
              <a:gd name="connsiteX13" fmla="*/ 70069 w 1942606"/>
              <a:gd name="connsiteY13" fmla="*/ 698100 h 2162074"/>
              <a:gd name="connsiteX14" fmla="*/ 0 w 1942606"/>
              <a:gd name="connsiteY14" fmla="*/ 781651 h 2162074"/>
              <a:gd name="connsiteX0" fmla="*/ 0 w 1947846"/>
              <a:gd name="connsiteY0" fmla="*/ 781651 h 2162074"/>
              <a:gd name="connsiteX1" fmla="*/ 1420151 w 1947846"/>
              <a:gd name="connsiteY1" fmla="*/ 2162074 h 2162074"/>
              <a:gd name="connsiteX2" fmla="*/ 1625050 w 1947846"/>
              <a:gd name="connsiteY2" fmla="*/ 2025851 h 2162074"/>
              <a:gd name="connsiteX3" fmla="*/ 1796696 w 1947846"/>
              <a:gd name="connsiteY3" fmla="*/ 1973751 h 2162074"/>
              <a:gd name="connsiteX4" fmla="*/ 1947846 w 1947846"/>
              <a:gd name="connsiteY4" fmla="*/ 1950855 h 2162074"/>
              <a:gd name="connsiteX5" fmla="*/ 1937370 w 1947846"/>
              <a:gd name="connsiteY5" fmla="*/ 0 h 2162074"/>
              <a:gd name="connsiteX6" fmla="*/ 1590013 w 1947846"/>
              <a:gd name="connsiteY6" fmla="*/ 9626 h 2162074"/>
              <a:gd name="connsiteX7" fmla="*/ 1320506 w 1947846"/>
              <a:gd name="connsiteY7" fmla="*/ 57752 h 2162074"/>
              <a:gd name="connsiteX8" fmla="*/ 1118375 w 1947846"/>
              <a:gd name="connsiteY8" fmla="*/ 115504 h 2162074"/>
              <a:gd name="connsiteX9" fmla="*/ 906619 w 1947846"/>
              <a:gd name="connsiteY9" fmla="*/ 192506 h 2162074"/>
              <a:gd name="connsiteX10" fmla="*/ 656362 w 1947846"/>
              <a:gd name="connsiteY10" fmla="*/ 298384 h 2162074"/>
              <a:gd name="connsiteX11" fmla="*/ 386855 w 1947846"/>
              <a:gd name="connsiteY11" fmla="*/ 452388 h 2162074"/>
              <a:gd name="connsiteX12" fmla="*/ 194350 w 1947846"/>
              <a:gd name="connsiteY12" fmla="*/ 596767 h 2162074"/>
              <a:gd name="connsiteX13" fmla="*/ 70069 w 1947846"/>
              <a:gd name="connsiteY13" fmla="*/ 698100 h 2162074"/>
              <a:gd name="connsiteX14" fmla="*/ 0 w 1947846"/>
              <a:gd name="connsiteY14" fmla="*/ 781651 h 2162074"/>
              <a:gd name="connsiteX0" fmla="*/ 0 w 1948348"/>
              <a:gd name="connsiteY0" fmla="*/ 794351 h 2174774"/>
              <a:gd name="connsiteX1" fmla="*/ 1420151 w 1948348"/>
              <a:gd name="connsiteY1" fmla="*/ 2174774 h 2174774"/>
              <a:gd name="connsiteX2" fmla="*/ 1625050 w 1948348"/>
              <a:gd name="connsiteY2" fmla="*/ 2038551 h 2174774"/>
              <a:gd name="connsiteX3" fmla="*/ 1796696 w 1948348"/>
              <a:gd name="connsiteY3" fmla="*/ 1986451 h 2174774"/>
              <a:gd name="connsiteX4" fmla="*/ 1947846 w 1948348"/>
              <a:gd name="connsiteY4" fmla="*/ 1963555 h 2174774"/>
              <a:gd name="connsiteX5" fmla="*/ 1947845 w 1948348"/>
              <a:gd name="connsiteY5" fmla="*/ 0 h 2174774"/>
              <a:gd name="connsiteX6" fmla="*/ 1590013 w 1948348"/>
              <a:gd name="connsiteY6" fmla="*/ 22326 h 2174774"/>
              <a:gd name="connsiteX7" fmla="*/ 1320506 w 1948348"/>
              <a:gd name="connsiteY7" fmla="*/ 70452 h 2174774"/>
              <a:gd name="connsiteX8" fmla="*/ 1118375 w 1948348"/>
              <a:gd name="connsiteY8" fmla="*/ 128204 h 2174774"/>
              <a:gd name="connsiteX9" fmla="*/ 906619 w 1948348"/>
              <a:gd name="connsiteY9" fmla="*/ 205206 h 2174774"/>
              <a:gd name="connsiteX10" fmla="*/ 656362 w 1948348"/>
              <a:gd name="connsiteY10" fmla="*/ 311084 h 2174774"/>
              <a:gd name="connsiteX11" fmla="*/ 386855 w 1948348"/>
              <a:gd name="connsiteY11" fmla="*/ 465088 h 2174774"/>
              <a:gd name="connsiteX12" fmla="*/ 194350 w 1948348"/>
              <a:gd name="connsiteY12" fmla="*/ 609467 h 2174774"/>
              <a:gd name="connsiteX13" fmla="*/ 70069 w 1948348"/>
              <a:gd name="connsiteY13" fmla="*/ 710800 h 2174774"/>
              <a:gd name="connsiteX14" fmla="*/ 0 w 1948348"/>
              <a:gd name="connsiteY14" fmla="*/ 794351 h 2174774"/>
              <a:gd name="connsiteX0" fmla="*/ 0 w 1948348"/>
              <a:gd name="connsiteY0" fmla="*/ 794352 h 2174775"/>
              <a:gd name="connsiteX1" fmla="*/ 1420151 w 1948348"/>
              <a:gd name="connsiteY1" fmla="*/ 2174775 h 2174775"/>
              <a:gd name="connsiteX2" fmla="*/ 1625050 w 1948348"/>
              <a:gd name="connsiteY2" fmla="*/ 2038552 h 2174775"/>
              <a:gd name="connsiteX3" fmla="*/ 1796696 w 1948348"/>
              <a:gd name="connsiteY3" fmla="*/ 1986452 h 2174775"/>
              <a:gd name="connsiteX4" fmla="*/ 1947846 w 1948348"/>
              <a:gd name="connsiteY4" fmla="*/ 1963556 h 2174775"/>
              <a:gd name="connsiteX5" fmla="*/ 1947845 w 1948348"/>
              <a:gd name="connsiteY5" fmla="*/ 1 h 2174775"/>
              <a:gd name="connsiteX6" fmla="*/ 1590013 w 1948348"/>
              <a:gd name="connsiteY6" fmla="*/ 22327 h 2174775"/>
              <a:gd name="connsiteX7" fmla="*/ 1320506 w 1948348"/>
              <a:gd name="connsiteY7" fmla="*/ 70453 h 2174775"/>
              <a:gd name="connsiteX8" fmla="*/ 1118375 w 1948348"/>
              <a:gd name="connsiteY8" fmla="*/ 128205 h 2174775"/>
              <a:gd name="connsiteX9" fmla="*/ 906619 w 1948348"/>
              <a:gd name="connsiteY9" fmla="*/ 205207 h 2174775"/>
              <a:gd name="connsiteX10" fmla="*/ 656362 w 1948348"/>
              <a:gd name="connsiteY10" fmla="*/ 311085 h 2174775"/>
              <a:gd name="connsiteX11" fmla="*/ 386855 w 1948348"/>
              <a:gd name="connsiteY11" fmla="*/ 465089 h 2174775"/>
              <a:gd name="connsiteX12" fmla="*/ 194350 w 1948348"/>
              <a:gd name="connsiteY12" fmla="*/ 609468 h 2174775"/>
              <a:gd name="connsiteX13" fmla="*/ 70069 w 1948348"/>
              <a:gd name="connsiteY13" fmla="*/ 710801 h 2174775"/>
              <a:gd name="connsiteX14" fmla="*/ 0 w 1948348"/>
              <a:gd name="connsiteY14" fmla="*/ 794352 h 217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48348" h="2174775">
                <a:moveTo>
                  <a:pt x="0" y="794352"/>
                </a:moveTo>
                <a:lnTo>
                  <a:pt x="1420151" y="2174775"/>
                </a:lnTo>
                <a:lnTo>
                  <a:pt x="1625050" y="2038552"/>
                </a:lnTo>
                <a:cubicBezTo>
                  <a:pt x="1689117" y="2010975"/>
                  <a:pt x="1746824" y="1999374"/>
                  <a:pt x="1796696" y="1986452"/>
                </a:cubicBezTo>
                <a:cubicBezTo>
                  <a:pt x="1846568" y="1973530"/>
                  <a:pt x="1877276" y="1963585"/>
                  <a:pt x="1947846" y="1963556"/>
                </a:cubicBezTo>
                <a:cubicBezTo>
                  <a:pt x="1946101" y="1308191"/>
                  <a:pt x="1949590" y="655366"/>
                  <a:pt x="1947845" y="1"/>
                </a:cubicBezTo>
                <a:cubicBezTo>
                  <a:pt x="1828568" y="-176"/>
                  <a:pt x="1709290" y="14885"/>
                  <a:pt x="1590013" y="22327"/>
                </a:cubicBezTo>
                <a:lnTo>
                  <a:pt x="1320506" y="70453"/>
                </a:lnTo>
                <a:lnTo>
                  <a:pt x="1118375" y="128205"/>
                </a:lnTo>
                <a:lnTo>
                  <a:pt x="906619" y="205207"/>
                </a:lnTo>
                <a:lnTo>
                  <a:pt x="656362" y="311085"/>
                </a:lnTo>
                <a:lnTo>
                  <a:pt x="386855" y="465089"/>
                </a:lnTo>
                <a:lnTo>
                  <a:pt x="194350" y="609468"/>
                </a:lnTo>
                <a:lnTo>
                  <a:pt x="70069" y="710801"/>
                </a:lnTo>
                <a:lnTo>
                  <a:pt x="0" y="794352"/>
                </a:lnTo>
                <a:close/>
              </a:path>
            </a:pathLst>
          </a:custGeom>
          <a:solidFill>
            <a:srgbClr val="B2B2B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Isolation1">
            <a:extLst>
              <a:ext uri="{FF2B5EF4-FFF2-40B4-BE49-F238E27FC236}">
                <a16:creationId xmlns:a16="http://schemas.microsoft.com/office/drawing/2014/main" id="{176B68A2-5188-44D5-95A9-8A45E04AC8F8}"/>
              </a:ext>
            </a:extLst>
          </p:cNvPr>
          <p:cNvSpPr/>
          <p:nvPr/>
        </p:nvSpPr>
        <p:spPr>
          <a:xfrm rot="8016076">
            <a:off x="11206860" y="996413"/>
            <a:ext cx="512281" cy="580840"/>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66380 w 1963554"/>
              <a:gd name="connsiteY2" fmla="*/ 201096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57607"/>
              <a:gd name="connsiteX1" fmla="*/ 1399555 w 1963554"/>
              <a:gd name="connsiteY1" fmla="*/ 2157607 h 2157607"/>
              <a:gd name="connsiteX2" fmla="*/ 1666380 w 1963554"/>
              <a:gd name="connsiteY2" fmla="*/ 2010961 h 2157607"/>
              <a:gd name="connsiteX3" fmla="*/ 1963554 w 1963554"/>
              <a:gd name="connsiteY3" fmla="*/ 1963554 h 2157607"/>
              <a:gd name="connsiteX4" fmla="*/ 1963554 w 1963554"/>
              <a:gd name="connsiteY4" fmla="*/ 0 h 2157607"/>
              <a:gd name="connsiteX5" fmla="*/ 1626670 w 1963554"/>
              <a:gd name="connsiteY5" fmla="*/ 9626 h 2157607"/>
              <a:gd name="connsiteX6" fmla="*/ 1357163 w 1963554"/>
              <a:gd name="connsiteY6" fmla="*/ 57752 h 2157607"/>
              <a:gd name="connsiteX7" fmla="*/ 1155032 w 1963554"/>
              <a:gd name="connsiteY7" fmla="*/ 115504 h 2157607"/>
              <a:gd name="connsiteX8" fmla="*/ 943276 w 1963554"/>
              <a:gd name="connsiteY8" fmla="*/ 192506 h 2157607"/>
              <a:gd name="connsiteX9" fmla="*/ 693019 w 1963554"/>
              <a:gd name="connsiteY9" fmla="*/ 298384 h 2157607"/>
              <a:gd name="connsiteX10" fmla="*/ 423512 w 1963554"/>
              <a:gd name="connsiteY10" fmla="*/ 452388 h 2157607"/>
              <a:gd name="connsiteX11" fmla="*/ 231007 w 1963554"/>
              <a:gd name="connsiteY11" fmla="*/ 596767 h 2157607"/>
              <a:gd name="connsiteX12" fmla="*/ 96253 w 1963554"/>
              <a:gd name="connsiteY12" fmla="*/ 693019 h 2157607"/>
              <a:gd name="connsiteX13" fmla="*/ 0 w 1963554"/>
              <a:gd name="connsiteY13" fmla="*/ 789272 h 2157607"/>
              <a:gd name="connsiteX0" fmla="*/ 0 w 1963554"/>
              <a:gd name="connsiteY0" fmla="*/ 789272 h 2157607"/>
              <a:gd name="connsiteX1" fmla="*/ 1399555 w 1963554"/>
              <a:gd name="connsiteY1" fmla="*/ 2157607 h 2157607"/>
              <a:gd name="connsiteX2" fmla="*/ 1666380 w 1963554"/>
              <a:gd name="connsiteY2" fmla="*/ 2010961 h 2157607"/>
              <a:gd name="connsiteX3" fmla="*/ 1963554 w 1963554"/>
              <a:gd name="connsiteY3" fmla="*/ 1963554 h 2157607"/>
              <a:gd name="connsiteX4" fmla="*/ 1963554 w 1963554"/>
              <a:gd name="connsiteY4" fmla="*/ 0 h 2157607"/>
              <a:gd name="connsiteX5" fmla="*/ 1626670 w 1963554"/>
              <a:gd name="connsiteY5" fmla="*/ 9626 h 2157607"/>
              <a:gd name="connsiteX6" fmla="*/ 1357163 w 1963554"/>
              <a:gd name="connsiteY6" fmla="*/ 57752 h 2157607"/>
              <a:gd name="connsiteX7" fmla="*/ 1155032 w 1963554"/>
              <a:gd name="connsiteY7" fmla="*/ 115504 h 2157607"/>
              <a:gd name="connsiteX8" fmla="*/ 943276 w 1963554"/>
              <a:gd name="connsiteY8" fmla="*/ 192506 h 2157607"/>
              <a:gd name="connsiteX9" fmla="*/ 693019 w 1963554"/>
              <a:gd name="connsiteY9" fmla="*/ 298384 h 2157607"/>
              <a:gd name="connsiteX10" fmla="*/ 423512 w 1963554"/>
              <a:gd name="connsiteY10" fmla="*/ 452388 h 2157607"/>
              <a:gd name="connsiteX11" fmla="*/ 231007 w 1963554"/>
              <a:gd name="connsiteY11" fmla="*/ 596767 h 2157607"/>
              <a:gd name="connsiteX12" fmla="*/ 96253 w 1963554"/>
              <a:gd name="connsiteY12" fmla="*/ 693019 h 2157607"/>
              <a:gd name="connsiteX13" fmla="*/ 0 w 1963554"/>
              <a:gd name="connsiteY13" fmla="*/ 789272 h 2157607"/>
              <a:gd name="connsiteX0" fmla="*/ 0 w 1903934"/>
              <a:gd name="connsiteY0" fmla="*/ 753013 h 2157607"/>
              <a:gd name="connsiteX1" fmla="*/ 1339935 w 1903934"/>
              <a:gd name="connsiteY1" fmla="*/ 2157607 h 2157607"/>
              <a:gd name="connsiteX2" fmla="*/ 1606760 w 1903934"/>
              <a:gd name="connsiteY2" fmla="*/ 2010961 h 2157607"/>
              <a:gd name="connsiteX3" fmla="*/ 1903934 w 1903934"/>
              <a:gd name="connsiteY3" fmla="*/ 1963554 h 2157607"/>
              <a:gd name="connsiteX4" fmla="*/ 1903934 w 1903934"/>
              <a:gd name="connsiteY4" fmla="*/ 0 h 2157607"/>
              <a:gd name="connsiteX5" fmla="*/ 1567050 w 1903934"/>
              <a:gd name="connsiteY5" fmla="*/ 9626 h 2157607"/>
              <a:gd name="connsiteX6" fmla="*/ 1297543 w 1903934"/>
              <a:gd name="connsiteY6" fmla="*/ 57752 h 2157607"/>
              <a:gd name="connsiteX7" fmla="*/ 1095412 w 1903934"/>
              <a:gd name="connsiteY7" fmla="*/ 115504 h 2157607"/>
              <a:gd name="connsiteX8" fmla="*/ 883656 w 1903934"/>
              <a:gd name="connsiteY8" fmla="*/ 192506 h 2157607"/>
              <a:gd name="connsiteX9" fmla="*/ 633399 w 1903934"/>
              <a:gd name="connsiteY9" fmla="*/ 298384 h 2157607"/>
              <a:gd name="connsiteX10" fmla="*/ 363892 w 1903934"/>
              <a:gd name="connsiteY10" fmla="*/ 452388 h 2157607"/>
              <a:gd name="connsiteX11" fmla="*/ 171387 w 1903934"/>
              <a:gd name="connsiteY11" fmla="*/ 596767 h 2157607"/>
              <a:gd name="connsiteX12" fmla="*/ 36633 w 1903934"/>
              <a:gd name="connsiteY12" fmla="*/ 693019 h 2157607"/>
              <a:gd name="connsiteX13" fmla="*/ 0 w 1903934"/>
              <a:gd name="connsiteY13" fmla="*/ 753013 h 2157607"/>
              <a:gd name="connsiteX0" fmla="*/ 0 w 1896817"/>
              <a:gd name="connsiteY0" fmla="*/ 753189 h 2157607"/>
              <a:gd name="connsiteX1" fmla="*/ 1332818 w 1896817"/>
              <a:gd name="connsiteY1" fmla="*/ 2157607 h 2157607"/>
              <a:gd name="connsiteX2" fmla="*/ 1599643 w 1896817"/>
              <a:gd name="connsiteY2" fmla="*/ 2010961 h 2157607"/>
              <a:gd name="connsiteX3" fmla="*/ 1896817 w 1896817"/>
              <a:gd name="connsiteY3" fmla="*/ 1963554 h 2157607"/>
              <a:gd name="connsiteX4" fmla="*/ 1896817 w 1896817"/>
              <a:gd name="connsiteY4" fmla="*/ 0 h 2157607"/>
              <a:gd name="connsiteX5" fmla="*/ 1559933 w 1896817"/>
              <a:gd name="connsiteY5" fmla="*/ 9626 h 2157607"/>
              <a:gd name="connsiteX6" fmla="*/ 1290426 w 1896817"/>
              <a:gd name="connsiteY6" fmla="*/ 57752 h 2157607"/>
              <a:gd name="connsiteX7" fmla="*/ 1088295 w 1896817"/>
              <a:gd name="connsiteY7" fmla="*/ 115504 h 2157607"/>
              <a:gd name="connsiteX8" fmla="*/ 876539 w 1896817"/>
              <a:gd name="connsiteY8" fmla="*/ 192506 h 2157607"/>
              <a:gd name="connsiteX9" fmla="*/ 626282 w 1896817"/>
              <a:gd name="connsiteY9" fmla="*/ 298384 h 2157607"/>
              <a:gd name="connsiteX10" fmla="*/ 356775 w 1896817"/>
              <a:gd name="connsiteY10" fmla="*/ 452388 h 2157607"/>
              <a:gd name="connsiteX11" fmla="*/ 164270 w 1896817"/>
              <a:gd name="connsiteY11" fmla="*/ 596767 h 2157607"/>
              <a:gd name="connsiteX12" fmla="*/ 29516 w 1896817"/>
              <a:gd name="connsiteY12" fmla="*/ 693019 h 2157607"/>
              <a:gd name="connsiteX13" fmla="*/ 0 w 1896817"/>
              <a:gd name="connsiteY13" fmla="*/ 753189 h 2157607"/>
              <a:gd name="connsiteX0" fmla="*/ 0 w 1896817"/>
              <a:gd name="connsiteY0" fmla="*/ 753189 h 2157607"/>
              <a:gd name="connsiteX1" fmla="*/ 1332818 w 1896817"/>
              <a:gd name="connsiteY1" fmla="*/ 2157607 h 2157607"/>
              <a:gd name="connsiteX2" fmla="*/ 1599643 w 1896817"/>
              <a:gd name="connsiteY2" fmla="*/ 2010961 h 2157607"/>
              <a:gd name="connsiteX3" fmla="*/ 1896817 w 1896817"/>
              <a:gd name="connsiteY3" fmla="*/ 1963554 h 2157607"/>
              <a:gd name="connsiteX4" fmla="*/ 1896817 w 1896817"/>
              <a:gd name="connsiteY4" fmla="*/ 0 h 2157607"/>
              <a:gd name="connsiteX5" fmla="*/ 1559933 w 1896817"/>
              <a:gd name="connsiteY5" fmla="*/ 9626 h 2157607"/>
              <a:gd name="connsiteX6" fmla="*/ 1290426 w 1896817"/>
              <a:gd name="connsiteY6" fmla="*/ 57752 h 2157607"/>
              <a:gd name="connsiteX7" fmla="*/ 1088295 w 1896817"/>
              <a:gd name="connsiteY7" fmla="*/ 115504 h 2157607"/>
              <a:gd name="connsiteX8" fmla="*/ 876539 w 1896817"/>
              <a:gd name="connsiteY8" fmla="*/ 192506 h 2157607"/>
              <a:gd name="connsiteX9" fmla="*/ 626282 w 1896817"/>
              <a:gd name="connsiteY9" fmla="*/ 298384 h 2157607"/>
              <a:gd name="connsiteX10" fmla="*/ 356775 w 1896817"/>
              <a:gd name="connsiteY10" fmla="*/ 452388 h 2157607"/>
              <a:gd name="connsiteX11" fmla="*/ 164270 w 1896817"/>
              <a:gd name="connsiteY11" fmla="*/ 596767 h 2157607"/>
              <a:gd name="connsiteX12" fmla="*/ 94515 w 1896817"/>
              <a:gd name="connsiteY12" fmla="*/ 655095 h 2157607"/>
              <a:gd name="connsiteX13" fmla="*/ 0 w 1896817"/>
              <a:gd name="connsiteY13" fmla="*/ 753189 h 2157607"/>
              <a:gd name="connsiteX0" fmla="*/ 0 w 1908619"/>
              <a:gd name="connsiteY0" fmla="*/ 725950 h 2157607"/>
              <a:gd name="connsiteX1" fmla="*/ 1344620 w 1908619"/>
              <a:gd name="connsiteY1" fmla="*/ 2157607 h 2157607"/>
              <a:gd name="connsiteX2" fmla="*/ 1611445 w 1908619"/>
              <a:gd name="connsiteY2" fmla="*/ 2010961 h 2157607"/>
              <a:gd name="connsiteX3" fmla="*/ 1908619 w 1908619"/>
              <a:gd name="connsiteY3" fmla="*/ 1963554 h 2157607"/>
              <a:gd name="connsiteX4" fmla="*/ 1908619 w 1908619"/>
              <a:gd name="connsiteY4" fmla="*/ 0 h 2157607"/>
              <a:gd name="connsiteX5" fmla="*/ 1571735 w 1908619"/>
              <a:gd name="connsiteY5" fmla="*/ 9626 h 2157607"/>
              <a:gd name="connsiteX6" fmla="*/ 1302228 w 1908619"/>
              <a:gd name="connsiteY6" fmla="*/ 57752 h 2157607"/>
              <a:gd name="connsiteX7" fmla="*/ 1100097 w 1908619"/>
              <a:gd name="connsiteY7" fmla="*/ 115504 h 2157607"/>
              <a:gd name="connsiteX8" fmla="*/ 888341 w 1908619"/>
              <a:gd name="connsiteY8" fmla="*/ 192506 h 2157607"/>
              <a:gd name="connsiteX9" fmla="*/ 638084 w 1908619"/>
              <a:gd name="connsiteY9" fmla="*/ 298384 h 2157607"/>
              <a:gd name="connsiteX10" fmla="*/ 368577 w 1908619"/>
              <a:gd name="connsiteY10" fmla="*/ 452388 h 2157607"/>
              <a:gd name="connsiteX11" fmla="*/ 176072 w 1908619"/>
              <a:gd name="connsiteY11" fmla="*/ 596767 h 2157607"/>
              <a:gd name="connsiteX12" fmla="*/ 106317 w 1908619"/>
              <a:gd name="connsiteY12" fmla="*/ 655095 h 2157607"/>
              <a:gd name="connsiteX13" fmla="*/ 0 w 1908619"/>
              <a:gd name="connsiteY13" fmla="*/ 725950 h 2157607"/>
              <a:gd name="connsiteX0" fmla="*/ 0 w 1895170"/>
              <a:gd name="connsiteY0" fmla="*/ 758620 h 2157607"/>
              <a:gd name="connsiteX1" fmla="*/ 1331171 w 1895170"/>
              <a:gd name="connsiteY1" fmla="*/ 2157607 h 2157607"/>
              <a:gd name="connsiteX2" fmla="*/ 1597996 w 1895170"/>
              <a:gd name="connsiteY2" fmla="*/ 2010961 h 2157607"/>
              <a:gd name="connsiteX3" fmla="*/ 1895170 w 1895170"/>
              <a:gd name="connsiteY3" fmla="*/ 1963554 h 2157607"/>
              <a:gd name="connsiteX4" fmla="*/ 1895170 w 1895170"/>
              <a:gd name="connsiteY4" fmla="*/ 0 h 2157607"/>
              <a:gd name="connsiteX5" fmla="*/ 1558286 w 1895170"/>
              <a:gd name="connsiteY5" fmla="*/ 9626 h 2157607"/>
              <a:gd name="connsiteX6" fmla="*/ 1288779 w 1895170"/>
              <a:gd name="connsiteY6" fmla="*/ 57752 h 2157607"/>
              <a:gd name="connsiteX7" fmla="*/ 1086648 w 1895170"/>
              <a:gd name="connsiteY7" fmla="*/ 115504 h 2157607"/>
              <a:gd name="connsiteX8" fmla="*/ 874892 w 1895170"/>
              <a:gd name="connsiteY8" fmla="*/ 192506 h 2157607"/>
              <a:gd name="connsiteX9" fmla="*/ 624635 w 1895170"/>
              <a:gd name="connsiteY9" fmla="*/ 298384 h 2157607"/>
              <a:gd name="connsiteX10" fmla="*/ 355128 w 1895170"/>
              <a:gd name="connsiteY10" fmla="*/ 452388 h 2157607"/>
              <a:gd name="connsiteX11" fmla="*/ 162623 w 1895170"/>
              <a:gd name="connsiteY11" fmla="*/ 596767 h 2157607"/>
              <a:gd name="connsiteX12" fmla="*/ 92868 w 1895170"/>
              <a:gd name="connsiteY12" fmla="*/ 655095 h 2157607"/>
              <a:gd name="connsiteX13" fmla="*/ 0 w 1895170"/>
              <a:gd name="connsiteY13" fmla="*/ 758620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85132 w 1905410"/>
              <a:gd name="connsiteY8" fmla="*/ 192506 h 2157607"/>
              <a:gd name="connsiteX9" fmla="*/ 634875 w 1905410"/>
              <a:gd name="connsiteY9" fmla="*/ 298384 h 2157607"/>
              <a:gd name="connsiteX10" fmla="*/ 365368 w 1905410"/>
              <a:gd name="connsiteY10" fmla="*/ 452388 h 2157607"/>
              <a:gd name="connsiteX11" fmla="*/ 172863 w 1905410"/>
              <a:gd name="connsiteY11" fmla="*/ 596767 h 2157607"/>
              <a:gd name="connsiteX12" fmla="*/ 103108 w 1905410"/>
              <a:gd name="connsiteY12" fmla="*/ 655095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85132 w 1905410"/>
              <a:gd name="connsiteY8" fmla="*/ 192506 h 2157607"/>
              <a:gd name="connsiteX9" fmla="*/ 634875 w 1905410"/>
              <a:gd name="connsiteY9" fmla="*/ 298384 h 2157607"/>
              <a:gd name="connsiteX10" fmla="*/ 365368 w 1905410"/>
              <a:gd name="connsiteY10" fmla="*/ 452388 h 2157607"/>
              <a:gd name="connsiteX11" fmla="*/ 172863 w 1905410"/>
              <a:gd name="connsiteY11" fmla="*/ 596767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85132 w 1905410"/>
              <a:gd name="connsiteY8" fmla="*/ 192506 h 2157607"/>
              <a:gd name="connsiteX9" fmla="*/ 634875 w 1905410"/>
              <a:gd name="connsiteY9" fmla="*/ 298384 h 2157607"/>
              <a:gd name="connsiteX10" fmla="*/ 365368 w 1905410"/>
              <a:gd name="connsiteY10" fmla="*/ 452388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85132 w 1905410"/>
              <a:gd name="connsiteY8" fmla="*/ 192506 h 2157607"/>
              <a:gd name="connsiteX9" fmla="*/ 634875 w 1905410"/>
              <a:gd name="connsiteY9" fmla="*/ 298384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85132 w 1905410"/>
              <a:gd name="connsiteY8" fmla="*/ 192506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846748 w 1905410"/>
              <a:gd name="connsiteY3" fmla="*/ 1960311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596260 w 1905410"/>
              <a:gd name="connsiteY2" fmla="*/ 1990904 h 2157607"/>
              <a:gd name="connsiteX3" fmla="*/ 1846748 w 1905410"/>
              <a:gd name="connsiteY3" fmla="*/ 1960311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596260 w 1905410"/>
              <a:gd name="connsiteY2" fmla="*/ 1990904 h 2157607"/>
              <a:gd name="connsiteX3" fmla="*/ 1846748 w 1905410"/>
              <a:gd name="connsiteY3" fmla="*/ 1960311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596260 w 1905410"/>
              <a:gd name="connsiteY2" fmla="*/ 1990904 h 2157607"/>
              <a:gd name="connsiteX3" fmla="*/ 1850478 w 1905410"/>
              <a:gd name="connsiteY3" fmla="*/ 1953218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596260 w 1905410"/>
              <a:gd name="connsiteY2" fmla="*/ 1990904 h 2157607"/>
              <a:gd name="connsiteX3" fmla="*/ 1850478 w 1905410"/>
              <a:gd name="connsiteY3" fmla="*/ 1953218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2089"/>
              <a:gd name="connsiteX1" fmla="*/ 1336203 w 1905410"/>
              <a:gd name="connsiteY1" fmla="*/ 2152089 h 2152089"/>
              <a:gd name="connsiteX2" fmla="*/ 1596260 w 1905410"/>
              <a:gd name="connsiteY2" fmla="*/ 1990904 h 2152089"/>
              <a:gd name="connsiteX3" fmla="*/ 1850478 w 1905410"/>
              <a:gd name="connsiteY3" fmla="*/ 1953218 h 2152089"/>
              <a:gd name="connsiteX4" fmla="*/ 1905410 w 1905410"/>
              <a:gd name="connsiteY4" fmla="*/ 0 h 2152089"/>
              <a:gd name="connsiteX5" fmla="*/ 1568526 w 1905410"/>
              <a:gd name="connsiteY5" fmla="*/ 9626 h 2152089"/>
              <a:gd name="connsiteX6" fmla="*/ 1295286 w 1905410"/>
              <a:gd name="connsiteY6" fmla="*/ 64847 h 2152089"/>
              <a:gd name="connsiteX7" fmla="*/ 1095327 w 1905410"/>
              <a:gd name="connsiteY7" fmla="*/ 106482 h 2152089"/>
              <a:gd name="connsiteX8" fmla="*/ 899799 w 1905410"/>
              <a:gd name="connsiteY8" fmla="*/ 174903 h 2152089"/>
              <a:gd name="connsiteX9" fmla="*/ 635048 w 1905410"/>
              <a:gd name="connsiteY9" fmla="*/ 291203 h 2152089"/>
              <a:gd name="connsiteX10" fmla="*/ 421256 w 1905410"/>
              <a:gd name="connsiteY10" fmla="*/ 423223 h 2152089"/>
              <a:gd name="connsiteX11" fmla="*/ 204018 w 1905410"/>
              <a:gd name="connsiteY11" fmla="*/ 559804 h 2152089"/>
              <a:gd name="connsiteX12" fmla="*/ 101546 w 1905410"/>
              <a:gd name="connsiteY12" fmla="*/ 646073 h 2152089"/>
              <a:gd name="connsiteX13" fmla="*/ 0 w 1905410"/>
              <a:gd name="connsiteY13" fmla="*/ 740403 h 2152089"/>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68526 w 1896906"/>
              <a:gd name="connsiteY5" fmla="*/ 26005 h 2168468"/>
              <a:gd name="connsiteX6" fmla="*/ 1295286 w 1896906"/>
              <a:gd name="connsiteY6" fmla="*/ 81226 h 2168468"/>
              <a:gd name="connsiteX7" fmla="*/ 1095327 w 1896906"/>
              <a:gd name="connsiteY7" fmla="*/ 122861 h 2168468"/>
              <a:gd name="connsiteX8" fmla="*/ 899799 w 1896906"/>
              <a:gd name="connsiteY8" fmla="*/ 191282 h 2168468"/>
              <a:gd name="connsiteX9" fmla="*/ 635048 w 1896906"/>
              <a:gd name="connsiteY9" fmla="*/ 307582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95286 w 1896906"/>
              <a:gd name="connsiteY6" fmla="*/ 81226 h 2168468"/>
              <a:gd name="connsiteX7" fmla="*/ 1095327 w 1896906"/>
              <a:gd name="connsiteY7" fmla="*/ 122861 h 2168468"/>
              <a:gd name="connsiteX8" fmla="*/ 899799 w 1896906"/>
              <a:gd name="connsiteY8" fmla="*/ 191282 h 2168468"/>
              <a:gd name="connsiteX9" fmla="*/ 635048 w 1896906"/>
              <a:gd name="connsiteY9" fmla="*/ 307582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95327 w 1896906"/>
              <a:gd name="connsiteY7" fmla="*/ 122861 h 2168468"/>
              <a:gd name="connsiteX8" fmla="*/ 899799 w 1896906"/>
              <a:gd name="connsiteY8" fmla="*/ 191282 h 2168468"/>
              <a:gd name="connsiteX9" fmla="*/ 635048 w 1896906"/>
              <a:gd name="connsiteY9" fmla="*/ 307582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9799 w 1896906"/>
              <a:gd name="connsiteY8" fmla="*/ 191282 h 2168468"/>
              <a:gd name="connsiteX9" fmla="*/ 635048 w 1896906"/>
              <a:gd name="connsiteY9" fmla="*/ 307582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2858 w 1896906"/>
              <a:gd name="connsiteY8" fmla="*/ 183925 h 2168468"/>
              <a:gd name="connsiteX9" fmla="*/ 635048 w 1896906"/>
              <a:gd name="connsiteY9" fmla="*/ 307582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2858 w 1896906"/>
              <a:gd name="connsiteY8" fmla="*/ 183925 h 2168468"/>
              <a:gd name="connsiteX9" fmla="*/ 629841 w 1896906"/>
              <a:gd name="connsiteY9" fmla="*/ 302064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2858 w 1896906"/>
              <a:gd name="connsiteY8" fmla="*/ 183925 h 2168468"/>
              <a:gd name="connsiteX9" fmla="*/ 629841 w 1896906"/>
              <a:gd name="connsiteY9" fmla="*/ 302064 h 2168468"/>
              <a:gd name="connsiteX10" fmla="*/ 407544 w 1896906"/>
              <a:gd name="connsiteY10" fmla="*/ 417704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2858 w 1896906"/>
              <a:gd name="connsiteY8" fmla="*/ 183925 h 2168468"/>
              <a:gd name="connsiteX9" fmla="*/ 629841 w 1896906"/>
              <a:gd name="connsiteY9" fmla="*/ 302064 h 2168468"/>
              <a:gd name="connsiteX10" fmla="*/ 407544 w 1896906"/>
              <a:gd name="connsiteY10" fmla="*/ 417704 h 2168468"/>
              <a:gd name="connsiteX11" fmla="*/ 191695 w 1896906"/>
              <a:gd name="connsiteY11" fmla="*/ 570490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2858 w 1896906"/>
              <a:gd name="connsiteY8" fmla="*/ 183925 h 2168468"/>
              <a:gd name="connsiteX9" fmla="*/ 629841 w 1896906"/>
              <a:gd name="connsiteY9" fmla="*/ 302064 h 2168468"/>
              <a:gd name="connsiteX10" fmla="*/ 407544 w 1896906"/>
              <a:gd name="connsiteY10" fmla="*/ 417704 h 2168468"/>
              <a:gd name="connsiteX11" fmla="*/ 191695 w 1896906"/>
              <a:gd name="connsiteY11" fmla="*/ 570490 h 2168468"/>
              <a:gd name="connsiteX12" fmla="*/ 94603 w 1896906"/>
              <a:gd name="connsiteY12" fmla="*/ 655095 h 2168468"/>
              <a:gd name="connsiteX13" fmla="*/ 0 w 1896906"/>
              <a:gd name="connsiteY13" fmla="*/ 756782 h 2168468"/>
              <a:gd name="connsiteX0" fmla="*/ 0 w 1900377"/>
              <a:gd name="connsiteY0" fmla="*/ 753104 h 2168468"/>
              <a:gd name="connsiteX1" fmla="*/ 1339674 w 1900377"/>
              <a:gd name="connsiteY1" fmla="*/ 2168468 h 2168468"/>
              <a:gd name="connsiteX2" fmla="*/ 1599731 w 1900377"/>
              <a:gd name="connsiteY2" fmla="*/ 2007283 h 2168468"/>
              <a:gd name="connsiteX3" fmla="*/ 1853949 w 1900377"/>
              <a:gd name="connsiteY3" fmla="*/ 1969597 h 2168468"/>
              <a:gd name="connsiteX4" fmla="*/ 1900377 w 1900377"/>
              <a:gd name="connsiteY4" fmla="*/ 0 h 2168468"/>
              <a:gd name="connsiteX5" fmla="*/ 1575728 w 1900377"/>
              <a:gd name="connsiteY5" fmla="*/ 18910 h 2168468"/>
              <a:gd name="connsiteX6" fmla="*/ 1292163 w 1900377"/>
              <a:gd name="connsiteY6" fmla="*/ 59504 h 2168468"/>
              <a:gd name="connsiteX7" fmla="*/ 1091855 w 1900377"/>
              <a:gd name="connsiteY7" fmla="*/ 115504 h 2168468"/>
              <a:gd name="connsiteX8" fmla="*/ 896329 w 1900377"/>
              <a:gd name="connsiteY8" fmla="*/ 183925 h 2168468"/>
              <a:gd name="connsiteX9" fmla="*/ 633312 w 1900377"/>
              <a:gd name="connsiteY9" fmla="*/ 302064 h 2168468"/>
              <a:gd name="connsiteX10" fmla="*/ 411015 w 1900377"/>
              <a:gd name="connsiteY10" fmla="*/ 417704 h 2168468"/>
              <a:gd name="connsiteX11" fmla="*/ 195166 w 1900377"/>
              <a:gd name="connsiteY11" fmla="*/ 570490 h 2168468"/>
              <a:gd name="connsiteX12" fmla="*/ 98074 w 1900377"/>
              <a:gd name="connsiteY12" fmla="*/ 655095 h 2168468"/>
              <a:gd name="connsiteX13" fmla="*/ 0 w 1900377"/>
              <a:gd name="connsiteY13" fmla="*/ 753104 h 2168468"/>
              <a:gd name="connsiteX0" fmla="*/ 0 w 1894909"/>
              <a:gd name="connsiteY0" fmla="*/ 747848 h 2168468"/>
              <a:gd name="connsiteX1" fmla="*/ 1334206 w 1894909"/>
              <a:gd name="connsiteY1" fmla="*/ 2168468 h 2168468"/>
              <a:gd name="connsiteX2" fmla="*/ 1594263 w 1894909"/>
              <a:gd name="connsiteY2" fmla="*/ 2007283 h 2168468"/>
              <a:gd name="connsiteX3" fmla="*/ 1848481 w 1894909"/>
              <a:gd name="connsiteY3" fmla="*/ 1969597 h 2168468"/>
              <a:gd name="connsiteX4" fmla="*/ 1894909 w 1894909"/>
              <a:gd name="connsiteY4" fmla="*/ 0 h 2168468"/>
              <a:gd name="connsiteX5" fmla="*/ 1570260 w 1894909"/>
              <a:gd name="connsiteY5" fmla="*/ 18910 h 2168468"/>
              <a:gd name="connsiteX6" fmla="*/ 1286695 w 1894909"/>
              <a:gd name="connsiteY6" fmla="*/ 59504 h 2168468"/>
              <a:gd name="connsiteX7" fmla="*/ 1086387 w 1894909"/>
              <a:gd name="connsiteY7" fmla="*/ 115504 h 2168468"/>
              <a:gd name="connsiteX8" fmla="*/ 890861 w 1894909"/>
              <a:gd name="connsiteY8" fmla="*/ 183925 h 2168468"/>
              <a:gd name="connsiteX9" fmla="*/ 627844 w 1894909"/>
              <a:gd name="connsiteY9" fmla="*/ 302064 h 2168468"/>
              <a:gd name="connsiteX10" fmla="*/ 405547 w 1894909"/>
              <a:gd name="connsiteY10" fmla="*/ 417704 h 2168468"/>
              <a:gd name="connsiteX11" fmla="*/ 189698 w 1894909"/>
              <a:gd name="connsiteY11" fmla="*/ 570490 h 2168468"/>
              <a:gd name="connsiteX12" fmla="*/ 92606 w 1894909"/>
              <a:gd name="connsiteY12" fmla="*/ 655095 h 2168468"/>
              <a:gd name="connsiteX13" fmla="*/ 0 w 1894909"/>
              <a:gd name="connsiteY13" fmla="*/ 747848 h 216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4909" h="2168468">
                <a:moveTo>
                  <a:pt x="0" y="747848"/>
                </a:moveTo>
                <a:lnTo>
                  <a:pt x="1334206" y="2168468"/>
                </a:lnTo>
                <a:cubicBezTo>
                  <a:pt x="1463675" y="2063093"/>
                  <a:pt x="1447699" y="2083490"/>
                  <a:pt x="1594263" y="2007283"/>
                </a:cubicBezTo>
                <a:cubicBezTo>
                  <a:pt x="1726270" y="1978517"/>
                  <a:pt x="1764985" y="1979795"/>
                  <a:pt x="1848481" y="1969597"/>
                </a:cubicBezTo>
                <a:lnTo>
                  <a:pt x="1894909" y="0"/>
                </a:lnTo>
                <a:lnTo>
                  <a:pt x="1570260" y="18910"/>
                </a:lnTo>
                <a:lnTo>
                  <a:pt x="1286695" y="59504"/>
                </a:lnTo>
                <a:lnTo>
                  <a:pt x="1086387" y="115504"/>
                </a:lnTo>
                <a:lnTo>
                  <a:pt x="890861" y="183925"/>
                </a:lnTo>
                <a:lnTo>
                  <a:pt x="627844" y="302064"/>
                </a:lnTo>
                <a:lnTo>
                  <a:pt x="405547" y="417704"/>
                </a:lnTo>
                <a:lnTo>
                  <a:pt x="189698" y="570490"/>
                </a:lnTo>
                <a:lnTo>
                  <a:pt x="92606" y="655095"/>
                </a:lnTo>
                <a:lnTo>
                  <a:pt x="0" y="747848"/>
                </a:lnTo>
                <a:close/>
              </a:path>
            </a:pathLst>
          </a:custGeom>
          <a:solidFill>
            <a:srgbClr val="FAFBB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inimizing1">
            <a:extLst>
              <a:ext uri="{FF2B5EF4-FFF2-40B4-BE49-F238E27FC236}">
                <a16:creationId xmlns:a16="http://schemas.microsoft.com/office/drawing/2014/main" id="{205DFFDD-1AB5-4EEB-B91B-CF55AE810323}"/>
              </a:ext>
            </a:extLst>
          </p:cNvPr>
          <p:cNvSpPr/>
          <p:nvPr/>
        </p:nvSpPr>
        <p:spPr>
          <a:xfrm rot="10800000">
            <a:off x="10973327" y="1312942"/>
            <a:ext cx="511665" cy="580484"/>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94306 h 2189969"/>
              <a:gd name="connsiteX1" fmla="*/ 1414914 w 1963554"/>
              <a:gd name="connsiteY1" fmla="*/ 2189969 h 2189969"/>
              <a:gd name="connsiteX2" fmla="*/ 1674796 w 1963554"/>
              <a:gd name="connsiteY2" fmla="*/ 2035965 h 2189969"/>
              <a:gd name="connsiteX3" fmla="*/ 1963554 w 1963554"/>
              <a:gd name="connsiteY3" fmla="*/ 1968588 h 2189969"/>
              <a:gd name="connsiteX4" fmla="*/ 1925455 w 1963554"/>
              <a:gd name="connsiteY4" fmla="*/ 0 h 2189969"/>
              <a:gd name="connsiteX5" fmla="*/ 1626670 w 1963554"/>
              <a:gd name="connsiteY5" fmla="*/ 14660 h 2189969"/>
              <a:gd name="connsiteX6" fmla="*/ 1357163 w 1963554"/>
              <a:gd name="connsiteY6" fmla="*/ 62786 h 2189969"/>
              <a:gd name="connsiteX7" fmla="*/ 1155032 w 1963554"/>
              <a:gd name="connsiteY7" fmla="*/ 120538 h 2189969"/>
              <a:gd name="connsiteX8" fmla="*/ 943276 w 1963554"/>
              <a:gd name="connsiteY8" fmla="*/ 197540 h 2189969"/>
              <a:gd name="connsiteX9" fmla="*/ 693019 w 1963554"/>
              <a:gd name="connsiteY9" fmla="*/ 303418 h 2189969"/>
              <a:gd name="connsiteX10" fmla="*/ 423512 w 1963554"/>
              <a:gd name="connsiteY10" fmla="*/ 457422 h 2189969"/>
              <a:gd name="connsiteX11" fmla="*/ 231007 w 1963554"/>
              <a:gd name="connsiteY11" fmla="*/ 601801 h 2189969"/>
              <a:gd name="connsiteX12" fmla="*/ 96253 w 1963554"/>
              <a:gd name="connsiteY12" fmla="*/ 698053 h 2189969"/>
              <a:gd name="connsiteX13" fmla="*/ 0 w 1963554"/>
              <a:gd name="connsiteY13" fmla="*/ 794306 h 2189969"/>
              <a:gd name="connsiteX0" fmla="*/ 0 w 1963554"/>
              <a:gd name="connsiteY0" fmla="*/ 791790 h 2187453"/>
              <a:gd name="connsiteX1" fmla="*/ 1414914 w 1963554"/>
              <a:gd name="connsiteY1" fmla="*/ 2187453 h 2187453"/>
              <a:gd name="connsiteX2" fmla="*/ 1674796 w 1963554"/>
              <a:gd name="connsiteY2" fmla="*/ 2033449 h 2187453"/>
              <a:gd name="connsiteX3" fmla="*/ 1963554 w 1963554"/>
              <a:gd name="connsiteY3" fmla="*/ 1966072 h 2187453"/>
              <a:gd name="connsiteX4" fmla="*/ 1907675 w 1963554"/>
              <a:gd name="connsiteY4" fmla="*/ 0 h 2187453"/>
              <a:gd name="connsiteX5" fmla="*/ 1626670 w 1963554"/>
              <a:gd name="connsiteY5" fmla="*/ 12144 h 2187453"/>
              <a:gd name="connsiteX6" fmla="*/ 1357163 w 1963554"/>
              <a:gd name="connsiteY6" fmla="*/ 60270 h 2187453"/>
              <a:gd name="connsiteX7" fmla="*/ 1155032 w 1963554"/>
              <a:gd name="connsiteY7" fmla="*/ 118022 h 2187453"/>
              <a:gd name="connsiteX8" fmla="*/ 943276 w 1963554"/>
              <a:gd name="connsiteY8" fmla="*/ 195024 h 2187453"/>
              <a:gd name="connsiteX9" fmla="*/ 693019 w 1963554"/>
              <a:gd name="connsiteY9" fmla="*/ 300902 h 2187453"/>
              <a:gd name="connsiteX10" fmla="*/ 423512 w 1963554"/>
              <a:gd name="connsiteY10" fmla="*/ 454906 h 2187453"/>
              <a:gd name="connsiteX11" fmla="*/ 231007 w 1963554"/>
              <a:gd name="connsiteY11" fmla="*/ 599285 h 2187453"/>
              <a:gd name="connsiteX12" fmla="*/ 96253 w 1963554"/>
              <a:gd name="connsiteY12" fmla="*/ 695537 h 2187453"/>
              <a:gd name="connsiteX13" fmla="*/ 0 w 1963554"/>
              <a:gd name="connsiteY13" fmla="*/ 791790 h 2187453"/>
              <a:gd name="connsiteX0" fmla="*/ 0 w 1963554"/>
              <a:gd name="connsiteY0" fmla="*/ 794306 h 2189969"/>
              <a:gd name="connsiteX1" fmla="*/ 1414914 w 1963554"/>
              <a:gd name="connsiteY1" fmla="*/ 2189969 h 2189969"/>
              <a:gd name="connsiteX2" fmla="*/ 1674796 w 1963554"/>
              <a:gd name="connsiteY2" fmla="*/ 2035965 h 2189969"/>
              <a:gd name="connsiteX3" fmla="*/ 1963554 w 1963554"/>
              <a:gd name="connsiteY3" fmla="*/ 1968588 h 2189969"/>
              <a:gd name="connsiteX4" fmla="*/ 1915294 w 1963554"/>
              <a:gd name="connsiteY4" fmla="*/ 0 h 2189969"/>
              <a:gd name="connsiteX5" fmla="*/ 1626670 w 1963554"/>
              <a:gd name="connsiteY5" fmla="*/ 14660 h 2189969"/>
              <a:gd name="connsiteX6" fmla="*/ 1357163 w 1963554"/>
              <a:gd name="connsiteY6" fmla="*/ 62786 h 2189969"/>
              <a:gd name="connsiteX7" fmla="*/ 1155032 w 1963554"/>
              <a:gd name="connsiteY7" fmla="*/ 120538 h 2189969"/>
              <a:gd name="connsiteX8" fmla="*/ 943276 w 1963554"/>
              <a:gd name="connsiteY8" fmla="*/ 197540 h 2189969"/>
              <a:gd name="connsiteX9" fmla="*/ 693019 w 1963554"/>
              <a:gd name="connsiteY9" fmla="*/ 303418 h 2189969"/>
              <a:gd name="connsiteX10" fmla="*/ 423512 w 1963554"/>
              <a:gd name="connsiteY10" fmla="*/ 457422 h 2189969"/>
              <a:gd name="connsiteX11" fmla="*/ 231007 w 1963554"/>
              <a:gd name="connsiteY11" fmla="*/ 601801 h 2189969"/>
              <a:gd name="connsiteX12" fmla="*/ 96253 w 1963554"/>
              <a:gd name="connsiteY12" fmla="*/ 698053 h 2189969"/>
              <a:gd name="connsiteX13" fmla="*/ 0 w 1963554"/>
              <a:gd name="connsiteY13" fmla="*/ 794306 h 2189969"/>
              <a:gd name="connsiteX0" fmla="*/ 0 w 1925454"/>
              <a:gd name="connsiteY0" fmla="*/ 794306 h 2189969"/>
              <a:gd name="connsiteX1" fmla="*/ 1414914 w 1925454"/>
              <a:gd name="connsiteY1" fmla="*/ 2189969 h 2189969"/>
              <a:gd name="connsiteX2" fmla="*/ 1674796 w 1925454"/>
              <a:gd name="connsiteY2" fmla="*/ 2035965 h 2189969"/>
              <a:gd name="connsiteX3" fmla="*/ 1925454 w 1925454"/>
              <a:gd name="connsiteY3" fmla="*/ 1961038 h 2189969"/>
              <a:gd name="connsiteX4" fmla="*/ 1915294 w 1925454"/>
              <a:gd name="connsiteY4" fmla="*/ 0 h 2189969"/>
              <a:gd name="connsiteX5" fmla="*/ 1626670 w 1925454"/>
              <a:gd name="connsiteY5" fmla="*/ 14660 h 2189969"/>
              <a:gd name="connsiteX6" fmla="*/ 1357163 w 1925454"/>
              <a:gd name="connsiteY6" fmla="*/ 62786 h 2189969"/>
              <a:gd name="connsiteX7" fmla="*/ 1155032 w 1925454"/>
              <a:gd name="connsiteY7" fmla="*/ 120538 h 2189969"/>
              <a:gd name="connsiteX8" fmla="*/ 943276 w 1925454"/>
              <a:gd name="connsiteY8" fmla="*/ 197540 h 2189969"/>
              <a:gd name="connsiteX9" fmla="*/ 693019 w 1925454"/>
              <a:gd name="connsiteY9" fmla="*/ 303418 h 2189969"/>
              <a:gd name="connsiteX10" fmla="*/ 423512 w 1925454"/>
              <a:gd name="connsiteY10" fmla="*/ 457422 h 2189969"/>
              <a:gd name="connsiteX11" fmla="*/ 231007 w 1925454"/>
              <a:gd name="connsiteY11" fmla="*/ 601801 h 2189969"/>
              <a:gd name="connsiteX12" fmla="*/ 96253 w 1925454"/>
              <a:gd name="connsiteY12" fmla="*/ 698053 h 2189969"/>
              <a:gd name="connsiteX13" fmla="*/ 0 w 1925454"/>
              <a:gd name="connsiteY13" fmla="*/ 794306 h 2189969"/>
              <a:gd name="connsiteX0" fmla="*/ 0 w 1917835"/>
              <a:gd name="connsiteY0" fmla="*/ 794306 h 2189969"/>
              <a:gd name="connsiteX1" fmla="*/ 1414914 w 1917835"/>
              <a:gd name="connsiteY1" fmla="*/ 2189969 h 2189969"/>
              <a:gd name="connsiteX2" fmla="*/ 1674796 w 1917835"/>
              <a:gd name="connsiteY2" fmla="*/ 2035965 h 2189969"/>
              <a:gd name="connsiteX3" fmla="*/ 1917835 w 1917835"/>
              <a:gd name="connsiteY3" fmla="*/ 1961038 h 2189969"/>
              <a:gd name="connsiteX4" fmla="*/ 1915294 w 1917835"/>
              <a:gd name="connsiteY4" fmla="*/ 0 h 2189969"/>
              <a:gd name="connsiteX5" fmla="*/ 1626670 w 1917835"/>
              <a:gd name="connsiteY5" fmla="*/ 14660 h 2189969"/>
              <a:gd name="connsiteX6" fmla="*/ 1357163 w 1917835"/>
              <a:gd name="connsiteY6" fmla="*/ 62786 h 2189969"/>
              <a:gd name="connsiteX7" fmla="*/ 1155032 w 1917835"/>
              <a:gd name="connsiteY7" fmla="*/ 120538 h 2189969"/>
              <a:gd name="connsiteX8" fmla="*/ 943276 w 1917835"/>
              <a:gd name="connsiteY8" fmla="*/ 197540 h 2189969"/>
              <a:gd name="connsiteX9" fmla="*/ 693019 w 1917835"/>
              <a:gd name="connsiteY9" fmla="*/ 303418 h 2189969"/>
              <a:gd name="connsiteX10" fmla="*/ 423512 w 1917835"/>
              <a:gd name="connsiteY10" fmla="*/ 457422 h 2189969"/>
              <a:gd name="connsiteX11" fmla="*/ 231007 w 1917835"/>
              <a:gd name="connsiteY11" fmla="*/ 601801 h 2189969"/>
              <a:gd name="connsiteX12" fmla="*/ 96253 w 1917835"/>
              <a:gd name="connsiteY12" fmla="*/ 698053 h 2189969"/>
              <a:gd name="connsiteX13" fmla="*/ 0 w 1917835"/>
              <a:gd name="connsiteY13" fmla="*/ 794306 h 2189969"/>
              <a:gd name="connsiteX0" fmla="*/ 0 w 1917835"/>
              <a:gd name="connsiteY0" fmla="*/ 794306 h 2189969"/>
              <a:gd name="connsiteX1" fmla="*/ 1414914 w 1917835"/>
              <a:gd name="connsiteY1" fmla="*/ 2189969 h 2189969"/>
              <a:gd name="connsiteX2" fmla="*/ 1621455 w 1917835"/>
              <a:gd name="connsiteY2" fmla="*/ 1995700 h 2189969"/>
              <a:gd name="connsiteX3" fmla="*/ 1917835 w 1917835"/>
              <a:gd name="connsiteY3" fmla="*/ 1961038 h 2189969"/>
              <a:gd name="connsiteX4" fmla="*/ 1915294 w 1917835"/>
              <a:gd name="connsiteY4" fmla="*/ 0 h 2189969"/>
              <a:gd name="connsiteX5" fmla="*/ 1626670 w 1917835"/>
              <a:gd name="connsiteY5" fmla="*/ 14660 h 2189969"/>
              <a:gd name="connsiteX6" fmla="*/ 1357163 w 1917835"/>
              <a:gd name="connsiteY6" fmla="*/ 62786 h 2189969"/>
              <a:gd name="connsiteX7" fmla="*/ 1155032 w 1917835"/>
              <a:gd name="connsiteY7" fmla="*/ 120538 h 2189969"/>
              <a:gd name="connsiteX8" fmla="*/ 943276 w 1917835"/>
              <a:gd name="connsiteY8" fmla="*/ 197540 h 2189969"/>
              <a:gd name="connsiteX9" fmla="*/ 693019 w 1917835"/>
              <a:gd name="connsiteY9" fmla="*/ 303418 h 2189969"/>
              <a:gd name="connsiteX10" fmla="*/ 423512 w 1917835"/>
              <a:gd name="connsiteY10" fmla="*/ 457422 h 2189969"/>
              <a:gd name="connsiteX11" fmla="*/ 231007 w 1917835"/>
              <a:gd name="connsiteY11" fmla="*/ 601801 h 2189969"/>
              <a:gd name="connsiteX12" fmla="*/ 96253 w 1917835"/>
              <a:gd name="connsiteY12" fmla="*/ 698053 h 2189969"/>
              <a:gd name="connsiteX13" fmla="*/ 0 w 1917835"/>
              <a:gd name="connsiteY13" fmla="*/ 794306 h 2189969"/>
              <a:gd name="connsiteX0" fmla="*/ 0 w 1915814"/>
              <a:gd name="connsiteY0" fmla="*/ 794306 h 2189969"/>
              <a:gd name="connsiteX1" fmla="*/ 1414914 w 1915814"/>
              <a:gd name="connsiteY1" fmla="*/ 2189969 h 2189969"/>
              <a:gd name="connsiteX2" fmla="*/ 1621455 w 1915814"/>
              <a:gd name="connsiteY2" fmla="*/ 1995700 h 2189969"/>
              <a:gd name="connsiteX3" fmla="*/ 1907675 w 1915814"/>
              <a:gd name="connsiteY3" fmla="*/ 1953489 h 2189969"/>
              <a:gd name="connsiteX4" fmla="*/ 1915294 w 1915814"/>
              <a:gd name="connsiteY4" fmla="*/ 0 h 2189969"/>
              <a:gd name="connsiteX5" fmla="*/ 1626670 w 1915814"/>
              <a:gd name="connsiteY5" fmla="*/ 14660 h 2189969"/>
              <a:gd name="connsiteX6" fmla="*/ 1357163 w 1915814"/>
              <a:gd name="connsiteY6" fmla="*/ 62786 h 2189969"/>
              <a:gd name="connsiteX7" fmla="*/ 1155032 w 1915814"/>
              <a:gd name="connsiteY7" fmla="*/ 120538 h 2189969"/>
              <a:gd name="connsiteX8" fmla="*/ 943276 w 1915814"/>
              <a:gd name="connsiteY8" fmla="*/ 197540 h 2189969"/>
              <a:gd name="connsiteX9" fmla="*/ 693019 w 1915814"/>
              <a:gd name="connsiteY9" fmla="*/ 303418 h 2189969"/>
              <a:gd name="connsiteX10" fmla="*/ 423512 w 1915814"/>
              <a:gd name="connsiteY10" fmla="*/ 457422 h 2189969"/>
              <a:gd name="connsiteX11" fmla="*/ 231007 w 1915814"/>
              <a:gd name="connsiteY11" fmla="*/ 601801 h 2189969"/>
              <a:gd name="connsiteX12" fmla="*/ 96253 w 1915814"/>
              <a:gd name="connsiteY12" fmla="*/ 698053 h 2189969"/>
              <a:gd name="connsiteX13" fmla="*/ 0 w 1915814"/>
              <a:gd name="connsiteY13" fmla="*/ 794306 h 2189969"/>
              <a:gd name="connsiteX0" fmla="*/ 0 w 1915814"/>
              <a:gd name="connsiteY0" fmla="*/ 794306 h 2189969"/>
              <a:gd name="connsiteX1" fmla="*/ 1414914 w 1915814"/>
              <a:gd name="connsiteY1" fmla="*/ 2189969 h 2189969"/>
              <a:gd name="connsiteX2" fmla="*/ 1621455 w 1915814"/>
              <a:gd name="connsiteY2" fmla="*/ 1995700 h 2189969"/>
              <a:gd name="connsiteX3" fmla="*/ 1907675 w 1915814"/>
              <a:gd name="connsiteY3" fmla="*/ 1953489 h 2189969"/>
              <a:gd name="connsiteX4" fmla="*/ 1915294 w 1915814"/>
              <a:gd name="connsiteY4" fmla="*/ 0 h 2189969"/>
              <a:gd name="connsiteX5" fmla="*/ 1626670 w 1915814"/>
              <a:gd name="connsiteY5" fmla="*/ 14660 h 2189969"/>
              <a:gd name="connsiteX6" fmla="*/ 1357163 w 1915814"/>
              <a:gd name="connsiteY6" fmla="*/ 62786 h 2189969"/>
              <a:gd name="connsiteX7" fmla="*/ 1155032 w 1915814"/>
              <a:gd name="connsiteY7" fmla="*/ 120538 h 2189969"/>
              <a:gd name="connsiteX8" fmla="*/ 943276 w 1915814"/>
              <a:gd name="connsiteY8" fmla="*/ 197540 h 2189969"/>
              <a:gd name="connsiteX9" fmla="*/ 693019 w 1915814"/>
              <a:gd name="connsiteY9" fmla="*/ 303418 h 2189969"/>
              <a:gd name="connsiteX10" fmla="*/ 423512 w 1915814"/>
              <a:gd name="connsiteY10" fmla="*/ 457422 h 2189969"/>
              <a:gd name="connsiteX11" fmla="*/ 231007 w 1915814"/>
              <a:gd name="connsiteY11" fmla="*/ 601801 h 2189969"/>
              <a:gd name="connsiteX12" fmla="*/ 96253 w 1915814"/>
              <a:gd name="connsiteY12" fmla="*/ 698053 h 2189969"/>
              <a:gd name="connsiteX13" fmla="*/ 0 w 1915814"/>
              <a:gd name="connsiteY13" fmla="*/ 794306 h 2189969"/>
              <a:gd name="connsiteX0" fmla="*/ 0 w 1915814"/>
              <a:gd name="connsiteY0" fmla="*/ 794306 h 2189969"/>
              <a:gd name="connsiteX1" fmla="*/ 1414914 w 1915814"/>
              <a:gd name="connsiteY1" fmla="*/ 2189969 h 2189969"/>
              <a:gd name="connsiteX2" fmla="*/ 1505138 w 1915814"/>
              <a:gd name="connsiteY2" fmla="*/ 2066839 h 2189969"/>
              <a:gd name="connsiteX3" fmla="*/ 1621455 w 1915814"/>
              <a:gd name="connsiteY3" fmla="*/ 1995700 h 2189969"/>
              <a:gd name="connsiteX4" fmla="*/ 1907675 w 1915814"/>
              <a:gd name="connsiteY4" fmla="*/ 1953489 h 2189969"/>
              <a:gd name="connsiteX5" fmla="*/ 1915294 w 1915814"/>
              <a:gd name="connsiteY5" fmla="*/ 0 h 2189969"/>
              <a:gd name="connsiteX6" fmla="*/ 1626670 w 1915814"/>
              <a:gd name="connsiteY6" fmla="*/ 14660 h 2189969"/>
              <a:gd name="connsiteX7" fmla="*/ 1357163 w 1915814"/>
              <a:gd name="connsiteY7" fmla="*/ 62786 h 2189969"/>
              <a:gd name="connsiteX8" fmla="*/ 1155032 w 1915814"/>
              <a:gd name="connsiteY8" fmla="*/ 120538 h 2189969"/>
              <a:gd name="connsiteX9" fmla="*/ 943276 w 1915814"/>
              <a:gd name="connsiteY9" fmla="*/ 197540 h 2189969"/>
              <a:gd name="connsiteX10" fmla="*/ 693019 w 1915814"/>
              <a:gd name="connsiteY10" fmla="*/ 303418 h 2189969"/>
              <a:gd name="connsiteX11" fmla="*/ 423512 w 1915814"/>
              <a:gd name="connsiteY11" fmla="*/ 457422 h 2189969"/>
              <a:gd name="connsiteX12" fmla="*/ 231007 w 1915814"/>
              <a:gd name="connsiteY12" fmla="*/ 601801 h 2189969"/>
              <a:gd name="connsiteX13" fmla="*/ 96253 w 1915814"/>
              <a:gd name="connsiteY13" fmla="*/ 698053 h 2189969"/>
              <a:gd name="connsiteX14" fmla="*/ 0 w 1915814"/>
              <a:gd name="connsiteY14" fmla="*/ 794306 h 2189969"/>
              <a:gd name="connsiteX0" fmla="*/ 0 w 1915814"/>
              <a:gd name="connsiteY0" fmla="*/ 794306 h 2152220"/>
              <a:gd name="connsiteX1" fmla="*/ 1419994 w 1915814"/>
              <a:gd name="connsiteY1" fmla="*/ 2152220 h 2152220"/>
              <a:gd name="connsiteX2" fmla="*/ 1505138 w 1915814"/>
              <a:gd name="connsiteY2" fmla="*/ 2066839 h 2152220"/>
              <a:gd name="connsiteX3" fmla="*/ 1621455 w 1915814"/>
              <a:gd name="connsiteY3" fmla="*/ 1995700 h 2152220"/>
              <a:gd name="connsiteX4" fmla="*/ 1907675 w 1915814"/>
              <a:gd name="connsiteY4" fmla="*/ 1953489 h 2152220"/>
              <a:gd name="connsiteX5" fmla="*/ 1915294 w 1915814"/>
              <a:gd name="connsiteY5" fmla="*/ 0 h 2152220"/>
              <a:gd name="connsiteX6" fmla="*/ 1626670 w 1915814"/>
              <a:gd name="connsiteY6" fmla="*/ 14660 h 2152220"/>
              <a:gd name="connsiteX7" fmla="*/ 1357163 w 1915814"/>
              <a:gd name="connsiteY7" fmla="*/ 62786 h 2152220"/>
              <a:gd name="connsiteX8" fmla="*/ 1155032 w 1915814"/>
              <a:gd name="connsiteY8" fmla="*/ 120538 h 2152220"/>
              <a:gd name="connsiteX9" fmla="*/ 943276 w 1915814"/>
              <a:gd name="connsiteY9" fmla="*/ 197540 h 2152220"/>
              <a:gd name="connsiteX10" fmla="*/ 693019 w 1915814"/>
              <a:gd name="connsiteY10" fmla="*/ 303418 h 2152220"/>
              <a:gd name="connsiteX11" fmla="*/ 423512 w 1915814"/>
              <a:gd name="connsiteY11" fmla="*/ 457422 h 2152220"/>
              <a:gd name="connsiteX12" fmla="*/ 231007 w 1915814"/>
              <a:gd name="connsiteY12" fmla="*/ 601801 h 2152220"/>
              <a:gd name="connsiteX13" fmla="*/ 96253 w 1915814"/>
              <a:gd name="connsiteY13" fmla="*/ 698053 h 2152220"/>
              <a:gd name="connsiteX14" fmla="*/ 0 w 1915814"/>
              <a:gd name="connsiteY14" fmla="*/ 794306 h 2152220"/>
              <a:gd name="connsiteX0" fmla="*/ 0 w 1915814"/>
              <a:gd name="connsiteY0" fmla="*/ 794306 h 2152220"/>
              <a:gd name="connsiteX1" fmla="*/ 1419994 w 1915814"/>
              <a:gd name="connsiteY1" fmla="*/ 2152220 h 2152220"/>
              <a:gd name="connsiteX2" fmla="*/ 1505138 w 1915814"/>
              <a:gd name="connsiteY2" fmla="*/ 2066839 h 2152220"/>
              <a:gd name="connsiteX3" fmla="*/ 1626536 w 1915814"/>
              <a:gd name="connsiteY3" fmla="*/ 2003250 h 2152220"/>
              <a:gd name="connsiteX4" fmla="*/ 1907675 w 1915814"/>
              <a:gd name="connsiteY4" fmla="*/ 1953489 h 2152220"/>
              <a:gd name="connsiteX5" fmla="*/ 1915294 w 1915814"/>
              <a:gd name="connsiteY5" fmla="*/ 0 h 2152220"/>
              <a:gd name="connsiteX6" fmla="*/ 1626670 w 1915814"/>
              <a:gd name="connsiteY6" fmla="*/ 14660 h 2152220"/>
              <a:gd name="connsiteX7" fmla="*/ 1357163 w 1915814"/>
              <a:gd name="connsiteY7" fmla="*/ 62786 h 2152220"/>
              <a:gd name="connsiteX8" fmla="*/ 1155032 w 1915814"/>
              <a:gd name="connsiteY8" fmla="*/ 120538 h 2152220"/>
              <a:gd name="connsiteX9" fmla="*/ 943276 w 1915814"/>
              <a:gd name="connsiteY9" fmla="*/ 197540 h 2152220"/>
              <a:gd name="connsiteX10" fmla="*/ 693019 w 1915814"/>
              <a:gd name="connsiteY10" fmla="*/ 303418 h 2152220"/>
              <a:gd name="connsiteX11" fmla="*/ 423512 w 1915814"/>
              <a:gd name="connsiteY11" fmla="*/ 457422 h 2152220"/>
              <a:gd name="connsiteX12" fmla="*/ 231007 w 1915814"/>
              <a:gd name="connsiteY12" fmla="*/ 601801 h 2152220"/>
              <a:gd name="connsiteX13" fmla="*/ 96253 w 1915814"/>
              <a:gd name="connsiteY13" fmla="*/ 698053 h 2152220"/>
              <a:gd name="connsiteX14" fmla="*/ 0 w 1915814"/>
              <a:gd name="connsiteY14" fmla="*/ 794306 h 2152220"/>
              <a:gd name="connsiteX0" fmla="*/ 0 w 1922916"/>
              <a:gd name="connsiteY0" fmla="*/ 794306 h 2152220"/>
              <a:gd name="connsiteX1" fmla="*/ 1419994 w 1922916"/>
              <a:gd name="connsiteY1" fmla="*/ 2152220 h 2152220"/>
              <a:gd name="connsiteX2" fmla="*/ 1505138 w 1922916"/>
              <a:gd name="connsiteY2" fmla="*/ 2066839 h 2152220"/>
              <a:gd name="connsiteX3" fmla="*/ 1626536 w 1922916"/>
              <a:gd name="connsiteY3" fmla="*/ 2003250 h 2152220"/>
              <a:gd name="connsiteX4" fmla="*/ 1922916 w 1922916"/>
              <a:gd name="connsiteY4" fmla="*/ 1945939 h 2152220"/>
              <a:gd name="connsiteX5" fmla="*/ 1915294 w 1922916"/>
              <a:gd name="connsiteY5" fmla="*/ 0 h 2152220"/>
              <a:gd name="connsiteX6" fmla="*/ 1626670 w 1922916"/>
              <a:gd name="connsiteY6" fmla="*/ 14660 h 2152220"/>
              <a:gd name="connsiteX7" fmla="*/ 1357163 w 1922916"/>
              <a:gd name="connsiteY7" fmla="*/ 62786 h 2152220"/>
              <a:gd name="connsiteX8" fmla="*/ 1155032 w 1922916"/>
              <a:gd name="connsiteY8" fmla="*/ 120538 h 2152220"/>
              <a:gd name="connsiteX9" fmla="*/ 943276 w 1922916"/>
              <a:gd name="connsiteY9" fmla="*/ 197540 h 2152220"/>
              <a:gd name="connsiteX10" fmla="*/ 693019 w 1922916"/>
              <a:gd name="connsiteY10" fmla="*/ 303418 h 2152220"/>
              <a:gd name="connsiteX11" fmla="*/ 423512 w 1922916"/>
              <a:gd name="connsiteY11" fmla="*/ 457422 h 2152220"/>
              <a:gd name="connsiteX12" fmla="*/ 231007 w 1922916"/>
              <a:gd name="connsiteY12" fmla="*/ 601801 h 2152220"/>
              <a:gd name="connsiteX13" fmla="*/ 96253 w 1922916"/>
              <a:gd name="connsiteY13" fmla="*/ 698053 h 2152220"/>
              <a:gd name="connsiteX14" fmla="*/ 0 w 1922916"/>
              <a:gd name="connsiteY14" fmla="*/ 794306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596056 w 1892436"/>
              <a:gd name="connsiteY3" fmla="*/ 2003250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4552 w 1892436"/>
              <a:gd name="connsiteY8" fmla="*/ 120538 h 2152220"/>
              <a:gd name="connsiteX9" fmla="*/ 912796 w 1892436"/>
              <a:gd name="connsiteY9" fmla="*/ 197540 h 2152220"/>
              <a:gd name="connsiteX10" fmla="*/ 662539 w 1892436"/>
              <a:gd name="connsiteY10" fmla="*/ 303418 h 2152220"/>
              <a:gd name="connsiteX11" fmla="*/ 393032 w 1892436"/>
              <a:gd name="connsiteY11" fmla="*/ 457422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596056 w 1892436"/>
              <a:gd name="connsiteY3" fmla="*/ 2003250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4552 w 1892436"/>
              <a:gd name="connsiteY8" fmla="*/ 120538 h 2152220"/>
              <a:gd name="connsiteX9" fmla="*/ 912796 w 1892436"/>
              <a:gd name="connsiteY9" fmla="*/ 182440 h 2152220"/>
              <a:gd name="connsiteX10" fmla="*/ 662539 w 1892436"/>
              <a:gd name="connsiteY10" fmla="*/ 303418 h 2152220"/>
              <a:gd name="connsiteX11" fmla="*/ 393032 w 1892436"/>
              <a:gd name="connsiteY11" fmla="*/ 457422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596056 w 1892436"/>
              <a:gd name="connsiteY3" fmla="*/ 2003250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4552 w 1892436"/>
              <a:gd name="connsiteY8" fmla="*/ 120538 h 2152220"/>
              <a:gd name="connsiteX9" fmla="*/ 912796 w 1892436"/>
              <a:gd name="connsiteY9" fmla="*/ 182440 h 2152220"/>
              <a:gd name="connsiteX10" fmla="*/ 654919 w 1892436"/>
              <a:gd name="connsiteY10" fmla="*/ 295868 h 2152220"/>
              <a:gd name="connsiteX11" fmla="*/ 393032 w 1892436"/>
              <a:gd name="connsiteY11" fmla="*/ 457422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596056 w 1892436"/>
              <a:gd name="connsiteY3" fmla="*/ 2003250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4552 w 1892436"/>
              <a:gd name="connsiteY8" fmla="*/ 120538 h 2152220"/>
              <a:gd name="connsiteX9" fmla="*/ 912796 w 1892436"/>
              <a:gd name="connsiteY9" fmla="*/ 182440 h 2152220"/>
              <a:gd name="connsiteX10" fmla="*/ 654919 w 1892436"/>
              <a:gd name="connsiteY10" fmla="*/ 295868 h 2152220"/>
              <a:gd name="connsiteX11" fmla="*/ 380332 w 1892436"/>
              <a:gd name="connsiteY11" fmla="*/ 462454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596056 w 1892436"/>
              <a:gd name="connsiteY3" fmla="*/ 2003250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2012 w 1892436"/>
              <a:gd name="connsiteY8" fmla="*/ 110472 h 2152220"/>
              <a:gd name="connsiteX9" fmla="*/ 912796 w 1892436"/>
              <a:gd name="connsiteY9" fmla="*/ 182440 h 2152220"/>
              <a:gd name="connsiteX10" fmla="*/ 654919 w 1892436"/>
              <a:gd name="connsiteY10" fmla="*/ 295868 h 2152220"/>
              <a:gd name="connsiteX11" fmla="*/ 380332 w 1892436"/>
              <a:gd name="connsiteY11" fmla="*/ 462454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616376 w 1892436"/>
              <a:gd name="connsiteY3" fmla="*/ 1978084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2012 w 1892436"/>
              <a:gd name="connsiteY8" fmla="*/ 110472 h 2152220"/>
              <a:gd name="connsiteX9" fmla="*/ 912796 w 1892436"/>
              <a:gd name="connsiteY9" fmla="*/ 182440 h 2152220"/>
              <a:gd name="connsiteX10" fmla="*/ 654919 w 1892436"/>
              <a:gd name="connsiteY10" fmla="*/ 295868 h 2152220"/>
              <a:gd name="connsiteX11" fmla="*/ 380332 w 1892436"/>
              <a:gd name="connsiteY11" fmla="*/ 462454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616376 w 1892436"/>
              <a:gd name="connsiteY3" fmla="*/ 1978084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2012 w 1892436"/>
              <a:gd name="connsiteY8" fmla="*/ 110472 h 2152220"/>
              <a:gd name="connsiteX9" fmla="*/ 912796 w 1892436"/>
              <a:gd name="connsiteY9" fmla="*/ 182440 h 2152220"/>
              <a:gd name="connsiteX10" fmla="*/ 654919 w 1892436"/>
              <a:gd name="connsiteY10" fmla="*/ 295868 h 2152220"/>
              <a:gd name="connsiteX11" fmla="*/ 380332 w 1892436"/>
              <a:gd name="connsiteY11" fmla="*/ 462454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89896"/>
              <a:gd name="connsiteY0" fmla="*/ 789272 h 2152220"/>
              <a:gd name="connsiteX1" fmla="*/ 1389514 w 1889896"/>
              <a:gd name="connsiteY1" fmla="*/ 2152220 h 2152220"/>
              <a:gd name="connsiteX2" fmla="*/ 1474658 w 1889896"/>
              <a:gd name="connsiteY2" fmla="*/ 2066839 h 2152220"/>
              <a:gd name="connsiteX3" fmla="*/ 1616376 w 1889896"/>
              <a:gd name="connsiteY3" fmla="*/ 1978084 h 2152220"/>
              <a:gd name="connsiteX4" fmla="*/ 1889896 w 1889896"/>
              <a:gd name="connsiteY4" fmla="*/ 1933355 h 2152220"/>
              <a:gd name="connsiteX5" fmla="*/ 1884814 w 1889896"/>
              <a:gd name="connsiteY5" fmla="*/ 0 h 2152220"/>
              <a:gd name="connsiteX6" fmla="*/ 1596190 w 1889896"/>
              <a:gd name="connsiteY6" fmla="*/ 14660 h 2152220"/>
              <a:gd name="connsiteX7" fmla="*/ 1326683 w 1889896"/>
              <a:gd name="connsiteY7" fmla="*/ 62786 h 2152220"/>
              <a:gd name="connsiteX8" fmla="*/ 1122012 w 1889896"/>
              <a:gd name="connsiteY8" fmla="*/ 110472 h 2152220"/>
              <a:gd name="connsiteX9" fmla="*/ 912796 w 1889896"/>
              <a:gd name="connsiteY9" fmla="*/ 182440 h 2152220"/>
              <a:gd name="connsiteX10" fmla="*/ 654919 w 1889896"/>
              <a:gd name="connsiteY10" fmla="*/ 295868 h 2152220"/>
              <a:gd name="connsiteX11" fmla="*/ 380332 w 1889896"/>
              <a:gd name="connsiteY11" fmla="*/ 462454 h 2152220"/>
              <a:gd name="connsiteX12" fmla="*/ 200527 w 1889896"/>
              <a:gd name="connsiteY12" fmla="*/ 601801 h 2152220"/>
              <a:gd name="connsiteX13" fmla="*/ 65773 w 1889896"/>
              <a:gd name="connsiteY13" fmla="*/ 698053 h 2152220"/>
              <a:gd name="connsiteX14" fmla="*/ 0 w 1889896"/>
              <a:gd name="connsiteY14" fmla="*/ 789272 h 2152220"/>
              <a:gd name="connsiteX0" fmla="*/ 0 w 1889896"/>
              <a:gd name="connsiteY0" fmla="*/ 789272 h 2134603"/>
              <a:gd name="connsiteX1" fmla="*/ 1371735 w 1889896"/>
              <a:gd name="connsiteY1" fmla="*/ 2134603 h 2134603"/>
              <a:gd name="connsiteX2" fmla="*/ 1474658 w 1889896"/>
              <a:gd name="connsiteY2" fmla="*/ 2066839 h 2134603"/>
              <a:gd name="connsiteX3" fmla="*/ 1616376 w 1889896"/>
              <a:gd name="connsiteY3" fmla="*/ 1978084 h 2134603"/>
              <a:gd name="connsiteX4" fmla="*/ 1889896 w 1889896"/>
              <a:gd name="connsiteY4" fmla="*/ 1933355 h 2134603"/>
              <a:gd name="connsiteX5" fmla="*/ 1884814 w 1889896"/>
              <a:gd name="connsiteY5" fmla="*/ 0 h 2134603"/>
              <a:gd name="connsiteX6" fmla="*/ 1596190 w 1889896"/>
              <a:gd name="connsiteY6" fmla="*/ 14660 h 2134603"/>
              <a:gd name="connsiteX7" fmla="*/ 1326683 w 1889896"/>
              <a:gd name="connsiteY7" fmla="*/ 62786 h 2134603"/>
              <a:gd name="connsiteX8" fmla="*/ 1122012 w 1889896"/>
              <a:gd name="connsiteY8" fmla="*/ 110472 h 2134603"/>
              <a:gd name="connsiteX9" fmla="*/ 912796 w 1889896"/>
              <a:gd name="connsiteY9" fmla="*/ 182440 h 2134603"/>
              <a:gd name="connsiteX10" fmla="*/ 654919 w 1889896"/>
              <a:gd name="connsiteY10" fmla="*/ 295868 h 2134603"/>
              <a:gd name="connsiteX11" fmla="*/ 380332 w 1889896"/>
              <a:gd name="connsiteY11" fmla="*/ 462454 h 2134603"/>
              <a:gd name="connsiteX12" fmla="*/ 200527 w 1889896"/>
              <a:gd name="connsiteY12" fmla="*/ 601801 h 2134603"/>
              <a:gd name="connsiteX13" fmla="*/ 65773 w 1889896"/>
              <a:gd name="connsiteY13" fmla="*/ 698053 h 2134603"/>
              <a:gd name="connsiteX14" fmla="*/ 0 w 1889896"/>
              <a:gd name="connsiteY14" fmla="*/ 789272 h 2134603"/>
              <a:gd name="connsiteX0" fmla="*/ 0 w 1889896"/>
              <a:gd name="connsiteY0" fmla="*/ 789272 h 2134603"/>
              <a:gd name="connsiteX1" fmla="*/ 1371735 w 1889896"/>
              <a:gd name="connsiteY1" fmla="*/ 2134603 h 2134603"/>
              <a:gd name="connsiteX2" fmla="*/ 1469578 w 1889896"/>
              <a:gd name="connsiteY2" fmla="*/ 2049223 h 2134603"/>
              <a:gd name="connsiteX3" fmla="*/ 1616376 w 1889896"/>
              <a:gd name="connsiteY3" fmla="*/ 1978084 h 2134603"/>
              <a:gd name="connsiteX4" fmla="*/ 1889896 w 1889896"/>
              <a:gd name="connsiteY4" fmla="*/ 1933355 h 2134603"/>
              <a:gd name="connsiteX5" fmla="*/ 1884814 w 1889896"/>
              <a:gd name="connsiteY5" fmla="*/ 0 h 2134603"/>
              <a:gd name="connsiteX6" fmla="*/ 1596190 w 1889896"/>
              <a:gd name="connsiteY6" fmla="*/ 14660 h 2134603"/>
              <a:gd name="connsiteX7" fmla="*/ 1326683 w 1889896"/>
              <a:gd name="connsiteY7" fmla="*/ 62786 h 2134603"/>
              <a:gd name="connsiteX8" fmla="*/ 1122012 w 1889896"/>
              <a:gd name="connsiteY8" fmla="*/ 110472 h 2134603"/>
              <a:gd name="connsiteX9" fmla="*/ 912796 w 1889896"/>
              <a:gd name="connsiteY9" fmla="*/ 182440 h 2134603"/>
              <a:gd name="connsiteX10" fmla="*/ 654919 w 1889896"/>
              <a:gd name="connsiteY10" fmla="*/ 295868 h 2134603"/>
              <a:gd name="connsiteX11" fmla="*/ 380332 w 1889896"/>
              <a:gd name="connsiteY11" fmla="*/ 462454 h 2134603"/>
              <a:gd name="connsiteX12" fmla="*/ 200527 w 1889896"/>
              <a:gd name="connsiteY12" fmla="*/ 601801 h 2134603"/>
              <a:gd name="connsiteX13" fmla="*/ 65773 w 1889896"/>
              <a:gd name="connsiteY13" fmla="*/ 698053 h 2134603"/>
              <a:gd name="connsiteX14" fmla="*/ 0 w 1889896"/>
              <a:gd name="connsiteY14" fmla="*/ 789272 h 2134603"/>
              <a:gd name="connsiteX0" fmla="*/ 0 w 1889896"/>
              <a:gd name="connsiteY0" fmla="*/ 789272 h 2134603"/>
              <a:gd name="connsiteX1" fmla="*/ 1371735 w 1889896"/>
              <a:gd name="connsiteY1" fmla="*/ 2134603 h 2134603"/>
              <a:gd name="connsiteX2" fmla="*/ 1472118 w 1889896"/>
              <a:gd name="connsiteY2" fmla="*/ 2056773 h 2134603"/>
              <a:gd name="connsiteX3" fmla="*/ 1616376 w 1889896"/>
              <a:gd name="connsiteY3" fmla="*/ 1978084 h 2134603"/>
              <a:gd name="connsiteX4" fmla="*/ 1889896 w 1889896"/>
              <a:gd name="connsiteY4" fmla="*/ 1933355 h 2134603"/>
              <a:gd name="connsiteX5" fmla="*/ 1884814 w 1889896"/>
              <a:gd name="connsiteY5" fmla="*/ 0 h 2134603"/>
              <a:gd name="connsiteX6" fmla="*/ 1596190 w 1889896"/>
              <a:gd name="connsiteY6" fmla="*/ 14660 h 2134603"/>
              <a:gd name="connsiteX7" fmla="*/ 1326683 w 1889896"/>
              <a:gd name="connsiteY7" fmla="*/ 62786 h 2134603"/>
              <a:gd name="connsiteX8" fmla="*/ 1122012 w 1889896"/>
              <a:gd name="connsiteY8" fmla="*/ 110472 h 2134603"/>
              <a:gd name="connsiteX9" fmla="*/ 912796 w 1889896"/>
              <a:gd name="connsiteY9" fmla="*/ 182440 h 2134603"/>
              <a:gd name="connsiteX10" fmla="*/ 654919 w 1889896"/>
              <a:gd name="connsiteY10" fmla="*/ 295868 h 2134603"/>
              <a:gd name="connsiteX11" fmla="*/ 380332 w 1889896"/>
              <a:gd name="connsiteY11" fmla="*/ 462454 h 2134603"/>
              <a:gd name="connsiteX12" fmla="*/ 200527 w 1889896"/>
              <a:gd name="connsiteY12" fmla="*/ 601801 h 2134603"/>
              <a:gd name="connsiteX13" fmla="*/ 65773 w 1889896"/>
              <a:gd name="connsiteY13" fmla="*/ 698053 h 2134603"/>
              <a:gd name="connsiteX14" fmla="*/ 0 w 1889896"/>
              <a:gd name="connsiteY14" fmla="*/ 789272 h 2134603"/>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96190 w 1889896"/>
              <a:gd name="connsiteY6" fmla="*/ 27243 h 2147186"/>
              <a:gd name="connsiteX7" fmla="*/ 1326683 w 1889896"/>
              <a:gd name="connsiteY7" fmla="*/ 75369 h 2147186"/>
              <a:gd name="connsiteX8" fmla="*/ 1122012 w 1889896"/>
              <a:gd name="connsiteY8" fmla="*/ 123055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6683 w 1889896"/>
              <a:gd name="connsiteY7" fmla="*/ 75369 h 2147186"/>
              <a:gd name="connsiteX8" fmla="*/ 1122012 w 1889896"/>
              <a:gd name="connsiteY8" fmla="*/ 123055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7819 h 2147186"/>
              <a:gd name="connsiteX8" fmla="*/ 1122012 w 1889896"/>
              <a:gd name="connsiteY8" fmla="*/ 123055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7819 h 2147186"/>
              <a:gd name="connsiteX8" fmla="*/ 1122012 w 1889896"/>
              <a:gd name="connsiteY8" fmla="*/ 123055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7819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7819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7819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0256 w 1889896"/>
              <a:gd name="connsiteY9" fmla="*/ 184956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0256 w 1889896"/>
              <a:gd name="connsiteY9" fmla="*/ 184956 h 2147186"/>
              <a:gd name="connsiteX10" fmla="*/ 652379 w 1889896"/>
              <a:gd name="connsiteY10" fmla="*/ 303417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0256 w 1889896"/>
              <a:gd name="connsiteY9" fmla="*/ 184956 h 2147186"/>
              <a:gd name="connsiteX10" fmla="*/ 652379 w 1889896"/>
              <a:gd name="connsiteY10" fmla="*/ 303417 h 2147186"/>
              <a:gd name="connsiteX11" fmla="*/ 372712 w 1889896"/>
              <a:gd name="connsiteY11" fmla="*/ 464971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0256 w 1889896"/>
              <a:gd name="connsiteY9" fmla="*/ 184956 h 2147186"/>
              <a:gd name="connsiteX10" fmla="*/ 652379 w 1889896"/>
              <a:gd name="connsiteY10" fmla="*/ 303417 h 2147186"/>
              <a:gd name="connsiteX11" fmla="*/ 372712 w 1889896"/>
              <a:gd name="connsiteY11" fmla="*/ 464971 h 2147186"/>
              <a:gd name="connsiteX12" fmla="*/ 182747 w 1889896"/>
              <a:gd name="connsiteY12" fmla="*/ 596768 h 2147186"/>
              <a:gd name="connsiteX13" fmla="*/ 65773 w 1889896"/>
              <a:gd name="connsiteY13" fmla="*/ 710636 h 2147186"/>
              <a:gd name="connsiteX14" fmla="*/ 0 w 1889896"/>
              <a:gd name="connsiteY14" fmla="*/ 801855 h 2147186"/>
              <a:gd name="connsiteX0" fmla="*/ 0 w 1905137"/>
              <a:gd name="connsiteY0" fmla="*/ 784239 h 2147186"/>
              <a:gd name="connsiteX1" fmla="*/ 1386976 w 1905137"/>
              <a:gd name="connsiteY1" fmla="*/ 2147186 h 2147186"/>
              <a:gd name="connsiteX2" fmla="*/ 1487359 w 1905137"/>
              <a:gd name="connsiteY2" fmla="*/ 2069356 h 2147186"/>
              <a:gd name="connsiteX3" fmla="*/ 1631617 w 1905137"/>
              <a:gd name="connsiteY3" fmla="*/ 1990667 h 2147186"/>
              <a:gd name="connsiteX4" fmla="*/ 1905137 w 1905137"/>
              <a:gd name="connsiteY4" fmla="*/ 1945938 h 2147186"/>
              <a:gd name="connsiteX5" fmla="*/ 1902595 w 1905137"/>
              <a:gd name="connsiteY5" fmla="*/ 0 h 2147186"/>
              <a:gd name="connsiteX6" fmla="*/ 1603811 w 1905137"/>
              <a:gd name="connsiteY6" fmla="*/ 17177 h 2147186"/>
              <a:gd name="connsiteX7" fmla="*/ 1336845 w 1905137"/>
              <a:gd name="connsiteY7" fmla="*/ 62785 h 2147186"/>
              <a:gd name="connsiteX8" fmla="*/ 1124553 w 1905137"/>
              <a:gd name="connsiteY8" fmla="*/ 120538 h 2147186"/>
              <a:gd name="connsiteX9" fmla="*/ 925497 w 1905137"/>
              <a:gd name="connsiteY9" fmla="*/ 184956 h 2147186"/>
              <a:gd name="connsiteX10" fmla="*/ 667620 w 1905137"/>
              <a:gd name="connsiteY10" fmla="*/ 303417 h 2147186"/>
              <a:gd name="connsiteX11" fmla="*/ 387953 w 1905137"/>
              <a:gd name="connsiteY11" fmla="*/ 464971 h 2147186"/>
              <a:gd name="connsiteX12" fmla="*/ 197988 w 1905137"/>
              <a:gd name="connsiteY12" fmla="*/ 596768 h 2147186"/>
              <a:gd name="connsiteX13" fmla="*/ 81014 w 1905137"/>
              <a:gd name="connsiteY13" fmla="*/ 710636 h 2147186"/>
              <a:gd name="connsiteX14" fmla="*/ 0 w 1905137"/>
              <a:gd name="connsiteY14" fmla="*/ 784239 h 2147186"/>
              <a:gd name="connsiteX0" fmla="*/ 0 w 1905137"/>
              <a:gd name="connsiteY0" fmla="*/ 784239 h 2147186"/>
              <a:gd name="connsiteX1" fmla="*/ 1386976 w 1905137"/>
              <a:gd name="connsiteY1" fmla="*/ 2147186 h 2147186"/>
              <a:gd name="connsiteX2" fmla="*/ 1487359 w 1905137"/>
              <a:gd name="connsiteY2" fmla="*/ 2069356 h 2147186"/>
              <a:gd name="connsiteX3" fmla="*/ 1631617 w 1905137"/>
              <a:gd name="connsiteY3" fmla="*/ 1990667 h 2147186"/>
              <a:gd name="connsiteX4" fmla="*/ 1905137 w 1905137"/>
              <a:gd name="connsiteY4" fmla="*/ 1945938 h 2147186"/>
              <a:gd name="connsiteX5" fmla="*/ 1902595 w 1905137"/>
              <a:gd name="connsiteY5" fmla="*/ 0 h 2147186"/>
              <a:gd name="connsiteX6" fmla="*/ 1603811 w 1905137"/>
              <a:gd name="connsiteY6" fmla="*/ 17177 h 2147186"/>
              <a:gd name="connsiteX7" fmla="*/ 1336845 w 1905137"/>
              <a:gd name="connsiteY7" fmla="*/ 62785 h 2147186"/>
              <a:gd name="connsiteX8" fmla="*/ 1124553 w 1905137"/>
              <a:gd name="connsiteY8" fmla="*/ 120538 h 2147186"/>
              <a:gd name="connsiteX9" fmla="*/ 925497 w 1905137"/>
              <a:gd name="connsiteY9" fmla="*/ 184956 h 2147186"/>
              <a:gd name="connsiteX10" fmla="*/ 667620 w 1905137"/>
              <a:gd name="connsiteY10" fmla="*/ 303417 h 2147186"/>
              <a:gd name="connsiteX11" fmla="*/ 387953 w 1905137"/>
              <a:gd name="connsiteY11" fmla="*/ 464971 h 2147186"/>
              <a:gd name="connsiteX12" fmla="*/ 197988 w 1905137"/>
              <a:gd name="connsiteY12" fmla="*/ 596768 h 2147186"/>
              <a:gd name="connsiteX13" fmla="*/ 75934 w 1905137"/>
              <a:gd name="connsiteY13" fmla="*/ 710636 h 2147186"/>
              <a:gd name="connsiteX14" fmla="*/ 0 w 1905137"/>
              <a:gd name="connsiteY14" fmla="*/ 784239 h 2147186"/>
              <a:gd name="connsiteX0" fmla="*/ 0 w 1905137"/>
              <a:gd name="connsiteY0" fmla="*/ 784239 h 2147186"/>
              <a:gd name="connsiteX1" fmla="*/ 1386976 w 1905137"/>
              <a:gd name="connsiteY1" fmla="*/ 2147186 h 2147186"/>
              <a:gd name="connsiteX2" fmla="*/ 1487359 w 1905137"/>
              <a:gd name="connsiteY2" fmla="*/ 2069356 h 2147186"/>
              <a:gd name="connsiteX3" fmla="*/ 1631617 w 1905137"/>
              <a:gd name="connsiteY3" fmla="*/ 1990667 h 2147186"/>
              <a:gd name="connsiteX4" fmla="*/ 1905137 w 1905137"/>
              <a:gd name="connsiteY4" fmla="*/ 1945938 h 2147186"/>
              <a:gd name="connsiteX5" fmla="*/ 1902595 w 1905137"/>
              <a:gd name="connsiteY5" fmla="*/ 0 h 2147186"/>
              <a:gd name="connsiteX6" fmla="*/ 1603811 w 1905137"/>
              <a:gd name="connsiteY6" fmla="*/ 17177 h 2147186"/>
              <a:gd name="connsiteX7" fmla="*/ 1336845 w 1905137"/>
              <a:gd name="connsiteY7" fmla="*/ 62785 h 2147186"/>
              <a:gd name="connsiteX8" fmla="*/ 1124553 w 1905137"/>
              <a:gd name="connsiteY8" fmla="*/ 120538 h 2147186"/>
              <a:gd name="connsiteX9" fmla="*/ 925497 w 1905137"/>
              <a:gd name="connsiteY9" fmla="*/ 184956 h 2147186"/>
              <a:gd name="connsiteX10" fmla="*/ 667620 w 1905137"/>
              <a:gd name="connsiteY10" fmla="*/ 303417 h 2147186"/>
              <a:gd name="connsiteX11" fmla="*/ 387953 w 1905137"/>
              <a:gd name="connsiteY11" fmla="*/ 464971 h 2147186"/>
              <a:gd name="connsiteX12" fmla="*/ 197988 w 1905137"/>
              <a:gd name="connsiteY12" fmla="*/ 596768 h 2147186"/>
              <a:gd name="connsiteX13" fmla="*/ 75934 w 1905137"/>
              <a:gd name="connsiteY13" fmla="*/ 710636 h 2147186"/>
              <a:gd name="connsiteX14" fmla="*/ 0 w 1905137"/>
              <a:gd name="connsiteY14" fmla="*/ 784239 h 2147186"/>
              <a:gd name="connsiteX0" fmla="*/ 0 w 1910216"/>
              <a:gd name="connsiteY0" fmla="*/ 776689 h 2147186"/>
              <a:gd name="connsiteX1" fmla="*/ 1392055 w 1910216"/>
              <a:gd name="connsiteY1" fmla="*/ 2147186 h 2147186"/>
              <a:gd name="connsiteX2" fmla="*/ 1492438 w 1910216"/>
              <a:gd name="connsiteY2" fmla="*/ 2069356 h 2147186"/>
              <a:gd name="connsiteX3" fmla="*/ 1636696 w 1910216"/>
              <a:gd name="connsiteY3" fmla="*/ 1990667 h 2147186"/>
              <a:gd name="connsiteX4" fmla="*/ 1910216 w 1910216"/>
              <a:gd name="connsiteY4" fmla="*/ 1945938 h 2147186"/>
              <a:gd name="connsiteX5" fmla="*/ 1907674 w 1910216"/>
              <a:gd name="connsiteY5" fmla="*/ 0 h 2147186"/>
              <a:gd name="connsiteX6" fmla="*/ 1608890 w 1910216"/>
              <a:gd name="connsiteY6" fmla="*/ 17177 h 2147186"/>
              <a:gd name="connsiteX7" fmla="*/ 1341924 w 1910216"/>
              <a:gd name="connsiteY7" fmla="*/ 62785 h 2147186"/>
              <a:gd name="connsiteX8" fmla="*/ 1129632 w 1910216"/>
              <a:gd name="connsiteY8" fmla="*/ 120538 h 2147186"/>
              <a:gd name="connsiteX9" fmla="*/ 930576 w 1910216"/>
              <a:gd name="connsiteY9" fmla="*/ 184956 h 2147186"/>
              <a:gd name="connsiteX10" fmla="*/ 672699 w 1910216"/>
              <a:gd name="connsiteY10" fmla="*/ 303417 h 2147186"/>
              <a:gd name="connsiteX11" fmla="*/ 393032 w 1910216"/>
              <a:gd name="connsiteY11" fmla="*/ 464971 h 2147186"/>
              <a:gd name="connsiteX12" fmla="*/ 203067 w 1910216"/>
              <a:gd name="connsiteY12" fmla="*/ 596768 h 2147186"/>
              <a:gd name="connsiteX13" fmla="*/ 81013 w 1910216"/>
              <a:gd name="connsiteY13" fmla="*/ 710636 h 2147186"/>
              <a:gd name="connsiteX14" fmla="*/ 0 w 1910216"/>
              <a:gd name="connsiteY14" fmla="*/ 776689 h 2147186"/>
              <a:gd name="connsiteX0" fmla="*/ 0 w 1910216"/>
              <a:gd name="connsiteY0" fmla="*/ 776689 h 2147186"/>
              <a:gd name="connsiteX1" fmla="*/ 1392055 w 1910216"/>
              <a:gd name="connsiteY1" fmla="*/ 2147186 h 2147186"/>
              <a:gd name="connsiteX2" fmla="*/ 1492438 w 1910216"/>
              <a:gd name="connsiteY2" fmla="*/ 2069356 h 2147186"/>
              <a:gd name="connsiteX3" fmla="*/ 1636696 w 1910216"/>
              <a:gd name="connsiteY3" fmla="*/ 1990667 h 2147186"/>
              <a:gd name="connsiteX4" fmla="*/ 1910216 w 1910216"/>
              <a:gd name="connsiteY4" fmla="*/ 1945938 h 2147186"/>
              <a:gd name="connsiteX5" fmla="*/ 1907674 w 1910216"/>
              <a:gd name="connsiteY5" fmla="*/ 0 h 2147186"/>
              <a:gd name="connsiteX6" fmla="*/ 1608890 w 1910216"/>
              <a:gd name="connsiteY6" fmla="*/ 17177 h 2147186"/>
              <a:gd name="connsiteX7" fmla="*/ 1341924 w 1910216"/>
              <a:gd name="connsiteY7" fmla="*/ 62785 h 2147186"/>
              <a:gd name="connsiteX8" fmla="*/ 1129632 w 1910216"/>
              <a:gd name="connsiteY8" fmla="*/ 120538 h 2147186"/>
              <a:gd name="connsiteX9" fmla="*/ 930576 w 1910216"/>
              <a:gd name="connsiteY9" fmla="*/ 184956 h 2147186"/>
              <a:gd name="connsiteX10" fmla="*/ 672699 w 1910216"/>
              <a:gd name="connsiteY10" fmla="*/ 303417 h 2147186"/>
              <a:gd name="connsiteX11" fmla="*/ 393032 w 1910216"/>
              <a:gd name="connsiteY11" fmla="*/ 464971 h 2147186"/>
              <a:gd name="connsiteX12" fmla="*/ 203067 w 1910216"/>
              <a:gd name="connsiteY12" fmla="*/ 596768 h 2147186"/>
              <a:gd name="connsiteX13" fmla="*/ 81013 w 1910216"/>
              <a:gd name="connsiteY13" fmla="*/ 710636 h 2147186"/>
              <a:gd name="connsiteX14" fmla="*/ 0 w 1910216"/>
              <a:gd name="connsiteY14" fmla="*/ 776689 h 2147186"/>
              <a:gd name="connsiteX0" fmla="*/ 0 w 1910216"/>
              <a:gd name="connsiteY0" fmla="*/ 776689 h 2147186"/>
              <a:gd name="connsiteX1" fmla="*/ 1392055 w 1910216"/>
              <a:gd name="connsiteY1" fmla="*/ 2147186 h 2147186"/>
              <a:gd name="connsiteX2" fmla="*/ 1492438 w 1910216"/>
              <a:gd name="connsiteY2" fmla="*/ 2069356 h 2147186"/>
              <a:gd name="connsiteX3" fmla="*/ 1636696 w 1910216"/>
              <a:gd name="connsiteY3" fmla="*/ 1990667 h 2147186"/>
              <a:gd name="connsiteX4" fmla="*/ 1910216 w 1910216"/>
              <a:gd name="connsiteY4" fmla="*/ 1945938 h 2147186"/>
              <a:gd name="connsiteX5" fmla="*/ 1907674 w 1910216"/>
              <a:gd name="connsiteY5" fmla="*/ 0 h 2147186"/>
              <a:gd name="connsiteX6" fmla="*/ 1608890 w 1910216"/>
              <a:gd name="connsiteY6" fmla="*/ 17177 h 2147186"/>
              <a:gd name="connsiteX7" fmla="*/ 1341924 w 1910216"/>
              <a:gd name="connsiteY7" fmla="*/ 62785 h 2147186"/>
              <a:gd name="connsiteX8" fmla="*/ 1129632 w 1910216"/>
              <a:gd name="connsiteY8" fmla="*/ 120538 h 2147186"/>
              <a:gd name="connsiteX9" fmla="*/ 930576 w 1910216"/>
              <a:gd name="connsiteY9" fmla="*/ 184956 h 2147186"/>
              <a:gd name="connsiteX10" fmla="*/ 672699 w 1910216"/>
              <a:gd name="connsiteY10" fmla="*/ 303417 h 2147186"/>
              <a:gd name="connsiteX11" fmla="*/ 393032 w 1910216"/>
              <a:gd name="connsiteY11" fmla="*/ 464971 h 2147186"/>
              <a:gd name="connsiteX12" fmla="*/ 203067 w 1910216"/>
              <a:gd name="connsiteY12" fmla="*/ 596768 h 2147186"/>
              <a:gd name="connsiteX13" fmla="*/ 81013 w 1910216"/>
              <a:gd name="connsiteY13" fmla="*/ 708119 h 2147186"/>
              <a:gd name="connsiteX14" fmla="*/ 0 w 1910216"/>
              <a:gd name="connsiteY14" fmla="*/ 776689 h 214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0216" h="2147186">
                <a:moveTo>
                  <a:pt x="0" y="776689"/>
                </a:moveTo>
                <a:lnTo>
                  <a:pt x="1392055" y="2147186"/>
                </a:lnTo>
                <a:cubicBezTo>
                  <a:pt x="1430596" y="2109498"/>
                  <a:pt x="1453897" y="2107044"/>
                  <a:pt x="1492438" y="2069356"/>
                </a:cubicBezTo>
                <a:cubicBezTo>
                  <a:pt x="1532904" y="2048160"/>
                  <a:pt x="1596230" y="2011863"/>
                  <a:pt x="1636696" y="1990667"/>
                </a:cubicBezTo>
                <a:cubicBezTo>
                  <a:pt x="1772743" y="1958981"/>
                  <a:pt x="1766549" y="1949942"/>
                  <a:pt x="1910216" y="1945938"/>
                </a:cubicBezTo>
                <a:cubicBezTo>
                  <a:pt x="1906829" y="1292259"/>
                  <a:pt x="1911061" y="653679"/>
                  <a:pt x="1907674" y="0"/>
                </a:cubicBezTo>
                <a:lnTo>
                  <a:pt x="1608890" y="17177"/>
                </a:lnTo>
                <a:cubicBezTo>
                  <a:pt x="1519901" y="34058"/>
                  <a:pt x="1466474" y="35837"/>
                  <a:pt x="1341924" y="62785"/>
                </a:cubicBezTo>
                <a:cubicBezTo>
                  <a:pt x="1230520" y="82875"/>
                  <a:pt x="1200396" y="102965"/>
                  <a:pt x="1129632" y="120538"/>
                </a:cubicBezTo>
                <a:lnTo>
                  <a:pt x="930576" y="184956"/>
                </a:lnTo>
                <a:lnTo>
                  <a:pt x="672699" y="303417"/>
                </a:lnTo>
                <a:lnTo>
                  <a:pt x="393032" y="464971"/>
                </a:lnTo>
                <a:lnTo>
                  <a:pt x="203067" y="596768"/>
                </a:lnTo>
                <a:lnTo>
                  <a:pt x="81013" y="708119"/>
                </a:lnTo>
                <a:cubicBezTo>
                  <a:pt x="53162" y="727619"/>
                  <a:pt x="32931" y="744604"/>
                  <a:pt x="0" y="776689"/>
                </a:cubicBezTo>
                <a:close/>
              </a:path>
            </a:pathLst>
          </a:custGeom>
          <a:solidFill>
            <a:srgbClr val="9CD59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hildren1">
            <a:extLst>
              <a:ext uri="{FF2B5EF4-FFF2-40B4-BE49-F238E27FC236}">
                <a16:creationId xmlns:a16="http://schemas.microsoft.com/office/drawing/2014/main" id="{B09074F9-B666-47B5-93EE-1D16CBE0523E}"/>
              </a:ext>
            </a:extLst>
          </p:cNvPr>
          <p:cNvSpPr/>
          <p:nvPr/>
        </p:nvSpPr>
        <p:spPr>
          <a:xfrm rot="13509884">
            <a:off x="10581451" y="1364588"/>
            <a:ext cx="508648" cy="584744"/>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74796 w 1963554"/>
              <a:gd name="connsiteY2" fmla="*/ 2030931 h 2184935"/>
              <a:gd name="connsiteX3" fmla="*/ 1956179 w 1963554"/>
              <a:gd name="connsiteY3" fmla="*/ 1956390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700448 w 1963554"/>
              <a:gd name="connsiteY2" fmla="*/ 2002123 h 2184935"/>
              <a:gd name="connsiteX3" fmla="*/ 1956179 w 1963554"/>
              <a:gd name="connsiteY3" fmla="*/ 1956390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700448 w 1963554"/>
              <a:gd name="connsiteY2" fmla="*/ 2002123 h 2184935"/>
              <a:gd name="connsiteX3" fmla="*/ 1956179 w 1963554"/>
              <a:gd name="connsiteY3" fmla="*/ 1956390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700448 w 1963554"/>
              <a:gd name="connsiteY2" fmla="*/ 2002123 h 2184935"/>
              <a:gd name="connsiteX3" fmla="*/ 1956179 w 1963554"/>
              <a:gd name="connsiteY3" fmla="*/ 1956390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700448 w 1963554"/>
              <a:gd name="connsiteY2" fmla="*/ 2002123 h 2184935"/>
              <a:gd name="connsiteX3" fmla="*/ 1956179 w 1963554"/>
              <a:gd name="connsiteY3" fmla="*/ 1956390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700426 w 1963554"/>
              <a:gd name="connsiteY2" fmla="*/ 1994940 h 2184935"/>
              <a:gd name="connsiteX3" fmla="*/ 1956179 w 1963554"/>
              <a:gd name="connsiteY3" fmla="*/ 1956390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56116"/>
              <a:gd name="connsiteX1" fmla="*/ 1444242 w 1963554"/>
              <a:gd name="connsiteY1" fmla="*/ 2156116 h 2156116"/>
              <a:gd name="connsiteX2" fmla="*/ 1700426 w 1963554"/>
              <a:gd name="connsiteY2" fmla="*/ 1994940 h 2156116"/>
              <a:gd name="connsiteX3" fmla="*/ 1956179 w 1963554"/>
              <a:gd name="connsiteY3" fmla="*/ 1956390 h 2156116"/>
              <a:gd name="connsiteX4" fmla="*/ 1963554 w 1963554"/>
              <a:gd name="connsiteY4" fmla="*/ 0 h 2156116"/>
              <a:gd name="connsiteX5" fmla="*/ 1626670 w 1963554"/>
              <a:gd name="connsiteY5" fmla="*/ 9626 h 2156116"/>
              <a:gd name="connsiteX6" fmla="*/ 1357163 w 1963554"/>
              <a:gd name="connsiteY6" fmla="*/ 57752 h 2156116"/>
              <a:gd name="connsiteX7" fmla="*/ 1155032 w 1963554"/>
              <a:gd name="connsiteY7" fmla="*/ 115504 h 2156116"/>
              <a:gd name="connsiteX8" fmla="*/ 943276 w 1963554"/>
              <a:gd name="connsiteY8" fmla="*/ 192506 h 2156116"/>
              <a:gd name="connsiteX9" fmla="*/ 693019 w 1963554"/>
              <a:gd name="connsiteY9" fmla="*/ 298384 h 2156116"/>
              <a:gd name="connsiteX10" fmla="*/ 423512 w 1963554"/>
              <a:gd name="connsiteY10" fmla="*/ 452388 h 2156116"/>
              <a:gd name="connsiteX11" fmla="*/ 231007 w 1963554"/>
              <a:gd name="connsiteY11" fmla="*/ 596767 h 2156116"/>
              <a:gd name="connsiteX12" fmla="*/ 96253 w 1963554"/>
              <a:gd name="connsiteY12" fmla="*/ 693019 h 2156116"/>
              <a:gd name="connsiteX13" fmla="*/ 0 w 1963554"/>
              <a:gd name="connsiteY13" fmla="*/ 789272 h 2156116"/>
              <a:gd name="connsiteX0" fmla="*/ 0 w 1963554"/>
              <a:gd name="connsiteY0" fmla="*/ 789272 h 2156116"/>
              <a:gd name="connsiteX1" fmla="*/ 1444242 w 1963554"/>
              <a:gd name="connsiteY1" fmla="*/ 2156116 h 2156116"/>
              <a:gd name="connsiteX2" fmla="*/ 1689332 w 1963554"/>
              <a:gd name="connsiteY2" fmla="*/ 1973418 h 2156116"/>
              <a:gd name="connsiteX3" fmla="*/ 1956179 w 1963554"/>
              <a:gd name="connsiteY3" fmla="*/ 1956390 h 2156116"/>
              <a:gd name="connsiteX4" fmla="*/ 1963554 w 1963554"/>
              <a:gd name="connsiteY4" fmla="*/ 0 h 2156116"/>
              <a:gd name="connsiteX5" fmla="*/ 1626670 w 1963554"/>
              <a:gd name="connsiteY5" fmla="*/ 9626 h 2156116"/>
              <a:gd name="connsiteX6" fmla="*/ 1357163 w 1963554"/>
              <a:gd name="connsiteY6" fmla="*/ 57752 h 2156116"/>
              <a:gd name="connsiteX7" fmla="*/ 1155032 w 1963554"/>
              <a:gd name="connsiteY7" fmla="*/ 115504 h 2156116"/>
              <a:gd name="connsiteX8" fmla="*/ 943276 w 1963554"/>
              <a:gd name="connsiteY8" fmla="*/ 192506 h 2156116"/>
              <a:gd name="connsiteX9" fmla="*/ 693019 w 1963554"/>
              <a:gd name="connsiteY9" fmla="*/ 298384 h 2156116"/>
              <a:gd name="connsiteX10" fmla="*/ 423512 w 1963554"/>
              <a:gd name="connsiteY10" fmla="*/ 452388 h 2156116"/>
              <a:gd name="connsiteX11" fmla="*/ 231007 w 1963554"/>
              <a:gd name="connsiteY11" fmla="*/ 596767 h 2156116"/>
              <a:gd name="connsiteX12" fmla="*/ 96253 w 1963554"/>
              <a:gd name="connsiteY12" fmla="*/ 693019 h 2156116"/>
              <a:gd name="connsiteX13" fmla="*/ 0 w 1963554"/>
              <a:gd name="connsiteY13" fmla="*/ 789272 h 2156116"/>
              <a:gd name="connsiteX0" fmla="*/ 0 w 1963554"/>
              <a:gd name="connsiteY0" fmla="*/ 789272 h 2156116"/>
              <a:gd name="connsiteX1" fmla="*/ 1444242 w 1963554"/>
              <a:gd name="connsiteY1" fmla="*/ 2156116 h 2156116"/>
              <a:gd name="connsiteX2" fmla="*/ 1693092 w 1963554"/>
              <a:gd name="connsiteY2" fmla="*/ 2002144 h 2156116"/>
              <a:gd name="connsiteX3" fmla="*/ 1956179 w 1963554"/>
              <a:gd name="connsiteY3" fmla="*/ 1956390 h 2156116"/>
              <a:gd name="connsiteX4" fmla="*/ 1963554 w 1963554"/>
              <a:gd name="connsiteY4" fmla="*/ 0 h 2156116"/>
              <a:gd name="connsiteX5" fmla="*/ 1626670 w 1963554"/>
              <a:gd name="connsiteY5" fmla="*/ 9626 h 2156116"/>
              <a:gd name="connsiteX6" fmla="*/ 1357163 w 1963554"/>
              <a:gd name="connsiteY6" fmla="*/ 57752 h 2156116"/>
              <a:gd name="connsiteX7" fmla="*/ 1155032 w 1963554"/>
              <a:gd name="connsiteY7" fmla="*/ 115504 h 2156116"/>
              <a:gd name="connsiteX8" fmla="*/ 943276 w 1963554"/>
              <a:gd name="connsiteY8" fmla="*/ 192506 h 2156116"/>
              <a:gd name="connsiteX9" fmla="*/ 693019 w 1963554"/>
              <a:gd name="connsiteY9" fmla="*/ 298384 h 2156116"/>
              <a:gd name="connsiteX10" fmla="*/ 423512 w 1963554"/>
              <a:gd name="connsiteY10" fmla="*/ 452388 h 2156116"/>
              <a:gd name="connsiteX11" fmla="*/ 231007 w 1963554"/>
              <a:gd name="connsiteY11" fmla="*/ 596767 h 2156116"/>
              <a:gd name="connsiteX12" fmla="*/ 96253 w 1963554"/>
              <a:gd name="connsiteY12" fmla="*/ 693019 h 2156116"/>
              <a:gd name="connsiteX13" fmla="*/ 0 w 1963554"/>
              <a:gd name="connsiteY13" fmla="*/ 789272 h 2156116"/>
              <a:gd name="connsiteX0" fmla="*/ 0 w 1954357"/>
              <a:gd name="connsiteY0" fmla="*/ 791043 h 2156116"/>
              <a:gd name="connsiteX1" fmla="*/ 1435045 w 1954357"/>
              <a:gd name="connsiteY1" fmla="*/ 2156116 h 2156116"/>
              <a:gd name="connsiteX2" fmla="*/ 1683895 w 1954357"/>
              <a:gd name="connsiteY2" fmla="*/ 2002144 h 2156116"/>
              <a:gd name="connsiteX3" fmla="*/ 1946982 w 1954357"/>
              <a:gd name="connsiteY3" fmla="*/ 1956390 h 2156116"/>
              <a:gd name="connsiteX4" fmla="*/ 1954357 w 1954357"/>
              <a:gd name="connsiteY4" fmla="*/ 0 h 2156116"/>
              <a:gd name="connsiteX5" fmla="*/ 1617473 w 1954357"/>
              <a:gd name="connsiteY5" fmla="*/ 9626 h 2156116"/>
              <a:gd name="connsiteX6" fmla="*/ 1347966 w 1954357"/>
              <a:gd name="connsiteY6" fmla="*/ 57752 h 2156116"/>
              <a:gd name="connsiteX7" fmla="*/ 1145835 w 1954357"/>
              <a:gd name="connsiteY7" fmla="*/ 115504 h 2156116"/>
              <a:gd name="connsiteX8" fmla="*/ 934079 w 1954357"/>
              <a:gd name="connsiteY8" fmla="*/ 192506 h 2156116"/>
              <a:gd name="connsiteX9" fmla="*/ 683822 w 1954357"/>
              <a:gd name="connsiteY9" fmla="*/ 298384 h 2156116"/>
              <a:gd name="connsiteX10" fmla="*/ 414315 w 1954357"/>
              <a:gd name="connsiteY10" fmla="*/ 452388 h 2156116"/>
              <a:gd name="connsiteX11" fmla="*/ 221810 w 1954357"/>
              <a:gd name="connsiteY11" fmla="*/ 596767 h 2156116"/>
              <a:gd name="connsiteX12" fmla="*/ 87056 w 1954357"/>
              <a:gd name="connsiteY12" fmla="*/ 693019 h 2156116"/>
              <a:gd name="connsiteX13" fmla="*/ 0 w 1954357"/>
              <a:gd name="connsiteY13" fmla="*/ 791043 h 2156116"/>
              <a:gd name="connsiteX0" fmla="*/ 0 w 1954357"/>
              <a:gd name="connsiteY0" fmla="*/ 791043 h 2170485"/>
              <a:gd name="connsiteX1" fmla="*/ 1435087 w 1954357"/>
              <a:gd name="connsiteY1" fmla="*/ 2170485 h 2170485"/>
              <a:gd name="connsiteX2" fmla="*/ 1683895 w 1954357"/>
              <a:gd name="connsiteY2" fmla="*/ 2002144 h 2170485"/>
              <a:gd name="connsiteX3" fmla="*/ 1946982 w 1954357"/>
              <a:gd name="connsiteY3" fmla="*/ 1956390 h 2170485"/>
              <a:gd name="connsiteX4" fmla="*/ 1954357 w 1954357"/>
              <a:gd name="connsiteY4" fmla="*/ 0 h 2170485"/>
              <a:gd name="connsiteX5" fmla="*/ 1617473 w 1954357"/>
              <a:gd name="connsiteY5" fmla="*/ 9626 h 2170485"/>
              <a:gd name="connsiteX6" fmla="*/ 1347966 w 1954357"/>
              <a:gd name="connsiteY6" fmla="*/ 57752 h 2170485"/>
              <a:gd name="connsiteX7" fmla="*/ 1145835 w 1954357"/>
              <a:gd name="connsiteY7" fmla="*/ 115504 h 2170485"/>
              <a:gd name="connsiteX8" fmla="*/ 934079 w 1954357"/>
              <a:gd name="connsiteY8" fmla="*/ 192506 h 2170485"/>
              <a:gd name="connsiteX9" fmla="*/ 683822 w 1954357"/>
              <a:gd name="connsiteY9" fmla="*/ 298384 h 2170485"/>
              <a:gd name="connsiteX10" fmla="*/ 414315 w 1954357"/>
              <a:gd name="connsiteY10" fmla="*/ 452388 h 2170485"/>
              <a:gd name="connsiteX11" fmla="*/ 221810 w 1954357"/>
              <a:gd name="connsiteY11" fmla="*/ 596767 h 2170485"/>
              <a:gd name="connsiteX12" fmla="*/ 87056 w 1954357"/>
              <a:gd name="connsiteY12" fmla="*/ 693019 h 2170485"/>
              <a:gd name="connsiteX13" fmla="*/ 0 w 1954357"/>
              <a:gd name="connsiteY13" fmla="*/ 791043 h 2170485"/>
              <a:gd name="connsiteX0" fmla="*/ 0 w 1954357"/>
              <a:gd name="connsiteY0" fmla="*/ 791043 h 2170485"/>
              <a:gd name="connsiteX1" fmla="*/ 1435087 w 1954357"/>
              <a:gd name="connsiteY1" fmla="*/ 2170485 h 2170485"/>
              <a:gd name="connsiteX2" fmla="*/ 1680249 w 1954357"/>
              <a:gd name="connsiteY2" fmla="*/ 2012930 h 2170485"/>
              <a:gd name="connsiteX3" fmla="*/ 1946982 w 1954357"/>
              <a:gd name="connsiteY3" fmla="*/ 1956390 h 2170485"/>
              <a:gd name="connsiteX4" fmla="*/ 1954357 w 1954357"/>
              <a:gd name="connsiteY4" fmla="*/ 0 h 2170485"/>
              <a:gd name="connsiteX5" fmla="*/ 1617473 w 1954357"/>
              <a:gd name="connsiteY5" fmla="*/ 9626 h 2170485"/>
              <a:gd name="connsiteX6" fmla="*/ 1347966 w 1954357"/>
              <a:gd name="connsiteY6" fmla="*/ 57752 h 2170485"/>
              <a:gd name="connsiteX7" fmla="*/ 1145835 w 1954357"/>
              <a:gd name="connsiteY7" fmla="*/ 115504 h 2170485"/>
              <a:gd name="connsiteX8" fmla="*/ 934079 w 1954357"/>
              <a:gd name="connsiteY8" fmla="*/ 192506 h 2170485"/>
              <a:gd name="connsiteX9" fmla="*/ 683822 w 1954357"/>
              <a:gd name="connsiteY9" fmla="*/ 298384 h 2170485"/>
              <a:gd name="connsiteX10" fmla="*/ 414315 w 1954357"/>
              <a:gd name="connsiteY10" fmla="*/ 452388 h 2170485"/>
              <a:gd name="connsiteX11" fmla="*/ 221810 w 1954357"/>
              <a:gd name="connsiteY11" fmla="*/ 596767 h 2170485"/>
              <a:gd name="connsiteX12" fmla="*/ 87056 w 1954357"/>
              <a:gd name="connsiteY12" fmla="*/ 693019 h 2170485"/>
              <a:gd name="connsiteX13" fmla="*/ 0 w 1954357"/>
              <a:gd name="connsiteY13" fmla="*/ 791043 h 2170485"/>
              <a:gd name="connsiteX0" fmla="*/ 0 w 1947240"/>
              <a:gd name="connsiteY0" fmla="*/ 798176 h 2177618"/>
              <a:gd name="connsiteX1" fmla="*/ 1435087 w 1947240"/>
              <a:gd name="connsiteY1" fmla="*/ 2177618 h 2177618"/>
              <a:gd name="connsiteX2" fmla="*/ 1680249 w 1947240"/>
              <a:gd name="connsiteY2" fmla="*/ 2020063 h 2177618"/>
              <a:gd name="connsiteX3" fmla="*/ 1946982 w 1947240"/>
              <a:gd name="connsiteY3" fmla="*/ 1963523 h 2177618"/>
              <a:gd name="connsiteX4" fmla="*/ 1935954 w 1947240"/>
              <a:gd name="connsiteY4" fmla="*/ 0 h 2177618"/>
              <a:gd name="connsiteX5" fmla="*/ 1617473 w 1947240"/>
              <a:gd name="connsiteY5" fmla="*/ 16759 h 2177618"/>
              <a:gd name="connsiteX6" fmla="*/ 1347966 w 1947240"/>
              <a:gd name="connsiteY6" fmla="*/ 64885 h 2177618"/>
              <a:gd name="connsiteX7" fmla="*/ 1145835 w 1947240"/>
              <a:gd name="connsiteY7" fmla="*/ 122637 h 2177618"/>
              <a:gd name="connsiteX8" fmla="*/ 934079 w 1947240"/>
              <a:gd name="connsiteY8" fmla="*/ 199639 h 2177618"/>
              <a:gd name="connsiteX9" fmla="*/ 683822 w 1947240"/>
              <a:gd name="connsiteY9" fmla="*/ 305517 h 2177618"/>
              <a:gd name="connsiteX10" fmla="*/ 414315 w 1947240"/>
              <a:gd name="connsiteY10" fmla="*/ 459521 h 2177618"/>
              <a:gd name="connsiteX11" fmla="*/ 221810 w 1947240"/>
              <a:gd name="connsiteY11" fmla="*/ 603900 h 2177618"/>
              <a:gd name="connsiteX12" fmla="*/ 87056 w 1947240"/>
              <a:gd name="connsiteY12" fmla="*/ 700152 h 2177618"/>
              <a:gd name="connsiteX13" fmla="*/ 0 w 1947240"/>
              <a:gd name="connsiteY13" fmla="*/ 798176 h 2177618"/>
              <a:gd name="connsiteX0" fmla="*/ 0 w 1943623"/>
              <a:gd name="connsiteY0" fmla="*/ 798176 h 2177618"/>
              <a:gd name="connsiteX1" fmla="*/ 1435087 w 1943623"/>
              <a:gd name="connsiteY1" fmla="*/ 2177618 h 2177618"/>
              <a:gd name="connsiteX2" fmla="*/ 1680249 w 1943623"/>
              <a:gd name="connsiteY2" fmla="*/ 2020063 h 2177618"/>
              <a:gd name="connsiteX3" fmla="*/ 1943296 w 1943623"/>
              <a:gd name="connsiteY3" fmla="*/ 1959941 h 2177618"/>
              <a:gd name="connsiteX4" fmla="*/ 1935954 w 1943623"/>
              <a:gd name="connsiteY4" fmla="*/ 0 h 2177618"/>
              <a:gd name="connsiteX5" fmla="*/ 1617473 w 1943623"/>
              <a:gd name="connsiteY5" fmla="*/ 16759 h 2177618"/>
              <a:gd name="connsiteX6" fmla="*/ 1347966 w 1943623"/>
              <a:gd name="connsiteY6" fmla="*/ 64885 h 2177618"/>
              <a:gd name="connsiteX7" fmla="*/ 1145835 w 1943623"/>
              <a:gd name="connsiteY7" fmla="*/ 122637 h 2177618"/>
              <a:gd name="connsiteX8" fmla="*/ 934079 w 1943623"/>
              <a:gd name="connsiteY8" fmla="*/ 199639 h 2177618"/>
              <a:gd name="connsiteX9" fmla="*/ 683822 w 1943623"/>
              <a:gd name="connsiteY9" fmla="*/ 305517 h 2177618"/>
              <a:gd name="connsiteX10" fmla="*/ 414315 w 1943623"/>
              <a:gd name="connsiteY10" fmla="*/ 459521 h 2177618"/>
              <a:gd name="connsiteX11" fmla="*/ 221810 w 1943623"/>
              <a:gd name="connsiteY11" fmla="*/ 603900 h 2177618"/>
              <a:gd name="connsiteX12" fmla="*/ 87056 w 1943623"/>
              <a:gd name="connsiteY12" fmla="*/ 700152 h 2177618"/>
              <a:gd name="connsiteX13" fmla="*/ 0 w 1943623"/>
              <a:gd name="connsiteY13" fmla="*/ 798176 h 2177618"/>
              <a:gd name="connsiteX0" fmla="*/ 0 w 1943623"/>
              <a:gd name="connsiteY0" fmla="*/ 798176 h 2183044"/>
              <a:gd name="connsiteX1" fmla="*/ 1422235 w 1943623"/>
              <a:gd name="connsiteY1" fmla="*/ 2183044 h 2183044"/>
              <a:gd name="connsiteX2" fmla="*/ 1680249 w 1943623"/>
              <a:gd name="connsiteY2" fmla="*/ 2020063 h 2183044"/>
              <a:gd name="connsiteX3" fmla="*/ 1943296 w 1943623"/>
              <a:gd name="connsiteY3" fmla="*/ 1959941 h 2183044"/>
              <a:gd name="connsiteX4" fmla="*/ 1935954 w 1943623"/>
              <a:gd name="connsiteY4" fmla="*/ 0 h 2183044"/>
              <a:gd name="connsiteX5" fmla="*/ 1617473 w 1943623"/>
              <a:gd name="connsiteY5" fmla="*/ 16759 h 2183044"/>
              <a:gd name="connsiteX6" fmla="*/ 1347966 w 1943623"/>
              <a:gd name="connsiteY6" fmla="*/ 64885 h 2183044"/>
              <a:gd name="connsiteX7" fmla="*/ 1145835 w 1943623"/>
              <a:gd name="connsiteY7" fmla="*/ 122637 h 2183044"/>
              <a:gd name="connsiteX8" fmla="*/ 934079 w 1943623"/>
              <a:gd name="connsiteY8" fmla="*/ 199639 h 2183044"/>
              <a:gd name="connsiteX9" fmla="*/ 683822 w 1943623"/>
              <a:gd name="connsiteY9" fmla="*/ 305517 h 2183044"/>
              <a:gd name="connsiteX10" fmla="*/ 414315 w 1943623"/>
              <a:gd name="connsiteY10" fmla="*/ 459521 h 2183044"/>
              <a:gd name="connsiteX11" fmla="*/ 221810 w 1943623"/>
              <a:gd name="connsiteY11" fmla="*/ 603900 h 2183044"/>
              <a:gd name="connsiteX12" fmla="*/ 87056 w 1943623"/>
              <a:gd name="connsiteY12" fmla="*/ 700152 h 2183044"/>
              <a:gd name="connsiteX13" fmla="*/ 0 w 1943623"/>
              <a:gd name="connsiteY13" fmla="*/ 798176 h 2183044"/>
              <a:gd name="connsiteX0" fmla="*/ 0 w 1943623"/>
              <a:gd name="connsiteY0" fmla="*/ 798176 h 2183044"/>
              <a:gd name="connsiteX1" fmla="*/ 1422235 w 1943623"/>
              <a:gd name="connsiteY1" fmla="*/ 2183044 h 2183044"/>
              <a:gd name="connsiteX2" fmla="*/ 1680249 w 1943623"/>
              <a:gd name="connsiteY2" fmla="*/ 2020063 h 2183044"/>
              <a:gd name="connsiteX3" fmla="*/ 1943296 w 1943623"/>
              <a:gd name="connsiteY3" fmla="*/ 1959941 h 2183044"/>
              <a:gd name="connsiteX4" fmla="*/ 1935954 w 1943623"/>
              <a:gd name="connsiteY4" fmla="*/ 0 h 2183044"/>
              <a:gd name="connsiteX5" fmla="*/ 1617473 w 1943623"/>
              <a:gd name="connsiteY5" fmla="*/ 16759 h 2183044"/>
              <a:gd name="connsiteX6" fmla="*/ 1347966 w 1943623"/>
              <a:gd name="connsiteY6" fmla="*/ 64885 h 2183044"/>
              <a:gd name="connsiteX7" fmla="*/ 1145835 w 1943623"/>
              <a:gd name="connsiteY7" fmla="*/ 122637 h 2183044"/>
              <a:gd name="connsiteX8" fmla="*/ 934079 w 1943623"/>
              <a:gd name="connsiteY8" fmla="*/ 199639 h 2183044"/>
              <a:gd name="connsiteX9" fmla="*/ 683822 w 1943623"/>
              <a:gd name="connsiteY9" fmla="*/ 305517 h 2183044"/>
              <a:gd name="connsiteX10" fmla="*/ 414315 w 1943623"/>
              <a:gd name="connsiteY10" fmla="*/ 459521 h 2183044"/>
              <a:gd name="connsiteX11" fmla="*/ 221810 w 1943623"/>
              <a:gd name="connsiteY11" fmla="*/ 603900 h 2183044"/>
              <a:gd name="connsiteX12" fmla="*/ 87056 w 1943623"/>
              <a:gd name="connsiteY12" fmla="*/ 700152 h 2183044"/>
              <a:gd name="connsiteX13" fmla="*/ 0 w 1943623"/>
              <a:gd name="connsiteY13" fmla="*/ 798176 h 2183044"/>
              <a:gd name="connsiteX0" fmla="*/ 0 w 1943623"/>
              <a:gd name="connsiteY0" fmla="*/ 798176 h 2183044"/>
              <a:gd name="connsiteX1" fmla="*/ 1422235 w 1943623"/>
              <a:gd name="connsiteY1" fmla="*/ 2183044 h 2183044"/>
              <a:gd name="connsiteX2" fmla="*/ 1680249 w 1943623"/>
              <a:gd name="connsiteY2" fmla="*/ 2020063 h 2183044"/>
              <a:gd name="connsiteX3" fmla="*/ 1943296 w 1943623"/>
              <a:gd name="connsiteY3" fmla="*/ 1959941 h 2183044"/>
              <a:gd name="connsiteX4" fmla="*/ 1935954 w 1943623"/>
              <a:gd name="connsiteY4" fmla="*/ 0 h 2183044"/>
              <a:gd name="connsiteX5" fmla="*/ 1617473 w 1943623"/>
              <a:gd name="connsiteY5" fmla="*/ 16759 h 2183044"/>
              <a:gd name="connsiteX6" fmla="*/ 1347966 w 1943623"/>
              <a:gd name="connsiteY6" fmla="*/ 64885 h 2183044"/>
              <a:gd name="connsiteX7" fmla="*/ 1145835 w 1943623"/>
              <a:gd name="connsiteY7" fmla="*/ 122637 h 2183044"/>
              <a:gd name="connsiteX8" fmla="*/ 934079 w 1943623"/>
              <a:gd name="connsiteY8" fmla="*/ 199639 h 2183044"/>
              <a:gd name="connsiteX9" fmla="*/ 683822 w 1943623"/>
              <a:gd name="connsiteY9" fmla="*/ 305517 h 2183044"/>
              <a:gd name="connsiteX10" fmla="*/ 414315 w 1943623"/>
              <a:gd name="connsiteY10" fmla="*/ 459521 h 2183044"/>
              <a:gd name="connsiteX11" fmla="*/ 221810 w 1943623"/>
              <a:gd name="connsiteY11" fmla="*/ 603900 h 2183044"/>
              <a:gd name="connsiteX12" fmla="*/ 94431 w 1943623"/>
              <a:gd name="connsiteY12" fmla="*/ 707316 h 2183044"/>
              <a:gd name="connsiteX13" fmla="*/ 0 w 1943623"/>
              <a:gd name="connsiteY13" fmla="*/ 798176 h 21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43623" h="2183044">
                <a:moveTo>
                  <a:pt x="0" y="798176"/>
                </a:moveTo>
                <a:lnTo>
                  <a:pt x="1422235" y="2183044"/>
                </a:lnTo>
                <a:cubicBezTo>
                  <a:pt x="1510007" y="2104168"/>
                  <a:pt x="1581353" y="2066641"/>
                  <a:pt x="1680249" y="2020063"/>
                </a:cubicBezTo>
                <a:cubicBezTo>
                  <a:pt x="1789323" y="1981404"/>
                  <a:pt x="1858052" y="1975185"/>
                  <a:pt x="1943296" y="1959941"/>
                </a:cubicBezTo>
                <a:cubicBezTo>
                  <a:pt x="1945754" y="1307811"/>
                  <a:pt x="1933496" y="652130"/>
                  <a:pt x="1935954" y="0"/>
                </a:cubicBezTo>
                <a:lnTo>
                  <a:pt x="1617473" y="16759"/>
                </a:lnTo>
                <a:lnTo>
                  <a:pt x="1347966" y="64885"/>
                </a:lnTo>
                <a:lnTo>
                  <a:pt x="1145835" y="122637"/>
                </a:lnTo>
                <a:lnTo>
                  <a:pt x="934079" y="199639"/>
                </a:lnTo>
                <a:lnTo>
                  <a:pt x="683822" y="305517"/>
                </a:lnTo>
                <a:lnTo>
                  <a:pt x="414315" y="459521"/>
                </a:lnTo>
                <a:lnTo>
                  <a:pt x="221810" y="603900"/>
                </a:lnTo>
                <a:lnTo>
                  <a:pt x="94431" y="707316"/>
                </a:lnTo>
                <a:lnTo>
                  <a:pt x="0" y="798176"/>
                </a:lnTo>
                <a:close/>
              </a:path>
            </a:pathLst>
          </a:custGeom>
          <a:solidFill>
            <a:srgbClr val="EFB9B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Privilege1">
            <a:extLst>
              <a:ext uri="{FF2B5EF4-FFF2-40B4-BE49-F238E27FC236}">
                <a16:creationId xmlns:a16="http://schemas.microsoft.com/office/drawing/2014/main" id="{FC0751CE-BC8F-4D96-98E9-4F7E60F3A864}"/>
              </a:ext>
            </a:extLst>
          </p:cNvPr>
          <p:cNvSpPr/>
          <p:nvPr/>
        </p:nvSpPr>
        <p:spPr>
          <a:xfrm rot="16200000">
            <a:off x="10264704" y="1123222"/>
            <a:ext cx="508388" cy="583152"/>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74796 w 1963554"/>
              <a:gd name="connsiteY2" fmla="*/ 2030931 h 2184935"/>
              <a:gd name="connsiteX3" fmla="*/ 1805421 w 1963554"/>
              <a:gd name="connsiteY3" fmla="*/ 1973299 h 2184935"/>
              <a:gd name="connsiteX4" fmla="*/ 1963554 w 1963554"/>
              <a:gd name="connsiteY4" fmla="*/ 1963554 h 2184935"/>
              <a:gd name="connsiteX5" fmla="*/ 1963554 w 1963554"/>
              <a:gd name="connsiteY5" fmla="*/ 0 h 2184935"/>
              <a:gd name="connsiteX6" fmla="*/ 1626670 w 1963554"/>
              <a:gd name="connsiteY6" fmla="*/ 9626 h 2184935"/>
              <a:gd name="connsiteX7" fmla="*/ 1357163 w 1963554"/>
              <a:gd name="connsiteY7" fmla="*/ 57752 h 2184935"/>
              <a:gd name="connsiteX8" fmla="*/ 1155032 w 1963554"/>
              <a:gd name="connsiteY8" fmla="*/ 115504 h 2184935"/>
              <a:gd name="connsiteX9" fmla="*/ 943276 w 1963554"/>
              <a:gd name="connsiteY9" fmla="*/ 192506 h 2184935"/>
              <a:gd name="connsiteX10" fmla="*/ 693019 w 1963554"/>
              <a:gd name="connsiteY10" fmla="*/ 298384 h 2184935"/>
              <a:gd name="connsiteX11" fmla="*/ 423512 w 1963554"/>
              <a:gd name="connsiteY11" fmla="*/ 452388 h 2184935"/>
              <a:gd name="connsiteX12" fmla="*/ 231007 w 1963554"/>
              <a:gd name="connsiteY12" fmla="*/ 596767 h 2184935"/>
              <a:gd name="connsiteX13" fmla="*/ 96253 w 1963554"/>
              <a:gd name="connsiteY13" fmla="*/ 693019 h 2184935"/>
              <a:gd name="connsiteX14" fmla="*/ 0 w 1963554"/>
              <a:gd name="connsiteY14" fmla="*/ 789272 h 2184935"/>
              <a:gd name="connsiteX0" fmla="*/ 0 w 1963554"/>
              <a:gd name="connsiteY0" fmla="*/ 789272 h 2184935"/>
              <a:gd name="connsiteX1" fmla="*/ 1414914 w 1963554"/>
              <a:gd name="connsiteY1" fmla="*/ 2184935 h 2184935"/>
              <a:gd name="connsiteX2" fmla="*/ 1588996 w 1963554"/>
              <a:gd name="connsiteY2" fmla="*/ 2062772 h 2184935"/>
              <a:gd name="connsiteX3" fmla="*/ 1674796 w 1963554"/>
              <a:gd name="connsiteY3" fmla="*/ 2030931 h 2184935"/>
              <a:gd name="connsiteX4" fmla="*/ 1805421 w 1963554"/>
              <a:gd name="connsiteY4" fmla="*/ 1973299 h 2184935"/>
              <a:gd name="connsiteX5" fmla="*/ 1963554 w 1963554"/>
              <a:gd name="connsiteY5" fmla="*/ 1963554 h 2184935"/>
              <a:gd name="connsiteX6" fmla="*/ 1963554 w 1963554"/>
              <a:gd name="connsiteY6" fmla="*/ 0 h 2184935"/>
              <a:gd name="connsiteX7" fmla="*/ 1626670 w 1963554"/>
              <a:gd name="connsiteY7" fmla="*/ 9626 h 2184935"/>
              <a:gd name="connsiteX8" fmla="*/ 1357163 w 1963554"/>
              <a:gd name="connsiteY8" fmla="*/ 57752 h 2184935"/>
              <a:gd name="connsiteX9" fmla="*/ 1155032 w 1963554"/>
              <a:gd name="connsiteY9" fmla="*/ 115504 h 2184935"/>
              <a:gd name="connsiteX10" fmla="*/ 943276 w 1963554"/>
              <a:gd name="connsiteY10" fmla="*/ 192506 h 2184935"/>
              <a:gd name="connsiteX11" fmla="*/ 693019 w 1963554"/>
              <a:gd name="connsiteY11" fmla="*/ 298384 h 2184935"/>
              <a:gd name="connsiteX12" fmla="*/ 423512 w 1963554"/>
              <a:gd name="connsiteY12" fmla="*/ 452388 h 2184935"/>
              <a:gd name="connsiteX13" fmla="*/ 231007 w 1963554"/>
              <a:gd name="connsiteY13" fmla="*/ 596767 h 2184935"/>
              <a:gd name="connsiteX14" fmla="*/ 96253 w 1963554"/>
              <a:gd name="connsiteY14" fmla="*/ 693019 h 2184935"/>
              <a:gd name="connsiteX15" fmla="*/ 0 w 1963554"/>
              <a:gd name="connsiteY15" fmla="*/ 789272 h 2184935"/>
              <a:gd name="connsiteX0" fmla="*/ 0 w 1963554"/>
              <a:gd name="connsiteY0" fmla="*/ 789272 h 2152628"/>
              <a:gd name="connsiteX1" fmla="*/ 1450150 w 1963554"/>
              <a:gd name="connsiteY1" fmla="*/ 2152628 h 2152628"/>
              <a:gd name="connsiteX2" fmla="*/ 1588996 w 1963554"/>
              <a:gd name="connsiteY2" fmla="*/ 2062772 h 2152628"/>
              <a:gd name="connsiteX3" fmla="*/ 1674796 w 1963554"/>
              <a:gd name="connsiteY3" fmla="*/ 2030931 h 2152628"/>
              <a:gd name="connsiteX4" fmla="*/ 1805421 w 1963554"/>
              <a:gd name="connsiteY4" fmla="*/ 1973299 h 2152628"/>
              <a:gd name="connsiteX5" fmla="*/ 1963554 w 1963554"/>
              <a:gd name="connsiteY5" fmla="*/ 1963554 h 2152628"/>
              <a:gd name="connsiteX6" fmla="*/ 1963554 w 1963554"/>
              <a:gd name="connsiteY6" fmla="*/ 0 h 2152628"/>
              <a:gd name="connsiteX7" fmla="*/ 1626670 w 1963554"/>
              <a:gd name="connsiteY7" fmla="*/ 9626 h 2152628"/>
              <a:gd name="connsiteX8" fmla="*/ 1357163 w 1963554"/>
              <a:gd name="connsiteY8" fmla="*/ 57752 h 2152628"/>
              <a:gd name="connsiteX9" fmla="*/ 1155032 w 1963554"/>
              <a:gd name="connsiteY9" fmla="*/ 115504 h 2152628"/>
              <a:gd name="connsiteX10" fmla="*/ 943276 w 1963554"/>
              <a:gd name="connsiteY10" fmla="*/ 192506 h 2152628"/>
              <a:gd name="connsiteX11" fmla="*/ 693019 w 1963554"/>
              <a:gd name="connsiteY11" fmla="*/ 298384 h 2152628"/>
              <a:gd name="connsiteX12" fmla="*/ 423512 w 1963554"/>
              <a:gd name="connsiteY12" fmla="*/ 452388 h 2152628"/>
              <a:gd name="connsiteX13" fmla="*/ 231007 w 1963554"/>
              <a:gd name="connsiteY13" fmla="*/ 596767 h 2152628"/>
              <a:gd name="connsiteX14" fmla="*/ 96253 w 1963554"/>
              <a:gd name="connsiteY14" fmla="*/ 693019 h 2152628"/>
              <a:gd name="connsiteX15" fmla="*/ 0 w 1963554"/>
              <a:gd name="connsiteY15" fmla="*/ 789272 h 2152628"/>
              <a:gd name="connsiteX0" fmla="*/ 0 w 1963554"/>
              <a:gd name="connsiteY0" fmla="*/ 779646 h 2143002"/>
              <a:gd name="connsiteX1" fmla="*/ 1450150 w 1963554"/>
              <a:gd name="connsiteY1" fmla="*/ 2143002 h 2143002"/>
              <a:gd name="connsiteX2" fmla="*/ 1588996 w 1963554"/>
              <a:gd name="connsiteY2" fmla="*/ 2053146 h 2143002"/>
              <a:gd name="connsiteX3" fmla="*/ 1674796 w 1963554"/>
              <a:gd name="connsiteY3" fmla="*/ 2021305 h 2143002"/>
              <a:gd name="connsiteX4" fmla="*/ 1805421 w 1963554"/>
              <a:gd name="connsiteY4" fmla="*/ 1963673 h 2143002"/>
              <a:gd name="connsiteX5" fmla="*/ 1963554 w 1963554"/>
              <a:gd name="connsiteY5" fmla="*/ 1953928 h 2143002"/>
              <a:gd name="connsiteX6" fmla="*/ 1958520 w 1963554"/>
              <a:gd name="connsiteY6" fmla="*/ 27654 h 2143002"/>
              <a:gd name="connsiteX7" fmla="*/ 1626670 w 1963554"/>
              <a:gd name="connsiteY7" fmla="*/ 0 h 2143002"/>
              <a:gd name="connsiteX8" fmla="*/ 1357163 w 1963554"/>
              <a:gd name="connsiteY8" fmla="*/ 48126 h 2143002"/>
              <a:gd name="connsiteX9" fmla="*/ 1155032 w 1963554"/>
              <a:gd name="connsiteY9" fmla="*/ 105878 h 2143002"/>
              <a:gd name="connsiteX10" fmla="*/ 943276 w 1963554"/>
              <a:gd name="connsiteY10" fmla="*/ 182880 h 2143002"/>
              <a:gd name="connsiteX11" fmla="*/ 693019 w 1963554"/>
              <a:gd name="connsiteY11" fmla="*/ 288758 h 2143002"/>
              <a:gd name="connsiteX12" fmla="*/ 423512 w 1963554"/>
              <a:gd name="connsiteY12" fmla="*/ 442762 h 2143002"/>
              <a:gd name="connsiteX13" fmla="*/ 231007 w 1963554"/>
              <a:gd name="connsiteY13" fmla="*/ 587141 h 2143002"/>
              <a:gd name="connsiteX14" fmla="*/ 96253 w 1963554"/>
              <a:gd name="connsiteY14" fmla="*/ 683393 h 2143002"/>
              <a:gd name="connsiteX15" fmla="*/ 0 w 1963554"/>
              <a:gd name="connsiteY15" fmla="*/ 779646 h 2143002"/>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57163 w 1963554"/>
              <a:gd name="connsiteY8" fmla="*/ 20472 h 2115348"/>
              <a:gd name="connsiteX9" fmla="*/ 1155032 w 1963554"/>
              <a:gd name="connsiteY9" fmla="*/ 78224 h 2115348"/>
              <a:gd name="connsiteX10" fmla="*/ 943276 w 1963554"/>
              <a:gd name="connsiteY10" fmla="*/ 155226 h 2115348"/>
              <a:gd name="connsiteX11" fmla="*/ 693019 w 1963554"/>
              <a:gd name="connsiteY11" fmla="*/ 261104 h 2115348"/>
              <a:gd name="connsiteX12" fmla="*/ 423512 w 1963554"/>
              <a:gd name="connsiteY12" fmla="*/ 415108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55032 w 1963554"/>
              <a:gd name="connsiteY9" fmla="*/ 78224 h 2115348"/>
              <a:gd name="connsiteX10" fmla="*/ 943276 w 1963554"/>
              <a:gd name="connsiteY10" fmla="*/ 155226 h 2115348"/>
              <a:gd name="connsiteX11" fmla="*/ 693019 w 1963554"/>
              <a:gd name="connsiteY11" fmla="*/ 261104 h 2115348"/>
              <a:gd name="connsiteX12" fmla="*/ 423512 w 1963554"/>
              <a:gd name="connsiteY12" fmla="*/ 415108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55032 w 1963554"/>
              <a:gd name="connsiteY9" fmla="*/ 78224 h 2115348"/>
              <a:gd name="connsiteX10" fmla="*/ 943276 w 1963554"/>
              <a:gd name="connsiteY10" fmla="*/ 155226 h 2115348"/>
              <a:gd name="connsiteX11" fmla="*/ 693019 w 1963554"/>
              <a:gd name="connsiteY11" fmla="*/ 261104 h 2115348"/>
              <a:gd name="connsiteX12" fmla="*/ 423512 w 1963554"/>
              <a:gd name="connsiteY12" fmla="*/ 415108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42449 w 1963554"/>
              <a:gd name="connsiteY9" fmla="*/ 125446 h 2115348"/>
              <a:gd name="connsiteX10" fmla="*/ 943276 w 1963554"/>
              <a:gd name="connsiteY10" fmla="*/ 155226 h 2115348"/>
              <a:gd name="connsiteX11" fmla="*/ 693019 w 1963554"/>
              <a:gd name="connsiteY11" fmla="*/ 261104 h 2115348"/>
              <a:gd name="connsiteX12" fmla="*/ 423512 w 1963554"/>
              <a:gd name="connsiteY12" fmla="*/ 415108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42449 w 1963554"/>
              <a:gd name="connsiteY9" fmla="*/ 125446 h 2115348"/>
              <a:gd name="connsiteX10" fmla="*/ 943276 w 1963554"/>
              <a:gd name="connsiteY10" fmla="*/ 155226 h 2115348"/>
              <a:gd name="connsiteX11" fmla="*/ 693019 w 1963554"/>
              <a:gd name="connsiteY11" fmla="*/ 261104 h 2115348"/>
              <a:gd name="connsiteX12" fmla="*/ 423512 w 1963554"/>
              <a:gd name="connsiteY12" fmla="*/ 415108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42449 w 1963554"/>
              <a:gd name="connsiteY9" fmla="*/ 125446 h 2115348"/>
              <a:gd name="connsiteX10" fmla="*/ 940759 w 1963554"/>
              <a:gd name="connsiteY10" fmla="*/ 202448 h 2115348"/>
              <a:gd name="connsiteX11" fmla="*/ 693019 w 1963554"/>
              <a:gd name="connsiteY11" fmla="*/ 261104 h 2115348"/>
              <a:gd name="connsiteX12" fmla="*/ 423512 w 1963554"/>
              <a:gd name="connsiteY12" fmla="*/ 415108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42449 w 1963554"/>
              <a:gd name="connsiteY9" fmla="*/ 125446 h 2115348"/>
              <a:gd name="connsiteX10" fmla="*/ 940759 w 1963554"/>
              <a:gd name="connsiteY10" fmla="*/ 202448 h 2115348"/>
              <a:gd name="connsiteX11" fmla="*/ 698053 w 1963554"/>
              <a:gd name="connsiteY11" fmla="*/ 308325 h 2115348"/>
              <a:gd name="connsiteX12" fmla="*/ 423512 w 1963554"/>
              <a:gd name="connsiteY12" fmla="*/ 415108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42449 w 1963554"/>
              <a:gd name="connsiteY9" fmla="*/ 125446 h 2115348"/>
              <a:gd name="connsiteX10" fmla="*/ 940759 w 1963554"/>
              <a:gd name="connsiteY10" fmla="*/ 202448 h 2115348"/>
              <a:gd name="connsiteX11" fmla="*/ 698053 w 1963554"/>
              <a:gd name="connsiteY11" fmla="*/ 308325 h 2115348"/>
              <a:gd name="connsiteX12" fmla="*/ 441128 w 1963554"/>
              <a:gd name="connsiteY12" fmla="*/ 474757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42449 w 1963554"/>
              <a:gd name="connsiteY9" fmla="*/ 125446 h 2115348"/>
              <a:gd name="connsiteX10" fmla="*/ 940759 w 1963554"/>
              <a:gd name="connsiteY10" fmla="*/ 202448 h 2115348"/>
              <a:gd name="connsiteX11" fmla="*/ 698053 w 1963554"/>
              <a:gd name="connsiteY11" fmla="*/ 308325 h 2115348"/>
              <a:gd name="connsiteX12" fmla="*/ 441128 w 1963554"/>
              <a:gd name="connsiteY12" fmla="*/ 474757 h 2115348"/>
              <a:gd name="connsiteX13" fmla="*/ 258689 w 1963554"/>
              <a:gd name="connsiteY13" fmla="*/ 601738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42449 w 1963554"/>
              <a:gd name="connsiteY9" fmla="*/ 125446 h 2115348"/>
              <a:gd name="connsiteX10" fmla="*/ 940759 w 1963554"/>
              <a:gd name="connsiteY10" fmla="*/ 202448 h 2115348"/>
              <a:gd name="connsiteX11" fmla="*/ 698053 w 1963554"/>
              <a:gd name="connsiteY11" fmla="*/ 308325 h 2115348"/>
              <a:gd name="connsiteX12" fmla="*/ 441128 w 1963554"/>
              <a:gd name="connsiteY12" fmla="*/ 474757 h 2115348"/>
              <a:gd name="connsiteX13" fmla="*/ 258689 w 1963554"/>
              <a:gd name="connsiteY13" fmla="*/ 601738 h 2115348"/>
              <a:gd name="connsiteX14" fmla="*/ 166718 w 1963554"/>
              <a:gd name="connsiteY14" fmla="*/ 690533 h 2115348"/>
              <a:gd name="connsiteX15" fmla="*/ 0 w 1963554"/>
              <a:gd name="connsiteY15" fmla="*/ 751992 h 2115348"/>
              <a:gd name="connsiteX0" fmla="*/ 0 w 1880506"/>
              <a:gd name="connsiteY0" fmla="*/ 766904 h 2115348"/>
              <a:gd name="connsiteX1" fmla="*/ 1367102 w 1880506"/>
              <a:gd name="connsiteY1" fmla="*/ 2115348 h 2115348"/>
              <a:gd name="connsiteX2" fmla="*/ 1505948 w 1880506"/>
              <a:gd name="connsiteY2" fmla="*/ 2025492 h 2115348"/>
              <a:gd name="connsiteX3" fmla="*/ 1591748 w 1880506"/>
              <a:gd name="connsiteY3" fmla="*/ 1993651 h 2115348"/>
              <a:gd name="connsiteX4" fmla="*/ 1722373 w 1880506"/>
              <a:gd name="connsiteY4" fmla="*/ 1936019 h 2115348"/>
              <a:gd name="connsiteX5" fmla="*/ 1880506 w 1880506"/>
              <a:gd name="connsiteY5" fmla="*/ 1926274 h 2115348"/>
              <a:gd name="connsiteX6" fmla="*/ 1875472 w 1880506"/>
              <a:gd name="connsiteY6" fmla="*/ 0 h 2115348"/>
              <a:gd name="connsiteX7" fmla="*/ 1541104 w 1880506"/>
              <a:gd name="connsiteY7" fmla="*/ 17082 h 2115348"/>
              <a:gd name="connsiteX8" fmla="*/ 1284181 w 1880506"/>
              <a:gd name="connsiteY8" fmla="*/ 60237 h 2115348"/>
              <a:gd name="connsiteX9" fmla="*/ 1059401 w 1880506"/>
              <a:gd name="connsiteY9" fmla="*/ 125446 h 2115348"/>
              <a:gd name="connsiteX10" fmla="*/ 857711 w 1880506"/>
              <a:gd name="connsiteY10" fmla="*/ 202448 h 2115348"/>
              <a:gd name="connsiteX11" fmla="*/ 615005 w 1880506"/>
              <a:gd name="connsiteY11" fmla="*/ 308325 h 2115348"/>
              <a:gd name="connsiteX12" fmla="*/ 358080 w 1880506"/>
              <a:gd name="connsiteY12" fmla="*/ 474757 h 2115348"/>
              <a:gd name="connsiteX13" fmla="*/ 175641 w 1880506"/>
              <a:gd name="connsiteY13" fmla="*/ 601738 h 2115348"/>
              <a:gd name="connsiteX14" fmla="*/ 83670 w 1880506"/>
              <a:gd name="connsiteY14" fmla="*/ 690533 h 2115348"/>
              <a:gd name="connsiteX15" fmla="*/ 0 w 1880506"/>
              <a:gd name="connsiteY15" fmla="*/ 766904 h 2115348"/>
              <a:gd name="connsiteX0" fmla="*/ 0 w 1880506"/>
              <a:gd name="connsiteY0" fmla="*/ 766904 h 2127777"/>
              <a:gd name="connsiteX1" fmla="*/ 1377171 w 1880506"/>
              <a:gd name="connsiteY1" fmla="*/ 2127777 h 2127777"/>
              <a:gd name="connsiteX2" fmla="*/ 1505948 w 1880506"/>
              <a:gd name="connsiteY2" fmla="*/ 2025492 h 2127777"/>
              <a:gd name="connsiteX3" fmla="*/ 1591748 w 1880506"/>
              <a:gd name="connsiteY3" fmla="*/ 1993651 h 2127777"/>
              <a:gd name="connsiteX4" fmla="*/ 1722373 w 1880506"/>
              <a:gd name="connsiteY4" fmla="*/ 1936019 h 2127777"/>
              <a:gd name="connsiteX5" fmla="*/ 1880506 w 1880506"/>
              <a:gd name="connsiteY5" fmla="*/ 1926274 h 2127777"/>
              <a:gd name="connsiteX6" fmla="*/ 1875472 w 1880506"/>
              <a:gd name="connsiteY6" fmla="*/ 0 h 2127777"/>
              <a:gd name="connsiteX7" fmla="*/ 1541104 w 1880506"/>
              <a:gd name="connsiteY7" fmla="*/ 17082 h 2127777"/>
              <a:gd name="connsiteX8" fmla="*/ 1284181 w 1880506"/>
              <a:gd name="connsiteY8" fmla="*/ 60237 h 2127777"/>
              <a:gd name="connsiteX9" fmla="*/ 1059401 w 1880506"/>
              <a:gd name="connsiteY9" fmla="*/ 125446 h 2127777"/>
              <a:gd name="connsiteX10" fmla="*/ 857711 w 1880506"/>
              <a:gd name="connsiteY10" fmla="*/ 202448 h 2127777"/>
              <a:gd name="connsiteX11" fmla="*/ 615005 w 1880506"/>
              <a:gd name="connsiteY11" fmla="*/ 308325 h 2127777"/>
              <a:gd name="connsiteX12" fmla="*/ 358080 w 1880506"/>
              <a:gd name="connsiteY12" fmla="*/ 474757 h 2127777"/>
              <a:gd name="connsiteX13" fmla="*/ 175641 w 1880506"/>
              <a:gd name="connsiteY13" fmla="*/ 601738 h 2127777"/>
              <a:gd name="connsiteX14" fmla="*/ 83670 w 1880506"/>
              <a:gd name="connsiteY14" fmla="*/ 690533 h 2127777"/>
              <a:gd name="connsiteX15" fmla="*/ 0 w 1880506"/>
              <a:gd name="connsiteY15" fmla="*/ 766904 h 2127777"/>
              <a:gd name="connsiteX0" fmla="*/ 0 w 1880506"/>
              <a:gd name="connsiteY0" fmla="*/ 766904 h 2127777"/>
              <a:gd name="connsiteX1" fmla="*/ 1377171 w 1880506"/>
              <a:gd name="connsiteY1" fmla="*/ 2127777 h 2127777"/>
              <a:gd name="connsiteX2" fmla="*/ 1505948 w 1880506"/>
              <a:gd name="connsiteY2" fmla="*/ 2025492 h 2127777"/>
              <a:gd name="connsiteX3" fmla="*/ 1589234 w 1880506"/>
              <a:gd name="connsiteY3" fmla="*/ 1986198 h 2127777"/>
              <a:gd name="connsiteX4" fmla="*/ 1722373 w 1880506"/>
              <a:gd name="connsiteY4" fmla="*/ 1936019 h 2127777"/>
              <a:gd name="connsiteX5" fmla="*/ 1880506 w 1880506"/>
              <a:gd name="connsiteY5" fmla="*/ 1926274 h 2127777"/>
              <a:gd name="connsiteX6" fmla="*/ 1875472 w 1880506"/>
              <a:gd name="connsiteY6" fmla="*/ 0 h 2127777"/>
              <a:gd name="connsiteX7" fmla="*/ 1541104 w 1880506"/>
              <a:gd name="connsiteY7" fmla="*/ 17082 h 2127777"/>
              <a:gd name="connsiteX8" fmla="*/ 1284181 w 1880506"/>
              <a:gd name="connsiteY8" fmla="*/ 60237 h 2127777"/>
              <a:gd name="connsiteX9" fmla="*/ 1059401 w 1880506"/>
              <a:gd name="connsiteY9" fmla="*/ 125446 h 2127777"/>
              <a:gd name="connsiteX10" fmla="*/ 857711 w 1880506"/>
              <a:gd name="connsiteY10" fmla="*/ 202448 h 2127777"/>
              <a:gd name="connsiteX11" fmla="*/ 615005 w 1880506"/>
              <a:gd name="connsiteY11" fmla="*/ 308325 h 2127777"/>
              <a:gd name="connsiteX12" fmla="*/ 358080 w 1880506"/>
              <a:gd name="connsiteY12" fmla="*/ 474757 h 2127777"/>
              <a:gd name="connsiteX13" fmla="*/ 175641 w 1880506"/>
              <a:gd name="connsiteY13" fmla="*/ 601738 h 2127777"/>
              <a:gd name="connsiteX14" fmla="*/ 83670 w 1880506"/>
              <a:gd name="connsiteY14" fmla="*/ 690533 h 2127777"/>
              <a:gd name="connsiteX15" fmla="*/ 0 w 1880506"/>
              <a:gd name="connsiteY15" fmla="*/ 766904 h 2127777"/>
              <a:gd name="connsiteX0" fmla="*/ 0 w 1880507"/>
              <a:gd name="connsiteY0" fmla="*/ 781818 h 2127777"/>
              <a:gd name="connsiteX1" fmla="*/ 1377172 w 1880507"/>
              <a:gd name="connsiteY1" fmla="*/ 2127777 h 2127777"/>
              <a:gd name="connsiteX2" fmla="*/ 1505949 w 1880507"/>
              <a:gd name="connsiteY2" fmla="*/ 2025492 h 2127777"/>
              <a:gd name="connsiteX3" fmla="*/ 1589235 w 1880507"/>
              <a:gd name="connsiteY3" fmla="*/ 1986198 h 2127777"/>
              <a:gd name="connsiteX4" fmla="*/ 1722374 w 1880507"/>
              <a:gd name="connsiteY4" fmla="*/ 1936019 h 2127777"/>
              <a:gd name="connsiteX5" fmla="*/ 1880507 w 1880507"/>
              <a:gd name="connsiteY5" fmla="*/ 1926274 h 2127777"/>
              <a:gd name="connsiteX6" fmla="*/ 1875473 w 1880507"/>
              <a:gd name="connsiteY6" fmla="*/ 0 h 2127777"/>
              <a:gd name="connsiteX7" fmla="*/ 1541105 w 1880507"/>
              <a:gd name="connsiteY7" fmla="*/ 17082 h 2127777"/>
              <a:gd name="connsiteX8" fmla="*/ 1284182 w 1880507"/>
              <a:gd name="connsiteY8" fmla="*/ 60237 h 2127777"/>
              <a:gd name="connsiteX9" fmla="*/ 1059402 w 1880507"/>
              <a:gd name="connsiteY9" fmla="*/ 125446 h 2127777"/>
              <a:gd name="connsiteX10" fmla="*/ 857712 w 1880507"/>
              <a:gd name="connsiteY10" fmla="*/ 202448 h 2127777"/>
              <a:gd name="connsiteX11" fmla="*/ 615006 w 1880507"/>
              <a:gd name="connsiteY11" fmla="*/ 308325 h 2127777"/>
              <a:gd name="connsiteX12" fmla="*/ 358081 w 1880507"/>
              <a:gd name="connsiteY12" fmla="*/ 474757 h 2127777"/>
              <a:gd name="connsiteX13" fmla="*/ 175642 w 1880507"/>
              <a:gd name="connsiteY13" fmla="*/ 601738 h 2127777"/>
              <a:gd name="connsiteX14" fmla="*/ 83671 w 1880507"/>
              <a:gd name="connsiteY14" fmla="*/ 690533 h 2127777"/>
              <a:gd name="connsiteX15" fmla="*/ 0 w 1880507"/>
              <a:gd name="connsiteY15" fmla="*/ 781818 h 2127777"/>
              <a:gd name="connsiteX0" fmla="*/ 0 w 1880507"/>
              <a:gd name="connsiteY0" fmla="*/ 781818 h 2130262"/>
              <a:gd name="connsiteX1" fmla="*/ 1364588 w 1880507"/>
              <a:gd name="connsiteY1" fmla="*/ 2130262 h 2130262"/>
              <a:gd name="connsiteX2" fmla="*/ 1505949 w 1880507"/>
              <a:gd name="connsiteY2" fmla="*/ 2025492 h 2130262"/>
              <a:gd name="connsiteX3" fmla="*/ 1589235 w 1880507"/>
              <a:gd name="connsiteY3" fmla="*/ 1986198 h 2130262"/>
              <a:gd name="connsiteX4" fmla="*/ 1722374 w 1880507"/>
              <a:gd name="connsiteY4" fmla="*/ 1936019 h 2130262"/>
              <a:gd name="connsiteX5" fmla="*/ 1880507 w 1880507"/>
              <a:gd name="connsiteY5" fmla="*/ 1926274 h 2130262"/>
              <a:gd name="connsiteX6" fmla="*/ 1875473 w 1880507"/>
              <a:gd name="connsiteY6" fmla="*/ 0 h 2130262"/>
              <a:gd name="connsiteX7" fmla="*/ 1541105 w 1880507"/>
              <a:gd name="connsiteY7" fmla="*/ 17082 h 2130262"/>
              <a:gd name="connsiteX8" fmla="*/ 1284182 w 1880507"/>
              <a:gd name="connsiteY8" fmla="*/ 60237 h 2130262"/>
              <a:gd name="connsiteX9" fmla="*/ 1059402 w 1880507"/>
              <a:gd name="connsiteY9" fmla="*/ 125446 h 2130262"/>
              <a:gd name="connsiteX10" fmla="*/ 857712 w 1880507"/>
              <a:gd name="connsiteY10" fmla="*/ 202448 h 2130262"/>
              <a:gd name="connsiteX11" fmla="*/ 615006 w 1880507"/>
              <a:gd name="connsiteY11" fmla="*/ 308325 h 2130262"/>
              <a:gd name="connsiteX12" fmla="*/ 358081 w 1880507"/>
              <a:gd name="connsiteY12" fmla="*/ 474757 h 2130262"/>
              <a:gd name="connsiteX13" fmla="*/ 175642 w 1880507"/>
              <a:gd name="connsiteY13" fmla="*/ 601738 h 2130262"/>
              <a:gd name="connsiteX14" fmla="*/ 83671 w 1880507"/>
              <a:gd name="connsiteY14" fmla="*/ 690533 h 2130262"/>
              <a:gd name="connsiteX15" fmla="*/ 0 w 1880507"/>
              <a:gd name="connsiteY15" fmla="*/ 781818 h 2130262"/>
              <a:gd name="connsiteX0" fmla="*/ 0 w 1880507"/>
              <a:gd name="connsiteY0" fmla="*/ 781818 h 2130262"/>
              <a:gd name="connsiteX1" fmla="*/ 1364588 w 1880507"/>
              <a:gd name="connsiteY1" fmla="*/ 2130262 h 2130262"/>
              <a:gd name="connsiteX2" fmla="*/ 1505949 w 1880507"/>
              <a:gd name="connsiteY2" fmla="*/ 2025492 h 2130262"/>
              <a:gd name="connsiteX3" fmla="*/ 1589235 w 1880507"/>
              <a:gd name="connsiteY3" fmla="*/ 1986198 h 2130262"/>
              <a:gd name="connsiteX4" fmla="*/ 1722374 w 1880507"/>
              <a:gd name="connsiteY4" fmla="*/ 1936019 h 2130262"/>
              <a:gd name="connsiteX5" fmla="*/ 1880507 w 1880507"/>
              <a:gd name="connsiteY5" fmla="*/ 1926274 h 2130262"/>
              <a:gd name="connsiteX6" fmla="*/ 1875473 w 1880507"/>
              <a:gd name="connsiteY6" fmla="*/ 0 h 2130262"/>
              <a:gd name="connsiteX7" fmla="*/ 1541105 w 1880507"/>
              <a:gd name="connsiteY7" fmla="*/ 17082 h 2130262"/>
              <a:gd name="connsiteX8" fmla="*/ 1291732 w 1880507"/>
              <a:gd name="connsiteY8" fmla="*/ 72666 h 2130262"/>
              <a:gd name="connsiteX9" fmla="*/ 1059402 w 1880507"/>
              <a:gd name="connsiteY9" fmla="*/ 125446 h 2130262"/>
              <a:gd name="connsiteX10" fmla="*/ 857712 w 1880507"/>
              <a:gd name="connsiteY10" fmla="*/ 202448 h 2130262"/>
              <a:gd name="connsiteX11" fmla="*/ 615006 w 1880507"/>
              <a:gd name="connsiteY11" fmla="*/ 308325 h 2130262"/>
              <a:gd name="connsiteX12" fmla="*/ 358081 w 1880507"/>
              <a:gd name="connsiteY12" fmla="*/ 474757 h 2130262"/>
              <a:gd name="connsiteX13" fmla="*/ 175642 w 1880507"/>
              <a:gd name="connsiteY13" fmla="*/ 601738 h 2130262"/>
              <a:gd name="connsiteX14" fmla="*/ 83671 w 1880507"/>
              <a:gd name="connsiteY14" fmla="*/ 690533 h 2130262"/>
              <a:gd name="connsiteX15" fmla="*/ 0 w 1880507"/>
              <a:gd name="connsiteY15" fmla="*/ 781818 h 2130262"/>
              <a:gd name="connsiteX0" fmla="*/ 0 w 1880507"/>
              <a:gd name="connsiteY0" fmla="*/ 781818 h 2130262"/>
              <a:gd name="connsiteX1" fmla="*/ 1364588 w 1880507"/>
              <a:gd name="connsiteY1" fmla="*/ 2130262 h 2130262"/>
              <a:gd name="connsiteX2" fmla="*/ 1505949 w 1880507"/>
              <a:gd name="connsiteY2" fmla="*/ 2025492 h 2130262"/>
              <a:gd name="connsiteX3" fmla="*/ 1589235 w 1880507"/>
              <a:gd name="connsiteY3" fmla="*/ 1986198 h 2130262"/>
              <a:gd name="connsiteX4" fmla="*/ 1722374 w 1880507"/>
              <a:gd name="connsiteY4" fmla="*/ 1936019 h 2130262"/>
              <a:gd name="connsiteX5" fmla="*/ 1880507 w 1880507"/>
              <a:gd name="connsiteY5" fmla="*/ 1926274 h 2130262"/>
              <a:gd name="connsiteX6" fmla="*/ 1875473 w 1880507"/>
              <a:gd name="connsiteY6" fmla="*/ 0 h 2130262"/>
              <a:gd name="connsiteX7" fmla="*/ 1546139 w 1880507"/>
              <a:gd name="connsiteY7" fmla="*/ 27022 h 2130262"/>
              <a:gd name="connsiteX8" fmla="*/ 1291732 w 1880507"/>
              <a:gd name="connsiteY8" fmla="*/ 72666 h 2130262"/>
              <a:gd name="connsiteX9" fmla="*/ 1059402 w 1880507"/>
              <a:gd name="connsiteY9" fmla="*/ 125446 h 2130262"/>
              <a:gd name="connsiteX10" fmla="*/ 857712 w 1880507"/>
              <a:gd name="connsiteY10" fmla="*/ 202448 h 2130262"/>
              <a:gd name="connsiteX11" fmla="*/ 615006 w 1880507"/>
              <a:gd name="connsiteY11" fmla="*/ 308325 h 2130262"/>
              <a:gd name="connsiteX12" fmla="*/ 358081 w 1880507"/>
              <a:gd name="connsiteY12" fmla="*/ 474757 h 2130262"/>
              <a:gd name="connsiteX13" fmla="*/ 175642 w 1880507"/>
              <a:gd name="connsiteY13" fmla="*/ 601738 h 2130262"/>
              <a:gd name="connsiteX14" fmla="*/ 83671 w 1880507"/>
              <a:gd name="connsiteY14" fmla="*/ 690533 h 2130262"/>
              <a:gd name="connsiteX15" fmla="*/ 0 w 1880507"/>
              <a:gd name="connsiteY15" fmla="*/ 781818 h 2130262"/>
              <a:gd name="connsiteX0" fmla="*/ 0 w 1880507"/>
              <a:gd name="connsiteY0" fmla="*/ 781818 h 2130262"/>
              <a:gd name="connsiteX1" fmla="*/ 1364588 w 1880507"/>
              <a:gd name="connsiteY1" fmla="*/ 2130262 h 2130262"/>
              <a:gd name="connsiteX2" fmla="*/ 1505949 w 1880507"/>
              <a:gd name="connsiteY2" fmla="*/ 2025492 h 2130262"/>
              <a:gd name="connsiteX3" fmla="*/ 1589235 w 1880507"/>
              <a:gd name="connsiteY3" fmla="*/ 1986198 h 2130262"/>
              <a:gd name="connsiteX4" fmla="*/ 1722374 w 1880507"/>
              <a:gd name="connsiteY4" fmla="*/ 1936019 h 2130262"/>
              <a:gd name="connsiteX5" fmla="*/ 1880507 w 1880507"/>
              <a:gd name="connsiteY5" fmla="*/ 1926274 h 2130262"/>
              <a:gd name="connsiteX6" fmla="*/ 1875473 w 1880507"/>
              <a:gd name="connsiteY6" fmla="*/ 0 h 2130262"/>
              <a:gd name="connsiteX7" fmla="*/ 1546139 w 1880507"/>
              <a:gd name="connsiteY7" fmla="*/ 27022 h 2130262"/>
              <a:gd name="connsiteX8" fmla="*/ 1291732 w 1880507"/>
              <a:gd name="connsiteY8" fmla="*/ 72666 h 2130262"/>
              <a:gd name="connsiteX9" fmla="*/ 1061918 w 1880507"/>
              <a:gd name="connsiteY9" fmla="*/ 132903 h 2130262"/>
              <a:gd name="connsiteX10" fmla="*/ 857712 w 1880507"/>
              <a:gd name="connsiteY10" fmla="*/ 202448 h 2130262"/>
              <a:gd name="connsiteX11" fmla="*/ 615006 w 1880507"/>
              <a:gd name="connsiteY11" fmla="*/ 308325 h 2130262"/>
              <a:gd name="connsiteX12" fmla="*/ 358081 w 1880507"/>
              <a:gd name="connsiteY12" fmla="*/ 474757 h 2130262"/>
              <a:gd name="connsiteX13" fmla="*/ 175642 w 1880507"/>
              <a:gd name="connsiteY13" fmla="*/ 601738 h 2130262"/>
              <a:gd name="connsiteX14" fmla="*/ 83671 w 1880507"/>
              <a:gd name="connsiteY14" fmla="*/ 690533 h 2130262"/>
              <a:gd name="connsiteX15" fmla="*/ 0 w 1880507"/>
              <a:gd name="connsiteY15" fmla="*/ 781818 h 2130262"/>
              <a:gd name="connsiteX0" fmla="*/ 0 w 1880507"/>
              <a:gd name="connsiteY0" fmla="*/ 781818 h 2130262"/>
              <a:gd name="connsiteX1" fmla="*/ 1364588 w 1880507"/>
              <a:gd name="connsiteY1" fmla="*/ 2130262 h 2130262"/>
              <a:gd name="connsiteX2" fmla="*/ 1505949 w 1880507"/>
              <a:gd name="connsiteY2" fmla="*/ 2025492 h 2130262"/>
              <a:gd name="connsiteX3" fmla="*/ 1589235 w 1880507"/>
              <a:gd name="connsiteY3" fmla="*/ 1986198 h 2130262"/>
              <a:gd name="connsiteX4" fmla="*/ 1722374 w 1880507"/>
              <a:gd name="connsiteY4" fmla="*/ 1936019 h 2130262"/>
              <a:gd name="connsiteX5" fmla="*/ 1880507 w 1880507"/>
              <a:gd name="connsiteY5" fmla="*/ 1926274 h 2130262"/>
              <a:gd name="connsiteX6" fmla="*/ 1875473 w 1880507"/>
              <a:gd name="connsiteY6" fmla="*/ 0 h 2130262"/>
              <a:gd name="connsiteX7" fmla="*/ 1546139 w 1880507"/>
              <a:gd name="connsiteY7" fmla="*/ 27022 h 2130262"/>
              <a:gd name="connsiteX8" fmla="*/ 1291732 w 1880507"/>
              <a:gd name="connsiteY8" fmla="*/ 72666 h 2130262"/>
              <a:gd name="connsiteX9" fmla="*/ 1061918 w 1880507"/>
              <a:gd name="connsiteY9" fmla="*/ 132903 h 2130262"/>
              <a:gd name="connsiteX10" fmla="*/ 857712 w 1880507"/>
              <a:gd name="connsiteY10" fmla="*/ 202448 h 2130262"/>
              <a:gd name="connsiteX11" fmla="*/ 615006 w 1880507"/>
              <a:gd name="connsiteY11" fmla="*/ 308325 h 2130262"/>
              <a:gd name="connsiteX12" fmla="*/ 358081 w 1880507"/>
              <a:gd name="connsiteY12" fmla="*/ 474757 h 2130262"/>
              <a:gd name="connsiteX13" fmla="*/ 175642 w 1880507"/>
              <a:gd name="connsiteY13" fmla="*/ 601738 h 2130262"/>
              <a:gd name="connsiteX14" fmla="*/ 83671 w 1880507"/>
              <a:gd name="connsiteY14" fmla="*/ 690533 h 2130262"/>
              <a:gd name="connsiteX15" fmla="*/ 0 w 1880507"/>
              <a:gd name="connsiteY15" fmla="*/ 781818 h 2130262"/>
              <a:gd name="connsiteX0" fmla="*/ 0 w 1880507"/>
              <a:gd name="connsiteY0" fmla="*/ 781818 h 2130262"/>
              <a:gd name="connsiteX1" fmla="*/ 1364588 w 1880507"/>
              <a:gd name="connsiteY1" fmla="*/ 2130262 h 2130262"/>
              <a:gd name="connsiteX2" fmla="*/ 1505949 w 1880507"/>
              <a:gd name="connsiteY2" fmla="*/ 2025492 h 2130262"/>
              <a:gd name="connsiteX3" fmla="*/ 1589235 w 1880507"/>
              <a:gd name="connsiteY3" fmla="*/ 1986198 h 2130262"/>
              <a:gd name="connsiteX4" fmla="*/ 1722374 w 1880507"/>
              <a:gd name="connsiteY4" fmla="*/ 1936019 h 2130262"/>
              <a:gd name="connsiteX5" fmla="*/ 1880507 w 1880507"/>
              <a:gd name="connsiteY5" fmla="*/ 1926274 h 2130262"/>
              <a:gd name="connsiteX6" fmla="*/ 1875473 w 1880507"/>
              <a:gd name="connsiteY6" fmla="*/ 0 h 2130262"/>
              <a:gd name="connsiteX7" fmla="*/ 1546139 w 1880507"/>
              <a:gd name="connsiteY7" fmla="*/ 27022 h 2130262"/>
              <a:gd name="connsiteX8" fmla="*/ 1291732 w 1880507"/>
              <a:gd name="connsiteY8" fmla="*/ 72666 h 2130262"/>
              <a:gd name="connsiteX9" fmla="*/ 1061918 w 1880507"/>
              <a:gd name="connsiteY9" fmla="*/ 132903 h 2130262"/>
              <a:gd name="connsiteX10" fmla="*/ 857712 w 1880507"/>
              <a:gd name="connsiteY10" fmla="*/ 202448 h 2130262"/>
              <a:gd name="connsiteX11" fmla="*/ 620038 w 1880507"/>
              <a:gd name="connsiteY11" fmla="*/ 320754 h 2130262"/>
              <a:gd name="connsiteX12" fmla="*/ 358081 w 1880507"/>
              <a:gd name="connsiteY12" fmla="*/ 474757 h 2130262"/>
              <a:gd name="connsiteX13" fmla="*/ 175642 w 1880507"/>
              <a:gd name="connsiteY13" fmla="*/ 601738 h 2130262"/>
              <a:gd name="connsiteX14" fmla="*/ 83671 w 1880507"/>
              <a:gd name="connsiteY14" fmla="*/ 690533 h 2130262"/>
              <a:gd name="connsiteX15" fmla="*/ 0 w 1880507"/>
              <a:gd name="connsiteY15" fmla="*/ 781818 h 213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0507" h="2130262">
                <a:moveTo>
                  <a:pt x="0" y="781818"/>
                </a:moveTo>
                <a:lnTo>
                  <a:pt x="1364588" y="2130262"/>
                </a:lnTo>
                <a:cubicBezTo>
                  <a:pt x="1423453" y="2093682"/>
                  <a:pt x="1447084" y="2062072"/>
                  <a:pt x="1505949" y="2025492"/>
                </a:cubicBezTo>
                <a:lnTo>
                  <a:pt x="1589235" y="1986198"/>
                </a:lnTo>
                <a:cubicBezTo>
                  <a:pt x="1634455" y="1974442"/>
                  <a:pt x="1677154" y="1947775"/>
                  <a:pt x="1722374" y="1936019"/>
                </a:cubicBezTo>
                <a:lnTo>
                  <a:pt x="1880507" y="1926274"/>
                </a:lnTo>
                <a:lnTo>
                  <a:pt x="1875473" y="0"/>
                </a:lnTo>
                <a:lnTo>
                  <a:pt x="1546139" y="27022"/>
                </a:lnTo>
                <a:lnTo>
                  <a:pt x="1291732" y="72666"/>
                </a:lnTo>
                <a:cubicBezTo>
                  <a:pt x="1226033" y="88604"/>
                  <a:pt x="1142717" y="102056"/>
                  <a:pt x="1061918" y="132903"/>
                </a:cubicBezTo>
                <a:cubicBezTo>
                  <a:pt x="985460" y="155257"/>
                  <a:pt x="924103" y="192521"/>
                  <a:pt x="857712" y="202448"/>
                </a:cubicBezTo>
                <a:lnTo>
                  <a:pt x="620038" y="320754"/>
                </a:lnTo>
                <a:lnTo>
                  <a:pt x="358081" y="474757"/>
                </a:lnTo>
                <a:lnTo>
                  <a:pt x="175642" y="601738"/>
                </a:lnTo>
                <a:lnTo>
                  <a:pt x="83671" y="690533"/>
                </a:lnTo>
                <a:lnTo>
                  <a:pt x="0" y="781818"/>
                </a:lnTo>
                <a:close/>
              </a:path>
            </a:pathLst>
          </a:custGeom>
          <a:solidFill>
            <a:srgbClr val="A9ADE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Economic1">
            <a:extLst>
              <a:ext uri="{FF2B5EF4-FFF2-40B4-BE49-F238E27FC236}">
                <a16:creationId xmlns:a16="http://schemas.microsoft.com/office/drawing/2014/main" id="{5C564AF6-C2C4-4D59-844F-DF936A69CF28}"/>
              </a:ext>
            </a:extLst>
          </p:cNvPr>
          <p:cNvSpPr/>
          <p:nvPr/>
        </p:nvSpPr>
        <p:spPr>
          <a:xfrm rot="18892922">
            <a:off x="10210576" y="731855"/>
            <a:ext cx="510173" cy="582386"/>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69490 w 1963554"/>
              <a:gd name="connsiteY2" fmla="*/ 2014755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69490 w 1963554"/>
              <a:gd name="connsiteY2" fmla="*/ 2014755 h 2184935"/>
              <a:gd name="connsiteX3" fmla="*/ 1810102 w 1963554"/>
              <a:gd name="connsiteY3" fmla="*/ 1968333 h 2184935"/>
              <a:gd name="connsiteX4" fmla="*/ 1963554 w 1963554"/>
              <a:gd name="connsiteY4" fmla="*/ 1963554 h 2184935"/>
              <a:gd name="connsiteX5" fmla="*/ 1963554 w 1963554"/>
              <a:gd name="connsiteY5" fmla="*/ 0 h 2184935"/>
              <a:gd name="connsiteX6" fmla="*/ 1626670 w 1963554"/>
              <a:gd name="connsiteY6" fmla="*/ 9626 h 2184935"/>
              <a:gd name="connsiteX7" fmla="*/ 1357163 w 1963554"/>
              <a:gd name="connsiteY7" fmla="*/ 57752 h 2184935"/>
              <a:gd name="connsiteX8" fmla="*/ 1155032 w 1963554"/>
              <a:gd name="connsiteY8" fmla="*/ 115504 h 2184935"/>
              <a:gd name="connsiteX9" fmla="*/ 943276 w 1963554"/>
              <a:gd name="connsiteY9" fmla="*/ 192506 h 2184935"/>
              <a:gd name="connsiteX10" fmla="*/ 693019 w 1963554"/>
              <a:gd name="connsiteY10" fmla="*/ 298384 h 2184935"/>
              <a:gd name="connsiteX11" fmla="*/ 423512 w 1963554"/>
              <a:gd name="connsiteY11" fmla="*/ 452388 h 2184935"/>
              <a:gd name="connsiteX12" fmla="*/ 231007 w 1963554"/>
              <a:gd name="connsiteY12" fmla="*/ 596767 h 2184935"/>
              <a:gd name="connsiteX13" fmla="*/ 96253 w 1963554"/>
              <a:gd name="connsiteY13" fmla="*/ 693019 h 2184935"/>
              <a:gd name="connsiteX14" fmla="*/ 0 w 1963554"/>
              <a:gd name="connsiteY14" fmla="*/ 789272 h 2184935"/>
              <a:gd name="connsiteX0" fmla="*/ 0 w 1963554"/>
              <a:gd name="connsiteY0" fmla="*/ 789272 h 2184935"/>
              <a:gd name="connsiteX1" fmla="*/ 1414914 w 1963554"/>
              <a:gd name="connsiteY1" fmla="*/ 2184935 h 2184935"/>
              <a:gd name="connsiteX2" fmla="*/ 1542949 w 1963554"/>
              <a:gd name="connsiteY2" fmla="*/ 2079133 h 2184935"/>
              <a:gd name="connsiteX3" fmla="*/ 1669490 w 1963554"/>
              <a:gd name="connsiteY3" fmla="*/ 2014755 h 2184935"/>
              <a:gd name="connsiteX4" fmla="*/ 1810102 w 1963554"/>
              <a:gd name="connsiteY4" fmla="*/ 1968333 h 2184935"/>
              <a:gd name="connsiteX5" fmla="*/ 1963554 w 1963554"/>
              <a:gd name="connsiteY5" fmla="*/ 1963554 h 2184935"/>
              <a:gd name="connsiteX6" fmla="*/ 1963554 w 1963554"/>
              <a:gd name="connsiteY6" fmla="*/ 0 h 2184935"/>
              <a:gd name="connsiteX7" fmla="*/ 1626670 w 1963554"/>
              <a:gd name="connsiteY7" fmla="*/ 9626 h 2184935"/>
              <a:gd name="connsiteX8" fmla="*/ 1357163 w 1963554"/>
              <a:gd name="connsiteY8" fmla="*/ 57752 h 2184935"/>
              <a:gd name="connsiteX9" fmla="*/ 1155032 w 1963554"/>
              <a:gd name="connsiteY9" fmla="*/ 115504 h 2184935"/>
              <a:gd name="connsiteX10" fmla="*/ 943276 w 1963554"/>
              <a:gd name="connsiteY10" fmla="*/ 192506 h 2184935"/>
              <a:gd name="connsiteX11" fmla="*/ 693019 w 1963554"/>
              <a:gd name="connsiteY11" fmla="*/ 298384 h 2184935"/>
              <a:gd name="connsiteX12" fmla="*/ 423512 w 1963554"/>
              <a:gd name="connsiteY12" fmla="*/ 452388 h 2184935"/>
              <a:gd name="connsiteX13" fmla="*/ 231007 w 1963554"/>
              <a:gd name="connsiteY13" fmla="*/ 596767 h 2184935"/>
              <a:gd name="connsiteX14" fmla="*/ 96253 w 1963554"/>
              <a:gd name="connsiteY14" fmla="*/ 693019 h 2184935"/>
              <a:gd name="connsiteX15" fmla="*/ 0 w 1963554"/>
              <a:gd name="connsiteY15" fmla="*/ 789272 h 2184935"/>
              <a:gd name="connsiteX0" fmla="*/ 0 w 1963554"/>
              <a:gd name="connsiteY0" fmla="*/ 789272 h 2159917"/>
              <a:gd name="connsiteX1" fmla="*/ 1475468 w 1963554"/>
              <a:gd name="connsiteY1" fmla="*/ 2159917 h 2159917"/>
              <a:gd name="connsiteX2" fmla="*/ 1542949 w 1963554"/>
              <a:gd name="connsiteY2" fmla="*/ 2079133 h 2159917"/>
              <a:gd name="connsiteX3" fmla="*/ 1669490 w 1963554"/>
              <a:gd name="connsiteY3" fmla="*/ 2014755 h 2159917"/>
              <a:gd name="connsiteX4" fmla="*/ 1810102 w 1963554"/>
              <a:gd name="connsiteY4" fmla="*/ 1968333 h 2159917"/>
              <a:gd name="connsiteX5" fmla="*/ 1963554 w 1963554"/>
              <a:gd name="connsiteY5" fmla="*/ 1963554 h 2159917"/>
              <a:gd name="connsiteX6" fmla="*/ 1963554 w 1963554"/>
              <a:gd name="connsiteY6" fmla="*/ 0 h 2159917"/>
              <a:gd name="connsiteX7" fmla="*/ 1626670 w 1963554"/>
              <a:gd name="connsiteY7" fmla="*/ 9626 h 2159917"/>
              <a:gd name="connsiteX8" fmla="*/ 1357163 w 1963554"/>
              <a:gd name="connsiteY8" fmla="*/ 57752 h 2159917"/>
              <a:gd name="connsiteX9" fmla="*/ 1155032 w 1963554"/>
              <a:gd name="connsiteY9" fmla="*/ 115504 h 2159917"/>
              <a:gd name="connsiteX10" fmla="*/ 943276 w 1963554"/>
              <a:gd name="connsiteY10" fmla="*/ 192506 h 2159917"/>
              <a:gd name="connsiteX11" fmla="*/ 693019 w 1963554"/>
              <a:gd name="connsiteY11" fmla="*/ 298384 h 2159917"/>
              <a:gd name="connsiteX12" fmla="*/ 423512 w 1963554"/>
              <a:gd name="connsiteY12" fmla="*/ 452388 h 2159917"/>
              <a:gd name="connsiteX13" fmla="*/ 231007 w 1963554"/>
              <a:gd name="connsiteY13" fmla="*/ 596767 h 2159917"/>
              <a:gd name="connsiteX14" fmla="*/ 96253 w 1963554"/>
              <a:gd name="connsiteY14" fmla="*/ 693019 h 2159917"/>
              <a:gd name="connsiteX15" fmla="*/ 0 w 1963554"/>
              <a:gd name="connsiteY15" fmla="*/ 789272 h 2159917"/>
              <a:gd name="connsiteX0" fmla="*/ 0 w 1963554"/>
              <a:gd name="connsiteY0" fmla="*/ 789272 h 2150911"/>
              <a:gd name="connsiteX1" fmla="*/ 1463029 w 1963554"/>
              <a:gd name="connsiteY1" fmla="*/ 2150911 h 2150911"/>
              <a:gd name="connsiteX2" fmla="*/ 1542949 w 1963554"/>
              <a:gd name="connsiteY2" fmla="*/ 2079133 h 2150911"/>
              <a:gd name="connsiteX3" fmla="*/ 1669490 w 1963554"/>
              <a:gd name="connsiteY3" fmla="*/ 2014755 h 2150911"/>
              <a:gd name="connsiteX4" fmla="*/ 1810102 w 1963554"/>
              <a:gd name="connsiteY4" fmla="*/ 1968333 h 2150911"/>
              <a:gd name="connsiteX5" fmla="*/ 1963554 w 1963554"/>
              <a:gd name="connsiteY5" fmla="*/ 1963554 h 2150911"/>
              <a:gd name="connsiteX6" fmla="*/ 1963554 w 1963554"/>
              <a:gd name="connsiteY6" fmla="*/ 0 h 2150911"/>
              <a:gd name="connsiteX7" fmla="*/ 1626670 w 1963554"/>
              <a:gd name="connsiteY7" fmla="*/ 9626 h 2150911"/>
              <a:gd name="connsiteX8" fmla="*/ 1357163 w 1963554"/>
              <a:gd name="connsiteY8" fmla="*/ 57752 h 2150911"/>
              <a:gd name="connsiteX9" fmla="*/ 1155032 w 1963554"/>
              <a:gd name="connsiteY9" fmla="*/ 115504 h 2150911"/>
              <a:gd name="connsiteX10" fmla="*/ 943276 w 1963554"/>
              <a:gd name="connsiteY10" fmla="*/ 192506 h 2150911"/>
              <a:gd name="connsiteX11" fmla="*/ 693019 w 1963554"/>
              <a:gd name="connsiteY11" fmla="*/ 298384 h 2150911"/>
              <a:gd name="connsiteX12" fmla="*/ 423512 w 1963554"/>
              <a:gd name="connsiteY12" fmla="*/ 452388 h 2150911"/>
              <a:gd name="connsiteX13" fmla="*/ 231007 w 1963554"/>
              <a:gd name="connsiteY13" fmla="*/ 596767 h 2150911"/>
              <a:gd name="connsiteX14" fmla="*/ 96253 w 1963554"/>
              <a:gd name="connsiteY14" fmla="*/ 693019 h 2150911"/>
              <a:gd name="connsiteX15" fmla="*/ 0 w 1963554"/>
              <a:gd name="connsiteY15" fmla="*/ 789272 h 2150911"/>
              <a:gd name="connsiteX0" fmla="*/ 0 w 1963554"/>
              <a:gd name="connsiteY0" fmla="*/ 789272 h 2150911"/>
              <a:gd name="connsiteX1" fmla="*/ 1463029 w 1963554"/>
              <a:gd name="connsiteY1" fmla="*/ 2150911 h 2150911"/>
              <a:gd name="connsiteX2" fmla="*/ 1542949 w 1963554"/>
              <a:gd name="connsiteY2" fmla="*/ 2079133 h 2150911"/>
              <a:gd name="connsiteX3" fmla="*/ 1669490 w 1963554"/>
              <a:gd name="connsiteY3" fmla="*/ 2014755 h 2150911"/>
              <a:gd name="connsiteX4" fmla="*/ 1810102 w 1963554"/>
              <a:gd name="connsiteY4" fmla="*/ 1968333 h 2150911"/>
              <a:gd name="connsiteX5" fmla="*/ 1963554 w 1963554"/>
              <a:gd name="connsiteY5" fmla="*/ 1963554 h 2150911"/>
              <a:gd name="connsiteX6" fmla="*/ 1963554 w 1963554"/>
              <a:gd name="connsiteY6" fmla="*/ 0 h 2150911"/>
              <a:gd name="connsiteX7" fmla="*/ 1626670 w 1963554"/>
              <a:gd name="connsiteY7" fmla="*/ 9626 h 2150911"/>
              <a:gd name="connsiteX8" fmla="*/ 1357163 w 1963554"/>
              <a:gd name="connsiteY8" fmla="*/ 57752 h 2150911"/>
              <a:gd name="connsiteX9" fmla="*/ 1155032 w 1963554"/>
              <a:gd name="connsiteY9" fmla="*/ 115504 h 2150911"/>
              <a:gd name="connsiteX10" fmla="*/ 943276 w 1963554"/>
              <a:gd name="connsiteY10" fmla="*/ 192506 h 2150911"/>
              <a:gd name="connsiteX11" fmla="*/ 693019 w 1963554"/>
              <a:gd name="connsiteY11" fmla="*/ 298384 h 2150911"/>
              <a:gd name="connsiteX12" fmla="*/ 423512 w 1963554"/>
              <a:gd name="connsiteY12" fmla="*/ 452388 h 2150911"/>
              <a:gd name="connsiteX13" fmla="*/ 231007 w 1963554"/>
              <a:gd name="connsiteY13" fmla="*/ 596767 h 2150911"/>
              <a:gd name="connsiteX14" fmla="*/ 96253 w 1963554"/>
              <a:gd name="connsiteY14" fmla="*/ 693019 h 2150911"/>
              <a:gd name="connsiteX15" fmla="*/ 0 w 1963554"/>
              <a:gd name="connsiteY15" fmla="*/ 789272 h 2150911"/>
              <a:gd name="connsiteX0" fmla="*/ 0 w 1963554"/>
              <a:gd name="connsiteY0" fmla="*/ 789272 h 2132958"/>
              <a:gd name="connsiteX1" fmla="*/ 1466624 w 1963554"/>
              <a:gd name="connsiteY1" fmla="*/ 2132958 h 2132958"/>
              <a:gd name="connsiteX2" fmla="*/ 1542949 w 1963554"/>
              <a:gd name="connsiteY2" fmla="*/ 2079133 h 2132958"/>
              <a:gd name="connsiteX3" fmla="*/ 1669490 w 1963554"/>
              <a:gd name="connsiteY3" fmla="*/ 2014755 h 2132958"/>
              <a:gd name="connsiteX4" fmla="*/ 1810102 w 1963554"/>
              <a:gd name="connsiteY4" fmla="*/ 1968333 h 2132958"/>
              <a:gd name="connsiteX5" fmla="*/ 1963554 w 1963554"/>
              <a:gd name="connsiteY5" fmla="*/ 1963554 h 2132958"/>
              <a:gd name="connsiteX6" fmla="*/ 1963554 w 1963554"/>
              <a:gd name="connsiteY6" fmla="*/ 0 h 2132958"/>
              <a:gd name="connsiteX7" fmla="*/ 1626670 w 1963554"/>
              <a:gd name="connsiteY7" fmla="*/ 9626 h 2132958"/>
              <a:gd name="connsiteX8" fmla="*/ 1357163 w 1963554"/>
              <a:gd name="connsiteY8" fmla="*/ 57752 h 2132958"/>
              <a:gd name="connsiteX9" fmla="*/ 1155032 w 1963554"/>
              <a:gd name="connsiteY9" fmla="*/ 115504 h 2132958"/>
              <a:gd name="connsiteX10" fmla="*/ 943276 w 1963554"/>
              <a:gd name="connsiteY10" fmla="*/ 192506 h 2132958"/>
              <a:gd name="connsiteX11" fmla="*/ 693019 w 1963554"/>
              <a:gd name="connsiteY11" fmla="*/ 298384 h 2132958"/>
              <a:gd name="connsiteX12" fmla="*/ 423512 w 1963554"/>
              <a:gd name="connsiteY12" fmla="*/ 452388 h 2132958"/>
              <a:gd name="connsiteX13" fmla="*/ 231007 w 1963554"/>
              <a:gd name="connsiteY13" fmla="*/ 596767 h 2132958"/>
              <a:gd name="connsiteX14" fmla="*/ 96253 w 1963554"/>
              <a:gd name="connsiteY14" fmla="*/ 693019 h 2132958"/>
              <a:gd name="connsiteX15" fmla="*/ 0 w 1963554"/>
              <a:gd name="connsiteY15" fmla="*/ 789272 h 2132958"/>
              <a:gd name="connsiteX0" fmla="*/ 0 w 1963554"/>
              <a:gd name="connsiteY0" fmla="*/ 789272 h 2156303"/>
              <a:gd name="connsiteX1" fmla="*/ 1464798 w 1963554"/>
              <a:gd name="connsiteY1" fmla="*/ 2156303 h 2156303"/>
              <a:gd name="connsiteX2" fmla="*/ 1542949 w 1963554"/>
              <a:gd name="connsiteY2" fmla="*/ 2079133 h 2156303"/>
              <a:gd name="connsiteX3" fmla="*/ 1669490 w 1963554"/>
              <a:gd name="connsiteY3" fmla="*/ 2014755 h 2156303"/>
              <a:gd name="connsiteX4" fmla="*/ 1810102 w 1963554"/>
              <a:gd name="connsiteY4" fmla="*/ 1968333 h 2156303"/>
              <a:gd name="connsiteX5" fmla="*/ 1963554 w 1963554"/>
              <a:gd name="connsiteY5" fmla="*/ 1963554 h 2156303"/>
              <a:gd name="connsiteX6" fmla="*/ 1963554 w 1963554"/>
              <a:gd name="connsiteY6" fmla="*/ 0 h 2156303"/>
              <a:gd name="connsiteX7" fmla="*/ 1626670 w 1963554"/>
              <a:gd name="connsiteY7" fmla="*/ 9626 h 2156303"/>
              <a:gd name="connsiteX8" fmla="*/ 1357163 w 1963554"/>
              <a:gd name="connsiteY8" fmla="*/ 57752 h 2156303"/>
              <a:gd name="connsiteX9" fmla="*/ 1155032 w 1963554"/>
              <a:gd name="connsiteY9" fmla="*/ 115504 h 2156303"/>
              <a:gd name="connsiteX10" fmla="*/ 943276 w 1963554"/>
              <a:gd name="connsiteY10" fmla="*/ 192506 h 2156303"/>
              <a:gd name="connsiteX11" fmla="*/ 693019 w 1963554"/>
              <a:gd name="connsiteY11" fmla="*/ 298384 h 2156303"/>
              <a:gd name="connsiteX12" fmla="*/ 423512 w 1963554"/>
              <a:gd name="connsiteY12" fmla="*/ 452388 h 2156303"/>
              <a:gd name="connsiteX13" fmla="*/ 231007 w 1963554"/>
              <a:gd name="connsiteY13" fmla="*/ 596767 h 2156303"/>
              <a:gd name="connsiteX14" fmla="*/ 96253 w 1963554"/>
              <a:gd name="connsiteY14" fmla="*/ 693019 h 2156303"/>
              <a:gd name="connsiteX15" fmla="*/ 0 w 1963554"/>
              <a:gd name="connsiteY15" fmla="*/ 789272 h 2156303"/>
              <a:gd name="connsiteX0" fmla="*/ 0 w 1963554"/>
              <a:gd name="connsiteY0" fmla="*/ 789272 h 2156303"/>
              <a:gd name="connsiteX1" fmla="*/ 1464798 w 1963554"/>
              <a:gd name="connsiteY1" fmla="*/ 2156303 h 2156303"/>
              <a:gd name="connsiteX2" fmla="*/ 1573219 w 1963554"/>
              <a:gd name="connsiteY2" fmla="*/ 2070216 h 2156303"/>
              <a:gd name="connsiteX3" fmla="*/ 1669490 w 1963554"/>
              <a:gd name="connsiteY3" fmla="*/ 2014755 h 2156303"/>
              <a:gd name="connsiteX4" fmla="*/ 1810102 w 1963554"/>
              <a:gd name="connsiteY4" fmla="*/ 1968333 h 2156303"/>
              <a:gd name="connsiteX5" fmla="*/ 1963554 w 1963554"/>
              <a:gd name="connsiteY5" fmla="*/ 1963554 h 2156303"/>
              <a:gd name="connsiteX6" fmla="*/ 1963554 w 1963554"/>
              <a:gd name="connsiteY6" fmla="*/ 0 h 2156303"/>
              <a:gd name="connsiteX7" fmla="*/ 1626670 w 1963554"/>
              <a:gd name="connsiteY7" fmla="*/ 9626 h 2156303"/>
              <a:gd name="connsiteX8" fmla="*/ 1357163 w 1963554"/>
              <a:gd name="connsiteY8" fmla="*/ 57752 h 2156303"/>
              <a:gd name="connsiteX9" fmla="*/ 1155032 w 1963554"/>
              <a:gd name="connsiteY9" fmla="*/ 115504 h 2156303"/>
              <a:gd name="connsiteX10" fmla="*/ 943276 w 1963554"/>
              <a:gd name="connsiteY10" fmla="*/ 192506 h 2156303"/>
              <a:gd name="connsiteX11" fmla="*/ 693019 w 1963554"/>
              <a:gd name="connsiteY11" fmla="*/ 298384 h 2156303"/>
              <a:gd name="connsiteX12" fmla="*/ 423512 w 1963554"/>
              <a:gd name="connsiteY12" fmla="*/ 452388 h 2156303"/>
              <a:gd name="connsiteX13" fmla="*/ 231007 w 1963554"/>
              <a:gd name="connsiteY13" fmla="*/ 596767 h 2156303"/>
              <a:gd name="connsiteX14" fmla="*/ 96253 w 1963554"/>
              <a:gd name="connsiteY14" fmla="*/ 693019 h 2156303"/>
              <a:gd name="connsiteX15" fmla="*/ 0 w 1963554"/>
              <a:gd name="connsiteY15" fmla="*/ 789272 h 2156303"/>
              <a:gd name="connsiteX0" fmla="*/ 0 w 1963554"/>
              <a:gd name="connsiteY0" fmla="*/ 789272 h 2156303"/>
              <a:gd name="connsiteX1" fmla="*/ 1464798 w 1963554"/>
              <a:gd name="connsiteY1" fmla="*/ 2156303 h 2156303"/>
              <a:gd name="connsiteX2" fmla="*/ 1573219 w 1963554"/>
              <a:gd name="connsiteY2" fmla="*/ 2070216 h 2156303"/>
              <a:gd name="connsiteX3" fmla="*/ 1676601 w 1963554"/>
              <a:gd name="connsiteY3" fmla="*/ 2018362 h 2156303"/>
              <a:gd name="connsiteX4" fmla="*/ 1810102 w 1963554"/>
              <a:gd name="connsiteY4" fmla="*/ 1968333 h 2156303"/>
              <a:gd name="connsiteX5" fmla="*/ 1963554 w 1963554"/>
              <a:gd name="connsiteY5" fmla="*/ 1963554 h 2156303"/>
              <a:gd name="connsiteX6" fmla="*/ 1963554 w 1963554"/>
              <a:gd name="connsiteY6" fmla="*/ 0 h 2156303"/>
              <a:gd name="connsiteX7" fmla="*/ 1626670 w 1963554"/>
              <a:gd name="connsiteY7" fmla="*/ 9626 h 2156303"/>
              <a:gd name="connsiteX8" fmla="*/ 1357163 w 1963554"/>
              <a:gd name="connsiteY8" fmla="*/ 57752 h 2156303"/>
              <a:gd name="connsiteX9" fmla="*/ 1155032 w 1963554"/>
              <a:gd name="connsiteY9" fmla="*/ 115504 h 2156303"/>
              <a:gd name="connsiteX10" fmla="*/ 943276 w 1963554"/>
              <a:gd name="connsiteY10" fmla="*/ 192506 h 2156303"/>
              <a:gd name="connsiteX11" fmla="*/ 693019 w 1963554"/>
              <a:gd name="connsiteY11" fmla="*/ 298384 h 2156303"/>
              <a:gd name="connsiteX12" fmla="*/ 423512 w 1963554"/>
              <a:gd name="connsiteY12" fmla="*/ 452388 h 2156303"/>
              <a:gd name="connsiteX13" fmla="*/ 231007 w 1963554"/>
              <a:gd name="connsiteY13" fmla="*/ 596767 h 2156303"/>
              <a:gd name="connsiteX14" fmla="*/ 96253 w 1963554"/>
              <a:gd name="connsiteY14" fmla="*/ 693019 h 2156303"/>
              <a:gd name="connsiteX15" fmla="*/ 0 w 1963554"/>
              <a:gd name="connsiteY15" fmla="*/ 789272 h 2156303"/>
              <a:gd name="connsiteX0" fmla="*/ 0 w 1963554"/>
              <a:gd name="connsiteY0" fmla="*/ 789272 h 2156303"/>
              <a:gd name="connsiteX1" fmla="*/ 1464798 w 1963554"/>
              <a:gd name="connsiteY1" fmla="*/ 2156303 h 2156303"/>
              <a:gd name="connsiteX2" fmla="*/ 1573219 w 1963554"/>
              <a:gd name="connsiteY2" fmla="*/ 2070216 h 2156303"/>
              <a:gd name="connsiteX3" fmla="*/ 1676601 w 1963554"/>
              <a:gd name="connsiteY3" fmla="*/ 2018362 h 2156303"/>
              <a:gd name="connsiteX4" fmla="*/ 1824331 w 1963554"/>
              <a:gd name="connsiteY4" fmla="*/ 1971954 h 2156303"/>
              <a:gd name="connsiteX5" fmla="*/ 1963554 w 1963554"/>
              <a:gd name="connsiteY5" fmla="*/ 1963554 h 2156303"/>
              <a:gd name="connsiteX6" fmla="*/ 1963554 w 1963554"/>
              <a:gd name="connsiteY6" fmla="*/ 0 h 2156303"/>
              <a:gd name="connsiteX7" fmla="*/ 1626670 w 1963554"/>
              <a:gd name="connsiteY7" fmla="*/ 9626 h 2156303"/>
              <a:gd name="connsiteX8" fmla="*/ 1357163 w 1963554"/>
              <a:gd name="connsiteY8" fmla="*/ 57752 h 2156303"/>
              <a:gd name="connsiteX9" fmla="*/ 1155032 w 1963554"/>
              <a:gd name="connsiteY9" fmla="*/ 115504 h 2156303"/>
              <a:gd name="connsiteX10" fmla="*/ 943276 w 1963554"/>
              <a:gd name="connsiteY10" fmla="*/ 192506 h 2156303"/>
              <a:gd name="connsiteX11" fmla="*/ 693019 w 1963554"/>
              <a:gd name="connsiteY11" fmla="*/ 298384 h 2156303"/>
              <a:gd name="connsiteX12" fmla="*/ 423512 w 1963554"/>
              <a:gd name="connsiteY12" fmla="*/ 452388 h 2156303"/>
              <a:gd name="connsiteX13" fmla="*/ 231007 w 1963554"/>
              <a:gd name="connsiteY13" fmla="*/ 596767 h 2156303"/>
              <a:gd name="connsiteX14" fmla="*/ 96253 w 1963554"/>
              <a:gd name="connsiteY14" fmla="*/ 693019 h 2156303"/>
              <a:gd name="connsiteX15" fmla="*/ 0 w 1963554"/>
              <a:gd name="connsiteY15" fmla="*/ 789272 h 2156303"/>
              <a:gd name="connsiteX0" fmla="*/ 0 w 1963554"/>
              <a:gd name="connsiteY0" fmla="*/ 789272 h 2156303"/>
              <a:gd name="connsiteX1" fmla="*/ 1464798 w 1963554"/>
              <a:gd name="connsiteY1" fmla="*/ 2156303 h 2156303"/>
              <a:gd name="connsiteX2" fmla="*/ 1573219 w 1963554"/>
              <a:gd name="connsiteY2" fmla="*/ 2070216 h 2156303"/>
              <a:gd name="connsiteX3" fmla="*/ 1676601 w 1963554"/>
              <a:gd name="connsiteY3" fmla="*/ 2018362 h 2156303"/>
              <a:gd name="connsiteX4" fmla="*/ 1824331 w 1963554"/>
              <a:gd name="connsiteY4" fmla="*/ 1971954 h 2156303"/>
              <a:gd name="connsiteX5" fmla="*/ 1963554 w 1963554"/>
              <a:gd name="connsiteY5" fmla="*/ 1963554 h 2156303"/>
              <a:gd name="connsiteX6" fmla="*/ 1963554 w 1963554"/>
              <a:gd name="connsiteY6" fmla="*/ 0 h 2156303"/>
              <a:gd name="connsiteX7" fmla="*/ 1626670 w 1963554"/>
              <a:gd name="connsiteY7" fmla="*/ 9626 h 2156303"/>
              <a:gd name="connsiteX8" fmla="*/ 1373132 w 1963554"/>
              <a:gd name="connsiteY8" fmla="*/ 81133 h 2156303"/>
              <a:gd name="connsiteX9" fmla="*/ 1155032 w 1963554"/>
              <a:gd name="connsiteY9" fmla="*/ 115504 h 2156303"/>
              <a:gd name="connsiteX10" fmla="*/ 943276 w 1963554"/>
              <a:gd name="connsiteY10" fmla="*/ 192506 h 2156303"/>
              <a:gd name="connsiteX11" fmla="*/ 693019 w 1963554"/>
              <a:gd name="connsiteY11" fmla="*/ 298384 h 2156303"/>
              <a:gd name="connsiteX12" fmla="*/ 423512 w 1963554"/>
              <a:gd name="connsiteY12" fmla="*/ 452388 h 2156303"/>
              <a:gd name="connsiteX13" fmla="*/ 231007 w 1963554"/>
              <a:gd name="connsiteY13" fmla="*/ 596767 h 2156303"/>
              <a:gd name="connsiteX14" fmla="*/ 96253 w 1963554"/>
              <a:gd name="connsiteY14" fmla="*/ 693019 h 2156303"/>
              <a:gd name="connsiteX15" fmla="*/ 0 w 1963554"/>
              <a:gd name="connsiteY15" fmla="*/ 789272 h 2156303"/>
              <a:gd name="connsiteX0" fmla="*/ 0 w 1963554"/>
              <a:gd name="connsiteY0" fmla="*/ 789272 h 2156303"/>
              <a:gd name="connsiteX1" fmla="*/ 1464798 w 1963554"/>
              <a:gd name="connsiteY1" fmla="*/ 2156303 h 2156303"/>
              <a:gd name="connsiteX2" fmla="*/ 1573219 w 1963554"/>
              <a:gd name="connsiteY2" fmla="*/ 2070216 h 2156303"/>
              <a:gd name="connsiteX3" fmla="*/ 1676601 w 1963554"/>
              <a:gd name="connsiteY3" fmla="*/ 2018362 h 2156303"/>
              <a:gd name="connsiteX4" fmla="*/ 1824331 w 1963554"/>
              <a:gd name="connsiteY4" fmla="*/ 1971954 h 2156303"/>
              <a:gd name="connsiteX5" fmla="*/ 1963554 w 1963554"/>
              <a:gd name="connsiteY5" fmla="*/ 1963554 h 2156303"/>
              <a:gd name="connsiteX6" fmla="*/ 1963554 w 1963554"/>
              <a:gd name="connsiteY6" fmla="*/ 0 h 2156303"/>
              <a:gd name="connsiteX7" fmla="*/ 1626670 w 1963554"/>
              <a:gd name="connsiteY7" fmla="*/ 9626 h 2156303"/>
              <a:gd name="connsiteX8" fmla="*/ 1369618 w 1963554"/>
              <a:gd name="connsiteY8" fmla="*/ 59572 h 2156303"/>
              <a:gd name="connsiteX9" fmla="*/ 1155032 w 1963554"/>
              <a:gd name="connsiteY9" fmla="*/ 115504 h 2156303"/>
              <a:gd name="connsiteX10" fmla="*/ 943276 w 1963554"/>
              <a:gd name="connsiteY10" fmla="*/ 192506 h 2156303"/>
              <a:gd name="connsiteX11" fmla="*/ 693019 w 1963554"/>
              <a:gd name="connsiteY11" fmla="*/ 298384 h 2156303"/>
              <a:gd name="connsiteX12" fmla="*/ 423512 w 1963554"/>
              <a:gd name="connsiteY12" fmla="*/ 452388 h 2156303"/>
              <a:gd name="connsiteX13" fmla="*/ 231007 w 1963554"/>
              <a:gd name="connsiteY13" fmla="*/ 596767 h 2156303"/>
              <a:gd name="connsiteX14" fmla="*/ 96253 w 1963554"/>
              <a:gd name="connsiteY14" fmla="*/ 693019 h 2156303"/>
              <a:gd name="connsiteX15" fmla="*/ 0 w 1963554"/>
              <a:gd name="connsiteY15" fmla="*/ 789272 h 2156303"/>
              <a:gd name="connsiteX0" fmla="*/ 0 w 1963554"/>
              <a:gd name="connsiteY0" fmla="*/ 789272 h 2156303"/>
              <a:gd name="connsiteX1" fmla="*/ 1464798 w 1963554"/>
              <a:gd name="connsiteY1" fmla="*/ 2156303 h 2156303"/>
              <a:gd name="connsiteX2" fmla="*/ 1573219 w 1963554"/>
              <a:gd name="connsiteY2" fmla="*/ 2070216 h 2156303"/>
              <a:gd name="connsiteX3" fmla="*/ 1676601 w 1963554"/>
              <a:gd name="connsiteY3" fmla="*/ 2018362 h 2156303"/>
              <a:gd name="connsiteX4" fmla="*/ 1824331 w 1963554"/>
              <a:gd name="connsiteY4" fmla="*/ 1971954 h 2156303"/>
              <a:gd name="connsiteX5" fmla="*/ 1963554 w 1963554"/>
              <a:gd name="connsiteY5" fmla="*/ 1963554 h 2156303"/>
              <a:gd name="connsiteX6" fmla="*/ 1963554 w 1963554"/>
              <a:gd name="connsiteY6" fmla="*/ 0 h 2156303"/>
              <a:gd name="connsiteX7" fmla="*/ 1646234 w 1963554"/>
              <a:gd name="connsiteY7" fmla="*/ 15054 h 2156303"/>
              <a:gd name="connsiteX8" fmla="*/ 1369618 w 1963554"/>
              <a:gd name="connsiteY8" fmla="*/ 59572 h 2156303"/>
              <a:gd name="connsiteX9" fmla="*/ 1155032 w 1963554"/>
              <a:gd name="connsiteY9" fmla="*/ 115504 h 2156303"/>
              <a:gd name="connsiteX10" fmla="*/ 943276 w 1963554"/>
              <a:gd name="connsiteY10" fmla="*/ 192506 h 2156303"/>
              <a:gd name="connsiteX11" fmla="*/ 693019 w 1963554"/>
              <a:gd name="connsiteY11" fmla="*/ 298384 h 2156303"/>
              <a:gd name="connsiteX12" fmla="*/ 423512 w 1963554"/>
              <a:gd name="connsiteY12" fmla="*/ 452388 h 2156303"/>
              <a:gd name="connsiteX13" fmla="*/ 231007 w 1963554"/>
              <a:gd name="connsiteY13" fmla="*/ 596767 h 2156303"/>
              <a:gd name="connsiteX14" fmla="*/ 96253 w 1963554"/>
              <a:gd name="connsiteY14" fmla="*/ 693019 h 2156303"/>
              <a:gd name="connsiteX15" fmla="*/ 0 w 1963554"/>
              <a:gd name="connsiteY15" fmla="*/ 789272 h 2156303"/>
              <a:gd name="connsiteX0" fmla="*/ 0 w 1963554"/>
              <a:gd name="connsiteY0" fmla="*/ 792871 h 2159902"/>
              <a:gd name="connsiteX1" fmla="*/ 1464798 w 1963554"/>
              <a:gd name="connsiteY1" fmla="*/ 2159902 h 2159902"/>
              <a:gd name="connsiteX2" fmla="*/ 1573219 w 1963554"/>
              <a:gd name="connsiteY2" fmla="*/ 2073815 h 2159902"/>
              <a:gd name="connsiteX3" fmla="*/ 1676601 w 1963554"/>
              <a:gd name="connsiteY3" fmla="*/ 2021961 h 2159902"/>
              <a:gd name="connsiteX4" fmla="*/ 1824331 w 1963554"/>
              <a:gd name="connsiteY4" fmla="*/ 1975553 h 2159902"/>
              <a:gd name="connsiteX5" fmla="*/ 1963554 w 1963554"/>
              <a:gd name="connsiteY5" fmla="*/ 1967153 h 2159902"/>
              <a:gd name="connsiteX6" fmla="*/ 1960003 w 1963554"/>
              <a:gd name="connsiteY6" fmla="*/ 0 h 2159902"/>
              <a:gd name="connsiteX7" fmla="*/ 1646234 w 1963554"/>
              <a:gd name="connsiteY7" fmla="*/ 18653 h 2159902"/>
              <a:gd name="connsiteX8" fmla="*/ 1369618 w 1963554"/>
              <a:gd name="connsiteY8" fmla="*/ 63171 h 2159902"/>
              <a:gd name="connsiteX9" fmla="*/ 1155032 w 1963554"/>
              <a:gd name="connsiteY9" fmla="*/ 119103 h 2159902"/>
              <a:gd name="connsiteX10" fmla="*/ 943276 w 1963554"/>
              <a:gd name="connsiteY10" fmla="*/ 196105 h 2159902"/>
              <a:gd name="connsiteX11" fmla="*/ 693019 w 1963554"/>
              <a:gd name="connsiteY11" fmla="*/ 301983 h 2159902"/>
              <a:gd name="connsiteX12" fmla="*/ 423512 w 1963554"/>
              <a:gd name="connsiteY12" fmla="*/ 455987 h 2159902"/>
              <a:gd name="connsiteX13" fmla="*/ 231007 w 1963554"/>
              <a:gd name="connsiteY13" fmla="*/ 600366 h 2159902"/>
              <a:gd name="connsiteX14" fmla="*/ 96253 w 1963554"/>
              <a:gd name="connsiteY14" fmla="*/ 696618 h 2159902"/>
              <a:gd name="connsiteX15" fmla="*/ 0 w 1963554"/>
              <a:gd name="connsiteY15" fmla="*/ 792871 h 2159902"/>
              <a:gd name="connsiteX0" fmla="*/ 0 w 1874533"/>
              <a:gd name="connsiteY0" fmla="*/ 771504 h 2159902"/>
              <a:gd name="connsiteX1" fmla="*/ 1375777 w 1874533"/>
              <a:gd name="connsiteY1" fmla="*/ 2159902 h 2159902"/>
              <a:gd name="connsiteX2" fmla="*/ 1484198 w 1874533"/>
              <a:gd name="connsiteY2" fmla="*/ 2073815 h 2159902"/>
              <a:gd name="connsiteX3" fmla="*/ 1587580 w 1874533"/>
              <a:gd name="connsiteY3" fmla="*/ 2021961 h 2159902"/>
              <a:gd name="connsiteX4" fmla="*/ 1735310 w 1874533"/>
              <a:gd name="connsiteY4" fmla="*/ 1975553 h 2159902"/>
              <a:gd name="connsiteX5" fmla="*/ 1874533 w 1874533"/>
              <a:gd name="connsiteY5" fmla="*/ 1967153 h 2159902"/>
              <a:gd name="connsiteX6" fmla="*/ 1870982 w 1874533"/>
              <a:gd name="connsiteY6" fmla="*/ 0 h 2159902"/>
              <a:gd name="connsiteX7" fmla="*/ 1557213 w 1874533"/>
              <a:gd name="connsiteY7" fmla="*/ 18653 h 2159902"/>
              <a:gd name="connsiteX8" fmla="*/ 1280597 w 1874533"/>
              <a:gd name="connsiteY8" fmla="*/ 63171 h 2159902"/>
              <a:gd name="connsiteX9" fmla="*/ 1066011 w 1874533"/>
              <a:gd name="connsiteY9" fmla="*/ 119103 h 2159902"/>
              <a:gd name="connsiteX10" fmla="*/ 854255 w 1874533"/>
              <a:gd name="connsiteY10" fmla="*/ 196105 h 2159902"/>
              <a:gd name="connsiteX11" fmla="*/ 603998 w 1874533"/>
              <a:gd name="connsiteY11" fmla="*/ 301983 h 2159902"/>
              <a:gd name="connsiteX12" fmla="*/ 334491 w 1874533"/>
              <a:gd name="connsiteY12" fmla="*/ 455987 h 2159902"/>
              <a:gd name="connsiteX13" fmla="*/ 141986 w 1874533"/>
              <a:gd name="connsiteY13" fmla="*/ 600366 h 2159902"/>
              <a:gd name="connsiteX14" fmla="*/ 7232 w 1874533"/>
              <a:gd name="connsiteY14" fmla="*/ 696618 h 2159902"/>
              <a:gd name="connsiteX15" fmla="*/ 0 w 1874533"/>
              <a:gd name="connsiteY15" fmla="*/ 771504 h 2159902"/>
              <a:gd name="connsiteX0" fmla="*/ 0 w 1874533"/>
              <a:gd name="connsiteY0" fmla="*/ 771504 h 2159902"/>
              <a:gd name="connsiteX1" fmla="*/ 1375777 w 1874533"/>
              <a:gd name="connsiteY1" fmla="*/ 2159902 h 2159902"/>
              <a:gd name="connsiteX2" fmla="*/ 1484198 w 1874533"/>
              <a:gd name="connsiteY2" fmla="*/ 2073815 h 2159902"/>
              <a:gd name="connsiteX3" fmla="*/ 1587580 w 1874533"/>
              <a:gd name="connsiteY3" fmla="*/ 2021961 h 2159902"/>
              <a:gd name="connsiteX4" fmla="*/ 1735310 w 1874533"/>
              <a:gd name="connsiteY4" fmla="*/ 1975553 h 2159902"/>
              <a:gd name="connsiteX5" fmla="*/ 1874533 w 1874533"/>
              <a:gd name="connsiteY5" fmla="*/ 1967153 h 2159902"/>
              <a:gd name="connsiteX6" fmla="*/ 1870982 w 1874533"/>
              <a:gd name="connsiteY6" fmla="*/ 0 h 2159902"/>
              <a:gd name="connsiteX7" fmla="*/ 1557213 w 1874533"/>
              <a:gd name="connsiteY7" fmla="*/ 18653 h 2159902"/>
              <a:gd name="connsiteX8" fmla="*/ 1280597 w 1874533"/>
              <a:gd name="connsiteY8" fmla="*/ 63171 h 2159902"/>
              <a:gd name="connsiteX9" fmla="*/ 1066011 w 1874533"/>
              <a:gd name="connsiteY9" fmla="*/ 119103 h 2159902"/>
              <a:gd name="connsiteX10" fmla="*/ 854255 w 1874533"/>
              <a:gd name="connsiteY10" fmla="*/ 196105 h 2159902"/>
              <a:gd name="connsiteX11" fmla="*/ 603998 w 1874533"/>
              <a:gd name="connsiteY11" fmla="*/ 301983 h 2159902"/>
              <a:gd name="connsiteX12" fmla="*/ 418213 w 1874533"/>
              <a:gd name="connsiteY12" fmla="*/ 414851 h 2159902"/>
              <a:gd name="connsiteX13" fmla="*/ 141986 w 1874533"/>
              <a:gd name="connsiteY13" fmla="*/ 600366 h 2159902"/>
              <a:gd name="connsiteX14" fmla="*/ 7232 w 1874533"/>
              <a:gd name="connsiteY14" fmla="*/ 696618 h 2159902"/>
              <a:gd name="connsiteX15" fmla="*/ 0 w 1874533"/>
              <a:gd name="connsiteY15" fmla="*/ 771504 h 2159902"/>
              <a:gd name="connsiteX0" fmla="*/ 0 w 1874533"/>
              <a:gd name="connsiteY0" fmla="*/ 771504 h 2159902"/>
              <a:gd name="connsiteX1" fmla="*/ 1375777 w 1874533"/>
              <a:gd name="connsiteY1" fmla="*/ 2159902 h 2159902"/>
              <a:gd name="connsiteX2" fmla="*/ 1484198 w 1874533"/>
              <a:gd name="connsiteY2" fmla="*/ 2073815 h 2159902"/>
              <a:gd name="connsiteX3" fmla="*/ 1587580 w 1874533"/>
              <a:gd name="connsiteY3" fmla="*/ 2021961 h 2159902"/>
              <a:gd name="connsiteX4" fmla="*/ 1735310 w 1874533"/>
              <a:gd name="connsiteY4" fmla="*/ 1975553 h 2159902"/>
              <a:gd name="connsiteX5" fmla="*/ 1874533 w 1874533"/>
              <a:gd name="connsiteY5" fmla="*/ 1967153 h 2159902"/>
              <a:gd name="connsiteX6" fmla="*/ 1870982 w 1874533"/>
              <a:gd name="connsiteY6" fmla="*/ 0 h 2159902"/>
              <a:gd name="connsiteX7" fmla="*/ 1557213 w 1874533"/>
              <a:gd name="connsiteY7" fmla="*/ 18653 h 2159902"/>
              <a:gd name="connsiteX8" fmla="*/ 1280597 w 1874533"/>
              <a:gd name="connsiteY8" fmla="*/ 63171 h 2159902"/>
              <a:gd name="connsiteX9" fmla="*/ 1066011 w 1874533"/>
              <a:gd name="connsiteY9" fmla="*/ 119103 h 2159902"/>
              <a:gd name="connsiteX10" fmla="*/ 854255 w 1874533"/>
              <a:gd name="connsiteY10" fmla="*/ 196105 h 2159902"/>
              <a:gd name="connsiteX11" fmla="*/ 603998 w 1874533"/>
              <a:gd name="connsiteY11" fmla="*/ 301983 h 2159902"/>
              <a:gd name="connsiteX12" fmla="*/ 418213 w 1874533"/>
              <a:gd name="connsiteY12" fmla="*/ 414851 h 2159902"/>
              <a:gd name="connsiteX13" fmla="*/ 254203 w 1874533"/>
              <a:gd name="connsiteY13" fmla="*/ 548513 h 2159902"/>
              <a:gd name="connsiteX14" fmla="*/ 7232 w 1874533"/>
              <a:gd name="connsiteY14" fmla="*/ 696618 h 2159902"/>
              <a:gd name="connsiteX15" fmla="*/ 0 w 1874533"/>
              <a:gd name="connsiteY15" fmla="*/ 771504 h 2159902"/>
              <a:gd name="connsiteX0" fmla="*/ 0 w 1874533"/>
              <a:gd name="connsiteY0" fmla="*/ 771504 h 2159902"/>
              <a:gd name="connsiteX1" fmla="*/ 1375777 w 1874533"/>
              <a:gd name="connsiteY1" fmla="*/ 2159902 h 2159902"/>
              <a:gd name="connsiteX2" fmla="*/ 1484198 w 1874533"/>
              <a:gd name="connsiteY2" fmla="*/ 2073815 h 2159902"/>
              <a:gd name="connsiteX3" fmla="*/ 1587580 w 1874533"/>
              <a:gd name="connsiteY3" fmla="*/ 2021961 h 2159902"/>
              <a:gd name="connsiteX4" fmla="*/ 1735310 w 1874533"/>
              <a:gd name="connsiteY4" fmla="*/ 1975553 h 2159902"/>
              <a:gd name="connsiteX5" fmla="*/ 1874533 w 1874533"/>
              <a:gd name="connsiteY5" fmla="*/ 1967153 h 2159902"/>
              <a:gd name="connsiteX6" fmla="*/ 1870982 w 1874533"/>
              <a:gd name="connsiteY6" fmla="*/ 0 h 2159902"/>
              <a:gd name="connsiteX7" fmla="*/ 1557213 w 1874533"/>
              <a:gd name="connsiteY7" fmla="*/ 18653 h 2159902"/>
              <a:gd name="connsiteX8" fmla="*/ 1280597 w 1874533"/>
              <a:gd name="connsiteY8" fmla="*/ 63171 h 2159902"/>
              <a:gd name="connsiteX9" fmla="*/ 1066011 w 1874533"/>
              <a:gd name="connsiteY9" fmla="*/ 119103 h 2159902"/>
              <a:gd name="connsiteX10" fmla="*/ 854255 w 1874533"/>
              <a:gd name="connsiteY10" fmla="*/ 196105 h 2159902"/>
              <a:gd name="connsiteX11" fmla="*/ 603998 w 1874533"/>
              <a:gd name="connsiteY11" fmla="*/ 301983 h 2159902"/>
              <a:gd name="connsiteX12" fmla="*/ 418213 w 1874533"/>
              <a:gd name="connsiteY12" fmla="*/ 414851 h 2159902"/>
              <a:gd name="connsiteX13" fmla="*/ 254203 w 1874533"/>
              <a:gd name="connsiteY13" fmla="*/ 548513 h 2159902"/>
              <a:gd name="connsiteX14" fmla="*/ 7232 w 1874533"/>
              <a:gd name="connsiteY14" fmla="*/ 696619 h 2159902"/>
              <a:gd name="connsiteX15" fmla="*/ 0 w 1874533"/>
              <a:gd name="connsiteY15" fmla="*/ 771504 h 2159902"/>
              <a:gd name="connsiteX0" fmla="*/ 0 w 1874533"/>
              <a:gd name="connsiteY0" fmla="*/ 771504 h 2159902"/>
              <a:gd name="connsiteX1" fmla="*/ 1375777 w 1874533"/>
              <a:gd name="connsiteY1" fmla="*/ 2159902 h 2159902"/>
              <a:gd name="connsiteX2" fmla="*/ 1484198 w 1874533"/>
              <a:gd name="connsiteY2" fmla="*/ 2073815 h 2159902"/>
              <a:gd name="connsiteX3" fmla="*/ 1587580 w 1874533"/>
              <a:gd name="connsiteY3" fmla="*/ 2021961 h 2159902"/>
              <a:gd name="connsiteX4" fmla="*/ 1735310 w 1874533"/>
              <a:gd name="connsiteY4" fmla="*/ 1975553 h 2159902"/>
              <a:gd name="connsiteX5" fmla="*/ 1874533 w 1874533"/>
              <a:gd name="connsiteY5" fmla="*/ 1967153 h 2159902"/>
              <a:gd name="connsiteX6" fmla="*/ 1870982 w 1874533"/>
              <a:gd name="connsiteY6" fmla="*/ 0 h 2159902"/>
              <a:gd name="connsiteX7" fmla="*/ 1557213 w 1874533"/>
              <a:gd name="connsiteY7" fmla="*/ 18653 h 2159902"/>
              <a:gd name="connsiteX8" fmla="*/ 1280597 w 1874533"/>
              <a:gd name="connsiteY8" fmla="*/ 63171 h 2159902"/>
              <a:gd name="connsiteX9" fmla="*/ 1066011 w 1874533"/>
              <a:gd name="connsiteY9" fmla="*/ 119103 h 2159902"/>
              <a:gd name="connsiteX10" fmla="*/ 854255 w 1874533"/>
              <a:gd name="connsiteY10" fmla="*/ 196105 h 2159902"/>
              <a:gd name="connsiteX11" fmla="*/ 603998 w 1874533"/>
              <a:gd name="connsiteY11" fmla="*/ 301983 h 2159902"/>
              <a:gd name="connsiteX12" fmla="*/ 418213 w 1874533"/>
              <a:gd name="connsiteY12" fmla="*/ 414851 h 2159902"/>
              <a:gd name="connsiteX13" fmla="*/ 254203 w 1874533"/>
              <a:gd name="connsiteY13" fmla="*/ 548513 h 2159902"/>
              <a:gd name="connsiteX14" fmla="*/ 96245 w 1874533"/>
              <a:gd name="connsiteY14" fmla="*/ 678844 h 2159902"/>
              <a:gd name="connsiteX15" fmla="*/ 0 w 1874533"/>
              <a:gd name="connsiteY15" fmla="*/ 771504 h 2159902"/>
              <a:gd name="connsiteX0" fmla="*/ 0 w 1874533"/>
              <a:gd name="connsiteY0" fmla="*/ 771504 h 2127573"/>
              <a:gd name="connsiteX1" fmla="*/ 1375842 w 1874533"/>
              <a:gd name="connsiteY1" fmla="*/ 2127573 h 2127573"/>
              <a:gd name="connsiteX2" fmla="*/ 1484198 w 1874533"/>
              <a:gd name="connsiteY2" fmla="*/ 2073815 h 2127573"/>
              <a:gd name="connsiteX3" fmla="*/ 1587580 w 1874533"/>
              <a:gd name="connsiteY3" fmla="*/ 2021961 h 2127573"/>
              <a:gd name="connsiteX4" fmla="*/ 1735310 w 1874533"/>
              <a:gd name="connsiteY4" fmla="*/ 1975553 h 2127573"/>
              <a:gd name="connsiteX5" fmla="*/ 1874533 w 1874533"/>
              <a:gd name="connsiteY5" fmla="*/ 1967153 h 2127573"/>
              <a:gd name="connsiteX6" fmla="*/ 1870982 w 1874533"/>
              <a:gd name="connsiteY6" fmla="*/ 0 h 2127573"/>
              <a:gd name="connsiteX7" fmla="*/ 1557213 w 1874533"/>
              <a:gd name="connsiteY7" fmla="*/ 18653 h 2127573"/>
              <a:gd name="connsiteX8" fmla="*/ 1280597 w 1874533"/>
              <a:gd name="connsiteY8" fmla="*/ 63171 h 2127573"/>
              <a:gd name="connsiteX9" fmla="*/ 1066011 w 1874533"/>
              <a:gd name="connsiteY9" fmla="*/ 119103 h 2127573"/>
              <a:gd name="connsiteX10" fmla="*/ 854255 w 1874533"/>
              <a:gd name="connsiteY10" fmla="*/ 196105 h 2127573"/>
              <a:gd name="connsiteX11" fmla="*/ 603998 w 1874533"/>
              <a:gd name="connsiteY11" fmla="*/ 301983 h 2127573"/>
              <a:gd name="connsiteX12" fmla="*/ 418213 w 1874533"/>
              <a:gd name="connsiteY12" fmla="*/ 414851 h 2127573"/>
              <a:gd name="connsiteX13" fmla="*/ 254203 w 1874533"/>
              <a:gd name="connsiteY13" fmla="*/ 548513 h 2127573"/>
              <a:gd name="connsiteX14" fmla="*/ 96245 w 1874533"/>
              <a:gd name="connsiteY14" fmla="*/ 678844 h 2127573"/>
              <a:gd name="connsiteX15" fmla="*/ 0 w 1874533"/>
              <a:gd name="connsiteY15" fmla="*/ 771504 h 2127573"/>
              <a:gd name="connsiteX0" fmla="*/ 0 w 1874533"/>
              <a:gd name="connsiteY0" fmla="*/ 771504 h 2156302"/>
              <a:gd name="connsiteX1" fmla="*/ 1372225 w 1874533"/>
              <a:gd name="connsiteY1" fmla="*/ 2156302 h 2156302"/>
              <a:gd name="connsiteX2" fmla="*/ 1484198 w 1874533"/>
              <a:gd name="connsiteY2" fmla="*/ 2073815 h 2156302"/>
              <a:gd name="connsiteX3" fmla="*/ 1587580 w 1874533"/>
              <a:gd name="connsiteY3" fmla="*/ 2021961 h 2156302"/>
              <a:gd name="connsiteX4" fmla="*/ 1735310 w 1874533"/>
              <a:gd name="connsiteY4" fmla="*/ 1975553 h 2156302"/>
              <a:gd name="connsiteX5" fmla="*/ 1874533 w 1874533"/>
              <a:gd name="connsiteY5" fmla="*/ 1967153 h 2156302"/>
              <a:gd name="connsiteX6" fmla="*/ 1870982 w 1874533"/>
              <a:gd name="connsiteY6" fmla="*/ 0 h 2156302"/>
              <a:gd name="connsiteX7" fmla="*/ 1557213 w 1874533"/>
              <a:gd name="connsiteY7" fmla="*/ 18653 h 2156302"/>
              <a:gd name="connsiteX8" fmla="*/ 1280597 w 1874533"/>
              <a:gd name="connsiteY8" fmla="*/ 63171 h 2156302"/>
              <a:gd name="connsiteX9" fmla="*/ 1066011 w 1874533"/>
              <a:gd name="connsiteY9" fmla="*/ 119103 h 2156302"/>
              <a:gd name="connsiteX10" fmla="*/ 854255 w 1874533"/>
              <a:gd name="connsiteY10" fmla="*/ 196105 h 2156302"/>
              <a:gd name="connsiteX11" fmla="*/ 603998 w 1874533"/>
              <a:gd name="connsiteY11" fmla="*/ 301983 h 2156302"/>
              <a:gd name="connsiteX12" fmla="*/ 418213 w 1874533"/>
              <a:gd name="connsiteY12" fmla="*/ 414851 h 2156302"/>
              <a:gd name="connsiteX13" fmla="*/ 254203 w 1874533"/>
              <a:gd name="connsiteY13" fmla="*/ 548513 h 2156302"/>
              <a:gd name="connsiteX14" fmla="*/ 96245 w 1874533"/>
              <a:gd name="connsiteY14" fmla="*/ 678844 h 2156302"/>
              <a:gd name="connsiteX15" fmla="*/ 0 w 1874533"/>
              <a:gd name="connsiteY15" fmla="*/ 771504 h 2156302"/>
              <a:gd name="connsiteX0" fmla="*/ 0 w 1871036"/>
              <a:gd name="connsiteY0" fmla="*/ 771504 h 2156302"/>
              <a:gd name="connsiteX1" fmla="*/ 1372225 w 1871036"/>
              <a:gd name="connsiteY1" fmla="*/ 2156302 h 2156302"/>
              <a:gd name="connsiteX2" fmla="*/ 1484198 w 1871036"/>
              <a:gd name="connsiteY2" fmla="*/ 2073815 h 2156302"/>
              <a:gd name="connsiteX3" fmla="*/ 1587580 w 1871036"/>
              <a:gd name="connsiteY3" fmla="*/ 2021961 h 2156302"/>
              <a:gd name="connsiteX4" fmla="*/ 1735310 w 1871036"/>
              <a:gd name="connsiteY4" fmla="*/ 1975553 h 2156302"/>
              <a:gd name="connsiteX5" fmla="*/ 1854969 w 1871036"/>
              <a:gd name="connsiteY5" fmla="*/ 1961726 h 2156302"/>
              <a:gd name="connsiteX6" fmla="*/ 1870982 w 1871036"/>
              <a:gd name="connsiteY6" fmla="*/ 0 h 2156302"/>
              <a:gd name="connsiteX7" fmla="*/ 1557213 w 1871036"/>
              <a:gd name="connsiteY7" fmla="*/ 18653 h 2156302"/>
              <a:gd name="connsiteX8" fmla="*/ 1280597 w 1871036"/>
              <a:gd name="connsiteY8" fmla="*/ 63171 h 2156302"/>
              <a:gd name="connsiteX9" fmla="*/ 1066011 w 1871036"/>
              <a:gd name="connsiteY9" fmla="*/ 119103 h 2156302"/>
              <a:gd name="connsiteX10" fmla="*/ 854255 w 1871036"/>
              <a:gd name="connsiteY10" fmla="*/ 196105 h 2156302"/>
              <a:gd name="connsiteX11" fmla="*/ 603998 w 1871036"/>
              <a:gd name="connsiteY11" fmla="*/ 301983 h 2156302"/>
              <a:gd name="connsiteX12" fmla="*/ 418213 w 1871036"/>
              <a:gd name="connsiteY12" fmla="*/ 414851 h 2156302"/>
              <a:gd name="connsiteX13" fmla="*/ 254203 w 1871036"/>
              <a:gd name="connsiteY13" fmla="*/ 548513 h 2156302"/>
              <a:gd name="connsiteX14" fmla="*/ 96245 w 1871036"/>
              <a:gd name="connsiteY14" fmla="*/ 678844 h 2156302"/>
              <a:gd name="connsiteX15" fmla="*/ 0 w 1871036"/>
              <a:gd name="connsiteY15" fmla="*/ 771504 h 2156302"/>
              <a:gd name="connsiteX0" fmla="*/ 0 w 1862128"/>
              <a:gd name="connsiteY0" fmla="*/ 766134 h 2156302"/>
              <a:gd name="connsiteX1" fmla="*/ 1363317 w 1862128"/>
              <a:gd name="connsiteY1" fmla="*/ 2156302 h 2156302"/>
              <a:gd name="connsiteX2" fmla="*/ 1475290 w 1862128"/>
              <a:gd name="connsiteY2" fmla="*/ 2073815 h 2156302"/>
              <a:gd name="connsiteX3" fmla="*/ 1578672 w 1862128"/>
              <a:gd name="connsiteY3" fmla="*/ 2021961 h 2156302"/>
              <a:gd name="connsiteX4" fmla="*/ 1726402 w 1862128"/>
              <a:gd name="connsiteY4" fmla="*/ 1975553 h 2156302"/>
              <a:gd name="connsiteX5" fmla="*/ 1846061 w 1862128"/>
              <a:gd name="connsiteY5" fmla="*/ 1961726 h 2156302"/>
              <a:gd name="connsiteX6" fmla="*/ 1862074 w 1862128"/>
              <a:gd name="connsiteY6" fmla="*/ 0 h 2156302"/>
              <a:gd name="connsiteX7" fmla="*/ 1548305 w 1862128"/>
              <a:gd name="connsiteY7" fmla="*/ 18653 h 2156302"/>
              <a:gd name="connsiteX8" fmla="*/ 1271689 w 1862128"/>
              <a:gd name="connsiteY8" fmla="*/ 63171 h 2156302"/>
              <a:gd name="connsiteX9" fmla="*/ 1057103 w 1862128"/>
              <a:gd name="connsiteY9" fmla="*/ 119103 h 2156302"/>
              <a:gd name="connsiteX10" fmla="*/ 845347 w 1862128"/>
              <a:gd name="connsiteY10" fmla="*/ 196105 h 2156302"/>
              <a:gd name="connsiteX11" fmla="*/ 595090 w 1862128"/>
              <a:gd name="connsiteY11" fmla="*/ 301983 h 2156302"/>
              <a:gd name="connsiteX12" fmla="*/ 409305 w 1862128"/>
              <a:gd name="connsiteY12" fmla="*/ 414851 h 2156302"/>
              <a:gd name="connsiteX13" fmla="*/ 245295 w 1862128"/>
              <a:gd name="connsiteY13" fmla="*/ 548513 h 2156302"/>
              <a:gd name="connsiteX14" fmla="*/ 87337 w 1862128"/>
              <a:gd name="connsiteY14" fmla="*/ 678844 h 2156302"/>
              <a:gd name="connsiteX15" fmla="*/ 0 w 1862128"/>
              <a:gd name="connsiteY15" fmla="*/ 766134 h 2156302"/>
              <a:gd name="connsiteX0" fmla="*/ 0 w 1874595"/>
              <a:gd name="connsiteY0" fmla="*/ 771497 h 2156302"/>
              <a:gd name="connsiteX1" fmla="*/ 1375784 w 1874595"/>
              <a:gd name="connsiteY1" fmla="*/ 2156302 h 2156302"/>
              <a:gd name="connsiteX2" fmla="*/ 1487757 w 1874595"/>
              <a:gd name="connsiteY2" fmla="*/ 2073815 h 2156302"/>
              <a:gd name="connsiteX3" fmla="*/ 1591139 w 1874595"/>
              <a:gd name="connsiteY3" fmla="*/ 2021961 h 2156302"/>
              <a:gd name="connsiteX4" fmla="*/ 1738869 w 1874595"/>
              <a:gd name="connsiteY4" fmla="*/ 1975553 h 2156302"/>
              <a:gd name="connsiteX5" fmla="*/ 1858528 w 1874595"/>
              <a:gd name="connsiteY5" fmla="*/ 1961726 h 2156302"/>
              <a:gd name="connsiteX6" fmla="*/ 1874541 w 1874595"/>
              <a:gd name="connsiteY6" fmla="*/ 0 h 2156302"/>
              <a:gd name="connsiteX7" fmla="*/ 1560772 w 1874595"/>
              <a:gd name="connsiteY7" fmla="*/ 18653 h 2156302"/>
              <a:gd name="connsiteX8" fmla="*/ 1284156 w 1874595"/>
              <a:gd name="connsiteY8" fmla="*/ 63171 h 2156302"/>
              <a:gd name="connsiteX9" fmla="*/ 1069570 w 1874595"/>
              <a:gd name="connsiteY9" fmla="*/ 119103 h 2156302"/>
              <a:gd name="connsiteX10" fmla="*/ 857814 w 1874595"/>
              <a:gd name="connsiteY10" fmla="*/ 196105 h 2156302"/>
              <a:gd name="connsiteX11" fmla="*/ 607557 w 1874595"/>
              <a:gd name="connsiteY11" fmla="*/ 301983 h 2156302"/>
              <a:gd name="connsiteX12" fmla="*/ 421772 w 1874595"/>
              <a:gd name="connsiteY12" fmla="*/ 414851 h 2156302"/>
              <a:gd name="connsiteX13" fmla="*/ 257762 w 1874595"/>
              <a:gd name="connsiteY13" fmla="*/ 548513 h 2156302"/>
              <a:gd name="connsiteX14" fmla="*/ 99804 w 1874595"/>
              <a:gd name="connsiteY14" fmla="*/ 678844 h 2156302"/>
              <a:gd name="connsiteX15" fmla="*/ 0 w 1874595"/>
              <a:gd name="connsiteY15" fmla="*/ 771497 h 2156302"/>
              <a:gd name="connsiteX0" fmla="*/ 0 w 1874595"/>
              <a:gd name="connsiteY0" fmla="*/ 771497 h 2156302"/>
              <a:gd name="connsiteX1" fmla="*/ 1375784 w 1874595"/>
              <a:gd name="connsiteY1" fmla="*/ 2156302 h 2156302"/>
              <a:gd name="connsiteX2" fmla="*/ 1487757 w 1874595"/>
              <a:gd name="connsiteY2" fmla="*/ 2073815 h 2156302"/>
              <a:gd name="connsiteX3" fmla="*/ 1591139 w 1874595"/>
              <a:gd name="connsiteY3" fmla="*/ 2021961 h 2156302"/>
              <a:gd name="connsiteX4" fmla="*/ 1738869 w 1874595"/>
              <a:gd name="connsiteY4" fmla="*/ 1975553 h 2156302"/>
              <a:gd name="connsiteX5" fmla="*/ 1858528 w 1874595"/>
              <a:gd name="connsiteY5" fmla="*/ 1961726 h 2156302"/>
              <a:gd name="connsiteX6" fmla="*/ 1874541 w 1874595"/>
              <a:gd name="connsiteY6" fmla="*/ 0 h 2156302"/>
              <a:gd name="connsiteX7" fmla="*/ 1560772 w 1874595"/>
              <a:gd name="connsiteY7" fmla="*/ 18653 h 2156302"/>
              <a:gd name="connsiteX8" fmla="*/ 1284156 w 1874595"/>
              <a:gd name="connsiteY8" fmla="*/ 63171 h 2156302"/>
              <a:gd name="connsiteX9" fmla="*/ 1069570 w 1874595"/>
              <a:gd name="connsiteY9" fmla="*/ 119103 h 2156302"/>
              <a:gd name="connsiteX10" fmla="*/ 857814 w 1874595"/>
              <a:gd name="connsiteY10" fmla="*/ 196105 h 2156302"/>
              <a:gd name="connsiteX11" fmla="*/ 607557 w 1874595"/>
              <a:gd name="connsiteY11" fmla="*/ 301983 h 2156302"/>
              <a:gd name="connsiteX12" fmla="*/ 425317 w 1874595"/>
              <a:gd name="connsiteY12" fmla="*/ 422042 h 2156302"/>
              <a:gd name="connsiteX13" fmla="*/ 257762 w 1874595"/>
              <a:gd name="connsiteY13" fmla="*/ 548513 h 2156302"/>
              <a:gd name="connsiteX14" fmla="*/ 99804 w 1874595"/>
              <a:gd name="connsiteY14" fmla="*/ 678844 h 2156302"/>
              <a:gd name="connsiteX15" fmla="*/ 0 w 1874595"/>
              <a:gd name="connsiteY15" fmla="*/ 771497 h 2156302"/>
              <a:gd name="connsiteX0" fmla="*/ 0 w 1874595"/>
              <a:gd name="connsiteY0" fmla="*/ 771497 h 2156302"/>
              <a:gd name="connsiteX1" fmla="*/ 1375784 w 1874595"/>
              <a:gd name="connsiteY1" fmla="*/ 2156302 h 2156302"/>
              <a:gd name="connsiteX2" fmla="*/ 1487757 w 1874595"/>
              <a:gd name="connsiteY2" fmla="*/ 2073815 h 2156302"/>
              <a:gd name="connsiteX3" fmla="*/ 1591139 w 1874595"/>
              <a:gd name="connsiteY3" fmla="*/ 2021961 h 2156302"/>
              <a:gd name="connsiteX4" fmla="*/ 1738869 w 1874595"/>
              <a:gd name="connsiteY4" fmla="*/ 1975553 h 2156302"/>
              <a:gd name="connsiteX5" fmla="*/ 1858528 w 1874595"/>
              <a:gd name="connsiteY5" fmla="*/ 1961726 h 2156302"/>
              <a:gd name="connsiteX6" fmla="*/ 1874541 w 1874595"/>
              <a:gd name="connsiteY6" fmla="*/ 0 h 2156302"/>
              <a:gd name="connsiteX7" fmla="*/ 1560772 w 1874595"/>
              <a:gd name="connsiteY7" fmla="*/ 18653 h 2156302"/>
              <a:gd name="connsiteX8" fmla="*/ 1284156 w 1874595"/>
              <a:gd name="connsiteY8" fmla="*/ 63171 h 2156302"/>
              <a:gd name="connsiteX9" fmla="*/ 1069570 w 1874595"/>
              <a:gd name="connsiteY9" fmla="*/ 119103 h 2156302"/>
              <a:gd name="connsiteX10" fmla="*/ 857814 w 1874595"/>
              <a:gd name="connsiteY10" fmla="*/ 196105 h 2156302"/>
              <a:gd name="connsiteX11" fmla="*/ 602178 w 1874595"/>
              <a:gd name="connsiteY11" fmla="*/ 321728 h 2156302"/>
              <a:gd name="connsiteX12" fmla="*/ 425317 w 1874595"/>
              <a:gd name="connsiteY12" fmla="*/ 422042 h 2156302"/>
              <a:gd name="connsiteX13" fmla="*/ 257762 w 1874595"/>
              <a:gd name="connsiteY13" fmla="*/ 548513 h 2156302"/>
              <a:gd name="connsiteX14" fmla="*/ 99804 w 1874595"/>
              <a:gd name="connsiteY14" fmla="*/ 678844 h 2156302"/>
              <a:gd name="connsiteX15" fmla="*/ 0 w 1874595"/>
              <a:gd name="connsiteY15" fmla="*/ 771497 h 2156302"/>
              <a:gd name="connsiteX0" fmla="*/ 0 w 1874595"/>
              <a:gd name="connsiteY0" fmla="*/ 771497 h 2168834"/>
              <a:gd name="connsiteX1" fmla="*/ 1356184 w 1874595"/>
              <a:gd name="connsiteY1" fmla="*/ 2168834 h 2168834"/>
              <a:gd name="connsiteX2" fmla="*/ 1487757 w 1874595"/>
              <a:gd name="connsiteY2" fmla="*/ 2073815 h 2168834"/>
              <a:gd name="connsiteX3" fmla="*/ 1591139 w 1874595"/>
              <a:gd name="connsiteY3" fmla="*/ 2021961 h 2168834"/>
              <a:gd name="connsiteX4" fmla="*/ 1738869 w 1874595"/>
              <a:gd name="connsiteY4" fmla="*/ 1975553 h 2168834"/>
              <a:gd name="connsiteX5" fmla="*/ 1858528 w 1874595"/>
              <a:gd name="connsiteY5" fmla="*/ 1961726 h 2168834"/>
              <a:gd name="connsiteX6" fmla="*/ 1874541 w 1874595"/>
              <a:gd name="connsiteY6" fmla="*/ 0 h 2168834"/>
              <a:gd name="connsiteX7" fmla="*/ 1560772 w 1874595"/>
              <a:gd name="connsiteY7" fmla="*/ 18653 h 2168834"/>
              <a:gd name="connsiteX8" fmla="*/ 1284156 w 1874595"/>
              <a:gd name="connsiteY8" fmla="*/ 63171 h 2168834"/>
              <a:gd name="connsiteX9" fmla="*/ 1069570 w 1874595"/>
              <a:gd name="connsiteY9" fmla="*/ 119103 h 2168834"/>
              <a:gd name="connsiteX10" fmla="*/ 857814 w 1874595"/>
              <a:gd name="connsiteY10" fmla="*/ 196105 h 2168834"/>
              <a:gd name="connsiteX11" fmla="*/ 602178 w 1874595"/>
              <a:gd name="connsiteY11" fmla="*/ 321728 h 2168834"/>
              <a:gd name="connsiteX12" fmla="*/ 425317 w 1874595"/>
              <a:gd name="connsiteY12" fmla="*/ 422042 h 2168834"/>
              <a:gd name="connsiteX13" fmla="*/ 257762 w 1874595"/>
              <a:gd name="connsiteY13" fmla="*/ 548513 h 2168834"/>
              <a:gd name="connsiteX14" fmla="*/ 99804 w 1874595"/>
              <a:gd name="connsiteY14" fmla="*/ 678844 h 2168834"/>
              <a:gd name="connsiteX15" fmla="*/ 0 w 1874595"/>
              <a:gd name="connsiteY15" fmla="*/ 771497 h 2168834"/>
              <a:gd name="connsiteX0" fmla="*/ 0 w 1885302"/>
              <a:gd name="connsiteY0" fmla="*/ 785844 h 2168834"/>
              <a:gd name="connsiteX1" fmla="*/ 1366891 w 1885302"/>
              <a:gd name="connsiteY1" fmla="*/ 2168834 h 2168834"/>
              <a:gd name="connsiteX2" fmla="*/ 1498464 w 1885302"/>
              <a:gd name="connsiteY2" fmla="*/ 2073815 h 2168834"/>
              <a:gd name="connsiteX3" fmla="*/ 1601846 w 1885302"/>
              <a:gd name="connsiteY3" fmla="*/ 2021961 h 2168834"/>
              <a:gd name="connsiteX4" fmla="*/ 1749576 w 1885302"/>
              <a:gd name="connsiteY4" fmla="*/ 1975553 h 2168834"/>
              <a:gd name="connsiteX5" fmla="*/ 1869235 w 1885302"/>
              <a:gd name="connsiteY5" fmla="*/ 1961726 h 2168834"/>
              <a:gd name="connsiteX6" fmla="*/ 1885248 w 1885302"/>
              <a:gd name="connsiteY6" fmla="*/ 0 h 2168834"/>
              <a:gd name="connsiteX7" fmla="*/ 1571479 w 1885302"/>
              <a:gd name="connsiteY7" fmla="*/ 18653 h 2168834"/>
              <a:gd name="connsiteX8" fmla="*/ 1294863 w 1885302"/>
              <a:gd name="connsiteY8" fmla="*/ 63171 h 2168834"/>
              <a:gd name="connsiteX9" fmla="*/ 1080277 w 1885302"/>
              <a:gd name="connsiteY9" fmla="*/ 119103 h 2168834"/>
              <a:gd name="connsiteX10" fmla="*/ 868521 w 1885302"/>
              <a:gd name="connsiteY10" fmla="*/ 196105 h 2168834"/>
              <a:gd name="connsiteX11" fmla="*/ 612885 w 1885302"/>
              <a:gd name="connsiteY11" fmla="*/ 321728 h 2168834"/>
              <a:gd name="connsiteX12" fmla="*/ 436024 w 1885302"/>
              <a:gd name="connsiteY12" fmla="*/ 422042 h 2168834"/>
              <a:gd name="connsiteX13" fmla="*/ 268469 w 1885302"/>
              <a:gd name="connsiteY13" fmla="*/ 548513 h 2168834"/>
              <a:gd name="connsiteX14" fmla="*/ 110511 w 1885302"/>
              <a:gd name="connsiteY14" fmla="*/ 678844 h 2168834"/>
              <a:gd name="connsiteX15" fmla="*/ 0 w 1885302"/>
              <a:gd name="connsiteY15" fmla="*/ 785844 h 2168834"/>
              <a:gd name="connsiteX0" fmla="*/ 0 w 1885302"/>
              <a:gd name="connsiteY0" fmla="*/ 785844 h 2168834"/>
              <a:gd name="connsiteX1" fmla="*/ 1366891 w 1885302"/>
              <a:gd name="connsiteY1" fmla="*/ 2168834 h 2168834"/>
              <a:gd name="connsiteX2" fmla="*/ 1498464 w 1885302"/>
              <a:gd name="connsiteY2" fmla="*/ 2073815 h 2168834"/>
              <a:gd name="connsiteX3" fmla="*/ 1601846 w 1885302"/>
              <a:gd name="connsiteY3" fmla="*/ 2021961 h 2168834"/>
              <a:gd name="connsiteX4" fmla="*/ 1749576 w 1885302"/>
              <a:gd name="connsiteY4" fmla="*/ 1975553 h 2168834"/>
              <a:gd name="connsiteX5" fmla="*/ 1869205 w 1885302"/>
              <a:gd name="connsiteY5" fmla="*/ 1976094 h 2168834"/>
              <a:gd name="connsiteX6" fmla="*/ 1885248 w 1885302"/>
              <a:gd name="connsiteY6" fmla="*/ 0 h 2168834"/>
              <a:gd name="connsiteX7" fmla="*/ 1571479 w 1885302"/>
              <a:gd name="connsiteY7" fmla="*/ 18653 h 2168834"/>
              <a:gd name="connsiteX8" fmla="*/ 1294863 w 1885302"/>
              <a:gd name="connsiteY8" fmla="*/ 63171 h 2168834"/>
              <a:gd name="connsiteX9" fmla="*/ 1080277 w 1885302"/>
              <a:gd name="connsiteY9" fmla="*/ 119103 h 2168834"/>
              <a:gd name="connsiteX10" fmla="*/ 868521 w 1885302"/>
              <a:gd name="connsiteY10" fmla="*/ 196105 h 2168834"/>
              <a:gd name="connsiteX11" fmla="*/ 612885 w 1885302"/>
              <a:gd name="connsiteY11" fmla="*/ 321728 h 2168834"/>
              <a:gd name="connsiteX12" fmla="*/ 436024 w 1885302"/>
              <a:gd name="connsiteY12" fmla="*/ 422042 h 2168834"/>
              <a:gd name="connsiteX13" fmla="*/ 268469 w 1885302"/>
              <a:gd name="connsiteY13" fmla="*/ 548513 h 2168834"/>
              <a:gd name="connsiteX14" fmla="*/ 110511 w 1885302"/>
              <a:gd name="connsiteY14" fmla="*/ 678844 h 2168834"/>
              <a:gd name="connsiteX15" fmla="*/ 0 w 1885302"/>
              <a:gd name="connsiteY15" fmla="*/ 785844 h 2168834"/>
              <a:gd name="connsiteX0" fmla="*/ 0 w 1885302"/>
              <a:gd name="connsiteY0" fmla="*/ 785844 h 2168834"/>
              <a:gd name="connsiteX1" fmla="*/ 1366891 w 1885302"/>
              <a:gd name="connsiteY1" fmla="*/ 2168834 h 2168834"/>
              <a:gd name="connsiteX2" fmla="*/ 1498464 w 1885302"/>
              <a:gd name="connsiteY2" fmla="*/ 2073815 h 2168834"/>
              <a:gd name="connsiteX3" fmla="*/ 1601846 w 1885302"/>
              <a:gd name="connsiteY3" fmla="*/ 2021961 h 2168834"/>
              <a:gd name="connsiteX4" fmla="*/ 1747764 w 1885302"/>
              <a:gd name="connsiteY4" fmla="*/ 1991713 h 2168834"/>
              <a:gd name="connsiteX5" fmla="*/ 1869205 w 1885302"/>
              <a:gd name="connsiteY5" fmla="*/ 1976094 h 2168834"/>
              <a:gd name="connsiteX6" fmla="*/ 1885248 w 1885302"/>
              <a:gd name="connsiteY6" fmla="*/ 0 h 2168834"/>
              <a:gd name="connsiteX7" fmla="*/ 1571479 w 1885302"/>
              <a:gd name="connsiteY7" fmla="*/ 18653 h 2168834"/>
              <a:gd name="connsiteX8" fmla="*/ 1294863 w 1885302"/>
              <a:gd name="connsiteY8" fmla="*/ 63171 h 2168834"/>
              <a:gd name="connsiteX9" fmla="*/ 1080277 w 1885302"/>
              <a:gd name="connsiteY9" fmla="*/ 119103 h 2168834"/>
              <a:gd name="connsiteX10" fmla="*/ 868521 w 1885302"/>
              <a:gd name="connsiteY10" fmla="*/ 196105 h 2168834"/>
              <a:gd name="connsiteX11" fmla="*/ 612885 w 1885302"/>
              <a:gd name="connsiteY11" fmla="*/ 321728 h 2168834"/>
              <a:gd name="connsiteX12" fmla="*/ 436024 w 1885302"/>
              <a:gd name="connsiteY12" fmla="*/ 422042 h 2168834"/>
              <a:gd name="connsiteX13" fmla="*/ 268469 w 1885302"/>
              <a:gd name="connsiteY13" fmla="*/ 548513 h 2168834"/>
              <a:gd name="connsiteX14" fmla="*/ 110511 w 1885302"/>
              <a:gd name="connsiteY14" fmla="*/ 678844 h 2168834"/>
              <a:gd name="connsiteX15" fmla="*/ 0 w 1885302"/>
              <a:gd name="connsiteY15" fmla="*/ 785844 h 2168834"/>
              <a:gd name="connsiteX0" fmla="*/ 0 w 1885302"/>
              <a:gd name="connsiteY0" fmla="*/ 785844 h 2168834"/>
              <a:gd name="connsiteX1" fmla="*/ 1366891 w 1885302"/>
              <a:gd name="connsiteY1" fmla="*/ 2168834 h 2168834"/>
              <a:gd name="connsiteX2" fmla="*/ 1498464 w 1885302"/>
              <a:gd name="connsiteY2" fmla="*/ 2073815 h 2168834"/>
              <a:gd name="connsiteX3" fmla="*/ 1605393 w 1885302"/>
              <a:gd name="connsiteY3" fmla="*/ 2029153 h 2168834"/>
              <a:gd name="connsiteX4" fmla="*/ 1747764 w 1885302"/>
              <a:gd name="connsiteY4" fmla="*/ 1991713 h 2168834"/>
              <a:gd name="connsiteX5" fmla="*/ 1869205 w 1885302"/>
              <a:gd name="connsiteY5" fmla="*/ 1976094 h 2168834"/>
              <a:gd name="connsiteX6" fmla="*/ 1885248 w 1885302"/>
              <a:gd name="connsiteY6" fmla="*/ 0 h 2168834"/>
              <a:gd name="connsiteX7" fmla="*/ 1571479 w 1885302"/>
              <a:gd name="connsiteY7" fmla="*/ 18653 h 2168834"/>
              <a:gd name="connsiteX8" fmla="*/ 1294863 w 1885302"/>
              <a:gd name="connsiteY8" fmla="*/ 63171 h 2168834"/>
              <a:gd name="connsiteX9" fmla="*/ 1080277 w 1885302"/>
              <a:gd name="connsiteY9" fmla="*/ 119103 h 2168834"/>
              <a:gd name="connsiteX10" fmla="*/ 868521 w 1885302"/>
              <a:gd name="connsiteY10" fmla="*/ 196105 h 2168834"/>
              <a:gd name="connsiteX11" fmla="*/ 612885 w 1885302"/>
              <a:gd name="connsiteY11" fmla="*/ 321728 h 2168834"/>
              <a:gd name="connsiteX12" fmla="*/ 436024 w 1885302"/>
              <a:gd name="connsiteY12" fmla="*/ 422042 h 2168834"/>
              <a:gd name="connsiteX13" fmla="*/ 268469 w 1885302"/>
              <a:gd name="connsiteY13" fmla="*/ 548513 h 2168834"/>
              <a:gd name="connsiteX14" fmla="*/ 110511 w 1885302"/>
              <a:gd name="connsiteY14" fmla="*/ 678844 h 2168834"/>
              <a:gd name="connsiteX15" fmla="*/ 0 w 1885302"/>
              <a:gd name="connsiteY15" fmla="*/ 785844 h 2168834"/>
              <a:gd name="connsiteX0" fmla="*/ 0 w 1885302"/>
              <a:gd name="connsiteY0" fmla="*/ 785844 h 2168834"/>
              <a:gd name="connsiteX1" fmla="*/ 1366891 w 1885302"/>
              <a:gd name="connsiteY1" fmla="*/ 2168834 h 2168834"/>
              <a:gd name="connsiteX2" fmla="*/ 1496680 w 1885302"/>
              <a:gd name="connsiteY2" fmla="*/ 2075608 h 2168834"/>
              <a:gd name="connsiteX3" fmla="*/ 1605393 w 1885302"/>
              <a:gd name="connsiteY3" fmla="*/ 2029153 h 2168834"/>
              <a:gd name="connsiteX4" fmla="*/ 1747764 w 1885302"/>
              <a:gd name="connsiteY4" fmla="*/ 1991713 h 2168834"/>
              <a:gd name="connsiteX5" fmla="*/ 1869205 w 1885302"/>
              <a:gd name="connsiteY5" fmla="*/ 1976094 h 2168834"/>
              <a:gd name="connsiteX6" fmla="*/ 1885248 w 1885302"/>
              <a:gd name="connsiteY6" fmla="*/ 0 h 2168834"/>
              <a:gd name="connsiteX7" fmla="*/ 1571479 w 1885302"/>
              <a:gd name="connsiteY7" fmla="*/ 18653 h 2168834"/>
              <a:gd name="connsiteX8" fmla="*/ 1294863 w 1885302"/>
              <a:gd name="connsiteY8" fmla="*/ 63171 h 2168834"/>
              <a:gd name="connsiteX9" fmla="*/ 1080277 w 1885302"/>
              <a:gd name="connsiteY9" fmla="*/ 119103 h 2168834"/>
              <a:gd name="connsiteX10" fmla="*/ 868521 w 1885302"/>
              <a:gd name="connsiteY10" fmla="*/ 196105 h 2168834"/>
              <a:gd name="connsiteX11" fmla="*/ 612885 w 1885302"/>
              <a:gd name="connsiteY11" fmla="*/ 321728 h 2168834"/>
              <a:gd name="connsiteX12" fmla="*/ 436024 w 1885302"/>
              <a:gd name="connsiteY12" fmla="*/ 422042 h 2168834"/>
              <a:gd name="connsiteX13" fmla="*/ 268469 w 1885302"/>
              <a:gd name="connsiteY13" fmla="*/ 548513 h 2168834"/>
              <a:gd name="connsiteX14" fmla="*/ 110511 w 1885302"/>
              <a:gd name="connsiteY14" fmla="*/ 678844 h 2168834"/>
              <a:gd name="connsiteX15" fmla="*/ 0 w 1885302"/>
              <a:gd name="connsiteY15" fmla="*/ 785844 h 2168834"/>
              <a:gd name="connsiteX0" fmla="*/ 0 w 1885302"/>
              <a:gd name="connsiteY0" fmla="*/ 785844 h 2181410"/>
              <a:gd name="connsiteX1" fmla="*/ 1368646 w 1885302"/>
              <a:gd name="connsiteY1" fmla="*/ 2181410 h 2181410"/>
              <a:gd name="connsiteX2" fmla="*/ 1496680 w 1885302"/>
              <a:gd name="connsiteY2" fmla="*/ 2075608 h 2181410"/>
              <a:gd name="connsiteX3" fmla="*/ 1605393 w 1885302"/>
              <a:gd name="connsiteY3" fmla="*/ 2029153 h 2181410"/>
              <a:gd name="connsiteX4" fmla="*/ 1747764 w 1885302"/>
              <a:gd name="connsiteY4" fmla="*/ 1991713 h 2181410"/>
              <a:gd name="connsiteX5" fmla="*/ 1869205 w 1885302"/>
              <a:gd name="connsiteY5" fmla="*/ 1976094 h 2181410"/>
              <a:gd name="connsiteX6" fmla="*/ 1885248 w 1885302"/>
              <a:gd name="connsiteY6" fmla="*/ 0 h 2181410"/>
              <a:gd name="connsiteX7" fmla="*/ 1571479 w 1885302"/>
              <a:gd name="connsiteY7" fmla="*/ 18653 h 2181410"/>
              <a:gd name="connsiteX8" fmla="*/ 1294863 w 1885302"/>
              <a:gd name="connsiteY8" fmla="*/ 63171 h 2181410"/>
              <a:gd name="connsiteX9" fmla="*/ 1080277 w 1885302"/>
              <a:gd name="connsiteY9" fmla="*/ 119103 h 2181410"/>
              <a:gd name="connsiteX10" fmla="*/ 868521 w 1885302"/>
              <a:gd name="connsiteY10" fmla="*/ 196105 h 2181410"/>
              <a:gd name="connsiteX11" fmla="*/ 612885 w 1885302"/>
              <a:gd name="connsiteY11" fmla="*/ 321728 h 2181410"/>
              <a:gd name="connsiteX12" fmla="*/ 436024 w 1885302"/>
              <a:gd name="connsiteY12" fmla="*/ 422042 h 2181410"/>
              <a:gd name="connsiteX13" fmla="*/ 268469 w 1885302"/>
              <a:gd name="connsiteY13" fmla="*/ 548513 h 2181410"/>
              <a:gd name="connsiteX14" fmla="*/ 110511 w 1885302"/>
              <a:gd name="connsiteY14" fmla="*/ 678844 h 2181410"/>
              <a:gd name="connsiteX15" fmla="*/ 0 w 1885302"/>
              <a:gd name="connsiteY15" fmla="*/ 785844 h 2181410"/>
              <a:gd name="connsiteX0" fmla="*/ 0 w 1885302"/>
              <a:gd name="connsiteY0" fmla="*/ 785844 h 2181410"/>
              <a:gd name="connsiteX1" fmla="*/ 1368646 w 1885302"/>
              <a:gd name="connsiteY1" fmla="*/ 2181410 h 2181410"/>
              <a:gd name="connsiteX2" fmla="*/ 1500232 w 1885302"/>
              <a:gd name="connsiteY2" fmla="*/ 2079208 h 2181410"/>
              <a:gd name="connsiteX3" fmla="*/ 1605393 w 1885302"/>
              <a:gd name="connsiteY3" fmla="*/ 2029153 h 2181410"/>
              <a:gd name="connsiteX4" fmla="*/ 1747764 w 1885302"/>
              <a:gd name="connsiteY4" fmla="*/ 1991713 h 2181410"/>
              <a:gd name="connsiteX5" fmla="*/ 1869205 w 1885302"/>
              <a:gd name="connsiteY5" fmla="*/ 1976094 h 2181410"/>
              <a:gd name="connsiteX6" fmla="*/ 1885248 w 1885302"/>
              <a:gd name="connsiteY6" fmla="*/ 0 h 2181410"/>
              <a:gd name="connsiteX7" fmla="*/ 1571479 w 1885302"/>
              <a:gd name="connsiteY7" fmla="*/ 18653 h 2181410"/>
              <a:gd name="connsiteX8" fmla="*/ 1294863 w 1885302"/>
              <a:gd name="connsiteY8" fmla="*/ 63171 h 2181410"/>
              <a:gd name="connsiteX9" fmla="*/ 1080277 w 1885302"/>
              <a:gd name="connsiteY9" fmla="*/ 119103 h 2181410"/>
              <a:gd name="connsiteX10" fmla="*/ 868521 w 1885302"/>
              <a:gd name="connsiteY10" fmla="*/ 196105 h 2181410"/>
              <a:gd name="connsiteX11" fmla="*/ 612885 w 1885302"/>
              <a:gd name="connsiteY11" fmla="*/ 321728 h 2181410"/>
              <a:gd name="connsiteX12" fmla="*/ 436024 w 1885302"/>
              <a:gd name="connsiteY12" fmla="*/ 422042 h 2181410"/>
              <a:gd name="connsiteX13" fmla="*/ 268469 w 1885302"/>
              <a:gd name="connsiteY13" fmla="*/ 548513 h 2181410"/>
              <a:gd name="connsiteX14" fmla="*/ 110511 w 1885302"/>
              <a:gd name="connsiteY14" fmla="*/ 678844 h 2181410"/>
              <a:gd name="connsiteX15" fmla="*/ 0 w 1885302"/>
              <a:gd name="connsiteY15" fmla="*/ 78584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80388 w 1894211"/>
              <a:gd name="connsiteY7" fmla="*/ 18653 h 2181410"/>
              <a:gd name="connsiteX8" fmla="*/ 1303772 w 1894211"/>
              <a:gd name="connsiteY8" fmla="*/ 63171 h 2181410"/>
              <a:gd name="connsiteX9" fmla="*/ 1089186 w 1894211"/>
              <a:gd name="connsiteY9" fmla="*/ 119103 h 2181410"/>
              <a:gd name="connsiteX10" fmla="*/ 877430 w 1894211"/>
              <a:gd name="connsiteY10" fmla="*/ 196105 h 2181410"/>
              <a:gd name="connsiteX11" fmla="*/ 621794 w 1894211"/>
              <a:gd name="connsiteY11" fmla="*/ 321728 h 2181410"/>
              <a:gd name="connsiteX12" fmla="*/ 444933 w 1894211"/>
              <a:gd name="connsiteY12" fmla="*/ 422042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80388 w 1894211"/>
              <a:gd name="connsiteY7" fmla="*/ 18653 h 2181410"/>
              <a:gd name="connsiteX8" fmla="*/ 1303772 w 1894211"/>
              <a:gd name="connsiteY8" fmla="*/ 63171 h 2181410"/>
              <a:gd name="connsiteX9" fmla="*/ 1089186 w 1894211"/>
              <a:gd name="connsiteY9" fmla="*/ 119103 h 2181410"/>
              <a:gd name="connsiteX10" fmla="*/ 877430 w 1894211"/>
              <a:gd name="connsiteY10" fmla="*/ 196105 h 2181410"/>
              <a:gd name="connsiteX11" fmla="*/ 621794 w 1894211"/>
              <a:gd name="connsiteY11" fmla="*/ 321728 h 2181410"/>
              <a:gd name="connsiteX12" fmla="*/ 459155 w 1894211"/>
              <a:gd name="connsiteY12" fmla="*/ 429256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80388 w 1894211"/>
              <a:gd name="connsiteY7" fmla="*/ 18653 h 2181410"/>
              <a:gd name="connsiteX8" fmla="*/ 1303772 w 1894211"/>
              <a:gd name="connsiteY8" fmla="*/ 63171 h 2181410"/>
              <a:gd name="connsiteX9" fmla="*/ 1089186 w 1894211"/>
              <a:gd name="connsiteY9" fmla="*/ 119103 h 2181410"/>
              <a:gd name="connsiteX10" fmla="*/ 877430 w 1894211"/>
              <a:gd name="connsiteY10" fmla="*/ 196105 h 2181410"/>
              <a:gd name="connsiteX11" fmla="*/ 634239 w 1894211"/>
              <a:gd name="connsiteY11" fmla="*/ 327142 h 2181410"/>
              <a:gd name="connsiteX12" fmla="*/ 459155 w 1894211"/>
              <a:gd name="connsiteY12" fmla="*/ 429256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80388 w 1894211"/>
              <a:gd name="connsiteY7" fmla="*/ 18653 h 2181410"/>
              <a:gd name="connsiteX8" fmla="*/ 1303772 w 1894211"/>
              <a:gd name="connsiteY8" fmla="*/ 63171 h 2181410"/>
              <a:gd name="connsiteX9" fmla="*/ 1089186 w 1894211"/>
              <a:gd name="connsiteY9" fmla="*/ 119103 h 2181410"/>
              <a:gd name="connsiteX10" fmla="*/ 888093 w 1894211"/>
              <a:gd name="connsiteY10" fmla="*/ 203312 h 2181410"/>
              <a:gd name="connsiteX11" fmla="*/ 634239 w 1894211"/>
              <a:gd name="connsiteY11" fmla="*/ 327142 h 2181410"/>
              <a:gd name="connsiteX12" fmla="*/ 459155 w 1894211"/>
              <a:gd name="connsiteY12" fmla="*/ 429256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80388 w 1894211"/>
              <a:gd name="connsiteY7" fmla="*/ 18653 h 2181410"/>
              <a:gd name="connsiteX8" fmla="*/ 1303772 w 1894211"/>
              <a:gd name="connsiteY8" fmla="*/ 63171 h 2181410"/>
              <a:gd name="connsiteX9" fmla="*/ 1089172 w 1894211"/>
              <a:gd name="connsiteY9" fmla="*/ 126289 h 2181410"/>
              <a:gd name="connsiteX10" fmla="*/ 888093 w 1894211"/>
              <a:gd name="connsiteY10" fmla="*/ 203312 h 2181410"/>
              <a:gd name="connsiteX11" fmla="*/ 634239 w 1894211"/>
              <a:gd name="connsiteY11" fmla="*/ 327142 h 2181410"/>
              <a:gd name="connsiteX12" fmla="*/ 459155 w 1894211"/>
              <a:gd name="connsiteY12" fmla="*/ 429256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80388 w 1894211"/>
              <a:gd name="connsiteY7" fmla="*/ 18653 h 2181410"/>
              <a:gd name="connsiteX8" fmla="*/ 1303772 w 1894211"/>
              <a:gd name="connsiteY8" fmla="*/ 63171 h 2181410"/>
              <a:gd name="connsiteX9" fmla="*/ 1096276 w 1894211"/>
              <a:gd name="connsiteY9" fmla="*/ 133488 h 2181410"/>
              <a:gd name="connsiteX10" fmla="*/ 888093 w 1894211"/>
              <a:gd name="connsiteY10" fmla="*/ 203312 h 2181410"/>
              <a:gd name="connsiteX11" fmla="*/ 634239 w 1894211"/>
              <a:gd name="connsiteY11" fmla="*/ 327142 h 2181410"/>
              <a:gd name="connsiteX12" fmla="*/ 459155 w 1894211"/>
              <a:gd name="connsiteY12" fmla="*/ 429256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80388 w 1894211"/>
              <a:gd name="connsiteY7" fmla="*/ 18653 h 2181410"/>
              <a:gd name="connsiteX8" fmla="*/ 1321554 w 1894211"/>
              <a:gd name="connsiteY8" fmla="*/ 70391 h 2181410"/>
              <a:gd name="connsiteX9" fmla="*/ 1096276 w 1894211"/>
              <a:gd name="connsiteY9" fmla="*/ 133488 h 2181410"/>
              <a:gd name="connsiteX10" fmla="*/ 888093 w 1894211"/>
              <a:gd name="connsiteY10" fmla="*/ 203312 h 2181410"/>
              <a:gd name="connsiteX11" fmla="*/ 634239 w 1894211"/>
              <a:gd name="connsiteY11" fmla="*/ 327142 h 2181410"/>
              <a:gd name="connsiteX12" fmla="*/ 459155 w 1894211"/>
              <a:gd name="connsiteY12" fmla="*/ 429256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76822 w 1894211"/>
              <a:gd name="connsiteY7" fmla="*/ 22238 h 2181410"/>
              <a:gd name="connsiteX8" fmla="*/ 1321554 w 1894211"/>
              <a:gd name="connsiteY8" fmla="*/ 70391 h 2181410"/>
              <a:gd name="connsiteX9" fmla="*/ 1096276 w 1894211"/>
              <a:gd name="connsiteY9" fmla="*/ 133488 h 2181410"/>
              <a:gd name="connsiteX10" fmla="*/ 888093 w 1894211"/>
              <a:gd name="connsiteY10" fmla="*/ 203312 h 2181410"/>
              <a:gd name="connsiteX11" fmla="*/ 634239 w 1894211"/>
              <a:gd name="connsiteY11" fmla="*/ 327142 h 2181410"/>
              <a:gd name="connsiteX12" fmla="*/ 459155 w 1894211"/>
              <a:gd name="connsiteY12" fmla="*/ 429256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82149 w 1894211"/>
              <a:gd name="connsiteY7" fmla="*/ 27637 h 2181410"/>
              <a:gd name="connsiteX8" fmla="*/ 1321554 w 1894211"/>
              <a:gd name="connsiteY8" fmla="*/ 70391 h 2181410"/>
              <a:gd name="connsiteX9" fmla="*/ 1096276 w 1894211"/>
              <a:gd name="connsiteY9" fmla="*/ 133488 h 2181410"/>
              <a:gd name="connsiteX10" fmla="*/ 888093 w 1894211"/>
              <a:gd name="connsiteY10" fmla="*/ 203312 h 2181410"/>
              <a:gd name="connsiteX11" fmla="*/ 634239 w 1894211"/>
              <a:gd name="connsiteY11" fmla="*/ 327142 h 2181410"/>
              <a:gd name="connsiteX12" fmla="*/ 459155 w 1894211"/>
              <a:gd name="connsiteY12" fmla="*/ 429256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87111"/>
              <a:gd name="connsiteY0" fmla="*/ 784045 h 2174241"/>
              <a:gd name="connsiteX1" fmla="*/ 1377555 w 1887111"/>
              <a:gd name="connsiteY1" fmla="*/ 2174241 h 2174241"/>
              <a:gd name="connsiteX2" fmla="*/ 1509141 w 1887111"/>
              <a:gd name="connsiteY2" fmla="*/ 2072039 h 2174241"/>
              <a:gd name="connsiteX3" fmla="*/ 1614302 w 1887111"/>
              <a:gd name="connsiteY3" fmla="*/ 2021984 h 2174241"/>
              <a:gd name="connsiteX4" fmla="*/ 1756673 w 1887111"/>
              <a:gd name="connsiteY4" fmla="*/ 1984544 h 2174241"/>
              <a:gd name="connsiteX5" fmla="*/ 1878114 w 1887111"/>
              <a:gd name="connsiteY5" fmla="*/ 1968925 h 2174241"/>
              <a:gd name="connsiteX6" fmla="*/ 1887024 w 1887111"/>
              <a:gd name="connsiteY6" fmla="*/ 0 h 2174241"/>
              <a:gd name="connsiteX7" fmla="*/ 1582149 w 1887111"/>
              <a:gd name="connsiteY7" fmla="*/ 20468 h 2174241"/>
              <a:gd name="connsiteX8" fmla="*/ 1321554 w 1887111"/>
              <a:gd name="connsiteY8" fmla="*/ 63222 h 2174241"/>
              <a:gd name="connsiteX9" fmla="*/ 1096276 w 1887111"/>
              <a:gd name="connsiteY9" fmla="*/ 126319 h 2174241"/>
              <a:gd name="connsiteX10" fmla="*/ 888093 w 1887111"/>
              <a:gd name="connsiteY10" fmla="*/ 196143 h 2174241"/>
              <a:gd name="connsiteX11" fmla="*/ 634239 w 1887111"/>
              <a:gd name="connsiteY11" fmla="*/ 319973 h 2174241"/>
              <a:gd name="connsiteX12" fmla="*/ 459155 w 1887111"/>
              <a:gd name="connsiteY12" fmla="*/ 422087 h 2174241"/>
              <a:gd name="connsiteX13" fmla="*/ 277378 w 1887111"/>
              <a:gd name="connsiteY13" fmla="*/ 541344 h 2174241"/>
              <a:gd name="connsiteX14" fmla="*/ 119420 w 1887111"/>
              <a:gd name="connsiteY14" fmla="*/ 671675 h 2174241"/>
              <a:gd name="connsiteX15" fmla="*/ 0 w 1887111"/>
              <a:gd name="connsiteY15" fmla="*/ 784045 h 217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7111" h="2174241">
                <a:moveTo>
                  <a:pt x="0" y="784045"/>
                </a:moveTo>
                <a:lnTo>
                  <a:pt x="1377555" y="2174241"/>
                </a:lnTo>
                <a:cubicBezTo>
                  <a:pt x="1411333" y="2140751"/>
                  <a:pt x="1462911" y="2103707"/>
                  <a:pt x="1509141" y="2072039"/>
                </a:cubicBezTo>
                <a:lnTo>
                  <a:pt x="1614302" y="2021984"/>
                </a:lnTo>
                <a:cubicBezTo>
                  <a:pt x="1662349" y="2011302"/>
                  <a:pt x="1708626" y="1995226"/>
                  <a:pt x="1756673" y="1984544"/>
                </a:cubicBezTo>
                <a:cubicBezTo>
                  <a:pt x="1796559" y="1979935"/>
                  <a:pt x="1838228" y="1973534"/>
                  <a:pt x="1878114" y="1968925"/>
                </a:cubicBezTo>
                <a:cubicBezTo>
                  <a:pt x="1876930" y="1313207"/>
                  <a:pt x="1888208" y="655718"/>
                  <a:pt x="1887024" y="0"/>
                </a:cubicBezTo>
                <a:lnTo>
                  <a:pt x="1582149" y="20468"/>
                </a:lnTo>
                <a:lnTo>
                  <a:pt x="1321554" y="63222"/>
                </a:lnTo>
                <a:lnTo>
                  <a:pt x="1096276" y="126319"/>
                </a:lnTo>
                <a:lnTo>
                  <a:pt x="888093" y="196143"/>
                </a:lnTo>
                <a:lnTo>
                  <a:pt x="634239" y="319973"/>
                </a:lnTo>
                <a:lnTo>
                  <a:pt x="459155" y="422087"/>
                </a:lnTo>
                <a:lnTo>
                  <a:pt x="277378" y="541344"/>
                </a:lnTo>
                <a:lnTo>
                  <a:pt x="119420" y="671675"/>
                </a:lnTo>
                <a:lnTo>
                  <a:pt x="0" y="784045"/>
                </a:lnTo>
                <a:close/>
              </a:path>
            </a:pathLst>
          </a:custGeom>
          <a:solidFill>
            <a:srgbClr val="F49FC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hlinkClick r:id="rId4" action="ppaction://hlinksldjump"/>
            <a:extLst>
              <a:ext uri="{FF2B5EF4-FFF2-40B4-BE49-F238E27FC236}">
                <a16:creationId xmlns:a16="http://schemas.microsoft.com/office/drawing/2014/main" id="{AD8520B5-E4FD-4108-AA29-7C963BEA029E}"/>
              </a:ext>
            </a:extLst>
          </p:cNvPr>
          <p:cNvSpPr/>
          <p:nvPr/>
        </p:nvSpPr>
        <p:spPr>
          <a:xfrm>
            <a:off x="9770533" y="-93133"/>
            <a:ext cx="2421467" cy="2387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Leave Abandon">
            <a:extLst>
              <a:ext uri="{FF2B5EF4-FFF2-40B4-BE49-F238E27FC236}">
                <a16:creationId xmlns:a16="http://schemas.microsoft.com/office/drawing/2014/main" id="{F0EE413B-E0D5-44AD-A117-9CC6F14A1B34}"/>
              </a:ext>
            </a:extLst>
          </p:cNvPr>
          <p:cNvSpPr txBox="1"/>
          <p:nvPr/>
        </p:nvSpPr>
        <p:spPr>
          <a:xfrm>
            <a:off x="1061644" y="2467340"/>
            <a:ext cx="556517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744A85"/>
                </a:solidFill>
                <a:effectLst>
                  <a:outerShdw blurRad="38100" dist="38100" dir="2700000" algn="tl">
                    <a:srgbClr val="000000">
                      <a:alpha val="43137"/>
                    </a:srgbClr>
                  </a:outerShdw>
                </a:effectLst>
                <a:uLnTx/>
                <a:uFillTx/>
                <a:latin typeface="Calibri" panose="020F0502020204030204"/>
                <a:ea typeface="+mn-ea"/>
                <a:cs typeface="+mn-cs"/>
              </a:rPr>
              <a:t>Threats to leave or abandon</a:t>
            </a:r>
          </a:p>
        </p:txBody>
      </p:sp>
      <p:sp>
        <p:nvSpPr>
          <p:cNvPr id="28" name="Commit Suicide">
            <a:extLst>
              <a:ext uri="{FF2B5EF4-FFF2-40B4-BE49-F238E27FC236}">
                <a16:creationId xmlns:a16="http://schemas.microsoft.com/office/drawing/2014/main" id="{57D0A3F6-D512-42A1-B326-25062CB90F50}"/>
              </a:ext>
            </a:extLst>
          </p:cNvPr>
          <p:cNvSpPr txBox="1"/>
          <p:nvPr/>
        </p:nvSpPr>
        <p:spPr>
          <a:xfrm>
            <a:off x="7979017" y="2600927"/>
            <a:ext cx="358303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C9F35"/>
                </a:solidFill>
                <a:effectLst>
                  <a:outerShdw blurRad="38100" dist="38100" dir="2700000" algn="tl">
                    <a:srgbClr val="000000">
                      <a:alpha val="43137"/>
                    </a:srgbClr>
                  </a:outerShdw>
                </a:effectLst>
                <a:uLnTx/>
                <a:uFillTx/>
                <a:latin typeface="Calibri" panose="020F0502020204030204"/>
                <a:ea typeface="+mn-ea"/>
                <a:cs typeface="+mn-cs"/>
              </a:rPr>
              <a:t>Commit suicide </a:t>
            </a:r>
          </a:p>
        </p:txBody>
      </p:sp>
      <p:sp>
        <p:nvSpPr>
          <p:cNvPr id="29" name="Report authorities">
            <a:extLst>
              <a:ext uri="{FF2B5EF4-FFF2-40B4-BE49-F238E27FC236}">
                <a16:creationId xmlns:a16="http://schemas.microsoft.com/office/drawing/2014/main" id="{17C4D9F2-3D71-44CB-987A-05776089408C}"/>
              </a:ext>
            </a:extLst>
          </p:cNvPr>
          <p:cNvSpPr txBox="1"/>
          <p:nvPr/>
        </p:nvSpPr>
        <p:spPr>
          <a:xfrm>
            <a:off x="929351" y="4601377"/>
            <a:ext cx="621112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744A85"/>
                </a:solidFill>
                <a:effectLst>
                  <a:outerShdw blurRad="38100" dist="38100" dir="2700000" algn="tl">
                    <a:srgbClr val="000000">
                      <a:alpha val="43137"/>
                    </a:srgbClr>
                  </a:outerShdw>
                </a:effectLst>
                <a:uLnTx/>
                <a:uFillTx/>
                <a:latin typeface="Calibri" panose="020F0502020204030204"/>
                <a:ea typeface="+mn-ea"/>
                <a:cs typeface="+mn-cs"/>
              </a:rPr>
              <a:t>Report to authorities</a:t>
            </a:r>
          </a:p>
        </p:txBody>
      </p:sp>
      <p:sp>
        <p:nvSpPr>
          <p:cNvPr id="30" name="Drop Charges">
            <a:extLst>
              <a:ext uri="{FF2B5EF4-FFF2-40B4-BE49-F238E27FC236}">
                <a16:creationId xmlns:a16="http://schemas.microsoft.com/office/drawing/2014/main" id="{5A8C6C65-9158-4F9F-A268-AF230E23B814}"/>
              </a:ext>
            </a:extLst>
          </p:cNvPr>
          <p:cNvSpPr txBox="1"/>
          <p:nvPr/>
        </p:nvSpPr>
        <p:spPr>
          <a:xfrm>
            <a:off x="5108222" y="1530319"/>
            <a:ext cx="436908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Drop charges</a:t>
            </a:r>
          </a:p>
        </p:txBody>
      </p:sp>
      <p:sp>
        <p:nvSpPr>
          <p:cNvPr id="31" name="Illegal Things">
            <a:extLst>
              <a:ext uri="{FF2B5EF4-FFF2-40B4-BE49-F238E27FC236}">
                <a16:creationId xmlns:a16="http://schemas.microsoft.com/office/drawing/2014/main" id="{B530F608-CDF7-4EB2-B090-30FF00E646B6}"/>
              </a:ext>
            </a:extLst>
          </p:cNvPr>
          <p:cNvSpPr txBox="1"/>
          <p:nvPr/>
        </p:nvSpPr>
        <p:spPr>
          <a:xfrm>
            <a:off x="5533990" y="5381161"/>
            <a:ext cx="420628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7C9F35"/>
                </a:solidFill>
                <a:effectLst>
                  <a:outerShdw blurRad="38100" dist="38100" dir="2700000" algn="tl">
                    <a:srgbClr val="000000">
                      <a:alpha val="43137"/>
                    </a:srgbClr>
                  </a:outerShdw>
                </a:effectLst>
                <a:uLnTx/>
                <a:uFillTx/>
                <a:latin typeface="Calibri" panose="020F0502020204030204"/>
                <a:ea typeface="+mn-ea"/>
                <a:cs typeface="+mn-cs"/>
              </a:rPr>
              <a:t>Illegal things</a:t>
            </a:r>
          </a:p>
        </p:txBody>
      </p:sp>
      <p:sp>
        <p:nvSpPr>
          <p:cNvPr id="32" name="cannot live">
            <a:extLst>
              <a:ext uri="{FF2B5EF4-FFF2-40B4-BE49-F238E27FC236}">
                <a16:creationId xmlns:a16="http://schemas.microsoft.com/office/drawing/2014/main" id="{F0745CB7-4EF4-46FD-91C1-A631CAACAC33}"/>
              </a:ext>
            </a:extLst>
          </p:cNvPr>
          <p:cNvSpPr txBox="1"/>
          <p:nvPr/>
        </p:nvSpPr>
        <p:spPr>
          <a:xfrm>
            <a:off x="5457628" y="3397577"/>
            <a:ext cx="521655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44A85"/>
                </a:solidFill>
                <a:effectLst>
                  <a:outerShdw blurRad="38100" dist="38100" dir="2700000" algn="tl">
                    <a:srgbClr val="000000">
                      <a:alpha val="43137"/>
                    </a:srgbClr>
                  </a:outerShdw>
                </a:effectLst>
                <a:uLnTx/>
                <a:uFillTx/>
                <a:latin typeface="Calibri" panose="020F0502020204030204"/>
                <a:ea typeface="+mn-ea"/>
                <a:cs typeface="+mn-cs"/>
              </a:rPr>
              <a:t>Cannot live without her</a:t>
            </a:r>
          </a:p>
        </p:txBody>
      </p:sp>
      <p:sp>
        <p:nvSpPr>
          <p:cNvPr id="33" name="End his life">
            <a:extLst>
              <a:ext uri="{FF2B5EF4-FFF2-40B4-BE49-F238E27FC236}">
                <a16:creationId xmlns:a16="http://schemas.microsoft.com/office/drawing/2014/main" id="{8DBC9B5D-3572-4617-8B97-C09F1D465238}"/>
              </a:ext>
            </a:extLst>
          </p:cNvPr>
          <p:cNvSpPr txBox="1"/>
          <p:nvPr/>
        </p:nvSpPr>
        <p:spPr>
          <a:xfrm>
            <a:off x="1434231" y="3429000"/>
            <a:ext cx="271548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End his life</a:t>
            </a:r>
          </a:p>
        </p:txBody>
      </p:sp>
      <p:sp>
        <p:nvSpPr>
          <p:cNvPr id="34" name="All her fault">
            <a:extLst>
              <a:ext uri="{FF2B5EF4-FFF2-40B4-BE49-F238E27FC236}">
                <a16:creationId xmlns:a16="http://schemas.microsoft.com/office/drawing/2014/main" id="{8B7BAF32-585F-4D32-810B-E4A553947E97}"/>
              </a:ext>
            </a:extLst>
          </p:cNvPr>
          <p:cNvSpPr txBox="1"/>
          <p:nvPr/>
        </p:nvSpPr>
        <p:spPr>
          <a:xfrm>
            <a:off x="8631453" y="4389369"/>
            <a:ext cx="268349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All her fault</a:t>
            </a:r>
          </a:p>
        </p:txBody>
      </p:sp>
    </p:spTree>
    <p:extLst>
      <p:ext uri="{BB962C8B-B14F-4D97-AF65-F5344CB8AC3E}">
        <p14:creationId xmlns:p14="http://schemas.microsoft.com/office/powerpoint/2010/main" val="958387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1000"/>
                                        <p:tgtEl>
                                          <p:spTgt spid="33"/>
                                        </p:tgtEl>
                                      </p:cBhvr>
                                    </p:animEffec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a:extLst>
              <a:ext uri="{FF2B5EF4-FFF2-40B4-BE49-F238E27FC236}">
                <a16:creationId xmlns:a16="http://schemas.microsoft.com/office/drawing/2014/main" id="{77466B6F-D8A8-494A-BEAB-F69F994873AE}"/>
              </a:ext>
            </a:extLst>
          </p:cNvPr>
          <p:cNvSpPr>
            <a:spLocks noGrp="1"/>
          </p:cNvSpPr>
          <p:nvPr>
            <p:ph type="title"/>
          </p:nvPr>
        </p:nvSpPr>
        <p:spPr>
          <a:xfrm>
            <a:off x="8847663" y="1169458"/>
            <a:ext cx="2621759" cy="3810785"/>
          </a:xfrm>
        </p:spPr>
        <p:txBody>
          <a:bodyPr/>
          <a:lstStyle/>
          <a:p>
            <a:pPr algn="ctr"/>
            <a:r>
              <a:rPr lang="en-US"/>
              <a:t>The Power and Control Wheel</a:t>
            </a:r>
          </a:p>
        </p:txBody>
      </p:sp>
      <p:sp>
        <p:nvSpPr>
          <p:cNvPr id="2" name="Date Placeholder 1">
            <a:extLst>
              <a:ext uri="{FF2B5EF4-FFF2-40B4-BE49-F238E27FC236}">
                <a16:creationId xmlns:a16="http://schemas.microsoft.com/office/drawing/2014/main" id="{01B460A2-21AC-42E7-8921-D0DF711026E4}"/>
              </a:ext>
            </a:extLst>
          </p:cNvPr>
          <p:cNvSpPr>
            <a:spLocks noGrp="1"/>
          </p:cNvSpPr>
          <p:nvPr>
            <p:ph type="dt" sz="half" idx="2"/>
          </p:nvPr>
        </p:nvSpPr>
        <p:spPr>
          <a:xfrm>
            <a:off x="8969377" y="649604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3" name="Footer Placeholder 2">
            <a:extLst>
              <a:ext uri="{FF2B5EF4-FFF2-40B4-BE49-F238E27FC236}">
                <a16:creationId xmlns:a16="http://schemas.microsoft.com/office/drawing/2014/main" id="{C554D4D3-7089-4ACB-A525-7AA930777BB5}"/>
              </a:ext>
            </a:extLst>
          </p:cNvPr>
          <p:cNvSpPr>
            <a:spLocks noGrp="1"/>
          </p:cNvSpPr>
          <p:nvPr>
            <p:ph type="ftr" sz="quarter" idx="3"/>
          </p:nvPr>
        </p:nvSpPr>
        <p:spPr>
          <a:xfrm>
            <a:off x="529061" y="6492875"/>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4" name="Slide Number Placeholder 3">
            <a:extLst>
              <a:ext uri="{FF2B5EF4-FFF2-40B4-BE49-F238E27FC236}">
                <a16:creationId xmlns:a16="http://schemas.microsoft.com/office/drawing/2014/main" id="{D183D25E-18F4-4C03-BD26-EC37012E6427}"/>
              </a:ext>
            </a:extLst>
          </p:cNvPr>
          <p:cNvSpPr>
            <a:spLocks noGrp="1"/>
          </p:cNvSpPr>
          <p:nvPr>
            <p:ph type="sldNum" sz="quarter" idx="4"/>
          </p:nvPr>
        </p:nvSpPr>
        <p:spPr>
          <a:xfrm>
            <a:off x="4724400" y="6477675"/>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 &amp; C Wheel" descr="http://www.loveisrespect.org/wp-content/uploads/2016/11/Power_And_Control.png">
            <a:extLst>
              <a:ext uri="{FF2B5EF4-FFF2-40B4-BE49-F238E27FC236}">
                <a16:creationId xmlns:a16="http://schemas.microsoft.com/office/drawing/2014/main" id="{C5FCC0A8-F424-4DCC-984C-B521F254C81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721" l="0" r="100000">
                        <a14:foregroundMark x1="44475" y1="48396" x2="44475" y2="48396"/>
                      </a14:backgroundRemoval>
                    </a14:imgEffect>
                  </a14:imgLayer>
                </a14:imgProps>
              </a:ext>
              <a:ext uri="{28A0092B-C50C-407E-A947-70E740481C1C}">
                <a14:useLocalDpi xmlns:a14="http://schemas.microsoft.com/office/drawing/2010/main"/>
              </a:ext>
            </a:extLst>
          </a:blip>
          <a:srcRect/>
          <a:stretch>
            <a:fillRect/>
          </a:stretch>
        </p:blipFill>
        <p:spPr bwMode="auto">
          <a:xfrm>
            <a:off x="2349699" y="390692"/>
            <a:ext cx="5849938" cy="5722245"/>
          </a:xfrm>
          <a:prstGeom prst="rect">
            <a:avLst/>
          </a:prstGeom>
          <a:noFill/>
          <a:extLst>
            <a:ext uri="{909E8E84-426E-40DD-AFC4-6F175D3DCCD1}">
              <a14:hiddenFill xmlns:a14="http://schemas.microsoft.com/office/drawing/2010/main">
                <a:solidFill>
                  <a:srgbClr val="FFFFFF"/>
                </a:solidFill>
              </a14:hiddenFill>
            </a:ext>
          </a:extLst>
        </p:spPr>
      </p:pic>
      <p:sp>
        <p:nvSpPr>
          <p:cNvPr id="6" name="Threats1">
            <a:hlinkClick r:id="rId5" action="ppaction://hlinksldjump"/>
            <a:extLst>
              <a:ext uri="{FF2B5EF4-FFF2-40B4-BE49-F238E27FC236}">
                <a16:creationId xmlns:a16="http://schemas.microsoft.com/office/drawing/2014/main" id="{8A912489-1019-47A4-8291-265DDCB7A527}"/>
              </a:ext>
            </a:extLst>
          </p:cNvPr>
          <p:cNvSpPr/>
          <p:nvPr/>
        </p:nvSpPr>
        <p:spPr>
          <a:xfrm>
            <a:off x="3674993" y="921079"/>
            <a:ext cx="1586076" cy="1818441"/>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79646 h 2175309"/>
              <a:gd name="connsiteX1" fmla="*/ 1414914 w 1963554"/>
              <a:gd name="connsiteY1" fmla="*/ 2175309 h 2175309"/>
              <a:gd name="connsiteX2" fmla="*/ 1674796 w 1963554"/>
              <a:gd name="connsiteY2" fmla="*/ 2021305 h 2175309"/>
              <a:gd name="connsiteX3" fmla="*/ 1963554 w 1963554"/>
              <a:gd name="connsiteY3" fmla="*/ 1953928 h 2175309"/>
              <a:gd name="connsiteX4" fmla="*/ 1948313 w 1963554"/>
              <a:gd name="connsiteY4" fmla="*/ 10507 h 2175309"/>
              <a:gd name="connsiteX5" fmla="*/ 1626670 w 1963554"/>
              <a:gd name="connsiteY5" fmla="*/ 0 h 2175309"/>
              <a:gd name="connsiteX6" fmla="*/ 1357163 w 1963554"/>
              <a:gd name="connsiteY6" fmla="*/ 48126 h 2175309"/>
              <a:gd name="connsiteX7" fmla="*/ 1155032 w 1963554"/>
              <a:gd name="connsiteY7" fmla="*/ 105878 h 2175309"/>
              <a:gd name="connsiteX8" fmla="*/ 943276 w 1963554"/>
              <a:gd name="connsiteY8" fmla="*/ 182880 h 2175309"/>
              <a:gd name="connsiteX9" fmla="*/ 693019 w 1963554"/>
              <a:gd name="connsiteY9" fmla="*/ 288758 h 2175309"/>
              <a:gd name="connsiteX10" fmla="*/ 423512 w 1963554"/>
              <a:gd name="connsiteY10" fmla="*/ 442762 h 2175309"/>
              <a:gd name="connsiteX11" fmla="*/ 231007 w 1963554"/>
              <a:gd name="connsiteY11" fmla="*/ 587141 h 2175309"/>
              <a:gd name="connsiteX12" fmla="*/ 96253 w 1963554"/>
              <a:gd name="connsiteY12" fmla="*/ 683393 h 2175309"/>
              <a:gd name="connsiteX13" fmla="*/ 0 w 1963554"/>
              <a:gd name="connsiteY13" fmla="*/ 779646 h 2175309"/>
              <a:gd name="connsiteX0" fmla="*/ 0 w 1968633"/>
              <a:gd name="connsiteY0" fmla="*/ 779646 h 2175309"/>
              <a:gd name="connsiteX1" fmla="*/ 1414914 w 1968633"/>
              <a:gd name="connsiteY1" fmla="*/ 2175309 h 2175309"/>
              <a:gd name="connsiteX2" fmla="*/ 1674796 w 1968633"/>
              <a:gd name="connsiteY2" fmla="*/ 2021305 h 2175309"/>
              <a:gd name="connsiteX3" fmla="*/ 1963554 w 1968633"/>
              <a:gd name="connsiteY3" fmla="*/ 1953928 h 2175309"/>
              <a:gd name="connsiteX4" fmla="*/ 1968633 w 1968633"/>
              <a:gd name="connsiteY4" fmla="*/ 5473 h 2175309"/>
              <a:gd name="connsiteX5" fmla="*/ 1626670 w 1968633"/>
              <a:gd name="connsiteY5" fmla="*/ 0 h 2175309"/>
              <a:gd name="connsiteX6" fmla="*/ 1357163 w 1968633"/>
              <a:gd name="connsiteY6" fmla="*/ 48126 h 2175309"/>
              <a:gd name="connsiteX7" fmla="*/ 1155032 w 1968633"/>
              <a:gd name="connsiteY7" fmla="*/ 105878 h 2175309"/>
              <a:gd name="connsiteX8" fmla="*/ 943276 w 1968633"/>
              <a:gd name="connsiteY8" fmla="*/ 182880 h 2175309"/>
              <a:gd name="connsiteX9" fmla="*/ 693019 w 1968633"/>
              <a:gd name="connsiteY9" fmla="*/ 288758 h 2175309"/>
              <a:gd name="connsiteX10" fmla="*/ 423512 w 1968633"/>
              <a:gd name="connsiteY10" fmla="*/ 442762 h 2175309"/>
              <a:gd name="connsiteX11" fmla="*/ 231007 w 1968633"/>
              <a:gd name="connsiteY11" fmla="*/ 587141 h 2175309"/>
              <a:gd name="connsiteX12" fmla="*/ 96253 w 1968633"/>
              <a:gd name="connsiteY12" fmla="*/ 683393 h 2175309"/>
              <a:gd name="connsiteX13" fmla="*/ 0 w 1968633"/>
              <a:gd name="connsiteY13" fmla="*/ 779646 h 2175309"/>
              <a:gd name="connsiteX0" fmla="*/ 0 w 1968633"/>
              <a:gd name="connsiteY0" fmla="*/ 779646 h 2175309"/>
              <a:gd name="connsiteX1" fmla="*/ 1414914 w 1968633"/>
              <a:gd name="connsiteY1" fmla="*/ 2175309 h 2175309"/>
              <a:gd name="connsiteX2" fmla="*/ 1674796 w 1968633"/>
              <a:gd name="connsiteY2" fmla="*/ 2021305 h 2175309"/>
              <a:gd name="connsiteX3" fmla="*/ 1815290 w 1968633"/>
              <a:gd name="connsiteY3" fmla="*/ 1975161 h 2175309"/>
              <a:gd name="connsiteX4" fmla="*/ 1963554 w 1968633"/>
              <a:gd name="connsiteY4" fmla="*/ 1953928 h 2175309"/>
              <a:gd name="connsiteX5" fmla="*/ 1968633 w 1968633"/>
              <a:gd name="connsiteY5" fmla="*/ 5473 h 2175309"/>
              <a:gd name="connsiteX6" fmla="*/ 1626670 w 1968633"/>
              <a:gd name="connsiteY6" fmla="*/ 0 h 2175309"/>
              <a:gd name="connsiteX7" fmla="*/ 1357163 w 1968633"/>
              <a:gd name="connsiteY7" fmla="*/ 48126 h 2175309"/>
              <a:gd name="connsiteX8" fmla="*/ 1155032 w 1968633"/>
              <a:gd name="connsiteY8" fmla="*/ 105878 h 2175309"/>
              <a:gd name="connsiteX9" fmla="*/ 943276 w 1968633"/>
              <a:gd name="connsiteY9" fmla="*/ 182880 h 2175309"/>
              <a:gd name="connsiteX10" fmla="*/ 693019 w 1968633"/>
              <a:gd name="connsiteY10" fmla="*/ 288758 h 2175309"/>
              <a:gd name="connsiteX11" fmla="*/ 423512 w 1968633"/>
              <a:gd name="connsiteY11" fmla="*/ 442762 h 2175309"/>
              <a:gd name="connsiteX12" fmla="*/ 231007 w 1968633"/>
              <a:gd name="connsiteY12" fmla="*/ 587141 h 2175309"/>
              <a:gd name="connsiteX13" fmla="*/ 96253 w 1968633"/>
              <a:gd name="connsiteY13" fmla="*/ 683393 h 2175309"/>
              <a:gd name="connsiteX14" fmla="*/ 0 w 1968633"/>
              <a:gd name="connsiteY14" fmla="*/ 779646 h 2175309"/>
              <a:gd name="connsiteX0" fmla="*/ 0 w 1968633"/>
              <a:gd name="connsiteY0" fmla="*/ 779646 h 2167759"/>
              <a:gd name="connsiteX1" fmla="*/ 1453014 w 1968633"/>
              <a:gd name="connsiteY1" fmla="*/ 2167759 h 2167759"/>
              <a:gd name="connsiteX2" fmla="*/ 1674796 w 1968633"/>
              <a:gd name="connsiteY2" fmla="*/ 2021305 h 2167759"/>
              <a:gd name="connsiteX3" fmla="*/ 1815290 w 1968633"/>
              <a:gd name="connsiteY3" fmla="*/ 1975161 h 2167759"/>
              <a:gd name="connsiteX4" fmla="*/ 1963554 w 1968633"/>
              <a:gd name="connsiteY4" fmla="*/ 1953928 h 2167759"/>
              <a:gd name="connsiteX5" fmla="*/ 1968633 w 1968633"/>
              <a:gd name="connsiteY5" fmla="*/ 5473 h 2167759"/>
              <a:gd name="connsiteX6" fmla="*/ 1626670 w 1968633"/>
              <a:gd name="connsiteY6" fmla="*/ 0 h 2167759"/>
              <a:gd name="connsiteX7" fmla="*/ 1357163 w 1968633"/>
              <a:gd name="connsiteY7" fmla="*/ 48126 h 2167759"/>
              <a:gd name="connsiteX8" fmla="*/ 1155032 w 1968633"/>
              <a:gd name="connsiteY8" fmla="*/ 105878 h 2167759"/>
              <a:gd name="connsiteX9" fmla="*/ 943276 w 1968633"/>
              <a:gd name="connsiteY9" fmla="*/ 182880 h 2167759"/>
              <a:gd name="connsiteX10" fmla="*/ 693019 w 1968633"/>
              <a:gd name="connsiteY10" fmla="*/ 288758 h 2167759"/>
              <a:gd name="connsiteX11" fmla="*/ 423512 w 1968633"/>
              <a:gd name="connsiteY11" fmla="*/ 442762 h 2167759"/>
              <a:gd name="connsiteX12" fmla="*/ 231007 w 1968633"/>
              <a:gd name="connsiteY12" fmla="*/ 587141 h 2167759"/>
              <a:gd name="connsiteX13" fmla="*/ 96253 w 1968633"/>
              <a:gd name="connsiteY13" fmla="*/ 683393 h 2167759"/>
              <a:gd name="connsiteX14" fmla="*/ 0 w 1968633"/>
              <a:gd name="connsiteY14" fmla="*/ 779646 h 2167759"/>
              <a:gd name="connsiteX0" fmla="*/ 0 w 1968633"/>
              <a:gd name="connsiteY0" fmla="*/ 779646 h 2167759"/>
              <a:gd name="connsiteX1" fmla="*/ 1453014 w 1968633"/>
              <a:gd name="connsiteY1" fmla="*/ 2167759 h 2167759"/>
              <a:gd name="connsiteX2" fmla="*/ 1674796 w 1968633"/>
              <a:gd name="connsiteY2" fmla="*/ 2021305 h 2167759"/>
              <a:gd name="connsiteX3" fmla="*/ 1815290 w 1968633"/>
              <a:gd name="connsiteY3" fmla="*/ 1975161 h 2167759"/>
              <a:gd name="connsiteX4" fmla="*/ 1963554 w 1968633"/>
              <a:gd name="connsiteY4" fmla="*/ 1953928 h 2167759"/>
              <a:gd name="connsiteX5" fmla="*/ 1968633 w 1968633"/>
              <a:gd name="connsiteY5" fmla="*/ 5473 h 2167759"/>
              <a:gd name="connsiteX6" fmla="*/ 1626670 w 1968633"/>
              <a:gd name="connsiteY6" fmla="*/ 0 h 2167759"/>
              <a:gd name="connsiteX7" fmla="*/ 1357163 w 1968633"/>
              <a:gd name="connsiteY7" fmla="*/ 48126 h 2167759"/>
              <a:gd name="connsiteX8" fmla="*/ 1155032 w 1968633"/>
              <a:gd name="connsiteY8" fmla="*/ 105878 h 2167759"/>
              <a:gd name="connsiteX9" fmla="*/ 943276 w 1968633"/>
              <a:gd name="connsiteY9" fmla="*/ 182880 h 2167759"/>
              <a:gd name="connsiteX10" fmla="*/ 693019 w 1968633"/>
              <a:gd name="connsiteY10" fmla="*/ 288758 h 2167759"/>
              <a:gd name="connsiteX11" fmla="*/ 423512 w 1968633"/>
              <a:gd name="connsiteY11" fmla="*/ 442762 h 2167759"/>
              <a:gd name="connsiteX12" fmla="*/ 231007 w 1968633"/>
              <a:gd name="connsiteY12" fmla="*/ 587141 h 2167759"/>
              <a:gd name="connsiteX13" fmla="*/ 96253 w 1968633"/>
              <a:gd name="connsiteY13" fmla="*/ 683393 h 2167759"/>
              <a:gd name="connsiteX14" fmla="*/ 0 w 1968633"/>
              <a:gd name="connsiteY14" fmla="*/ 779646 h 2167759"/>
              <a:gd name="connsiteX0" fmla="*/ 0 w 1968633"/>
              <a:gd name="connsiteY0" fmla="*/ 779646 h 2167759"/>
              <a:gd name="connsiteX1" fmla="*/ 1453014 w 1968633"/>
              <a:gd name="connsiteY1" fmla="*/ 2167759 h 2167759"/>
              <a:gd name="connsiteX2" fmla="*/ 1674796 w 1968633"/>
              <a:gd name="connsiteY2" fmla="*/ 2021305 h 2167759"/>
              <a:gd name="connsiteX3" fmla="*/ 1815290 w 1968633"/>
              <a:gd name="connsiteY3" fmla="*/ 1975161 h 2167759"/>
              <a:gd name="connsiteX4" fmla="*/ 1963554 w 1968633"/>
              <a:gd name="connsiteY4" fmla="*/ 1953928 h 2167759"/>
              <a:gd name="connsiteX5" fmla="*/ 1968633 w 1968633"/>
              <a:gd name="connsiteY5" fmla="*/ 5473 h 2167759"/>
              <a:gd name="connsiteX6" fmla="*/ 1626670 w 1968633"/>
              <a:gd name="connsiteY6" fmla="*/ 0 h 2167759"/>
              <a:gd name="connsiteX7" fmla="*/ 1357163 w 1968633"/>
              <a:gd name="connsiteY7" fmla="*/ 48126 h 2167759"/>
              <a:gd name="connsiteX8" fmla="*/ 1170272 w 1968633"/>
              <a:gd name="connsiteY8" fmla="*/ 136077 h 2167759"/>
              <a:gd name="connsiteX9" fmla="*/ 943276 w 1968633"/>
              <a:gd name="connsiteY9" fmla="*/ 182880 h 2167759"/>
              <a:gd name="connsiteX10" fmla="*/ 693019 w 1968633"/>
              <a:gd name="connsiteY10" fmla="*/ 288758 h 2167759"/>
              <a:gd name="connsiteX11" fmla="*/ 423512 w 1968633"/>
              <a:gd name="connsiteY11" fmla="*/ 442762 h 2167759"/>
              <a:gd name="connsiteX12" fmla="*/ 231007 w 1968633"/>
              <a:gd name="connsiteY12" fmla="*/ 587141 h 2167759"/>
              <a:gd name="connsiteX13" fmla="*/ 96253 w 1968633"/>
              <a:gd name="connsiteY13" fmla="*/ 683393 h 2167759"/>
              <a:gd name="connsiteX14" fmla="*/ 0 w 1968633"/>
              <a:gd name="connsiteY14" fmla="*/ 779646 h 2167759"/>
              <a:gd name="connsiteX0" fmla="*/ 0 w 1968633"/>
              <a:gd name="connsiteY0" fmla="*/ 779646 h 2167759"/>
              <a:gd name="connsiteX1" fmla="*/ 1453014 w 1968633"/>
              <a:gd name="connsiteY1" fmla="*/ 2167759 h 2167759"/>
              <a:gd name="connsiteX2" fmla="*/ 1674796 w 1968633"/>
              <a:gd name="connsiteY2" fmla="*/ 2021305 h 2167759"/>
              <a:gd name="connsiteX3" fmla="*/ 1815290 w 1968633"/>
              <a:gd name="connsiteY3" fmla="*/ 1975161 h 2167759"/>
              <a:gd name="connsiteX4" fmla="*/ 1963554 w 1968633"/>
              <a:gd name="connsiteY4" fmla="*/ 1953928 h 2167759"/>
              <a:gd name="connsiteX5" fmla="*/ 1968633 w 1968633"/>
              <a:gd name="connsiteY5" fmla="*/ 5473 h 2167759"/>
              <a:gd name="connsiteX6" fmla="*/ 1626670 w 1968633"/>
              <a:gd name="connsiteY6" fmla="*/ 0 h 2167759"/>
              <a:gd name="connsiteX7" fmla="*/ 1377483 w 1968633"/>
              <a:gd name="connsiteY7" fmla="*/ 83358 h 2167759"/>
              <a:gd name="connsiteX8" fmla="*/ 1170272 w 1968633"/>
              <a:gd name="connsiteY8" fmla="*/ 136077 h 2167759"/>
              <a:gd name="connsiteX9" fmla="*/ 943276 w 1968633"/>
              <a:gd name="connsiteY9" fmla="*/ 182880 h 2167759"/>
              <a:gd name="connsiteX10" fmla="*/ 693019 w 1968633"/>
              <a:gd name="connsiteY10" fmla="*/ 288758 h 2167759"/>
              <a:gd name="connsiteX11" fmla="*/ 423512 w 1968633"/>
              <a:gd name="connsiteY11" fmla="*/ 442762 h 2167759"/>
              <a:gd name="connsiteX12" fmla="*/ 231007 w 1968633"/>
              <a:gd name="connsiteY12" fmla="*/ 587141 h 2167759"/>
              <a:gd name="connsiteX13" fmla="*/ 96253 w 1968633"/>
              <a:gd name="connsiteY13" fmla="*/ 683393 h 2167759"/>
              <a:gd name="connsiteX14" fmla="*/ 0 w 1968633"/>
              <a:gd name="connsiteY14" fmla="*/ 779646 h 2167759"/>
              <a:gd name="connsiteX0" fmla="*/ 0 w 1968633"/>
              <a:gd name="connsiteY0" fmla="*/ 774173 h 2162286"/>
              <a:gd name="connsiteX1" fmla="*/ 1453014 w 1968633"/>
              <a:gd name="connsiteY1" fmla="*/ 2162286 h 2162286"/>
              <a:gd name="connsiteX2" fmla="*/ 1674796 w 1968633"/>
              <a:gd name="connsiteY2" fmla="*/ 2015832 h 2162286"/>
              <a:gd name="connsiteX3" fmla="*/ 1815290 w 1968633"/>
              <a:gd name="connsiteY3" fmla="*/ 1969688 h 2162286"/>
              <a:gd name="connsiteX4" fmla="*/ 1963554 w 1968633"/>
              <a:gd name="connsiteY4" fmla="*/ 1948455 h 2162286"/>
              <a:gd name="connsiteX5" fmla="*/ 1968633 w 1968633"/>
              <a:gd name="connsiteY5" fmla="*/ 0 h 2162286"/>
              <a:gd name="connsiteX6" fmla="*/ 1631751 w 1968633"/>
              <a:gd name="connsiteY6" fmla="*/ 29760 h 2162286"/>
              <a:gd name="connsiteX7" fmla="*/ 1377483 w 1968633"/>
              <a:gd name="connsiteY7" fmla="*/ 77885 h 2162286"/>
              <a:gd name="connsiteX8" fmla="*/ 1170272 w 1968633"/>
              <a:gd name="connsiteY8" fmla="*/ 130604 h 2162286"/>
              <a:gd name="connsiteX9" fmla="*/ 943276 w 1968633"/>
              <a:gd name="connsiteY9" fmla="*/ 177407 h 2162286"/>
              <a:gd name="connsiteX10" fmla="*/ 693019 w 1968633"/>
              <a:gd name="connsiteY10" fmla="*/ 283285 h 2162286"/>
              <a:gd name="connsiteX11" fmla="*/ 423512 w 1968633"/>
              <a:gd name="connsiteY11" fmla="*/ 437289 h 2162286"/>
              <a:gd name="connsiteX12" fmla="*/ 231007 w 1968633"/>
              <a:gd name="connsiteY12" fmla="*/ 581668 h 2162286"/>
              <a:gd name="connsiteX13" fmla="*/ 96253 w 1968633"/>
              <a:gd name="connsiteY13" fmla="*/ 677920 h 2162286"/>
              <a:gd name="connsiteX14" fmla="*/ 0 w 1968633"/>
              <a:gd name="connsiteY14" fmla="*/ 774173 h 2162286"/>
              <a:gd name="connsiteX0" fmla="*/ 0 w 1968633"/>
              <a:gd name="connsiteY0" fmla="*/ 774173 h 2162286"/>
              <a:gd name="connsiteX1" fmla="*/ 1453014 w 1968633"/>
              <a:gd name="connsiteY1" fmla="*/ 2162286 h 2162286"/>
              <a:gd name="connsiteX2" fmla="*/ 1674796 w 1968633"/>
              <a:gd name="connsiteY2" fmla="*/ 2015832 h 2162286"/>
              <a:gd name="connsiteX3" fmla="*/ 1815290 w 1968633"/>
              <a:gd name="connsiteY3" fmla="*/ 1969688 h 2162286"/>
              <a:gd name="connsiteX4" fmla="*/ 1963554 w 1968633"/>
              <a:gd name="connsiteY4" fmla="*/ 1948455 h 2162286"/>
              <a:gd name="connsiteX5" fmla="*/ 1968633 w 1968633"/>
              <a:gd name="connsiteY5" fmla="*/ 0 h 2162286"/>
              <a:gd name="connsiteX6" fmla="*/ 1631751 w 1968633"/>
              <a:gd name="connsiteY6" fmla="*/ 29760 h 2162286"/>
              <a:gd name="connsiteX7" fmla="*/ 1377483 w 1968633"/>
              <a:gd name="connsiteY7" fmla="*/ 77885 h 2162286"/>
              <a:gd name="connsiteX8" fmla="*/ 1170272 w 1968633"/>
              <a:gd name="connsiteY8" fmla="*/ 130604 h 2162286"/>
              <a:gd name="connsiteX9" fmla="*/ 938196 w 1968633"/>
              <a:gd name="connsiteY9" fmla="*/ 210123 h 2162286"/>
              <a:gd name="connsiteX10" fmla="*/ 693019 w 1968633"/>
              <a:gd name="connsiteY10" fmla="*/ 283285 h 2162286"/>
              <a:gd name="connsiteX11" fmla="*/ 423512 w 1968633"/>
              <a:gd name="connsiteY11" fmla="*/ 437289 h 2162286"/>
              <a:gd name="connsiteX12" fmla="*/ 231007 w 1968633"/>
              <a:gd name="connsiteY12" fmla="*/ 581668 h 2162286"/>
              <a:gd name="connsiteX13" fmla="*/ 96253 w 1968633"/>
              <a:gd name="connsiteY13" fmla="*/ 677920 h 2162286"/>
              <a:gd name="connsiteX14" fmla="*/ 0 w 1968633"/>
              <a:gd name="connsiteY14" fmla="*/ 774173 h 2162286"/>
              <a:gd name="connsiteX0" fmla="*/ 0 w 1968633"/>
              <a:gd name="connsiteY0" fmla="*/ 774173 h 2162286"/>
              <a:gd name="connsiteX1" fmla="*/ 1453014 w 1968633"/>
              <a:gd name="connsiteY1" fmla="*/ 2162286 h 2162286"/>
              <a:gd name="connsiteX2" fmla="*/ 1674796 w 1968633"/>
              <a:gd name="connsiteY2" fmla="*/ 2015832 h 2162286"/>
              <a:gd name="connsiteX3" fmla="*/ 1815290 w 1968633"/>
              <a:gd name="connsiteY3" fmla="*/ 1969688 h 2162286"/>
              <a:gd name="connsiteX4" fmla="*/ 1963554 w 1968633"/>
              <a:gd name="connsiteY4" fmla="*/ 1948455 h 2162286"/>
              <a:gd name="connsiteX5" fmla="*/ 1968633 w 1968633"/>
              <a:gd name="connsiteY5" fmla="*/ 0 h 2162286"/>
              <a:gd name="connsiteX6" fmla="*/ 1631751 w 1968633"/>
              <a:gd name="connsiteY6" fmla="*/ 29760 h 2162286"/>
              <a:gd name="connsiteX7" fmla="*/ 1377483 w 1968633"/>
              <a:gd name="connsiteY7" fmla="*/ 77885 h 2162286"/>
              <a:gd name="connsiteX8" fmla="*/ 1170272 w 1968633"/>
              <a:gd name="connsiteY8" fmla="*/ 130604 h 2162286"/>
              <a:gd name="connsiteX9" fmla="*/ 938196 w 1968633"/>
              <a:gd name="connsiteY9" fmla="*/ 210123 h 2162286"/>
              <a:gd name="connsiteX10" fmla="*/ 708259 w 1968633"/>
              <a:gd name="connsiteY10" fmla="*/ 323551 h 2162286"/>
              <a:gd name="connsiteX11" fmla="*/ 423512 w 1968633"/>
              <a:gd name="connsiteY11" fmla="*/ 437289 h 2162286"/>
              <a:gd name="connsiteX12" fmla="*/ 231007 w 1968633"/>
              <a:gd name="connsiteY12" fmla="*/ 581668 h 2162286"/>
              <a:gd name="connsiteX13" fmla="*/ 96253 w 1968633"/>
              <a:gd name="connsiteY13" fmla="*/ 677920 h 2162286"/>
              <a:gd name="connsiteX14" fmla="*/ 0 w 1968633"/>
              <a:gd name="connsiteY14" fmla="*/ 774173 h 2162286"/>
              <a:gd name="connsiteX0" fmla="*/ 0 w 1968633"/>
              <a:gd name="connsiteY0" fmla="*/ 774173 h 2162286"/>
              <a:gd name="connsiteX1" fmla="*/ 1453014 w 1968633"/>
              <a:gd name="connsiteY1" fmla="*/ 2162286 h 2162286"/>
              <a:gd name="connsiteX2" fmla="*/ 1674796 w 1968633"/>
              <a:gd name="connsiteY2" fmla="*/ 2015832 h 2162286"/>
              <a:gd name="connsiteX3" fmla="*/ 1815290 w 1968633"/>
              <a:gd name="connsiteY3" fmla="*/ 1969688 h 2162286"/>
              <a:gd name="connsiteX4" fmla="*/ 1963554 w 1968633"/>
              <a:gd name="connsiteY4" fmla="*/ 1948455 h 2162286"/>
              <a:gd name="connsiteX5" fmla="*/ 1968633 w 1968633"/>
              <a:gd name="connsiteY5" fmla="*/ 0 h 2162286"/>
              <a:gd name="connsiteX6" fmla="*/ 1631751 w 1968633"/>
              <a:gd name="connsiteY6" fmla="*/ 29760 h 2162286"/>
              <a:gd name="connsiteX7" fmla="*/ 1377483 w 1968633"/>
              <a:gd name="connsiteY7" fmla="*/ 77885 h 2162286"/>
              <a:gd name="connsiteX8" fmla="*/ 1170272 w 1968633"/>
              <a:gd name="connsiteY8" fmla="*/ 130604 h 2162286"/>
              <a:gd name="connsiteX9" fmla="*/ 938196 w 1968633"/>
              <a:gd name="connsiteY9" fmla="*/ 210123 h 2162286"/>
              <a:gd name="connsiteX10" fmla="*/ 708259 w 1968633"/>
              <a:gd name="connsiteY10" fmla="*/ 323551 h 2162286"/>
              <a:gd name="connsiteX11" fmla="*/ 436212 w 1968633"/>
              <a:gd name="connsiteY11" fmla="*/ 477554 h 2162286"/>
              <a:gd name="connsiteX12" fmla="*/ 231007 w 1968633"/>
              <a:gd name="connsiteY12" fmla="*/ 581668 h 2162286"/>
              <a:gd name="connsiteX13" fmla="*/ 96253 w 1968633"/>
              <a:gd name="connsiteY13" fmla="*/ 677920 h 2162286"/>
              <a:gd name="connsiteX14" fmla="*/ 0 w 1968633"/>
              <a:gd name="connsiteY14" fmla="*/ 774173 h 2162286"/>
              <a:gd name="connsiteX0" fmla="*/ 0 w 1968633"/>
              <a:gd name="connsiteY0" fmla="*/ 774173 h 2162286"/>
              <a:gd name="connsiteX1" fmla="*/ 1453014 w 1968633"/>
              <a:gd name="connsiteY1" fmla="*/ 2162286 h 2162286"/>
              <a:gd name="connsiteX2" fmla="*/ 1674796 w 1968633"/>
              <a:gd name="connsiteY2" fmla="*/ 2015832 h 2162286"/>
              <a:gd name="connsiteX3" fmla="*/ 1815290 w 1968633"/>
              <a:gd name="connsiteY3" fmla="*/ 1969688 h 2162286"/>
              <a:gd name="connsiteX4" fmla="*/ 1963554 w 1968633"/>
              <a:gd name="connsiteY4" fmla="*/ 1948455 h 2162286"/>
              <a:gd name="connsiteX5" fmla="*/ 1968633 w 1968633"/>
              <a:gd name="connsiteY5" fmla="*/ 0 h 2162286"/>
              <a:gd name="connsiteX6" fmla="*/ 1631751 w 1968633"/>
              <a:gd name="connsiteY6" fmla="*/ 29760 h 2162286"/>
              <a:gd name="connsiteX7" fmla="*/ 1377483 w 1968633"/>
              <a:gd name="connsiteY7" fmla="*/ 77885 h 2162286"/>
              <a:gd name="connsiteX8" fmla="*/ 1170272 w 1968633"/>
              <a:gd name="connsiteY8" fmla="*/ 130604 h 2162286"/>
              <a:gd name="connsiteX9" fmla="*/ 938196 w 1968633"/>
              <a:gd name="connsiteY9" fmla="*/ 210123 h 2162286"/>
              <a:gd name="connsiteX10" fmla="*/ 708259 w 1968633"/>
              <a:gd name="connsiteY10" fmla="*/ 323551 h 2162286"/>
              <a:gd name="connsiteX11" fmla="*/ 436212 w 1968633"/>
              <a:gd name="connsiteY11" fmla="*/ 477554 h 2162286"/>
              <a:gd name="connsiteX12" fmla="*/ 258946 w 1968633"/>
              <a:gd name="connsiteY12" fmla="*/ 611868 h 2162286"/>
              <a:gd name="connsiteX13" fmla="*/ 96253 w 1968633"/>
              <a:gd name="connsiteY13" fmla="*/ 677920 h 2162286"/>
              <a:gd name="connsiteX14" fmla="*/ 0 w 1968633"/>
              <a:gd name="connsiteY14" fmla="*/ 774173 h 2162286"/>
              <a:gd name="connsiteX0" fmla="*/ 0 w 1968633"/>
              <a:gd name="connsiteY0" fmla="*/ 774173 h 2162286"/>
              <a:gd name="connsiteX1" fmla="*/ 1453014 w 1968633"/>
              <a:gd name="connsiteY1" fmla="*/ 2162286 h 2162286"/>
              <a:gd name="connsiteX2" fmla="*/ 1674796 w 1968633"/>
              <a:gd name="connsiteY2" fmla="*/ 2015832 h 2162286"/>
              <a:gd name="connsiteX3" fmla="*/ 1815290 w 1968633"/>
              <a:gd name="connsiteY3" fmla="*/ 1969688 h 2162286"/>
              <a:gd name="connsiteX4" fmla="*/ 1963554 w 1968633"/>
              <a:gd name="connsiteY4" fmla="*/ 1948455 h 2162286"/>
              <a:gd name="connsiteX5" fmla="*/ 1968633 w 1968633"/>
              <a:gd name="connsiteY5" fmla="*/ 0 h 2162286"/>
              <a:gd name="connsiteX6" fmla="*/ 1631751 w 1968633"/>
              <a:gd name="connsiteY6" fmla="*/ 29760 h 2162286"/>
              <a:gd name="connsiteX7" fmla="*/ 1377483 w 1968633"/>
              <a:gd name="connsiteY7" fmla="*/ 77885 h 2162286"/>
              <a:gd name="connsiteX8" fmla="*/ 1170272 w 1968633"/>
              <a:gd name="connsiteY8" fmla="*/ 130604 h 2162286"/>
              <a:gd name="connsiteX9" fmla="*/ 938196 w 1968633"/>
              <a:gd name="connsiteY9" fmla="*/ 210123 h 2162286"/>
              <a:gd name="connsiteX10" fmla="*/ 708259 w 1968633"/>
              <a:gd name="connsiteY10" fmla="*/ 323551 h 2162286"/>
              <a:gd name="connsiteX11" fmla="*/ 436212 w 1968633"/>
              <a:gd name="connsiteY11" fmla="*/ 477554 h 2162286"/>
              <a:gd name="connsiteX12" fmla="*/ 258946 w 1968633"/>
              <a:gd name="connsiteY12" fmla="*/ 611868 h 2162286"/>
              <a:gd name="connsiteX13" fmla="*/ 119114 w 1968633"/>
              <a:gd name="connsiteY13" fmla="*/ 733286 h 2162286"/>
              <a:gd name="connsiteX14" fmla="*/ 0 w 1968633"/>
              <a:gd name="connsiteY14" fmla="*/ 774173 h 2162286"/>
              <a:gd name="connsiteX0" fmla="*/ 0 w 1902592"/>
              <a:gd name="connsiteY0" fmla="*/ 786756 h 2162286"/>
              <a:gd name="connsiteX1" fmla="*/ 1386973 w 1902592"/>
              <a:gd name="connsiteY1" fmla="*/ 2162286 h 2162286"/>
              <a:gd name="connsiteX2" fmla="*/ 1608755 w 1902592"/>
              <a:gd name="connsiteY2" fmla="*/ 2015832 h 2162286"/>
              <a:gd name="connsiteX3" fmla="*/ 1749249 w 1902592"/>
              <a:gd name="connsiteY3" fmla="*/ 1969688 h 2162286"/>
              <a:gd name="connsiteX4" fmla="*/ 1897513 w 1902592"/>
              <a:gd name="connsiteY4" fmla="*/ 1948455 h 2162286"/>
              <a:gd name="connsiteX5" fmla="*/ 1902592 w 1902592"/>
              <a:gd name="connsiteY5" fmla="*/ 0 h 2162286"/>
              <a:gd name="connsiteX6" fmla="*/ 1565710 w 1902592"/>
              <a:gd name="connsiteY6" fmla="*/ 29760 h 2162286"/>
              <a:gd name="connsiteX7" fmla="*/ 1311442 w 1902592"/>
              <a:gd name="connsiteY7" fmla="*/ 77885 h 2162286"/>
              <a:gd name="connsiteX8" fmla="*/ 1104231 w 1902592"/>
              <a:gd name="connsiteY8" fmla="*/ 130604 h 2162286"/>
              <a:gd name="connsiteX9" fmla="*/ 872155 w 1902592"/>
              <a:gd name="connsiteY9" fmla="*/ 210123 h 2162286"/>
              <a:gd name="connsiteX10" fmla="*/ 642218 w 1902592"/>
              <a:gd name="connsiteY10" fmla="*/ 323551 h 2162286"/>
              <a:gd name="connsiteX11" fmla="*/ 370171 w 1902592"/>
              <a:gd name="connsiteY11" fmla="*/ 477554 h 2162286"/>
              <a:gd name="connsiteX12" fmla="*/ 192905 w 1902592"/>
              <a:gd name="connsiteY12" fmla="*/ 611868 h 2162286"/>
              <a:gd name="connsiteX13" fmla="*/ 53073 w 1902592"/>
              <a:gd name="connsiteY13" fmla="*/ 733286 h 2162286"/>
              <a:gd name="connsiteX14" fmla="*/ 0 w 1902592"/>
              <a:gd name="connsiteY14" fmla="*/ 786756 h 2162286"/>
              <a:gd name="connsiteX0" fmla="*/ 0 w 1889892"/>
              <a:gd name="connsiteY0" fmla="*/ 796822 h 2162286"/>
              <a:gd name="connsiteX1" fmla="*/ 1374273 w 1889892"/>
              <a:gd name="connsiteY1" fmla="*/ 2162286 h 2162286"/>
              <a:gd name="connsiteX2" fmla="*/ 1596055 w 1889892"/>
              <a:gd name="connsiteY2" fmla="*/ 2015832 h 2162286"/>
              <a:gd name="connsiteX3" fmla="*/ 1736549 w 1889892"/>
              <a:gd name="connsiteY3" fmla="*/ 1969688 h 2162286"/>
              <a:gd name="connsiteX4" fmla="*/ 1884813 w 1889892"/>
              <a:gd name="connsiteY4" fmla="*/ 1948455 h 2162286"/>
              <a:gd name="connsiteX5" fmla="*/ 1889892 w 1889892"/>
              <a:gd name="connsiteY5" fmla="*/ 0 h 2162286"/>
              <a:gd name="connsiteX6" fmla="*/ 1553010 w 1889892"/>
              <a:gd name="connsiteY6" fmla="*/ 29760 h 2162286"/>
              <a:gd name="connsiteX7" fmla="*/ 1298742 w 1889892"/>
              <a:gd name="connsiteY7" fmla="*/ 77885 h 2162286"/>
              <a:gd name="connsiteX8" fmla="*/ 1091531 w 1889892"/>
              <a:gd name="connsiteY8" fmla="*/ 130604 h 2162286"/>
              <a:gd name="connsiteX9" fmla="*/ 859455 w 1889892"/>
              <a:gd name="connsiteY9" fmla="*/ 210123 h 2162286"/>
              <a:gd name="connsiteX10" fmla="*/ 629518 w 1889892"/>
              <a:gd name="connsiteY10" fmla="*/ 323551 h 2162286"/>
              <a:gd name="connsiteX11" fmla="*/ 357471 w 1889892"/>
              <a:gd name="connsiteY11" fmla="*/ 477554 h 2162286"/>
              <a:gd name="connsiteX12" fmla="*/ 180205 w 1889892"/>
              <a:gd name="connsiteY12" fmla="*/ 611868 h 2162286"/>
              <a:gd name="connsiteX13" fmla="*/ 40373 w 1889892"/>
              <a:gd name="connsiteY13" fmla="*/ 733286 h 2162286"/>
              <a:gd name="connsiteX14" fmla="*/ 0 w 1889892"/>
              <a:gd name="connsiteY14" fmla="*/ 796822 h 2162286"/>
              <a:gd name="connsiteX0" fmla="*/ 0 w 1889892"/>
              <a:gd name="connsiteY0" fmla="*/ 796822 h 2162286"/>
              <a:gd name="connsiteX1" fmla="*/ 1374273 w 1889892"/>
              <a:gd name="connsiteY1" fmla="*/ 2162286 h 2162286"/>
              <a:gd name="connsiteX2" fmla="*/ 1596055 w 1889892"/>
              <a:gd name="connsiteY2" fmla="*/ 2015832 h 2162286"/>
              <a:gd name="connsiteX3" fmla="*/ 1736549 w 1889892"/>
              <a:gd name="connsiteY3" fmla="*/ 1969688 h 2162286"/>
              <a:gd name="connsiteX4" fmla="*/ 1884813 w 1889892"/>
              <a:gd name="connsiteY4" fmla="*/ 1948455 h 2162286"/>
              <a:gd name="connsiteX5" fmla="*/ 1889892 w 1889892"/>
              <a:gd name="connsiteY5" fmla="*/ 0 h 2162286"/>
              <a:gd name="connsiteX6" fmla="*/ 1553010 w 1889892"/>
              <a:gd name="connsiteY6" fmla="*/ 29760 h 2162286"/>
              <a:gd name="connsiteX7" fmla="*/ 1298742 w 1889892"/>
              <a:gd name="connsiteY7" fmla="*/ 77885 h 2162286"/>
              <a:gd name="connsiteX8" fmla="*/ 1091531 w 1889892"/>
              <a:gd name="connsiteY8" fmla="*/ 130604 h 2162286"/>
              <a:gd name="connsiteX9" fmla="*/ 859455 w 1889892"/>
              <a:gd name="connsiteY9" fmla="*/ 210123 h 2162286"/>
              <a:gd name="connsiteX10" fmla="*/ 629518 w 1889892"/>
              <a:gd name="connsiteY10" fmla="*/ 323551 h 2162286"/>
              <a:gd name="connsiteX11" fmla="*/ 357471 w 1889892"/>
              <a:gd name="connsiteY11" fmla="*/ 477554 h 2162286"/>
              <a:gd name="connsiteX12" fmla="*/ 180205 w 1889892"/>
              <a:gd name="connsiteY12" fmla="*/ 611868 h 2162286"/>
              <a:gd name="connsiteX13" fmla="*/ 111493 w 1889892"/>
              <a:gd name="connsiteY13" fmla="*/ 693020 h 2162286"/>
              <a:gd name="connsiteX14" fmla="*/ 0 w 1889892"/>
              <a:gd name="connsiteY14" fmla="*/ 796822 h 2162286"/>
              <a:gd name="connsiteX0" fmla="*/ 0 w 1889892"/>
              <a:gd name="connsiteY0" fmla="*/ 796822 h 2162286"/>
              <a:gd name="connsiteX1" fmla="*/ 1374273 w 1889892"/>
              <a:gd name="connsiteY1" fmla="*/ 2162286 h 2162286"/>
              <a:gd name="connsiteX2" fmla="*/ 1596055 w 1889892"/>
              <a:gd name="connsiteY2" fmla="*/ 2015832 h 2162286"/>
              <a:gd name="connsiteX3" fmla="*/ 1736549 w 1889892"/>
              <a:gd name="connsiteY3" fmla="*/ 1969688 h 2162286"/>
              <a:gd name="connsiteX4" fmla="*/ 1884813 w 1889892"/>
              <a:gd name="connsiteY4" fmla="*/ 1948455 h 2162286"/>
              <a:gd name="connsiteX5" fmla="*/ 1889892 w 1889892"/>
              <a:gd name="connsiteY5" fmla="*/ 0 h 2162286"/>
              <a:gd name="connsiteX6" fmla="*/ 1553010 w 1889892"/>
              <a:gd name="connsiteY6" fmla="*/ 29760 h 2162286"/>
              <a:gd name="connsiteX7" fmla="*/ 1298742 w 1889892"/>
              <a:gd name="connsiteY7" fmla="*/ 77885 h 2162286"/>
              <a:gd name="connsiteX8" fmla="*/ 1091531 w 1889892"/>
              <a:gd name="connsiteY8" fmla="*/ 130604 h 2162286"/>
              <a:gd name="connsiteX9" fmla="*/ 859455 w 1889892"/>
              <a:gd name="connsiteY9" fmla="*/ 210123 h 2162286"/>
              <a:gd name="connsiteX10" fmla="*/ 629518 w 1889892"/>
              <a:gd name="connsiteY10" fmla="*/ 323551 h 2162286"/>
              <a:gd name="connsiteX11" fmla="*/ 357471 w 1889892"/>
              <a:gd name="connsiteY11" fmla="*/ 477554 h 2162286"/>
              <a:gd name="connsiteX12" fmla="*/ 210685 w 1889892"/>
              <a:gd name="connsiteY12" fmla="*/ 604318 h 2162286"/>
              <a:gd name="connsiteX13" fmla="*/ 111493 w 1889892"/>
              <a:gd name="connsiteY13" fmla="*/ 693020 h 2162286"/>
              <a:gd name="connsiteX14" fmla="*/ 0 w 1889892"/>
              <a:gd name="connsiteY14" fmla="*/ 796822 h 2162286"/>
              <a:gd name="connsiteX0" fmla="*/ 0 w 1889892"/>
              <a:gd name="connsiteY0" fmla="*/ 796822 h 2162286"/>
              <a:gd name="connsiteX1" fmla="*/ 1374273 w 1889892"/>
              <a:gd name="connsiteY1" fmla="*/ 2162286 h 2162286"/>
              <a:gd name="connsiteX2" fmla="*/ 1596055 w 1889892"/>
              <a:gd name="connsiteY2" fmla="*/ 2015832 h 2162286"/>
              <a:gd name="connsiteX3" fmla="*/ 1736549 w 1889892"/>
              <a:gd name="connsiteY3" fmla="*/ 1969688 h 2162286"/>
              <a:gd name="connsiteX4" fmla="*/ 1884813 w 1889892"/>
              <a:gd name="connsiteY4" fmla="*/ 1948455 h 2162286"/>
              <a:gd name="connsiteX5" fmla="*/ 1889892 w 1889892"/>
              <a:gd name="connsiteY5" fmla="*/ 0 h 2162286"/>
              <a:gd name="connsiteX6" fmla="*/ 1553010 w 1889892"/>
              <a:gd name="connsiteY6" fmla="*/ 29760 h 2162286"/>
              <a:gd name="connsiteX7" fmla="*/ 1298742 w 1889892"/>
              <a:gd name="connsiteY7" fmla="*/ 77885 h 2162286"/>
              <a:gd name="connsiteX8" fmla="*/ 1091531 w 1889892"/>
              <a:gd name="connsiteY8" fmla="*/ 130604 h 2162286"/>
              <a:gd name="connsiteX9" fmla="*/ 859455 w 1889892"/>
              <a:gd name="connsiteY9" fmla="*/ 210123 h 2162286"/>
              <a:gd name="connsiteX10" fmla="*/ 629518 w 1889892"/>
              <a:gd name="connsiteY10" fmla="*/ 323551 h 2162286"/>
              <a:gd name="connsiteX11" fmla="*/ 357471 w 1889892"/>
              <a:gd name="connsiteY11" fmla="*/ 495170 h 2162286"/>
              <a:gd name="connsiteX12" fmla="*/ 210685 w 1889892"/>
              <a:gd name="connsiteY12" fmla="*/ 604318 h 2162286"/>
              <a:gd name="connsiteX13" fmla="*/ 111493 w 1889892"/>
              <a:gd name="connsiteY13" fmla="*/ 693020 h 2162286"/>
              <a:gd name="connsiteX14" fmla="*/ 0 w 1889892"/>
              <a:gd name="connsiteY14" fmla="*/ 796822 h 2162286"/>
              <a:gd name="connsiteX0" fmla="*/ 0 w 1889892"/>
              <a:gd name="connsiteY0" fmla="*/ 796822 h 2162286"/>
              <a:gd name="connsiteX1" fmla="*/ 1374273 w 1889892"/>
              <a:gd name="connsiteY1" fmla="*/ 2162286 h 2162286"/>
              <a:gd name="connsiteX2" fmla="*/ 1596055 w 1889892"/>
              <a:gd name="connsiteY2" fmla="*/ 2015832 h 2162286"/>
              <a:gd name="connsiteX3" fmla="*/ 1736549 w 1889892"/>
              <a:gd name="connsiteY3" fmla="*/ 1969688 h 2162286"/>
              <a:gd name="connsiteX4" fmla="*/ 1884813 w 1889892"/>
              <a:gd name="connsiteY4" fmla="*/ 1948455 h 2162286"/>
              <a:gd name="connsiteX5" fmla="*/ 1889892 w 1889892"/>
              <a:gd name="connsiteY5" fmla="*/ 0 h 2162286"/>
              <a:gd name="connsiteX6" fmla="*/ 1553010 w 1889892"/>
              <a:gd name="connsiteY6" fmla="*/ 29760 h 2162286"/>
              <a:gd name="connsiteX7" fmla="*/ 1298742 w 1889892"/>
              <a:gd name="connsiteY7" fmla="*/ 77885 h 2162286"/>
              <a:gd name="connsiteX8" fmla="*/ 1091531 w 1889892"/>
              <a:gd name="connsiteY8" fmla="*/ 130604 h 2162286"/>
              <a:gd name="connsiteX9" fmla="*/ 867076 w 1889892"/>
              <a:gd name="connsiteY9" fmla="*/ 222706 h 2162286"/>
              <a:gd name="connsiteX10" fmla="*/ 629518 w 1889892"/>
              <a:gd name="connsiteY10" fmla="*/ 323551 h 2162286"/>
              <a:gd name="connsiteX11" fmla="*/ 357471 w 1889892"/>
              <a:gd name="connsiteY11" fmla="*/ 495170 h 2162286"/>
              <a:gd name="connsiteX12" fmla="*/ 210685 w 1889892"/>
              <a:gd name="connsiteY12" fmla="*/ 604318 h 2162286"/>
              <a:gd name="connsiteX13" fmla="*/ 111493 w 1889892"/>
              <a:gd name="connsiteY13" fmla="*/ 693020 h 2162286"/>
              <a:gd name="connsiteX14" fmla="*/ 0 w 1889892"/>
              <a:gd name="connsiteY14" fmla="*/ 796822 h 2162286"/>
              <a:gd name="connsiteX0" fmla="*/ 0 w 1889892"/>
              <a:gd name="connsiteY0" fmla="*/ 796822 h 2162286"/>
              <a:gd name="connsiteX1" fmla="*/ 1374273 w 1889892"/>
              <a:gd name="connsiteY1" fmla="*/ 2162286 h 2162286"/>
              <a:gd name="connsiteX2" fmla="*/ 1596055 w 1889892"/>
              <a:gd name="connsiteY2" fmla="*/ 2015832 h 2162286"/>
              <a:gd name="connsiteX3" fmla="*/ 1736549 w 1889892"/>
              <a:gd name="connsiteY3" fmla="*/ 1969688 h 2162286"/>
              <a:gd name="connsiteX4" fmla="*/ 1884813 w 1889892"/>
              <a:gd name="connsiteY4" fmla="*/ 1948455 h 2162286"/>
              <a:gd name="connsiteX5" fmla="*/ 1889892 w 1889892"/>
              <a:gd name="connsiteY5" fmla="*/ 0 h 2162286"/>
              <a:gd name="connsiteX6" fmla="*/ 1553010 w 1889892"/>
              <a:gd name="connsiteY6" fmla="*/ 29760 h 2162286"/>
              <a:gd name="connsiteX7" fmla="*/ 1298742 w 1889892"/>
              <a:gd name="connsiteY7" fmla="*/ 77885 h 2162286"/>
              <a:gd name="connsiteX8" fmla="*/ 1091531 w 1889892"/>
              <a:gd name="connsiteY8" fmla="*/ 133120 h 2162286"/>
              <a:gd name="connsiteX9" fmla="*/ 867076 w 1889892"/>
              <a:gd name="connsiteY9" fmla="*/ 222706 h 2162286"/>
              <a:gd name="connsiteX10" fmla="*/ 629518 w 1889892"/>
              <a:gd name="connsiteY10" fmla="*/ 323551 h 2162286"/>
              <a:gd name="connsiteX11" fmla="*/ 357471 w 1889892"/>
              <a:gd name="connsiteY11" fmla="*/ 495170 h 2162286"/>
              <a:gd name="connsiteX12" fmla="*/ 210685 w 1889892"/>
              <a:gd name="connsiteY12" fmla="*/ 604318 h 2162286"/>
              <a:gd name="connsiteX13" fmla="*/ 111493 w 1889892"/>
              <a:gd name="connsiteY13" fmla="*/ 693020 h 2162286"/>
              <a:gd name="connsiteX14" fmla="*/ 0 w 1889892"/>
              <a:gd name="connsiteY14" fmla="*/ 796822 h 2162286"/>
              <a:gd name="connsiteX0" fmla="*/ 0 w 1889892"/>
              <a:gd name="connsiteY0" fmla="*/ 796822 h 2162286"/>
              <a:gd name="connsiteX1" fmla="*/ 1374273 w 1889892"/>
              <a:gd name="connsiteY1" fmla="*/ 2162286 h 2162286"/>
              <a:gd name="connsiteX2" fmla="*/ 1596055 w 1889892"/>
              <a:gd name="connsiteY2" fmla="*/ 2015832 h 2162286"/>
              <a:gd name="connsiteX3" fmla="*/ 1736549 w 1889892"/>
              <a:gd name="connsiteY3" fmla="*/ 1969688 h 2162286"/>
              <a:gd name="connsiteX4" fmla="*/ 1884813 w 1889892"/>
              <a:gd name="connsiteY4" fmla="*/ 1948455 h 2162286"/>
              <a:gd name="connsiteX5" fmla="*/ 1889892 w 1889892"/>
              <a:gd name="connsiteY5" fmla="*/ 0 h 2162286"/>
              <a:gd name="connsiteX6" fmla="*/ 1553010 w 1889892"/>
              <a:gd name="connsiteY6" fmla="*/ 29760 h 2162286"/>
              <a:gd name="connsiteX7" fmla="*/ 1298742 w 1889892"/>
              <a:gd name="connsiteY7" fmla="*/ 77885 h 2162286"/>
              <a:gd name="connsiteX8" fmla="*/ 1091531 w 1889892"/>
              <a:gd name="connsiteY8" fmla="*/ 133120 h 2162286"/>
              <a:gd name="connsiteX9" fmla="*/ 867076 w 1889892"/>
              <a:gd name="connsiteY9" fmla="*/ 222706 h 2162286"/>
              <a:gd name="connsiteX10" fmla="*/ 629518 w 1889892"/>
              <a:gd name="connsiteY10" fmla="*/ 328585 h 2162286"/>
              <a:gd name="connsiteX11" fmla="*/ 357471 w 1889892"/>
              <a:gd name="connsiteY11" fmla="*/ 495170 h 2162286"/>
              <a:gd name="connsiteX12" fmla="*/ 210685 w 1889892"/>
              <a:gd name="connsiteY12" fmla="*/ 604318 h 2162286"/>
              <a:gd name="connsiteX13" fmla="*/ 111493 w 1889892"/>
              <a:gd name="connsiteY13" fmla="*/ 693020 h 2162286"/>
              <a:gd name="connsiteX14" fmla="*/ 0 w 1889892"/>
              <a:gd name="connsiteY14" fmla="*/ 796822 h 2162286"/>
              <a:gd name="connsiteX0" fmla="*/ 0 w 1892432"/>
              <a:gd name="connsiteY0" fmla="*/ 784238 h 2149702"/>
              <a:gd name="connsiteX1" fmla="*/ 1374273 w 1892432"/>
              <a:gd name="connsiteY1" fmla="*/ 2149702 h 2149702"/>
              <a:gd name="connsiteX2" fmla="*/ 1596055 w 1892432"/>
              <a:gd name="connsiteY2" fmla="*/ 2003248 h 2149702"/>
              <a:gd name="connsiteX3" fmla="*/ 1736549 w 1892432"/>
              <a:gd name="connsiteY3" fmla="*/ 1957104 h 2149702"/>
              <a:gd name="connsiteX4" fmla="*/ 1884813 w 1892432"/>
              <a:gd name="connsiteY4" fmla="*/ 1935871 h 2149702"/>
              <a:gd name="connsiteX5" fmla="*/ 1892432 w 1892432"/>
              <a:gd name="connsiteY5" fmla="*/ 0 h 2149702"/>
              <a:gd name="connsiteX6" fmla="*/ 1553010 w 1892432"/>
              <a:gd name="connsiteY6" fmla="*/ 17176 h 2149702"/>
              <a:gd name="connsiteX7" fmla="*/ 1298742 w 1892432"/>
              <a:gd name="connsiteY7" fmla="*/ 65301 h 2149702"/>
              <a:gd name="connsiteX8" fmla="*/ 1091531 w 1892432"/>
              <a:gd name="connsiteY8" fmla="*/ 120536 h 2149702"/>
              <a:gd name="connsiteX9" fmla="*/ 867076 w 1892432"/>
              <a:gd name="connsiteY9" fmla="*/ 210122 h 2149702"/>
              <a:gd name="connsiteX10" fmla="*/ 629518 w 1892432"/>
              <a:gd name="connsiteY10" fmla="*/ 316001 h 2149702"/>
              <a:gd name="connsiteX11" fmla="*/ 357471 w 1892432"/>
              <a:gd name="connsiteY11" fmla="*/ 482586 h 2149702"/>
              <a:gd name="connsiteX12" fmla="*/ 210685 w 1892432"/>
              <a:gd name="connsiteY12" fmla="*/ 591734 h 2149702"/>
              <a:gd name="connsiteX13" fmla="*/ 111493 w 1892432"/>
              <a:gd name="connsiteY13" fmla="*/ 680436 h 2149702"/>
              <a:gd name="connsiteX14" fmla="*/ 0 w 1892432"/>
              <a:gd name="connsiteY14" fmla="*/ 784238 h 2149702"/>
              <a:gd name="connsiteX0" fmla="*/ 0 w 1892432"/>
              <a:gd name="connsiteY0" fmla="*/ 784238 h 2149702"/>
              <a:gd name="connsiteX1" fmla="*/ 1374273 w 1892432"/>
              <a:gd name="connsiteY1" fmla="*/ 2149702 h 2149702"/>
              <a:gd name="connsiteX2" fmla="*/ 1596055 w 1892432"/>
              <a:gd name="connsiteY2" fmla="*/ 2003248 h 2149702"/>
              <a:gd name="connsiteX3" fmla="*/ 1736549 w 1892432"/>
              <a:gd name="connsiteY3" fmla="*/ 1957104 h 2149702"/>
              <a:gd name="connsiteX4" fmla="*/ 1884813 w 1892432"/>
              <a:gd name="connsiteY4" fmla="*/ 1935871 h 2149702"/>
              <a:gd name="connsiteX5" fmla="*/ 1892432 w 1892432"/>
              <a:gd name="connsiteY5" fmla="*/ 0 h 2149702"/>
              <a:gd name="connsiteX6" fmla="*/ 1553010 w 1892432"/>
              <a:gd name="connsiteY6" fmla="*/ 17176 h 2149702"/>
              <a:gd name="connsiteX7" fmla="*/ 1313981 w 1892432"/>
              <a:gd name="connsiteY7" fmla="*/ 70334 h 2149702"/>
              <a:gd name="connsiteX8" fmla="*/ 1091531 w 1892432"/>
              <a:gd name="connsiteY8" fmla="*/ 120536 h 2149702"/>
              <a:gd name="connsiteX9" fmla="*/ 867076 w 1892432"/>
              <a:gd name="connsiteY9" fmla="*/ 210122 h 2149702"/>
              <a:gd name="connsiteX10" fmla="*/ 629518 w 1892432"/>
              <a:gd name="connsiteY10" fmla="*/ 316001 h 2149702"/>
              <a:gd name="connsiteX11" fmla="*/ 357471 w 1892432"/>
              <a:gd name="connsiteY11" fmla="*/ 482586 h 2149702"/>
              <a:gd name="connsiteX12" fmla="*/ 210685 w 1892432"/>
              <a:gd name="connsiteY12" fmla="*/ 591734 h 2149702"/>
              <a:gd name="connsiteX13" fmla="*/ 111493 w 1892432"/>
              <a:gd name="connsiteY13" fmla="*/ 680436 h 2149702"/>
              <a:gd name="connsiteX14" fmla="*/ 0 w 1892432"/>
              <a:gd name="connsiteY14" fmla="*/ 784238 h 2149702"/>
              <a:gd name="connsiteX0" fmla="*/ 0 w 1892432"/>
              <a:gd name="connsiteY0" fmla="*/ 784238 h 2149702"/>
              <a:gd name="connsiteX1" fmla="*/ 1374273 w 1892432"/>
              <a:gd name="connsiteY1" fmla="*/ 2149702 h 2149702"/>
              <a:gd name="connsiteX2" fmla="*/ 1596055 w 1892432"/>
              <a:gd name="connsiteY2" fmla="*/ 2003248 h 2149702"/>
              <a:gd name="connsiteX3" fmla="*/ 1736549 w 1892432"/>
              <a:gd name="connsiteY3" fmla="*/ 1957104 h 2149702"/>
              <a:gd name="connsiteX4" fmla="*/ 1884813 w 1892432"/>
              <a:gd name="connsiteY4" fmla="*/ 1935871 h 2149702"/>
              <a:gd name="connsiteX5" fmla="*/ 1892432 w 1892432"/>
              <a:gd name="connsiteY5" fmla="*/ 0 h 2149702"/>
              <a:gd name="connsiteX6" fmla="*/ 1553010 w 1892432"/>
              <a:gd name="connsiteY6" fmla="*/ 27242 h 2149702"/>
              <a:gd name="connsiteX7" fmla="*/ 1313981 w 1892432"/>
              <a:gd name="connsiteY7" fmla="*/ 70334 h 2149702"/>
              <a:gd name="connsiteX8" fmla="*/ 1091531 w 1892432"/>
              <a:gd name="connsiteY8" fmla="*/ 120536 h 2149702"/>
              <a:gd name="connsiteX9" fmla="*/ 867076 w 1892432"/>
              <a:gd name="connsiteY9" fmla="*/ 210122 h 2149702"/>
              <a:gd name="connsiteX10" fmla="*/ 629518 w 1892432"/>
              <a:gd name="connsiteY10" fmla="*/ 316001 h 2149702"/>
              <a:gd name="connsiteX11" fmla="*/ 357471 w 1892432"/>
              <a:gd name="connsiteY11" fmla="*/ 482586 h 2149702"/>
              <a:gd name="connsiteX12" fmla="*/ 210685 w 1892432"/>
              <a:gd name="connsiteY12" fmla="*/ 591734 h 2149702"/>
              <a:gd name="connsiteX13" fmla="*/ 111493 w 1892432"/>
              <a:gd name="connsiteY13" fmla="*/ 680436 h 2149702"/>
              <a:gd name="connsiteX14" fmla="*/ 0 w 1892432"/>
              <a:gd name="connsiteY14" fmla="*/ 784238 h 2149702"/>
              <a:gd name="connsiteX0" fmla="*/ 0 w 1892432"/>
              <a:gd name="connsiteY0" fmla="*/ 784238 h 2149702"/>
              <a:gd name="connsiteX1" fmla="*/ 1374273 w 1892432"/>
              <a:gd name="connsiteY1" fmla="*/ 2149702 h 2149702"/>
              <a:gd name="connsiteX2" fmla="*/ 1596055 w 1892432"/>
              <a:gd name="connsiteY2" fmla="*/ 2003248 h 2149702"/>
              <a:gd name="connsiteX3" fmla="*/ 1736549 w 1892432"/>
              <a:gd name="connsiteY3" fmla="*/ 1957104 h 2149702"/>
              <a:gd name="connsiteX4" fmla="*/ 1884813 w 1892432"/>
              <a:gd name="connsiteY4" fmla="*/ 1935871 h 2149702"/>
              <a:gd name="connsiteX5" fmla="*/ 1892432 w 1892432"/>
              <a:gd name="connsiteY5" fmla="*/ 0 h 2149702"/>
              <a:gd name="connsiteX6" fmla="*/ 1553010 w 1892432"/>
              <a:gd name="connsiteY6" fmla="*/ 27242 h 2149702"/>
              <a:gd name="connsiteX7" fmla="*/ 1313981 w 1892432"/>
              <a:gd name="connsiteY7" fmla="*/ 70334 h 2149702"/>
              <a:gd name="connsiteX8" fmla="*/ 1109311 w 1892432"/>
              <a:gd name="connsiteY8" fmla="*/ 123053 h 2149702"/>
              <a:gd name="connsiteX9" fmla="*/ 867076 w 1892432"/>
              <a:gd name="connsiteY9" fmla="*/ 210122 h 2149702"/>
              <a:gd name="connsiteX10" fmla="*/ 629518 w 1892432"/>
              <a:gd name="connsiteY10" fmla="*/ 316001 h 2149702"/>
              <a:gd name="connsiteX11" fmla="*/ 357471 w 1892432"/>
              <a:gd name="connsiteY11" fmla="*/ 482586 h 2149702"/>
              <a:gd name="connsiteX12" fmla="*/ 210685 w 1892432"/>
              <a:gd name="connsiteY12" fmla="*/ 591734 h 2149702"/>
              <a:gd name="connsiteX13" fmla="*/ 111493 w 1892432"/>
              <a:gd name="connsiteY13" fmla="*/ 680436 h 2149702"/>
              <a:gd name="connsiteX14" fmla="*/ 0 w 1892432"/>
              <a:gd name="connsiteY14" fmla="*/ 784238 h 214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2432" h="2149702">
                <a:moveTo>
                  <a:pt x="0" y="784238"/>
                </a:moveTo>
                <a:lnTo>
                  <a:pt x="1374273" y="2149702"/>
                </a:lnTo>
                <a:cubicBezTo>
                  <a:pt x="1468520" y="2065652"/>
                  <a:pt x="1522128" y="2052066"/>
                  <a:pt x="1596055" y="2003248"/>
                </a:cubicBezTo>
                <a:cubicBezTo>
                  <a:pt x="1642886" y="1989544"/>
                  <a:pt x="1689718" y="1970808"/>
                  <a:pt x="1736549" y="1957104"/>
                </a:cubicBezTo>
                <a:lnTo>
                  <a:pt x="1884813" y="1935871"/>
                </a:lnTo>
                <a:cubicBezTo>
                  <a:pt x="1887353" y="1290581"/>
                  <a:pt x="1889892" y="645290"/>
                  <a:pt x="1892432" y="0"/>
                </a:cubicBezTo>
                <a:lnTo>
                  <a:pt x="1553010" y="27242"/>
                </a:lnTo>
                <a:lnTo>
                  <a:pt x="1313981" y="70334"/>
                </a:lnTo>
                <a:lnTo>
                  <a:pt x="1109311" y="123053"/>
                </a:lnTo>
                <a:lnTo>
                  <a:pt x="867076" y="210122"/>
                </a:lnTo>
                <a:lnTo>
                  <a:pt x="629518" y="316001"/>
                </a:lnTo>
                <a:lnTo>
                  <a:pt x="357471" y="482586"/>
                </a:lnTo>
                <a:lnTo>
                  <a:pt x="210685" y="591734"/>
                </a:lnTo>
                <a:lnTo>
                  <a:pt x="111493" y="680436"/>
                </a:lnTo>
                <a:lnTo>
                  <a:pt x="0" y="784238"/>
                </a:lnTo>
                <a:close/>
              </a:path>
            </a:pathLst>
          </a:custGeom>
          <a:solidFill>
            <a:srgbClr val="FFCC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Intimidation1">
            <a:extLst>
              <a:ext uri="{FF2B5EF4-FFF2-40B4-BE49-F238E27FC236}">
                <a16:creationId xmlns:a16="http://schemas.microsoft.com/office/drawing/2014/main" id="{41FA2529-BF0C-46BC-B143-5ED568DCC7FF}"/>
              </a:ext>
            </a:extLst>
          </p:cNvPr>
          <p:cNvSpPr/>
          <p:nvPr/>
        </p:nvSpPr>
        <p:spPr>
          <a:xfrm rot="2671399">
            <a:off x="4889930" y="756109"/>
            <a:ext cx="1606371" cy="1825802"/>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74796 w 1963554"/>
              <a:gd name="connsiteY2" fmla="*/ 2030931 h 2184935"/>
              <a:gd name="connsiteX3" fmla="*/ 1931465 w 1963554"/>
              <a:gd name="connsiteY3" fmla="*/ 1934817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55353 w 1963554"/>
              <a:gd name="connsiteY2" fmla="*/ 1993399 h 2184935"/>
              <a:gd name="connsiteX3" fmla="*/ 1931465 w 1963554"/>
              <a:gd name="connsiteY3" fmla="*/ 1934817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55353 w 1963554"/>
              <a:gd name="connsiteY2" fmla="*/ 1993399 h 2184935"/>
              <a:gd name="connsiteX3" fmla="*/ 1759390 w 1963554"/>
              <a:gd name="connsiteY3" fmla="*/ 1962146 h 2184935"/>
              <a:gd name="connsiteX4" fmla="*/ 1931465 w 1963554"/>
              <a:gd name="connsiteY4" fmla="*/ 1934817 h 2184935"/>
              <a:gd name="connsiteX5" fmla="*/ 1963554 w 1963554"/>
              <a:gd name="connsiteY5" fmla="*/ 0 h 2184935"/>
              <a:gd name="connsiteX6" fmla="*/ 1626670 w 1963554"/>
              <a:gd name="connsiteY6" fmla="*/ 9626 h 2184935"/>
              <a:gd name="connsiteX7" fmla="*/ 1357163 w 1963554"/>
              <a:gd name="connsiteY7" fmla="*/ 57752 h 2184935"/>
              <a:gd name="connsiteX8" fmla="*/ 1155032 w 1963554"/>
              <a:gd name="connsiteY8" fmla="*/ 115504 h 2184935"/>
              <a:gd name="connsiteX9" fmla="*/ 943276 w 1963554"/>
              <a:gd name="connsiteY9" fmla="*/ 192506 h 2184935"/>
              <a:gd name="connsiteX10" fmla="*/ 693019 w 1963554"/>
              <a:gd name="connsiteY10" fmla="*/ 298384 h 2184935"/>
              <a:gd name="connsiteX11" fmla="*/ 423512 w 1963554"/>
              <a:gd name="connsiteY11" fmla="*/ 452388 h 2184935"/>
              <a:gd name="connsiteX12" fmla="*/ 231007 w 1963554"/>
              <a:gd name="connsiteY12" fmla="*/ 596767 h 2184935"/>
              <a:gd name="connsiteX13" fmla="*/ 96253 w 1963554"/>
              <a:gd name="connsiteY13" fmla="*/ 693019 h 2184935"/>
              <a:gd name="connsiteX14" fmla="*/ 0 w 1963554"/>
              <a:gd name="connsiteY14" fmla="*/ 789272 h 2184935"/>
              <a:gd name="connsiteX0" fmla="*/ 0 w 1963554"/>
              <a:gd name="connsiteY0" fmla="*/ 789272 h 2184935"/>
              <a:gd name="connsiteX1" fmla="*/ 1414914 w 1963554"/>
              <a:gd name="connsiteY1" fmla="*/ 2184935 h 2184935"/>
              <a:gd name="connsiteX2" fmla="*/ 1503403 w 1963554"/>
              <a:gd name="connsiteY2" fmla="*/ 2073928 h 2184935"/>
              <a:gd name="connsiteX3" fmla="*/ 1655353 w 1963554"/>
              <a:gd name="connsiteY3" fmla="*/ 1993399 h 2184935"/>
              <a:gd name="connsiteX4" fmla="*/ 1759390 w 1963554"/>
              <a:gd name="connsiteY4" fmla="*/ 1962146 h 2184935"/>
              <a:gd name="connsiteX5" fmla="*/ 1931465 w 1963554"/>
              <a:gd name="connsiteY5" fmla="*/ 1934817 h 2184935"/>
              <a:gd name="connsiteX6" fmla="*/ 1963554 w 1963554"/>
              <a:gd name="connsiteY6" fmla="*/ 0 h 2184935"/>
              <a:gd name="connsiteX7" fmla="*/ 1626670 w 1963554"/>
              <a:gd name="connsiteY7" fmla="*/ 9626 h 2184935"/>
              <a:gd name="connsiteX8" fmla="*/ 1357163 w 1963554"/>
              <a:gd name="connsiteY8" fmla="*/ 57752 h 2184935"/>
              <a:gd name="connsiteX9" fmla="*/ 1155032 w 1963554"/>
              <a:gd name="connsiteY9" fmla="*/ 115504 h 2184935"/>
              <a:gd name="connsiteX10" fmla="*/ 943276 w 1963554"/>
              <a:gd name="connsiteY10" fmla="*/ 192506 h 2184935"/>
              <a:gd name="connsiteX11" fmla="*/ 693019 w 1963554"/>
              <a:gd name="connsiteY11" fmla="*/ 298384 h 2184935"/>
              <a:gd name="connsiteX12" fmla="*/ 423512 w 1963554"/>
              <a:gd name="connsiteY12" fmla="*/ 452388 h 2184935"/>
              <a:gd name="connsiteX13" fmla="*/ 231007 w 1963554"/>
              <a:gd name="connsiteY13" fmla="*/ 596767 h 2184935"/>
              <a:gd name="connsiteX14" fmla="*/ 96253 w 1963554"/>
              <a:gd name="connsiteY14" fmla="*/ 693019 h 2184935"/>
              <a:gd name="connsiteX15" fmla="*/ 0 w 1963554"/>
              <a:gd name="connsiteY15" fmla="*/ 789272 h 2184935"/>
              <a:gd name="connsiteX0" fmla="*/ 0 w 1963554"/>
              <a:gd name="connsiteY0" fmla="*/ 789272 h 2136904"/>
              <a:gd name="connsiteX1" fmla="*/ 1417114 w 1963554"/>
              <a:gd name="connsiteY1" fmla="*/ 2136904 h 2136904"/>
              <a:gd name="connsiteX2" fmla="*/ 1503403 w 1963554"/>
              <a:gd name="connsiteY2" fmla="*/ 2073928 h 2136904"/>
              <a:gd name="connsiteX3" fmla="*/ 1655353 w 1963554"/>
              <a:gd name="connsiteY3" fmla="*/ 1993399 h 2136904"/>
              <a:gd name="connsiteX4" fmla="*/ 1759390 w 1963554"/>
              <a:gd name="connsiteY4" fmla="*/ 1962146 h 2136904"/>
              <a:gd name="connsiteX5" fmla="*/ 1931465 w 1963554"/>
              <a:gd name="connsiteY5" fmla="*/ 1934817 h 2136904"/>
              <a:gd name="connsiteX6" fmla="*/ 1963554 w 1963554"/>
              <a:gd name="connsiteY6" fmla="*/ 0 h 2136904"/>
              <a:gd name="connsiteX7" fmla="*/ 1626670 w 1963554"/>
              <a:gd name="connsiteY7" fmla="*/ 9626 h 2136904"/>
              <a:gd name="connsiteX8" fmla="*/ 1357163 w 1963554"/>
              <a:gd name="connsiteY8" fmla="*/ 57752 h 2136904"/>
              <a:gd name="connsiteX9" fmla="*/ 1155032 w 1963554"/>
              <a:gd name="connsiteY9" fmla="*/ 115504 h 2136904"/>
              <a:gd name="connsiteX10" fmla="*/ 943276 w 1963554"/>
              <a:gd name="connsiteY10" fmla="*/ 192506 h 2136904"/>
              <a:gd name="connsiteX11" fmla="*/ 693019 w 1963554"/>
              <a:gd name="connsiteY11" fmla="*/ 298384 h 2136904"/>
              <a:gd name="connsiteX12" fmla="*/ 423512 w 1963554"/>
              <a:gd name="connsiteY12" fmla="*/ 452388 h 2136904"/>
              <a:gd name="connsiteX13" fmla="*/ 231007 w 1963554"/>
              <a:gd name="connsiteY13" fmla="*/ 596767 h 2136904"/>
              <a:gd name="connsiteX14" fmla="*/ 96253 w 1963554"/>
              <a:gd name="connsiteY14" fmla="*/ 693019 h 2136904"/>
              <a:gd name="connsiteX15" fmla="*/ 0 w 1963554"/>
              <a:gd name="connsiteY15" fmla="*/ 789272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1397 w 1921932"/>
              <a:gd name="connsiteY11" fmla="*/ 298384 h 2136904"/>
              <a:gd name="connsiteX12" fmla="*/ 381890 w 1921932"/>
              <a:gd name="connsiteY12" fmla="*/ 452388 h 2136904"/>
              <a:gd name="connsiteX13" fmla="*/ 189385 w 1921932"/>
              <a:gd name="connsiteY13" fmla="*/ 596767 h 2136904"/>
              <a:gd name="connsiteX14" fmla="*/ 54631 w 1921932"/>
              <a:gd name="connsiteY14" fmla="*/ 693019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1397 w 1921932"/>
              <a:gd name="connsiteY11" fmla="*/ 298384 h 2136904"/>
              <a:gd name="connsiteX12" fmla="*/ 381890 w 1921932"/>
              <a:gd name="connsiteY12" fmla="*/ 452388 h 2136904"/>
              <a:gd name="connsiteX13" fmla="*/ 189385 w 1921932"/>
              <a:gd name="connsiteY13" fmla="*/ 596767 h 2136904"/>
              <a:gd name="connsiteX14" fmla="*/ 72562 w 1921932"/>
              <a:gd name="connsiteY14" fmla="*/ 696726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1397 w 1921932"/>
              <a:gd name="connsiteY11" fmla="*/ 298384 h 2136904"/>
              <a:gd name="connsiteX12" fmla="*/ 381890 w 1921932"/>
              <a:gd name="connsiteY12" fmla="*/ 452388 h 2136904"/>
              <a:gd name="connsiteX13" fmla="*/ 189385 w 1921932"/>
              <a:gd name="connsiteY13" fmla="*/ 596767 h 2136904"/>
              <a:gd name="connsiteX14" fmla="*/ 74463 w 1921932"/>
              <a:gd name="connsiteY14" fmla="*/ 684284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1397 w 1921932"/>
              <a:gd name="connsiteY11" fmla="*/ 298384 h 2136904"/>
              <a:gd name="connsiteX12" fmla="*/ 381890 w 1921932"/>
              <a:gd name="connsiteY12" fmla="*/ 452388 h 2136904"/>
              <a:gd name="connsiteX13" fmla="*/ 185882 w 1921932"/>
              <a:gd name="connsiteY13" fmla="*/ 586061 h 2136904"/>
              <a:gd name="connsiteX14" fmla="*/ 74463 w 1921932"/>
              <a:gd name="connsiteY14" fmla="*/ 684284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1397 w 1921932"/>
              <a:gd name="connsiteY11" fmla="*/ 298384 h 2136904"/>
              <a:gd name="connsiteX12" fmla="*/ 371114 w 1921932"/>
              <a:gd name="connsiteY12" fmla="*/ 452299 h 2136904"/>
              <a:gd name="connsiteX13" fmla="*/ 185882 w 1921932"/>
              <a:gd name="connsiteY13" fmla="*/ 586061 h 2136904"/>
              <a:gd name="connsiteX14" fmla="*/ 74463 w 1921932"/>
              <a:gd name="connsiteY14" fmla="*/ 684284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1654 w 1921932"/>
              <a:gd name="connsiteY10" fmla="*/ 192506 h 2136904"/>
              <a:gd name="connsiteX11" fmla="*/ 656860 w 1921932"/>
              <a:gd name="connsiteY11" fmla="*/ 289532 h 2136904"/>
              <a:gd name="connsiteX12" fmla="*/ 371114 w 1921932"/>
              <a:gd name="connsiteY12" fmla="*/ 452299 h 2136904"/>
              <a:gd name="connsiteX13" fmla="*/ 185882 w 1921932"/>
              <a:gd name="connsiteY13" fmla="*/ 586061 h 2136904"/>
              <a:gd name="connsiteX14" fmla="*/ 74463 w 1921932"/>
              <a:gd name="connsiteY14" fmla="*/ 684284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3410 w 1921932"/>
              <a:gd name="connsiteY9" fmla="*/ 115504 h 2136904"/>
              <a:gd name="connsiteX10" fmla="*/ 907176 w 1921932"/>
              <a:gd name="connsiteY10" fmla="*/ 176536 h 2136904"/>
              <a:gd name="connsiteX11" fmla="*/ 656860 w 1921932"/>
              <a:gd name="connsiteY11" fmla="*/ 289532 h 2136904"/>
              <a:gd name="connsiteX12" fmla="*/ 371114 w 1921932"/>
              <a:gd name="connsiteY12" fmla="*/ 452299 h 2136904"/>
              <a:gd name="connsiteX13" fmla="*/ 185882 w 1921932"/>
              <a:gd name="connsiteY13" fmla="*/ 586061 h 2136904"/>
              <a:gd name="connsiteX14" fmla="*/ 74463 w 1921932"/>
              <a:gd name="connsiteY14" fmla="*/ 684284 h 2136904"/>
              <a:gd name="connsiteX15" fmla="*/ 0 w 1921932"/>
              <a:gd name="connsiteY15" fmla="*/ 752243 h 2136904"/>
              <a:gd name="connsiteX0" fmla="*/ 0 w 1921932"/>
              <a:gd name="connsiteY0" fmla="*/ 752243 h 2136904"/>
              <a:gd name="connsiteX1" fmla="*/ 1375492 w 1921932"/>
              <a:gd name="connsiteY1" fmla="*/ 2136904 h 2136904"/>
              <a:gd name="connsiteX2" fmla="*/ 1461781 w 1921932"/>
              <a:gd name="connsiteY2" fmla="*/ 2073928 h 2136904"/>
              <a:gd name="connsiteX3" fmla="*/ 1613731 w 1921932"/>
              <a:gd name="connsiteY3" fmla="*/ 1993399 h 2136904"/>
              <a:gd name="connsiteX4" fmla="*/ 1717768 w 1921932"/>
              <a:gd name="connsiteY4" fmla="*/ 1962146 h 2136904"/>
              <a:gd name="connsiteX5" fmla="*/ 1889843 w 1921932"/>
              <a:gd name="connsiteY5" fmla="*/ 1934817 h 2136904"/>
              <a:gd name="connsiteX6" fmla="*/ 1921932 w 1921932"/>
              <a:gd name="connsiteY6" fmla="*/ 0 h 2136904"/>
              <a:gd name="connsiteX7" fmla="*/ 1585048 w 1921932"/>
              <a:gd name="connsiteY7" fmla="*/ 9626 h 2136904"/>
              <a:gd name="connsiteX8" fmla="*/ 1315541 w 1921932"/>
              <a:gd name="connsiteY8" fmla="*/ 57752 h 2136904"/>
              <a:gd name="connsiteX9" fmla="*/ 1111688 w 1921932"/>
              <a:gd name="connsiteY9" fmla="*/ 106592 h 2136904"/>
              <a:gd name="connsiteX10" fmla="*/ 907176 w 1921932"/>
              <a:gd name="connsiteY10" fmla="*/ 176536 h 2136904"/>
              <a:gd name="connsiteX11" fmla="*/ 656860 w 1921932"/>
              <a:gd name="connsiteY11" fmla="*/ 289532 h 2136904"/>
              <a:gd name="connsiteX12" fmla="*/ 371114 w 1921932"/>
              <a:gd name="connsiteY12" fmla="*/ 452299 h 2136904"/>
              <a:gd name="connsiteX13" fmla="*/ 185882 w 1921932"/>
              <a:gd name="connsiteY13" fmla="*/ 586061 h 2136904"/>
              <a:gd name="connsiteX14" fmla="*/ 74463 w 1921932"/>
              <a:gd name="connsiteY14" fmla="*/ 684284 h 2136904"/>
              <a:gd name="connsiteX15" fmla="*/ 0 w 1921932"/>
              <a:gd name="connsiteY15" fmla="*/ 752243 h 2136904"/>
              <a:gd name="connsiteX0" fmla="*/ 0 w 1907714"/>
              <a:gd name="connsiteY0" fmla="*/ 770155 h 2154816"/>
              <a:gd name="connsiteX1" fmla="*/ 1375492 w 1907714"/>
              <a:gd name="connsiteY1" fmla="*/ 2154816 h 2154816"/>
              <a:gd name="connsiteX2" fmla="*/ 1461781 w 1907714"/>
              <a:gd name="connsiteY2" fmla="*/ 2091840 h 2154816"/>
              <a:gd name="connsiteX3" fmla="*/ 1613731 w 1907714"/>
              <a:gd name="connsiteY3" fmla="*/ 2011311 h 2154816"/>
              <a:gd name="connsiteX4" fmla="*/ 1717768 w 1907714"/>
              <a:gd name="connsiteY4" fmla="*/ 1980058 h 2154816"/>
              <a:gd name="connsiteX5" fmla="*/ 1889843 w 1907714"/>
              <a:gd name="connsiteY5" fmla="*/ 1952729 h 2154816"/>
              <a:gd name="connsiteX6" fmla="*/ 1907714 w 1907714"/>
              <a:gd name="connsiteY6" fmla="*/ 0 h 2154816"/>
              <a:gd name="connsiteX7" fmla="*/ 1585048 w 1907714"/>
              <a:gd name="connsiteY7" fmla="*/ 27538 h 2154816"/>
              <a:gd name="connsiteX8" fmla="*/ 1315541 w 1907714"/>
              <a:gd name="connsiteY8" fmla="*/ 75664 h 2154816"/>
              <a:gd name="connsiteX9" fmla="*/ 1111688 w 1907714"/>
              <a:gd name="connsiteY9" fmla="*/ 124504 h 2154816"/>
              <a:gd name="connsiteX10" fmla="*/ 907176 w 1907714"/>
              <a:gd name="connsiteY10" fmla="*/ 194448 h 2154816"/>
              <a:gd name="connsiteX11" fmla="*/ 656860 w 1907714"/>
              <a:gd name="connsiteY11" fmla="*/ 307444 h 2154816"/>
              <a:gd name="connsiteX12" fmla="*/ 371114 w 1907714"/>
              <a:gd name="connsiteY12" fmla="*/ 470211 h 2154816"/>
              <a:gd name="connsiteX13" fmla="*/ 185882 w 1907714"/>
              <a:gd name="connsiteY13" fmla="*/ 603973 h 2154816"/>
              <a:gd name="connsiteX14" fmla="*/ 74463 w 1907714"/>
              <a:gd name="connsiteY14" fmla="*/ 702196 h 2154816"/>
              <a:gd name="connsiteX15" fmla="*/ 0 w 1907714"/>
              <a:gd name="connsiteY15" fmla="*/ 770155 h 2154816"/>
              <a:gd name="connsiteX0" fmla="*/ 0 w 1916648"/>
              <a:gd name="connsiteY0" fmla="*/ 764743 h 2149404"/>
              <a:gd name="connsiteX1" fmla="*/ 1375492 w 1916648"/>
              <a:gd name="connsiteY1" fmla="*/ 2149404 h 2149404"/>
              <a:gd name="connsiteX2" fmla="*/ 1461781 w 1916648"/>
              <a:gd name="connsiteY2" fmla="*/ 2086428 h 2149404"/>
              <a:gd name="connsiteX3" fmla="*/ 1613731 w 1916648"/>
              <a:gd name="connsiteY3" fmla="*/ 2005899 h 2149404"/>
              <a:gd name="connsiteX4" fmla="*/ 1717768 w 1916648"/>
              <a:gd name="connsiteY4" fmla="*/ 1974646 h 2149404"/>
              <a:gd name="connsiteX5" fmla="*/ 1889843 w 1916648"/>
              <a:gd name="connsiteY5" fmla="*/ 1947317 h 2149404"/>
              <a:gd name="connsiteX6" fmla="*/ 1916648 w 1916648"/>
              <a:gd name="connsiteY6" fmla="*/ 0 h 2149404"/>
              <a:gd name="connsiteX7" fmla="*/ 1585048 w 1916648"/>
              <a:gd name="connsiteY7" fmla="*/ 22126 h 2149404"/>
              <a:gd name="connsiteX8" fmla="*/ 1315541 w 1916648"/>
              <a:gd name="connsiteY8" fmla="*/ 70252 h 2149404"/>
              <a:gd name="connsiteX9" fmla="*/ 1111688 w 1916648"/>
              <a:gd name="connsiteY9" fmla="*/ 119092 h 2149404"/>
              <a:gd name="connsiteX10" fmla="*/ 907176 w 1916648"/>
              <a:gd name="connsiteY10" fmla="*/ 189036 h 2149404"/>
              <a:gd name="connsiteX11" fmla="*/ 656860 w 1916648"/>
              <a:gd name="connsiteY11" fmla="*/ 302032 h 2149404"/>
              <a:gd name="connsiteX12" fmla="*/ 371114 w 1916648"/>
              <a:gd name="connsiteY12" fmla="*/ 464799 h 2149404"/>
              <a:gd name="connsiteX13" fmla="*/ 185882 w 1916648"/>
              <a:gd name="connsiteY13" fmla="*/ 598561 h 2149404"/>
              <a:gd name="connsiteX14" fmla="*/ 74463 w 1916648"/>
              <a:gd name="connsiteY14" fmla="*/ 696784 h 2149404"/>
              <a:gd name="connsiteX15" fmla="*/ 0 w 1916648"/>
              <a:gd name="connsiteY15" fmla="*/ 764743 h 2149404"/>
              <a:gd name="connsiteX0" fmla="*/ 0 w 1916648"/>
              <a:gd name="connsiteY0" fmla="*/ 764743 h 2149404"/>
              <a:gd name="connsiteX1" fmla="*/ 1375492 w 1916648"/>
              <a:gd name="connsiteY1" fmla="*/ 2149404 h 2149404"/>
              <a:gd name="connsiteX2" fmla="*/ 1461781 w 1916648"/>
              <a:gd name="connsiteY2" fmla="*/ 2086428 h 2149404"/>
              <a:gd name="connsiteX3" fmla="*/ 1613731 w 1916648"/>
              <a:gd name="connsiteY3" fmla="*/ 2005899 h 2149404"/>
              <a:gd name="connsiteX4" fmla="*/ 1717768 w 1916648"/>
              <a:gd name="connsiteY4" fmla="*/ 1974646 h 2149404"/>
              <a:gd name="connsiteX5" fmla="*/ 1897087 w 1916648"/>
              <a:gd name="connsiteY5" fmla="*/ 1940258 h 2149404"/>
              <a:gd name="connsiteX6" fmla="*/ 1916648 w 1916648"/>
              <a:gd name="connsiteY6" fmla="*/ 0 h 2149404"/>
              <a:gd name="connsiteX7" fmla="*/ 1585048 w 1916648"/>
              <a:gd name="connsiteY7" fmla="*/ 22126 h 2149404"/>
              <a:gd name="connsiteX8" fmla="*/ 1315541 w 1916648"/>
              <a:gd name="connsiteY8" fmla="*/ 70252 h 2149404"/>
              <a:gd name="connsiteX9" fmla="*/ 1111688 w 1916648"/>
              <a:gd name="connsiteY9" fmla="*/ 119092 h 2149404"/>
              <a:gd name="connsiteX10" fmla="*/ 907176 w 1916648"/>
              <a:gd name="connsiteY10" fmla="*/ 189036 h 2149404"/>
              <a:gd name="connsiteX11" fmla="*/ 656860 w 1916648"/>
              <a:gd name="connsiteY11" fmla="*/ 302032 h 2149404"/>
              <a:gd name="connsiteX12" fmla="*/ 371114 w 1916648"/>
              <a:gd name="connsiteY12" fmla="*/ 464799 h 2149404"/>
              <a:gd name="connsiteX13" fmla="*/ 185882 w 1916648"/>
              <a:gd name="connsiteY13" fmla="*/ 598561 h 2149404"/>
              <a:gd name="connsiteX14" fmla="*/ 74463 w 1916648"/>
              <a:gd name="connsiteY14" fmla="*/ 696784 h 2149404"/>
              <a:gd name="connsiteX15" fmla="*/ 0 w 1916648"/>
              <a:gd name="connsiteY15" fmla="*/ 764743 h 2149404"/>
              <a:gd name="connsiteX0" fmla="*/ 0 w 1916648"/>
              <a:gd name="connsiteY0" fmla="*/ 764743 h 2158404"/>
              <a:gd name="connsiteX1" fmla="*/ 1387990 w 1916648"/>
              <a:gd name="connsiteY1" fmla="*/ 2158404 h 2158404"/>
              <a:gd name="connsiteX2" fmla="*/ 1461781 w 1916648"/>
              <a:gd name="connsiteY2" fmla="*/ 2086428 h 2158404"/>
              <a:gd name="connsiteX3" fmla="*/ 1613731 w 1916648"/>
              <a:gd name="connsiteY3" fmla="*/ 2005899 h 2158404"/>
              <a:gd name="connsiteX4" fmla="*/ 1717768 w 1916648"/>
              <a:gd name="connsiteY4" fmla="*/ 1974646 h 2158404"/>
              <a:gd name="connsiteX5" fmla="*/ 1897087 w 1916648"/>
              <a:gd name="connsiteY5" fmla="*/ 1940258 h 2158404"/>
              <a:gd name="connsiteX6" fmla="*/ 1916648 w 1916648"/>
              <a:gd name="connsiteY6" fmla="*/ 0 h 2158404"/>
              <a:gd name="connsiteX7" fmla="*/ 1585048 w 1916648"/>
              <a:gd name="connsiteY7" fmla="*/ 22126 h 2158404"/>
              <a:gd name="connsiteX8" fmla="*/ 1315541 w 1916648"/>
              <a:gd name="connsiteY8" fmla="*/ 70252 h 2158404"/>
              <a:gd name="connsiteX9" fmla="*/ 1111688 w 1916648"/>
              <a:gd name="connsiteY9" fmla="*/ 119092 h 2158404"/>
              <a:gd name="connsiteX10" fmla="*/ 907176 w 1916648"/>
              <a:gd name="connsiteY10" fmla="*/ 189036 h 2158404"/>
              <a:gd name="connsiteX11" fmla="*/ 656860 w 1916648"/>
              <a:gd name="connsiteY11" fmla="*/ 302032 h 2158404"/>
              <a:gd name="connsiteX12" fmla="*/ 371114 w 1916648"/>
              <a:gd name="connsiteY12" fmla="*/ 464799 h 2158404"/>
              <a:gd name="connsiteX13" fmla="*/ 185882 w 1916648"/>
              <a:gd name="connsiteY13" fmla="*/ 598561 h 2158404"/>
              <a:gd name="connsiteX14" fmla="*/ 74463 w 1916648"/>
              <a:gd name="connsiteY14" fmla="*/ 696784 h 2158404"/>
              <a:gd name="connsiteX15" fmla="*/ 0 w 1916648"/>
              <a:gd name="connsiteY15" fmla="*/ 764743 h 2158404"/>
              <a:gd name="connsiteX0" fmla="*/ 0 w 1916648"/>
              <a:gd name="connsiteY0" fmla="*/ 764743 h 2158404"/>
              <a:gd name="connsiteX1" fmla="*/ 1387990 w 1916648"/>
              <a:gd name="connsiteY1" fmla="*/ 2158404 h 2158404"/>
              <a:gd name="connsiteX2" fmla="*/ 1468935 w 1916648"/>
              <a:gd name="connsiteY2" fmla="*/ 2090047 h 2158404"/>
              <a:gd name="connsiteX3" fmla="*/ 1613731 w 1916648"/>
              <a:gd name="connsiteY3" fmla="*/ 2005899 h 2158404"/>
              <a:gd name="connsiteX4" fmla="*/ 1717768 w 1916648"/>
              <a:gd name="connsiteY4" fmla="*/ 1974646 h 2158404"/>
              <a:gd name="connsiteX5" fmla="*/ 1897087 w 1916648"/>
              <a:gd name="connsiteY5" fmla="*/ 1940258 h 2158404"/>
              <a:gd name="connsiteX6" fmla="*/ 1916648 w 1916648"/>
              <a:gd name="connsiteY6" fmla="*/ 0 h 2158404"/>
              <a:gd name="connsiteX7" fmla="*/ 1585048 w 1916648"/>
              <a:gd name="connsiteY7" fmla="*/ 22126 h 2158404"/>
              <a:gd name="connsiteX8" fmla="*/ 1315541 w 1916648"/>
              <a:gd name="connsiteY8" fmla="*/ 70252 h 2158404"/>
              <a:gd name="connsiteX9" fmla="*/ 1111688 w 1916648"/>
              <a:gd name="connsiteY9" fmla="*/ 119092 h 2158404"/>
              <a:gd name="connsiteX10" fmla="*/ 907176 w 1916648"/>
              <a:gd name="connsiteY10" fmla="*/ 189036 h 2158404"/>
              <a:gd name="connsiteX11" fmla="*/ 656860 w 1916648"/>
              <a:gd name="connsiteY11" fmla="*/ 302032 h 2158404"/>
              <a:gd name="connsiteX12" fmla="*/ 371114 w 1916648"/>
              <a:gd name="connsiteY12" fmla="*/ 464799 h 2158404"/>
              <a:gd name="connsiteX13" fmla="*/ 185882 w 1916648"/>
              <a:gd name="connsiteY13" fmla="*/ 598561 h 2158404"/>
              <a:gd name="connsiteX14" fmla="*/ 74463 w 1916648"/>
              <a:gd name="connsiteY14" fmla="*/ 696784 h 2158404"/>
              <a:gd name="connsiteX15" fmla="*/ 0 w 1916648"/>
              <a:gd name="connsiteY15" fmla="*/ 764743 h 215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16648" h="2158404">
                <a:moveTo>
                  <a:pt x="0" y="764743"/>
                </a:moveTo>
                <a:lnTo>
                  <a:pt x="1387990" y="2158404"/>
                </a:lnTo>
                <a:cubicBezTo>
                  <a:pt x="1423997" y="2130353"/>
                  <a:pt x="1432928" y="2118098"/>
                  <a:pt x="1468935" y="2090047"/>
                </a:cubicBezTo>
                <a:lnTo>
                  <a:pt x="1613731" y="2005899"/>
                </a:lnTo>
                <a:cubicBezTo>
                  <a:pt x="1648370" y="2000226"/>
                  <a:pt x="1683129" y="1980319"/>
                  <a:pt x="1717768" y="1974646"/>
                </a:cubicBezTo>
                <a:lnTo>
                  <a:pt x="1897087" y="1940258"/>
                </a:lnTo>
                <a:lnTo>
                  <a:pt x="1916648" y="0"/>
                </a:lnTo>
                <a:lnTo>
                  <a:pt x="1585048" y="22126"/>
                </a:lnTo>
                <a:lnTo>
                  <a:pt x="1315541" y="70252"/>
                </a:lnTo>
                <a:lnTo>
                  <a:pt x="1111688" y="119092"/>
                </a:lnTo>
                <a:lnTo>
                  <a:pt x="907176" y="189036"/>
                </a:lnTo>
                <a:lnTo>
                  <a:pt x="656860" y="302032"/>
                </a:lnTo>
                <a:lnTo>
                  <a:pt x="371114" y="464799"/>
                </a:lnTo>
                <a:lnTo>
                  <a:pt x="185882" y="598561"/>
                </a:lnTo>
                <a:lnTo>
                  <a:pt x="74463" y="696784"/>
                </a:lnTo>
                <a:lnTo>
                  <a:pt x="0" y="764743"/>
                </a:lnTo>
                <a:close/>
              </a:path>
            </a:pathLst>
          </a:custGeom>
          <a:solidFill>
            <a:srgbClr val="9966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Emotional1">
            <a:extLst>
              <a:ext uri="{FF2B5EF4-FFF2-40B4-BE49-F238E27FC236}">
                <a16:creationId xmlns:a16="http://schemas.microsoft.com/office/drawing/2014/main" id="{28F5623A-7AD1-46B2-8D05-AB97F735D29F}"/>
              </a:ext>
            </a:extLst>
          </p:cNvPr>
          <p:cNvSpPr/>
          <p:nvPr/>
        </p:nvSpPr>
        <p:spPr>
          <a:xfrm rot="5400000">
            <a:off x="5896553" y="1505259"/>
            <a:ext cx="1584157" cy="1822711"/>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8790"/>
              <a:gd name="connsiteY0" fmla="*/ 789272 h 2184935"/>
              <a:gd name="connsiteX1" fmla="*/ 1414914 w 1968790"/>
              <a:gd name="connsiteY1" fmla="*/ 2184935 h 2184935"/>
              <a:gd name="connsiteX2" fmla="*/ 1674796 w 1968790"/>
              <a:gd name="connsiteY2" fmla="*/ 2030931 h 2184935"/>
              <a:gd name="connsiteX3" fmla="*/ 1968790 w 1968790"/>
              <a:gd name="connsiteY3" fmla="*/ 1966095 h 2184935"/>
              <a:gd name="connsiteX4" fmla="*/ 1963554 w 1968790"/>
              <a:gd name="connsiteY4" fmla="*/ 0 h 2184935"/>
              <a:gd name="connsiteX5" fmla="*/ 1626670 w 1968790"/>
              <a:gd name="connsiteY5" fmla="*/ 9626 h 2184935"/>
              <a:gd name="connsiteX6" fmla="*/ 1357163 w 1968790"/>
              <a:gd name="connsiteY6" fmla="*/ 57752 h 2184935"/>
              <a:gd name="connsiteX7" fmla="*/ 1155032 w 1968790"/>
              <a:gd name="connsiteY7" fmla="*/ 115504 h 2184935"/>
              <a:gd name="connsiteX8" fmla="*/ 943276 w 1968790"/>
              <a:gd name="connsiteY8" fmla="*/ 192506 h 2184935"/>
              <a:gd name="connsiteX9" fmla="*/ 693019 w 1968790"/>
              <a:gd name="connsiteY9" fmla="*/ 298384 h 2184935"/>
              <a:gd name="connsiteX10" fmla="*/ 423512 w 1968790"/>
              <a:gd name="connsiteY10" fmla="*/ 452388 h 2184935"/>
              <a:gd name="connsiteX11" fmla="*/ 231007 w 1968790"/>
              <a:gd name="connsiteY11" fmla="*/ 596767 h 2184935"/>
              <a:gd name="connsiteX12" fmla="*/ 96253 w 1968790"/>
              <a:gd name="connsiteY12" fmla="*/ 693019 h 2184935"/>
              <a:gd name="connsiteX13" fmla="*/ 0 w 1968790"/>
              <a:gd name="connsiteY13" fmla="*/ 789272 h 2184935"/>
              <a:gd name="connsiteX0" fmla="*/ 0 w 1974259"/>
              <a:gd name="connsiteY0" fmla="*/ 789272 h 2184935"/>
              <a:gd name="connsiteX1" fmla="*/ 1414914 w 1974259"/>
              <a:gd name="connsiteY1" fmla="*/ 2184935 h 2184935"/>
              <a:gd name="connsiteX2" fmla="*/ 1674796 w 1974259"/>
              <a:gd name="connsiteY2" fmla="*/ 2030931 h 2184935"/>
              <a:gd name="connsiteX3" fmla="*/ 1968790 w 1974259"/>
              <a:gd name="connsiteY3" fmla="*/ 1966095 h 2184935"/>
              <a:gd name="connsiteX4" fmla="*/ 1974027 w 1974259"/>
              <a:gd name="connsiteY4" fmla="*/ 0 h 2184935"/>
              <a:gd name="connsiteX5" fmla="*/ 1626670 w 1974259"/>
              <a:gd name="connsiteY5" fmla="*/ 9626 h 2184935"/>
              <a:gd name="connsiteX6" fmla="*/ 1357163 w 1974259"/>
              <a:gd name="connsiteY6" fmla="*/ 57752 h 2184935"/>
              <a:gd name="connsiteX7" fmla="*/ 1155032 w 1974259"/>
              <a:gd name="connsiteY7" fmla="*/ 115504 h 2184935"/>
              <a:gd name="connsiteX8" fmla="*/ 943276 w 1974259"/>
              <a:gd name="connsiteY8" fmla="*/ 192506 h 2184935"/>
              <a:gd name="connsiteX9" fmla="*/ 693019 w 1974259"/>
              <a:gd name="connsiteY9" fmla="*/ 298384 h 2184935"/>
              <a:gd name="connsiteX10" fmla="*/ 423512 w 1974259"/>
              <a:gd name="connsiteY10" fmla="*/ 452388 h 2184935"/>
              <a:gd name="connsiteX11" fmla="*/ 231007 w 1974259"/>
              <a:gd name="connsiteY11" fmla="*/ 596767 h 2184935"/>
              <a:gd name="connsiteX12" fmla="*/ 96253 w 1974259"/>
              <a:gd name="connsiteY12" fmla="*/ 693019 h 2184935"/>
              <a:gd name="connsiteX13" fmla="*/ 0 w 1974259"/>
              <a:gd name="connsiteY13" fmla="*/ 789272 h 2184935"/>
              <a:gd name="connsiteX0" fmla="*/ 0 w 1974259"/>
              <a:gd name="connsiteY0" fmla="*/ 789272 h 2162075"/>
              <a:gd name="connsiteX1" fmla="*/ 1448950 w 1974259"/>
              <a:gd name="connsiteY1" fmla="*/ 2162075 h 2162075"/>
              <a:gd name="connsiteX2" fmla="*/ 1674796 w 1974259"/>
              <a:gd name="connsiteY2" fmla="*/ 2030931 h 2162075"/>
              <a:gd name="connsiteX3" fmla="*/ 1968790 w 1974259"/>
              <a:gd name="connsiteY3" fmla="*/ 1966095 h 2162075"/>
              <a:gd name="connsiteX4" fmla="*/ 1974027 w 1974259"/>
              <a:gd name="connsiteY4" fmla="*/ 0 h 2162075"/>
              <a:gd name="connsiteX5" fmla="*/ 1626670 w 1974259"/>
              <a:gd name="connsiteY5" fmla="*/ 9626 h 2162075"/>
              <a:gd name="connsiteX6" fmla="*/ 1357163 w 1974259"/>
              <a:gd name="connsiteY6" fmla="*/ 57752 h 2162075"/>
              <a:gd name="connsiteX7" fmla="*/ 1155032 w 1974259"/>
              <a:gd name="connsiteY7" fmla="*/ 115504 h 2162075"/>
              <a:gd name="connsiteX8" fmla="*/ 943276 w 1974259"/>
              <a:gd name="connsiteY8" fmla="*/ 192506 h 2162075"/>
              <a:gd name="connsiteX9" fmla="*/ 693019 w 1974259"/>
              <a:gd name="connsiteY9" fmla="*/ 298384 h 2162075"/>
              <a:gd name="connsiteX10" fmla="*/ 423512 w 1974259"/>
              <a:gd name="connsiteY10" fmla="*/ 452388 h 2162075"/>
              <a:gd name="connsiteX11" fmla="*/ 231007 w 1974259"/>
              <a:gd name="connsiteY11" fmla="*/ 596767 h 2162075"/>
              <a:gd name="connsiteX12" fmla="*/ 96253 w 1974259"/>
              <a:gd name="connsiteY12" fmla="*/ 693019 h 2162075"/>
              <a:gd name="connsiteX13" fmla="*/ 0 w 1974259"/>
              <a:gd name="connsiteY13" fmla="*/ 789272 h 2162075"/>
              <a:gd name="connsiteX0" fmla="*/ 0 w 1942838"/>
              <a:gd name="connsiteY0" fmla="*/ 791811 h 2162075"/>
              <a:gd name="connsiteX1" fmla="*/ 1417529 w 1942838"/>
              <a:gd name="connsiteY1" fmla="*/ 2162075 h 2162075"/>
              <a:gd name="connsiteX2" fmla="*/ 1643375 w 1942838"/>
              <a:gd name="connsiteY2" fmla="*/ 2030931 h 2162075"/>
              <a:gd name="connsiteX3" fmla="*/ 1937369 w 1942838"/>
              <a:gd name="connsiteY3" fmla="*/ 1966095 h 2162075"/>
              <a:gd name="connsiteX4" fmla="*/ 1942606 w 1942838"/>
              <a:gd name="connsiteY4" fmla="*/ 0 h 2162075"/>
              <a:gd name="connsiteX5" fmla="*/ 1595249 w 1942838"/>
              <a:gd name="connsiteY5" fmla="*/ 9626 h 2162075"/>
              <a:gd name="connsiteX6" fmla="*/ 1325742 w 1942838"/>
              <a:gd name="connsiteY6" fmla="*/ 57752 h 2162075"/>
              <a:gd name="connsiteX7" fmla="*/ 1123611 w 1942838"/>
              <a:gd name="connsiteY7" fmla="*/ 115504 h 2162075"/>
              <a:gd name="connsiteX8" fmla="*/ 911855 w 1942838"/>
              <a:gd name="connsiteY8" fmla="*/ 192506 h 2162075"/>
              <a:gd name="connsiteX9" fmla="*/ 661598 w 1942838"/>
              <a:gd name="connsiteY9" fmla="*/ 298384 h 2162075"/>
              <a:gd name="connsiteX10" fmla="*/ 392091 w 1942838"/>
              <a:gd name="connsiteY10" fmla="*/ 452388 h 2162075"/>
              <a:gd name="connsiteX11" fmla="*/ 199586 w 1942838"/>
              <a:gd name="connsiteY11" fmla="*/ 596767 h 2162075"/>
              <a:gd name="connsiteX12" fmla="*/ 64832 w 1942838"/>
              <a:gd name="connsiteY12" fmla="*/ 693019 h 2162075"/>
              <a:gd name="connsiteX13" fmla="*/ 0 w 1942838"/>
              <a:gd name="connsiteY13" fmla="*/ 791811 h 2162075"/>
              <a:gd name="connsiteX0" fmla="*/ 0 w 1942838"/>
              <a:gd name="connsiteY0" fmla="*/ 791811 h 2162075"/>
              <a:gd name="connsiteX1" fmla="*/ 1417529 w 1942838"/>
              <a:gd name="connsiteY1" fmla="*/ 2162075 h 2162075"/>
              <a:gd name="connsiteX2" fmla="*/ 1643375 w 1942838"/>
              <a:gd name="connsiteY2" fmla="*/ 2030931 h 2162075"/>
              <a:gd name="connsiteX3" fmla="*/ 1937369 w 1942838"/>
              <a:gd name="connsiteY3" fmla="*/ 1966095 h 2162075"/>
              <a:gd name="connsiteX4" fmla="*/ 1942606 w 1942838"/>
              <a:gd name="connsiteY4" fmla="*/ 0 h 2162075"/>
              <a:gd name="connsiteX5" fmla="*/ 1595249 w 1942838"/>
              <a:gd name="connsiteY5" fmla="*/ 9626 h 2162075"/>
              <a:gd name="connsiteX6" fmla="*/ 1325742 w 1942838"/>
              <a:gd name="connsiteY6" fmla="*/ 57752 h 2162075"/>
              <a:gd name="connsiteX7" fmla="*/ 1123611 w 1942838"/>
              <a:gd name="connsiteY7" fmla="*/ 115504 h 2162075"/>
              <a:gd name="connsiteX8" fmla="*/ 911855 w 1942838"/>
              <a:gd name="connsiteY8" fmla="*/ 192506 h 2162075"/>
              <a:gd name="connsiteX9" fmla="*/ 661598 w 1942838"/>
              <a:gd name="connsiteY9" fmla="*/ 298384 h 2162075"/>
              <a:gd name="connsiteX10" fmla="*/ 392091 w 1942838"/>
              <a:gd name="connsiteY10" fmla="*/ 452388 h 2162075"/>
              <a:gd name="connsiteX11" fmla="*/ 199586 w 1942838"/>
              <a:gd name="connsiteY11" fmla="*/ 596767 h 2162075"/>
              <a:gd name="connsiteX12" fmla="*/ 75305 w 1942838"/>
              <a:gd name="connsiteY12" fmla="*/ 698100 h 2162075"/>
              <a:gd name="connsiteX13" fmla="*/ 0 w 1942838"/>
              <a:gd name="connsiteY13" fmla="*/ 791811 h 2162075"/>
              <a:gd name="connsiteX0" fmla="*/ 0 w 1943108"/>
              <a:gd name="connsiteY0" fmla="*/ 791811 h 2162075"/>
              <a:gd name="connsiteX1" fmla="*/ 1417529 w 1943108"/>
              <a:gd name="connsiteY1" fmla="*/ 2162075 h 2162075"/>
              <a:gd name="connsiteX2" fmla="*/ 1643375 w 1943108"/>
              <a:gd name="connsiteY2" fmla="*/ 2030931 h 2162075"/>
              <a:gd name="connsiteX3" fmla="*/ 1942606 w 1943108"/>
              <a:gd name="connsiteY3" fmla="*/ 1953396 h 2162075"/>
              <a:gd name="connsiteX4" fmla="*/ 1942606 w 1943108"/>
              <a:gd name="connsiteY4" fmla="*/ 0 h 2162075"/>
              <a:gd name="connsiteX5" fmla="*/ 1595249 w 1943108"/>
              <a:gd name="connsiteY5" fmla="*/ 9626 h 2162075"/>
              <a:gd name="connsiteX6" fmla="*/ 1325742 w 1943108"/>
              <a:gd name="connsiteY6" fmla="*/ 57752 h 2162075"/>
              <a:gd name="connsiteX7" fmla="*/ 1123611 w 1943108"/>
              <a:gd name="connsiteY7" fmla="*/ 115504 h 2162075"/>
              <a:gd name="connsiteX8" fmla="*/ 911855 w 1943108"/>
              <a:gd name="connsiteY8" fmla="*/ 192506 h 2162075"/>
              <a:gd name="connsiteX9" fmla="*/ 661598 w 1943108"/>
              <a:gd name="connsiteY9" fmla="*/ 298384 h 2162075"/>
              <a:gd name="connsiteX10" fmla="*/ 392091 w 1943108"/>
              <a:gd name="connsiteY10" fmla="*/ 452388 h 2162075"/>
              <a:gd name="connsiteX11" fmla="*/ 199586 w 1943108"/>
              <a:gd name="connsiteY11" fmla="*/ 596767 h 2162075"/>
              <a:gd name="connsiteX12" fmla="*/ 75305 w 1943108"/>
              <a:gd name="connsiteY12" fmla="*/ 698100 h 2162075"/>
              <a:gd name="connsiteX13" fmla="*/ 0 w 1943108"/>
              <a:gd name="connsiteY13" fmla="*/ 791811 h 2162075"/>
              <a:gd name="connsiteX0" fmla="*/ 0 w 1943109"/>
              <a:gd name="connsiteY0" fmla="*/ 791811 h 2162075"/>
              <a:gd name="connsiteX1" fmla="*/ 1417529 w 1943109"/>
              <a:gd name="connsiteY1" fmla="*/ 2162075 h 2162075"/>
              <a:gd name="connsiteX2" fmla="*/ 1643375 w 1943109"/>
              <a:gd name="connsiteY2" fmla="*/ 2030931 h 2162075"/>
              <a:gd name="connsiteX3" fmla="*/ 1942606 w 1943109"/>
              <a:gd name="connsiteY3" fmla="*/ 1953396 h 2162075"/>
              <a:gd name="connsiteX4" fmla="*/ 1942606 w 1943109"/>
              <a:gd name="connsiteY4" fmla="*/ 0 h 2162075"/>
              <a:gd name="connsiteX5" fmla="*/ 1595249 w 1943109"/>
              <a:gd name="connsiteY5" fmla="*/ 9626 h 2162075"/>
              <a:gd name="connsiteX6" fmla="*/ 1325742 w 1943109"/>
              <a:gd name="connsiteY6" fmla="*/ 57752 h 2162075"/>
              <a:gd name="connsiteX7" fmla="*/ 1123611 w 1943109"/>
              <a:gd name="connsiteY7" fmla="*/ 115504 h 2162075"/>
              <a:gd name="connsiteX8" fmla="*/ 911855 w 1943109"/>
              <a:gd name="connsiteY8" fmla="*/ 192506 h 2162075"/>
              <a:gd name="connsiteX9" fmla="*/ 661598 w 1943109"/>
              <a:gd name="connsiteY9" fmla="*/ 298384 h 2162075"/>
              <a:gd name="connsiteX10" fmla="*/ 392091 w 1943109"/>
              <a:gd name="connsiteY10" fmla="*/ 452388 h 2162075"/>
              <a:gd name="connsiteX11" fmla="*/ 199586 w 1943109"/>
              <a:gd name="connsiteY11" fmla="*/ 596767 h 2162075"/>
              <a:gd name="connsiteX12" fmla="*/ 75305 w 1943109"/>
              <a:gd name="connsiteY12" fmla="*/ 698100 h 2162075"/>
              <a:gd name="connsiteX13" fmla="*/ 0 w 1943109"/>
              <a:gd name="connsiteY13" fmla="*/ 791811 h 2162075"/>
              <a:gd name="connsiteX0" fmla="*/ 0 w 1943109"/>
              <a:gd name="connsiteY0" fmla="*/ 791811 h 2162075"/>
              <a:gd name="connsiteX1" fmla="*/ 1417529 w 1943109"/>
              <a:gd name="connsiteY1" fmla="*/ 2162075 h 2162075"/>
              <a:gd name="connsiteX2" fmla="*/ 1643375 w 1943109"/>
              <a:gd name="connsiteY2" fmla="*/ 2030931 h 2162075"/>
              <a:gd name="connsiteX3" fmla="*/ 1801932 w 1943109"/>
              <a:gd name="connsiteY3" fmla="*/ 1973751 h 2162075"/>
              <a:gd name="connsiteX4" fmla="*/ 1942606 w 1943109"/>
              <a:gd name="connsiteY4" fmla="*/ 1953396 h 2162075"/>
              <a:gd name="connsiteX5" fmla="*/ 1942606 w 1943109"/>
              <a:gd name="connsiteY5" fmla="*/ 0 h 2162075"/>
              <a:gd name="connsiteX6" fmla="*/ 1595249 w 1943109"/>
              <a:gd name="connsiteY6" fmla="*/ 9626 h 2162075"/>
              <a:gd name="connsiteX7" fmla="*/ 1325742 w 1943109"/>
              <a:gd name="connsiteY7" fmla="*/ 57752 h 2162075"/>
              <a:gd name="connsiteX8" fmla="*/ 1123611 w 1943109"/>
              <a:gd name="connsiteY8" fmla="*/ 115504 h 2162075"/>
              <a:gd name="connsiteX9" fmla="*/ 911855 w 1943109"/>
              <a:gd name="connsiteY9" fmla="*/ 192506 h 2162075"/>
              <a:gd name="connsiteX10" fmla="*/ 661598 w 1943109"/>
              <a:gd name="connsiteY10" fmla="*/ 298384 h 2162075"/>
              <a:gd name="connsiteX11" fmla="*/ 392091 w 1943109"/>
              <a:gd name="connsiteY11" fmla="*/ 452388 h 2162075"/>
              <a:gd name="connsiteX12" fmla="*/ 199586 w 1943109"/>
              <a:gd name="connsiteY12" fmla="*/ 596767 h 2162075"/>
              <a:gd name="connsiteX13" fmla="*/ 75305 w 1943109"/>
              <a:gd name="connsiteY13" fmla="*/ 698100 h 2162075"/>
              <a:gd name="connsiteX14" fmla="*/ 0 w 1943109"/>
              <a:gd name="connsiteY14" fmla="*/ 791811 h 2162075"/>
              <a:gd name="connsiteX0" fmla="*/ 0 w 1943109"/>
              <a:gd name="connsiteY0" fmla="*/ 791811 h 2162075"/>
              <a:gd name="connsiteX1" fmla="*/ 1417529 w 1943109"/>
              <a:gd name="connsiteY1" fmla="*/ 2162075 h 2162075"/>
              <a:gd name="connsiteX2" fmla="*/ 1643375 w 1943109"/>
              <a:gd name="connsiteY2" fmla="*/ 2030931 h 2162075"/>
              <a:gd name="connsiteX3" fmla="*/ 1801932 w 1943109"/>
              <a:gd name="connsiteY3" fmla="*/ 1973751 h 2162075"/>
              <a:gd name="connsiteX4" fmla="*/ 1942606 w 1943109"/>
              <a:gd name="connsiteY4" fmla="*/ 1953396 h 2162075"/>
              <a:gd name="connsiteX5" fmla="*/ 1942606 w 1943109"/>
              <a:gd name="connsiteY5" fmla="*/ 0 h 2162075"/>
              <a:gd name="connsiteX6" fmla="*/ 1595249 w 1943109"/>
              <a:gd name="connsiteY6" fmla="*/ 9626 h 2162075"/>
              <a:gd name="connsiteX7" fmla="*/ 1325742 w 1943109"/>
              <a:gd name="connsiteY7" fmla="*/ 57752 h 2162075"/>
              <a:gd name="connsiteX8" fmla="*/ 1123611 w 1943109"/>
              <a:gd name="connsiteY8" fmla="*/ 115504 h 2162075"/>
              <a:gd name="connsiteX9" fmla="*/ 911855 w 1943109"/>
              <a:gd name="connsiteY9" fmla="*/ 192506 h 2162075"/>
              <a:gd name="connsiteX10" fmla="*/ 661598 w 1943109"/>
              <a:gd name="connsiteY10" fmla="*/ 298384 h 2162075"/>
              <a:gd name="connsiteX11" fmla="*/ 392091 w 1943109"/>
              <a:gd name="connsiteY11" fmla="*/ 452388 h 2162075"/>
              <a:gd name="connsiteX12" fmla="*/ 199586 w 1943109"/>
              <a:gd name="connsiteY12" fmla="*/ 596767 h 2162075"/>
              <a:gd name="connsiteX13" fmla="*/ 75305 w 1943109"/>
              <a:gd name="connsiteY13" fmla="*/ 698100 h 2162075"/>
              <a:gd name="connsiteX14" fmla="*/ 0 w 1943109"/>
              <a:gd name="connsiteY14" fmla="*/ 791811 h 2162075"/>
              <a:gd name="connsiteX0" fmla="*/ 0 w 1943109"/>
              <a:gd name="connsiteY0" fmla="*/ 791811 h 2162075"/>
              <a:gd name="connsiteX1" fmla="*/ 1417529 w 1943109"/>
              <a:gd name="connsiteY1" fmla="*/ 2162075 h 2162075"/>
              <a:gd name="connsiteX2" fmla="*/ 1630286 w 1943109"/>
              <a:gd name="connsiteY2" fmla="*/ 2025851 h 2162075"/>
              <a:gd name="connsiteX3" fmla="*/ 1801932 w 1943109"/>
              <a:gd name="connsiteY3" fmla="*/ 1973751 h 2162075"/>
              <a:gd name="connsiteX4" fmla="*/ 1942606 w 1943109"/>
              <a:gd name="connsiteY4" fmla="*/ 1953396 h 2162075"/>
              <a:gd name="connsiteX5" fmla="*/ 1942606 w 1943109"/>
              <a:gd name="connsiteY5" fmla="*/ 0 h 2162075"/>
              <a:gd name="connsiteX6" fmla="*/ 1595249 w 1943109"/>
              <a:gd name="connsiteY6" fmla="*/ 9626 h 2162075"/>
              <a:gd name="connsiteX7" fmla="*/ 1325742 w 1943109"/>
              <a:gd name="connsiteY7" fmla="*/ 57752 h 2162075"/>
              <a:gd name="connsiteX8" fmla="*/ 1123611 w 1943109"/>
              <a:gd name="connsiteY8" fmla="*/ 115504 h 2162075"/>
              <a:gd name="connsiteX9" fmla="*/ 911855 w 1943109"/>
              <a:gd name="connsiteY9" fmla="*/ 192506 h 2162075"/>
              <a:gd name="connsiteX10" fmla="*/ 661598 w 1943109"/>
              <a:gd name="connsiteY10" fmla="*/ 298384 h 2162075"/>
              <a:gd name="connsiteX11" fmla="*/ 392091 w 1943109"/>
              <a:gd name="connsiteY11" fmla="*/ 452388 h 2162075"/>
              <a:gd name="connsiteX12" fmla="*/ 199586 w 1943109"/>
              <a:gd name="connsiteY12" fmla="*/ 596767 h 2162075"/>
              <a:gd name="connsiteX13" fmla="*/ 75305 w 1943109"/>
              <a:gd name="connsiteY13" fmla="*/ 698100 h 2162075"/>
              <a:gd name="connsiteX14" fmla="*/ 0 w 1943109"/>
              <a:gd name="connsiteY14" fmla="*/ 791811 h 2162075"/>
              <a:gd name="connsiteX0" fmla="*/ 0 w 1943109"/>
              <a:gd name="connsiteY0" fmla="*/ 791811 h 2162074"/>
              <a:gd name="connsiteX1" fmla="*/ 1425387 w 1943109"/>
              <a:gd name="connsiteY1" fmla="*/ 2162074 h 2162074"/>
              <a:gd name="connsiteX2" fmla="*/ 1630286 w 1943109"/>
              <a:gd name="connsiteY2" fmla="*/ 2025851 h 2162074"/>
              <a:gd name="connsiteX3" fmla="*/ 1801932 w 1943109"/>
              <a:gd name="connsiteY3" fmla="*/ 1973751 h 2162074"/>
              <a:gd name="connsiteX4" fmla="*/ 1942606 w 1943109"/>
              <a:gd name="connsiteY4" fmla="*/ 1953396 h 2162074"/>
              <a:gd name="connsiteX5" fmla="*/ 1942606 w 1943109"/>
              <a:gd name="connsiteY5" fmla="*/ 0 h 2162074"/>
              <a:gd name="connsiteX6" fmla="*/ 1595249 w 1943109"/>
              <a:gd name="connsiteY6" fmla="*/ 9626 h 2162074"/>
              <a:gd name="connsiteX7" fmla="*/ 1325742 w 1943109"/>
              <a:gd name="connsiteY7" fmla="*/ 57752 h 2162074"/>
              <a:gd name="connsiteX8" fmla="*/ 1123611 w 1943109"/>
              <a:gd name="connsiteY8" fmla="*/ 115504 h 2162074"/>
              <a:gd name="connsiteX9" fmla="*/ 911855 w 1943109"/>
              <a:gd name="connsiteY9" fmla="*/ 192506 h 2162074"/>
              <a:gd name="connsiteX10" fmla="*/ 661598 w 1943109"/>
              <a:gd name="connsiteY10" fmla="*/ 298384 h 2162074"/>
              <a:gd name="connsiteX11" fmla="*/ 392091 w 1943109"/>
              <a:gd name="connsiteY11" fmla="*/ 452388 h 2162074"/>
              <a:gd name="connsiteX12" fmla="*/ 199586 w 1943109"/>
              <a:gd name="connsiteY12" fmla="*/ 596767 h 2162074"/>
              <a:gd name="connsiteX13" fmla="*/ 75305 w 1943109"/>
              <a:gd name="connsiteY13" fmla="*/ 698100 h 2162074"/>
              <a:gd name="connsiteX14" fmla="*/ 0 w 1943109"/>
              <a:gd name="connsiteY14" fmla="*/ 791811 h 2162074"/>
              <a:gd name="connsiteX0" fmla="*/ 0 w 1937873"/>
              <a:gd name="connsiteY0" fmla="*/ 781651 h 2162074"/>
              <a:gd name="connsiteX1" fmla="*/ 1420151 w 1937873"/>
              <a:gd name="connsiteY1" fmla="*/ 2162074 h 2162074"/>
              <a:gd name="connsiteX2" fmla="*/ 1625050 w 1937873"/>
              <a:gd name="connsiteY2" fmla="*/ 2025851 h 2162074"/>
              <a:gd name="connsiteX3" fmla="*/ 1796696 w 1937873"/>
              <a:gd name="connsiteY3" fmla="*/ 1973751 h 2162074"/>
              <a:gd name="connsiteX4" fmla="*/ 1937370 w 1937873"/>
              <a:gd name="connsiteY4" fmla="*/ 1953396 h 2162074"/>
              <a:gd name="connsiteX5" fmla="*/ 1937370 w 1937873"/>
              <a:gd name="connsiteY5" fmla="*/ 0 h 2162074"/>
              <a:gd name="connsiteX6" fmla="*/ 1590013 w 1937873"/>
              <a:gd name="connsiteY6" fmla="*/ 9626 h 2162074"/>
              <a:gd name="connsiteX7" fmla="*/ 1320506 w 1937873"/>
              <a:gd name="connsiteY7" fmla="*/ 57752 h 2162074"/>
              <a:gd name="connsiteX8" fmla="*/ 1118375 w 1937873"/>
              <a:gd name="connsiteY8" fmla="*/ 115504 h 2162074"/>
              <a:gd name="connsiteX9" fmla="*/ 906619 w 1937873"/>
              <a:gd name="connsiteY9" fmla="*/ 192506 h 2162074"/>
              <a:gd name="connsiteX10" fmla="*/ 656362 w 1937873"/>
              <a:gd name="connsiteY10" fmla="*/ 298384 h 2162074"/>
              <a:gd name="connsiteX11" fmla="*/ 386855 w 1937873"/>
              <a:gd name="connsiteY11" fmla="*/ 452388 h 2162074"/>
              <a:gd name="connsiteX12" fmla="*/ 194350 w 1937873"/>
              <a:gd name="connsiteY12" fmla="*/ 596767 h 2162074"/>
              <a:gd name="connsiteX13" fmla="*/ 70069 w 1937873"/>
              <a:gd name="connsiteY13" fmla="*/ 698100 h 2162074"/>
              <a:gd name="connsiteX14" fmla="*/ 0 w 1937873"/>
              <a:gd name="connsiteY14" fmla="*/ 781651 h 2162074"/>
              <a:gd name="connsiteX0" fmla="*/ 0 w 1942606"/>
              <a:gd name="connsiteY0" fmla="*/ 781651 h 2162074"/>
              <a:gd name="connsiteX1" fmla="*/ 1420151 w 1942606"/>
              <a:gd name="connsiteY1" fmla="*/ 2162074 h 2162074"/>
              <a:gd name="connsiteX2" fmla="*/ 1625050 w 1942606"/>
              <a:gd name="connsiteY2" fmla="*/ 2025851 h 2162074"/>
              <a:gd name="connsiteX3" fmla="*/ 1796696 w 1942606"/>
              <a:gd name="connsiteY3" fmla="*/ 1973751 h 2162074"/>
              <a:gd name="connsiteX4" fmla="*/ 1942606 w 1942606"/>
              <a:gd name="connsiteY4" fmla="*/ 1950856 h 2162074"/>
              <a:gd name="connsiteX5" fmla="*/ 1937370 w 1942606"/>
              <a:gd name="connsiteY5" fmla="*/ 0 h 2162074"/>
              <a:gd name="connsiteX6" fmla="*/ 1590013 w 1942606"/>
              <a:gd name="connsiteY6" fmla="*/ 9626 h 2162074"/>
              <a:gd name="connsiteX7" fmla="*/ 1320506 w 1942606"/>
              <a:gd name="connsiteY7" fmla="*/ 57752 h 2162074"/>
              <a:gd name="connsiteX8" fmla="*/ 1118375 w 1942606"/>
              <a:gd name="connsiteY8" fmla="*/ 115504 h 2162074"/>
              <a:gd name="connsiteX9" fmla="*/ 906619 w 1942606"/>
              <a:gd name="connsiteY9" fmla="*/ 192506 h 2162074"/>
              <a:gd name="connsiteX10" fmla="*/ 656362 w 1942606"/>
              <a:gd name="connsiteY10" fmla="*/ 298384 h 2162074"/>
              <a:gd name="connsiteX11" fmla="*/ 386855 w 1942606"/>
              <a:gd name="connsiteY11" fmla="*/ 452388 h 2162074"/>
              <a:gd name="connsiteX12" fmla="*/ 194350 w 1942606"/>
              <a:gd name="connsiteY12" fmla="*/ 596767 h 2162074"/>
              <a:gd name="connsiteX13" fmla="*/ 70069 w 1942606"/>
              <a:gd name="connsiteY13" fmla="*/ 698100 h 2162074"/>
              <a:gd name="connsiteX14" fmla="*/ 0 w 1942606"/>
              <a:gd name="connsiteY14" fmla="*/ 781651 h 2162074"/>
              <a:gd name="connsiteX0" fmla="*/ 0 w 1947846"/>
              <a:gd name="connsiteY0" fmla="*/ 781651 h 2162074"/>
              <a:gd name="connsiteX1" fmla="*/ 1420151 w 1947846"/>
              <a:gd name="connsiteY1" fmla="*/ 2162074 h 2162074"/>
              <a:gd name="connsiteX2" fmla="*/ 1625050 w 1947846"/>
              <a:gd name="connsiteY2" fmla="*/ 2025851 h 2162074"/>
              <a:gd name="connsiteX3" fmla="*/ 1796696 w 1947846"/>
              <a:gd name="connsiteY3" fmla="*/ 1973751 h 2162074"/>
              <a:gd name="connsiteX4" fmla="*/ 1947846 w 1947846"/>
              <a:gd name="connsiteY4" fmla="*/ 1950855 h 2162074"/>
              <a:gd name="connsiteX5" fmla="*/ 1937370 w 1947846"/>
              <a:gd name="connsiteY5" fmla="*/ 0 h 2162074"/>
              <a:gd name="connsiteX6" fmla="*/ 1590013 w 1947846"/>
              <a:gd name="connsiteY6" fmla="*/ 9626 h 2162074"/>
              <a:gd name="connsiteX7" fmla="*/ 1320506 w 1947846"/>
              <a:gd name="connsiteY7" fmla="*/ 57752 h 2162074"/>
              <a:gd name="connsiteX8" fmla="*/ 1118375 w 1947846"/>
              <a:gd name="connsiteY8" fmla="*/ 115504 h 2162074"/>
              <a:gd name="connsiteX9" fmla="*/ 906619 w 1947846"/>
              <a:gd name="connsiteY9" fmla="*/ 192506 h 2162074"/>
              <a:gd name="connsiteX10" fmla="*/ 656362 w 1947846"/>
              <a:gd name="connsiteY10" fmla="*/ 298384 h 2162074"/>
              <a:gd name="connsiteX11" fmla="*/ 386855 w 1947846"/>
              <a:gd name="connsiteY11" fmla="*/ 452388 h 2162074"/>
              <a:gd name="connsiteX12" fmla="*/ 194350 w 1947846"/>
              <a:gd name="connsiteY12" fmla="*/ 596767 h 2162074"/>
              <a:gd name="connsiteX13" fmla="*/ 70069 w 1947846"/>
              <a:gd name="connsiteY13" fmla="*/ 698100 h 2162074"/>
              <a:gd name="connsiteX14" fmla="*/ 0 w 1947846"/>
              <a:gd name="connsiteY14" fmla="*/ 781651 h 2162074"/>
              <a:gd name="connsiteX0" fmla="*/ 0 w 1948348"/>
              <a:gd name="connsiteY0" fmla="*/ 794351 h 2174774"/>
              <a:gd name="connsiteX1" fmla="*/ 1420151 w 1948348"/>
              <a:gd name="connsiteY1" fmla="*/ 2174774 h 2174774"/>
              <a:gd name="connsiteX2" fmla="*/ 1625050 w 1948348"/>
              <a:gd name="connsiteY2" fmla="*/ 2038551 h 2174774"/>
              <a:gd name="connsiteX3" fmla="*/ 1796696 w 1948348"/>
              <a:gd name="connsiteY3" fmla="*/ 1986451 h 2174774"/>
              <a:gd name="connsiteX4" fmla="*/ 1947846 w 1948348"/>
              <a:gd name="connsiteY4" fmla="*/ 1963555 h 2174774"/>
              <a:gd name="connsiteX5" fmla="*/ 1947845 w 1948348"/>
              <a:gd name="connsiteY5" fmla="*/ 0 h 2174774"/>
              <a:gd name="connsiteX6" fmla="*/ 1590013 w 1948348"/>
              <a:gd name="connsiteY6" fmla="*/ 22326 h 2174774"/>
              <a:gd name="connsiteX7" fmla="*/ 1320506 w 1948348"/>
              <a:gd name="connsiteY7" fmla="*/ 70452 h 2174774"/>
              <a:gd name="connsiteX8" fmla="*/ 1118375 w 1948348"/>
              <a:gd name="connsiteY8" fmla="*/ 128204 h 2174774"/>
              <a:gd name="connsiteX9" fmla="*/ 906619 w 1948348"/>
              <a:gd name="connsiteY9" fmla="*/ 205206 h 2174774"/>
              <a:gd name="connsiteX10" fmla="*/ 656362 w 1948348"/>
              <a:gd name="connsiteY10" fmla="*/ 311084 h 2174774"/>
              <a:gd name="connsiteX11" fmla="*/ 386855 w 1948348"/>
              <a:gd name="connsiteY11" fmla="*/ 465088 h 2174774"/>
              <a:gd name="connsiteX12" fmla="*/ 194350 w 1948348"/>
              <a:gd name="connsiteY12" fmla="*/ 609467 h 2174774"/>
              <a:gd name="connsiteX13" fmla="*/ 70069 w 1948348"/>
              <a:gd name="connsiteY13" fmla="*/ 710800 h 2174774"/>
              <a:gd name="connsiteX14" fmla="*/ 0 w 1948348"/>
              <a:gd name="connsiteY14" fmla="*/ 794351 h 2174774"/>
              <a:gd name="connsiteX0" fmla="*/ 0 w 1948348"/>
              <a:gd name="connsiteY0" fmla="*/ 794352 h 2174775"/>
              <a:gd name="connsiteX1" fmla="*/ 1420151 w 1948348"/>
              <a:gd name="connsiteY1" fmla="*/ 2174775 h 2174775"/>
              <a:gd name="connsiteX2" fmla="*/ 1625050 w 1948348"/>
              <a:gd name="connsiteY2" fmla="*/ 2038552 h 2174775"/>
              <a:gd name="connsiteX3" fmla="*/ 1796696 w 1948348"/>
              <a:gd name="connsiteY3" fmla="*/ 1986452 h 2174775"/>
              <a:gd name="connsiteX4" fmla="*/ 1947846 w 1948348"/>
              <a:gd name="connsiteY4" fmla="*/ 1963556 h 2174775"/>
              <a:gd name="connsiteX5" fmla="*/ 1947845 w 1948348"/>
              <a:gd name="connsiteY5" fmla="*/ 1 h 2174775"/>
              <a:gd name="connsiteX6" fmla="*/ 1590013 w 1948348"/>
              <a:gd name="connsiteY6" fmla="*/ 22327 h 2174775"/>
              <a:gd name="connsiteX7" fmla="*/ 1320506 w 1948348"/>
              <a:gd name="connsiteY7" fmla="*/ 70453 h 2174775"/>
              <a:gd name="connsiteX8" fmla="*/ 1118375 w 1948348"/>
              <a:gd name="connsiteY8" fmla="*/ 128205 h 2174775"/>
              <a:gd name="connsiteX9" fmla="*/ 906619 w 1948348"/>
              <a:gd name="connsiteY9" fmla="*/ 205207 h 2174775"/>
              <a:gd name="connsiteX10" fmla="*/ 656362 w 1948348"/>
              <a:gd name="connsiteY10" fmla="*/ 311085 h 2174775"/>
              <a:gd name="connsiteX11" fmla="*/ 386855 w 1948348"/>
              <a:gd name="connsiteY11" fmla="*/ 465089 h 2174775"/>
              <a:gd name="connsiteX12" fmla="*/ 194350 w 1948348"/>
              <a:gd name="connsiteY12" fmla="*/ 609468 h 2174775"/>
              <a:gd name="connsiteX13" fmla="*/ 70069 w 1948348"/>
              <a:gd name="connsiteY13" fmla="*/ 710801 h 2174775"/>
              <a:gd name="connsiteX14" fmla="*/ 0 w 1948348"/>
              <a:gd name="connsiteY14" fmla="*/ 794352 h 217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48348" h="2174775">
                <a:moveTo>
                  <a:pt x="0" y="794352"/>
                </a:moveTo>
                <a:lnTo>
                  <a:pt x="1420151" y="2174775"/>
                </a:lnTo>
                <a:lnTo>
                  <a:pt x="1625050" y="2038552"/>
                </a:lnTo>
                <a:cubicBezTo>
                  <a:pt x="1689117" y="2010975"/>
                  <a:pt x="1746824" y="1999374"/>
                  <a:pt x="1796696" y="1986452"/>
                </a:cubicBezTo>
                <a:cubicBezTo>
                  <a:pt x="1846568" y="1973530"/>
                  <a:pt x="1877276" y="1963585"/>
                  <a:pt x="1947846" y="1963556"/>
                </a:cubicBezTo>
                <a:cubicBezTo>
                  <a:pt x="1946101" y="1308191"/>
                  <a:pt x="1949590" y="655366"/>
                  <a:pt x="1947845" y="1"/>
                </a:cubicBezTo>
                <a:cubicBezTo>
                  <a:pt x="1828568" y="-176"/>
                  <a:pt x="1709290" y="14885"/>
                  <a:pt x="1590013" y="22327"/>
                </a:cubicBezTo>
                <a:lnTo>
                  <a:pt x="1320506" y="70453"/>
                </a:lnTo>
                <a:lnTo>
                  <a:pt x="1118375" y="128205"/>
                </a:lnTo>
                <a:lnTo>
                  <a:pt x="906619" y="205207"/>
                </a:lnTo>
                <a:lnTo>
                  <a:pt x="656362" y="311085"/>
                </a:lnTo>
                <a:lnTo>
                  <a:pt x="386855" y="465089"/>
                </a:lnTo>
                <a:lnTo>
                  <a:pt x="194350" y="609468"/>
                </a:lnTo>
                <a:lnTo>
                  <a:pt x="70069" y="710801"/>
                </a:lnTo>
                <a:lnTo>
                  <a:pt x="0" y="794352"/>
                </a:lnTo>
                <a:close/>
              </a:path>
            </a:pathLst>
          </a:custGeom>
          <a:solidFill>
            <a:srgbClr val="B2B2B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Isolation1">
            <a:extLst>
              <a:ext uri="{FF2B5EF4-FFF2-40B4-BE49-F238E27FC236}">
                <a16:creationId xmlns:a16="http://schemas.microsoft.com/office/drawing/2014/main" id="{176B68A2-5188-44D5-95A9-8A45E04AC8F8}"/>
              </a:ext>
            </a:extLst>
          </p:cNvPr>
          <p:cNvSpPr/>
          <p:nvPr/>
        </p:nvSpPr>
        <p:spPr>
          <a:xfrm rot="8016076">
            <a:off x="6034678" y="2740162"/>
            <a:ext cx="1602909" cy="1817426"/>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66380 w 1963554"/>
              <a:gd name="connsiteY2" fmla="*/ 201096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57607"/>
              <a:gd name="connsiteX1" fmla="*/ 1399555 w 1963554"/>
              <a:gd name="connsiteY1" fmla="*/ 2157607 h 2157607"/>
              <a:gd name="connsiteX2" fmla="*/ 1666380 w 1963554"/>
              <a:gd name="connsiteY2" fmla="*/ 2010961 h 2157607"/>
              <a:gd name="connsiteX3" fmla="*/ 1963554 w 1963554"/>
              <a:gd name="connsiteY3" fmla="*/ 1963554 h 2157607"/>
              <a:gd name="connsiteX4" fmla="*/ 1963554 w 1963554"/>
              <a:gd name="connsiteY4" fmla="*/ 0 h 2157607"/>
              <a:gd name="connsiteX5" fmla="*/ 1626670 w 1963554"/>
              <a:gd name="connsiteY5" fmla="*/ 9626 h 2157607"/>
              <a:gd name="connsiteX6" fmla="*/ 1357163 w 1963554"/>
              <a:gd name="connsiteY6" fmla="*/ 57752 h 2157607"/>
              <a:gd name="connsiteX7" fmla="*/ 1155032 w 1963554"/>
              <a:gd name="connsiteY7" fmla="*/ 115504 h 2157607"/>
              <a:gd name="connsiteX8" fmla="*/ 943276 w 1963554"/>
              <a:gd name="connsiteY8" fmla="*/ 192506 h 2157607"/>
              <a:gd name="connsiteX9" fmla="*/ 693019 w 1963554"/>
              <a:gd name="connsiteY9" fmla="*/ 298384 h 2157607"/>
              <a:gd name="connsiteX10" fmla="*/ 423512 w 1963554"/>
              <a:gd name="connsiteY10" fmla="*/ 452388 h 2157607"/>
              <a:gd name="connsiteX11" fmla="*/ 231007 w 1963554"/>
              <a:gd name="connsiteY11" fmla="*/ 596767 h 2157607"/>
              <a:gd name="connsiteX12" fmla="*/ 96253 w 1963554"/>
              <a:gd name="connsiteY12" fmla="*/ 693019 h 2157607"/>
              <a:gd name="connsiteX13" fmla="*/ 0 w 1963554"/>
              <a:gd name="connsiteY13" fmla="*/ 789272 h 2157607"/>
              <a:gd name="connsiteX0" fmla="*/ 0 w 1963554"/>
              <a:gd name="connsiteY0" fmla="*/ 789272 h 2157607"/>
              <a:gd name="connsiteX1" fmla="*/ 1399555 w 1963554"/>
              <a:gd name="connsiteY1" fmla="*/ 2157607 h 2157607"/>
              <a:gd name="connsiteX2" fmla="*/ 1666380 w 1963554"/>
              <a:gd name="connsiteY2" fmla="*/ 2010961 h 2157607"/>
              <a:gd name="connsiteX3" fmla="*/ 1963554 w 1963554"/>
              <a:gd name="connsiteY3" fmla="*/ 1963554 h 2157607"/>
              <a:gd name="connsiteX4" fmla="*/ 1963554 w 1963554"/>
              <a:gd name="connsiteY4" fmla="*/ 0 h 2157607"/>
              <a:gd name="connsiteX5" fmla="*/ 1626670 w 1963554"/>
              <a:gd name="connsiteY5" fmla="*/ 9626 h 2157607"/>
              <a:gd name="connsiteX6" fmla="*/ 1357163 w 1963554"/>
              <a:gd name="connsiteY6" fmla="*/ 57752 h 2157607"/>
              <a:gd name="connsiteX7" fmla="*/ 1155032 w 1963554"/>
              <a:gd name="connsiteY7" fmla="*/ 115504 h 2157607"/>
              <a:gd name="connsiteX8" fmla="*/ 943276 w 1963554"/>
              <a:gd name="connsiteY8" fmla="*/ 192506 h 2157607"/>
              <a:gd name="connsiteX9" fmla="*/ 693019 w 1963554"/>
              <a:gd name="connsiteY9" fmla="*/ 298384 h 2157607"/>
              <a:gd name="connsiteX10" fmla="*/ 423512 w 1963554"/>
              <a:gd name="connsiteY10" fmla="*/ 452388 h 2157607"/>
              <a:gd name="connsiteX11" fmla="*/ 231007 w 1963554"/>
              <a:gd name="connsiteY11" fmla="*/ 596767 h 2157607"/>
              <a:gd name="connsiteX12" fmla="*/ 96253 w 1963554"/>
              <a:gd name="connsiteY12" fmla="*/ 693019 h 2157607"/>
              <a:gd name="connsiteX13" fmla="*/ 0 w 1963554"/>
              <a:gd name="connsiteY13" fmla="*/ 789272 h 2157607"/>
              <a:gd name="connsiteX0" fmla="*/ 0 w 1903934"/>
              <a:gd name="connsiteY0" fmla="*/ 753013 h 2157607"/>
              <a:gd name="connsiteX1" fmla="*/ 1339935 w 1903934"/>
              <a:gd name="connsiteY1" fmla="*/ 2157607 h 2157607"/>
              <a:gd name="connsiteX2" fmla="*/ 1606760 w 1903934"/>
              <a:gd name="connsiteY2" fmla="*/ 2010961 h 2157607"/>
              <a:gd name="connsiteX3" fmla="*/ 1903934 w 1903934"/>
              <a:gd name="connsiteY3" fmla="*/ 1963554 h 2157607"/>
              <a:gd name="connsiteX4" fmla="*/ 1903934 w 1903934"/>
              <a:gd name="connsiteY4" fmla="*/ 0 h 2157607"/>
              <a:gd name="connsiteX5" fmla="*/ 1567050 w 1903934"/>
              <a:gd name="connsiteY5" fmla="*/ 9626 h 2157607"/>
              <a:gd name="connsiteX6" fmla="*/ 1297543 w 1903934"/>
              <a:gd name="connsiteY6" fmla="*/ 57752 h 2157607"/>
              <a:gd name="connsiteX7" fmla="*/ 1095412 w 1903934"/>
              <a:gd name="connsiteY7" fmla="*/ 115504 h 2157607"/>
              <a:gd name="connsiteX8" fmla="*/ 883656 w 1903934"/>
              <a:gd name="connsiteY8" fmla="*/ 192506 h 2157607"/>
              <a:gd name="connsiteX9" fmla="*/ 633399 w 1903934"/>
              <a:gd name="connsiteY9" fmla="*/ 298384 h 2157607"/>
              <a:gd name="connsiteX10" fmla="*/ 363892 w 1903934"/>
              <a:gd name="connsiteY10" fmla="*/ 452388 h 2157607"/>
              <a:gd name="connsiteX11" fmla="*/ 171387 w 1903934"/>
              <a:gd name="connsiteY11" fmla="*/ 596767 h 2157607"/>
              <a:gd name="connsiteX12" fmla="*/ 36633 w 1903934"/>
              <a:gd name="connsiteY12" fmla="*/ 693019 h 2157607"/>
              <a:gd name="connsiteX13" fmla="*/ 0 w 1903934"/>
              <a:gd name="connsiteY13" fmla="*/ 753013 h 2157607"/>
              <a:gd name="connsiteX0" fmla="*/ 0 w 1896817"/>
              <a:gd name="connsiteY0" fmla="*/ 753189 h 2157607"/>
              <a:gd name="connsiteX1" fmla="*/ 1332818 w 1896817"/>
              <a:gd name="connsiteY1" fmla="*/ 2157607 h 2157607"/>
              <a:gd name="connsiteX2" fmla="*/ 1599643 w 1896817"/>
              <a:gd name="connsiteY2" fmla="*/ 2010961 h 2157607"/>
              <a:gd name="connsiteX3" fmla="*/ 1896817 w 1896817"/>
              <a:gd name="connsiteY3" fmla="*/ 1963554 h 2157607"/>
              <a:gd name="connsiteX4" fmla="*/ 1896817 w 1896817"/>
              <a:gd name="connsiteY4" fmla="*/ 0 h 2157607"/>
              <a:gd name="connsiteX5" fmla="*/ 1559933 w 1896817"/>
              <a:gd name="connsiteY5" fmla="*/ 9626 h 2157607"/>
              <a:gd name="connsiteX6" fmla="*/ 1290426 w 1896817"/>
              <a:gd name="connsiteY6" fmla="*/ 57752 h 2157607"/>
              <a:gd name="connsiteX7" fmla="*/ 1088295 w 1896817"/>
              <a:gd name="connsiteY7" fmla="*/ 115504 h 2157607"/>
              <a:gd name="connsiteX8" fmla="*/ 876539 w 1896817"/>
              <a:gd name="connsiteY8" fmla="*/ 192506 h 2157607"/>
              <a:gd name="connsiteX9" fmla="*/ 626282 w 1896817"/>
              <a:gd name="connsiteY9" fmla="*/ 298384 h 2157607"/>
              <a:gd name="connsiteX10" fmla="*/ 356775 w 1896817"/>
              <a:gd name="connsiteY10" fmla="*/ 452388 h 2157607"/>
              <a:gd name="connsiteX11" fmla="*/ 164270 w 1896817"/>
              <a:gd name="connsiteY11" fmla="*/ 596767 h 2157607"/>
              <a:gd name="connsiteX12" fmla="*/ 29516 w 1896817"/>
              <a:gd name="connsiteY12" fmla="*/ 693019 h 2157607"/>
              <a:gd name="connsiteX13" fmla="*/ 0 w 1896817"/>
              <a:gd name="connsiteY13" fmla="*/ 753189 h 2157607"/>
              <a:gd name="connsiteX0" fmla="*/ 0 w 1896817"/>
              <a:gd name="connsiteY0" fmla="*/ 753189 h 2157607"/>
              <a:gd name="connsiteX1" fmla="*/ 1332818 w 1896817"/>
              <a:gd name="connsiteY1" fmla="*/ 2157607 h 2157607"/>
              <a:gd name="connsiteX2" fmla="*/ 1599643 w 1896817"/>
              <a:gd name="connsiteY2" fmla="*/ 2010961 h 2157607"/>
              <a:gd name="connsiteX3" fmla="*/ 1896817 w 1896817"/>
              <a:gd name="connsiteY3" fmla="*/ 1963554 h 2157607"/>
              <a:gd name="connsiteX4" fmla="*/ 1896817 w 1896817"/>
              <a:gd name="connsiteY4" fmla="*/ 0 h 2157607"/>
              <a:gd name="connsiteX5" fmla="*/ 1559933 w 1896817"/>
              <a:gd name="connsiteY5" fmla="*/ 9626 h 2157607"/>
              <a:gd name="connsiteX6" fmla="*/ 1290426 w 1896817"/>
              <a:gd name="connsiteY6" fmla="*/ 57752 h 2157607"/>
              <a:gd name="connsiteX7" fmla="*/ 1088295 w 1896817"/>
              <a:gd name="connsiteY7" fmla="*/ 115504 h 2157607"/>
              <a:gd name="connsiteX8" fmla="*/ 876539 w 1896817"/>
              <a:gd name="connsiteY8" fmla="*/ 192506 h 2157607"/>
              <a:gd name="connsiteX9" fmla="*/ 626282 w 1896817"/>
              <a:gd name="connsiteY9" fmla="*/ 298384 h 2157607"/>
              <a:gd name="connsiteX10" fmla="*/ 356775 w 1896817"/>
              <a:gd name="connsiteY10" fmla="*/ 452388 h 2157607"/>
              <a:gd name="connsiteX11" fmla="*/ 164270 w 1896817"/>
              <a:gd name="connsiteY11" fmla="*/ 596767 h 2157607"/>
              <a:gd name="connsiteX12" fmla="*/ 94515 w 1896817"/>
              <a:gd name="connsiteY12" fmla="*/ 655095 h 2157607"/>
              <a:gd name="connsiteX13" fmla="*/ 0 w 1896817"/>
              <a:gd name="connsiteY13" fmla="*/ 753189 h 2157607"/>
              <a:gd name="connsiteX0" fmla="*/ 0 w 1908619"/>
              <a:gd name="connsiteY0" fmla="*/ 725950 h 2157607"/>
              <a:gd name="connsiteX1" fmla="*/ 1344620 w 1908619"/>
              <a:gd name="connsiteY1" fmla="*/ 2157607 h 2157607"/>
              <a:gd name="connsiteX2" fmla="*/ 1611445 w 1908619"/>
              <a:gd name="connsiteY2" fmla="*/ 2010961 h 2157607"/>
              <a:gd name="connsiteX3" fmla="*/ 1908619 w 1908619"/>
              <a:gd name="connsiteY3" fmla="*/ 1963554 h 2157607"/>
              <a:gd name="connsiteX4" fmla="*/ 1908619 w 1908619"/>
              <a:gd name="connsiteY4" fmla="*/ 0 h 2157607"/>
              <a:gd name="connsiteX5" fmla="*/ 1571735 w 1908619"/>
              <a:gd name="connsiteY5" fmla="*/ 9626 h 2157607"/>
              <a:gd name="connsiteX6" fmla="*/ 1302228 w 1908619"/>
              <a:gd name="connsiteY6" fmla="*/ 57752 h 2157607"/>
              <a:gd name="connsiteX7" fmla="*/ 1100097 w 1908619"/>
              <a:gd name="connsiteY7" fmla="*/ 115504 h 2157607"/>
              <a:gd name="connsiteX8" fmla="*/ 888341 w 1908619"/>
              <a:gd name="connsiteY8" fmla="*/ 192506 h 2157607"/>
              <a:gd name="connsiteX9" fmla="*/ 638084 w 1908619"/>
              <a:gd name="connsiteY9" fmla="*/ 298384 h 2157607"/>
              <a:gd name="connsiteX10" fmla="*/ 368577 w 1908619"/>
              <a:gd name="connsiteY10" fmla="*/ 452388 h 2157607"/>
              <a:gd name="connsiteX11" fmla="*/ 176072 w 1908619"/>
              <a:gd name="connsiteY11" fmla="*/ 596767 h 2157607"/>
              <a:gd name="connsiteX12" fmla="*/ 106317 w 1908619"/>
              <a:gd name="connsiteY12" fmla="*/ 655095 h 2157607"/>
              <a:gd name="connsiteX13" fmla="*/ 0 w 1908619"/>
              <a:gd name="connsiteY13" fmla="*/ 725950 h 2157607"/>
              <a:gd name="connsiteX0" fmla="*/ 0 w 1895170"/>
              <a:gd name="connsiteY0" fmla="*/ 758620 h 2157607"/>
              <a:gd name="connsiteX1" fmla="*/ 1331171 w 1895170"/>
              <a:gd name="connsiteY1" fmla="*/ 2157607 h 2157607"/>
              <a:gd name="connsiteX2" fmla="*/ 1597996 w 1895170"/>
              <a:gd name="connsiteY2" fmla="*/ 2010961 h 2157607"/>
              <a:gd name="connsiteX3" fmla="*/ 1895170 w 1895170"/>
              <a:gd name="connsiteY3" fmla="*/ 1963554 h 2157607"/>
              <a:gd name="connsiteX4" fmla="*/ 1895170 w 1895170"/>
              <a:gd name="connsiteY4" fmla="*/ 0 h 2157607"/>
              <a:gd name="connsiteX5" fmla="*/ 1558286 w 1895170"/>
              <a:gd name="connsiteY5" fmla="*/ 9626 h 2157607"/>
              <a:gd name="connsiteX6" fmla="*/ 1288779 w 1895170"/>
              <a:gd name="connsiteY6" fmla="*/ 57752 h 2157607"/>
              <a:gd name="connsiteX7" fmla="*/ 1086648 w 1895170"/>
              <a:gd name="connsiteY7" fmla="*/ 115504 h 2157607"/>
              <a:gd name="connsiteX8" fmla="*/ 874892 w 1895170"/>
              <a:gd name="connsiteY8" fmla="*/ 192506 h 2157607"/>
              <a:gd name="connsiteX9" fmla="*/ 624635 w 1895170"/>
              <a:gd name="connsiteY9" fmla="*/ 298384 h 2157607"/>
              <a:gd name="connsiteX10" fmla="*/ 355128 w 1895170"/>
              <a:gd name="connsiteY10" fmla="*/ 452388 h 2157607"/>
              <a:gd name="connsiteX11" fmla="*/ 162623 w 1895170"/>
              <a:gd name="connsiteY11" fmla="*/ 596767 h 2157607"/>
              <a:gd name="connsiteX12" fmla="*/ 92868 w 1895170"/>
              <a:gd name="connsiteY12" fmla="*/ 655095 h 2157607"/>
              <a:gd name="connsiteX13" fmla="*/ 0 w 1895170"/>
              <a:gd name="connsiteY13" fmla="*/ 758620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85132 w 1905410"/>
              <a:gd name="connsiteY8" fmla="*/ 192506 h 2157607"/>
              <a:gd name="connsiteX9" fmla="*/ 634875 w 1905410"/>
              <a:gd name="connsiteY9" fmla="*/ 298384 h 2157607"/>
              <a:gd name="connsiteX10" fmla="*/ 365368 w 1905410"/>
              <a:gd name="connsiteY10" fmla="*/ 452388 h 2157607"/>
              <a:gd name="connsiteX11" fmla="*/ 172863 w 1905410"/>
              <a:gd name="connsiteY11" fmla="*/ 596767 h 2157607"/>
              <a:gd name="connsiteX12" fmla="*/ 103108 w 1905410"/>
              <a:gd name="connsiteY12" fmla="*/ 655095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85132 w 1905410"/>
              <a:gd name="connsiteY8" fmla="*/ 192506 h 2157607"/>
              <a:gd name="connsiteX9" fmla="*/ 634875 w 1905410"/>
              <a:gd name="connsiteY9" fmla="*/ 298384 h 2157607"/>
              <a:gd name="connsiteX10" fmla="*/ 365368 w 1905410"/>
              <a:gd name="connsiteY10" fmla="*/ 452388 h 2157607"/>
              <a:gd name="connsiteX11" fmla="*/ 172863 w 1905410"/>
              <a:gd name="connsiteY11" fmla="*/ 596767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85132 w 1905410"/>
              <a:gd name="connsiteY8" fmla="*/ 192506 h 2157607"/>
              <a:gd name="connsiteX9" fmla="*/ 634875 w 1905410"/>
              <a:gd name="connsiteY9" fmla="*/ 298384 h 2157607"/>
              <a:gd name="connsiteX10" fmla="*/ 365368 w 1905410"/>
              <a:gd name="connsiteY10" fmla="*/ 452388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85132 w 1905410"/>
              <a:gd name="connsiteY8" fmla="*/ 192506 h 2157607"/>
              <a:gd name="connsiteX9" fmla="*/ 634875 w 1905410"/>
              <a:gd name="connsiteY9" fmla="*/ 298384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85132 w 1905410"/>
              <a:gd name="connsiteY8" fmla="*/ 192506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6888 w 1905410"/>
              <a:gd name="connsiteY7" fmla="*/ 115504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9019 w 1905410"/>
              <a:gd name="connsiteY6" fmla="*/ 57752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905410 w 1905410"/>
              <a:gd name="connsiteY3" fmla="*/ 1963554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608236 w 1905410"/>
              <a:gd name="connsiteY2" fmla="*/ 2010961 h 2157607"/>
              <a:gd name="connsiteX3" fmla="*/ 1846748 w 1905410"/>
              <a:gd name="connsiteY3" fmla="*/ 1960311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596260 w 1905410"/>
              <a:gd name="connsiteY2" fmla="*/ 1990904 h 2157607"/>
              <a:gd name="connsiteX3" fmla="*/ 1846748 w 1905410"/>
              <a:gd name="connsiteY3" fmla="*/ 1960311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596260 w 1905410"/>
              <a:gd name="connsiteY2" fmla="*/ 1990904 h 2157607"/>
              <a:gd name="connsiteX3" fmla="*/ 1846748 w 1905410"/>
              <a:gd name="connsiteY3" fmla="*/ 1960311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596260 w 1905410"/>
              <a:gd name="connsiteY2" fmla="*/ 1990904 h 2157607"/>
              <a:gd name="connsiteX3" fmla="*/ 1850478 w 1905410"/>
              <a:gd name="connsiteY3" fmla="*/ 1953218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7607"/>
              <a:gd name="connsiteX1" fmla="*/ 1341411 w 1905410"/>
              <a:gd name="connsiteY1" fmla="*/ 2157607 h 2157607"/>
              <a:gd name="connsiteX2" fmla="*/ 1596260 w 1905410"/>
              <a:gd name="connsiteY2" fmla="*/ 1990904 h 2157607"/>
              <a:gd name="connsiteX3" fmla="*/ 1850478 w 1905410"/>
              <a:gd name="connsiteY3" fmla="*/ 1953218 h 2157607"/>
              <a:gd name="connsiteX4" fmla="*/ 1905410 w 1905410"/>
              <a:gd name="connsiteY4" fmla="*/ 0 h 2157607"/>
              <a:gd name="connsiteX5" fmla="*/ 1568526 w 1905410"/>
              <a:gd name="connsiteY5" fmla="*/ 9626 h 2157607"/>
              <a:gd name="connsiteX6" fmla="*/ 1295286 w 1905410"/>
              <a:gd name="connsiteY6" fmla="*/ 64847 h 2157607"/>
              <a:gd name="connsiteX7" fmla="*/ 1095327 w 1905410"/>
              <a:gd name="connsiteY7" fmla="*/ 106482 h 2157607"/>
              <a:gd name="connsiteX8" fmla="*/ 899799 w 1905410"/>
              <a:gd name="connsiteY8" fmla="*/ 174903 h 2157607"/>
              <a:gd name="connsiteX9" fmla="*/ 635048 w 1905410"/>
              <a:gd name="connsiteY9" fmla="*/ 291203 h 2157607"/>
              <a:gd name="connsiteX10" fmla="*/ 421256 w 1905410"/>
              <a:gd name="connsiteY10" fmla="*/ 423223 h 2157607"/>
              <a:gd name="connsiteX11" fmla="*/ 204018 w 1905410"/>
              <a:gd name="connsiteY11" fmla="*/ 559804 h 2157607"/>
              <a:gd name="connsiteX12" fmla="*/ 101546 w 1905410"/>
              <a:gd name="connsiteY12" fmla="*/ 646073 h 2157607"/>
              <a:gd name="connsiteX13" fmla="*/ 0 w 1905410"/>
              <a:gd name="connsiteY13" fmla="*/ 740403 h 2157607"/>
              <a:gd name="connsiteX0" fmla="*/ 0 w 1905410"/>
              <a:gd name="connsiteY0" fmla="*/ 740403 h 2152089"/>
              <a:gd name="connsiteX1" fmla="*/ 1336203 w 1905410"/>
              <a:gd name="connsiteY1" fmla="*/ 2152089 h 2152089"/>
              <a:gd name="connsiteX2" fmla="*/ 1596260 w 1905410"/>
              <a:gd name="connsiteY2" fmla="*/ 1990904 h 2152089"/>
              <a:gd name="connsiteX3" fmla="*/ 1850478 w 1905410"/>
              <a:gd name="connsiteY3" fmla="*/ 1953218 h 2152089"/>
              <a:gd name="connsiteX4" fmla="*/ 1905410 w 1905410"/>
              <a:gd name="connsiteY4" fmla="*/ 0 h 2152089"/>
              <a:gd name="connsiteX5" fmla="*/ 1568526 w 1905410"/>
              <a:gd name="connsiteY5" fmla="*/ 9626 h 2152089"/>
              <a:gd name="connsiteX6" fmla="*/ 1295286 w 1905410"/>
              <a:gd name="connsiteY6" fmla="*/ 64847 h 2152089"/>
              <a:gd name="connsiteX7" fmla="*/ 1095327 w 1905410"/>
              <a:gd name="connsiteY7" fmla="*/ 106482 h 2152089"/>
              <a:gd name="connsiteX8" fmla="*/ 899799 w 1905410"/>
              <a:gd name="connsiteY8" fmla="*/ 174903 h 2152089"/>
              <a:gd name="connsiteX9" fmla="*/ 635048 w 1905410"/>
              <a:gd name="connsiteY9" fmla="*/ 291203 h 2152089"/>
              <a:gd name="connsiteX10" fmla="*/ 421256 w 1905410"/>
              <a:gd name="connsiteY10" fmla="*/ 423223 h 2152089"/>
              <a:gd name="connsiteX11" fmla="*/ 204018 w 1905410"/>
              <a:gd name="connsiteY11" fmla="*/ 559804 h 2152089"/>
              <a:gd name="connsiteX12" fmla="*/ 101546 w 1905410"/>
              <a:gd name="connsiteY12" fmla="*/ 646073 h 2152089"/>
              <a:gd name="connsiteX13" fmla="*/ 0 w 1905410"/>
              <a:gd name="connsiteY13" fmla="*/ 740403 h 2152089"/>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68526 w 1896906"/>
              <a:gd name="connsiteY5" fmla="*/ 26005 h 2168468"/>
              <a:gd name="connsiteX6" fmla="*/ 1295286 w 1896906"/>
              <a:gd name="connsiteY6" fmla="*/ 81226 h 2168468"/>
              <a:gd name="connsiteX7" fmla="*/ 1095327 w 1896906"/>
              <a:gd name="connsiteY7" fmla="*/ 122861 h 2168468"/>
              <a:gd name="connsiteX8" fmla="*/ 899799 w 1896906"/>
              <a:gd name="connsiteY8" fmla="*/ 191282 h 2168468"/>
              <a:gd name="connsiteX9" fmla="*/ 635048 w 1896906"/>
              <a:gd name="connsiteY9" fmla="*/ 307582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95286 w 1896906"/>
              <a:gd name="connsiteY6" fmla="*/ 81226 h 2168468"/>
              <a:gd name="connsiteX7" fmla="*/ 1095327 w 1896906"/>
              <a:gd name="connsiteY7" fmla="*/ 122861 h 2168468"/>
              <a:gd name="connsiteX8" fmla="*/ 899799 w 1896906"/>
              <a:gd name="connsiteY8" fmla="*/ 191282 h 2168468"/>
              <a:gd name="connsiteX9" fmla="*/ 635048 w 1896906"/>
              <a:gd name="connsiteY9" fmla="*/ 307582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95327 w 1896906"/>
              <a:gd name="connsiteY7" fmla="*/ 122861 h 2168468"/>
              <a:gd name="connsiteX8" fmla="*/ 899799 w 1896906"/>
              <a:gd name="connsiteY8" fmla="*/ 191282 h 2168468"/>
              <a:gd name="connsiteX9" fmla="*/ 635048 w 1896906"/>
              <a:gd name="connsiteY9" fmla="*/ 307582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9799 w 1896906"/>
              <a:gd name="connsiteY8" fmla="*/ 191282 h 2168468"/>
              <a:gd name="connsiteX9" fmla="*/ 635048 w 1896906"/>
              <a:gd name="connsiteY9" fmla="*/ 307582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2858 w 1896906"/>
              <a:gd name="connsiteY8" fmla="*/ 183925 h 2168468"/>
              <a:gd name="connsiteX9" fmla="*/ 635048 w 1896906"/>
              <a:gd name="connsiteY9" fmla="*/ 307582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2858 w 1896906"/>
              <a:gd name="connsiteY8" fmla="*/ 183925 h 2168468"/>
              <a:gd name="connsiteX9" fmla="*/ 629841 w 1896906"/>
              <a:gd name="connsiteY9" fmla="*/ 302064 h 2168468"/>
              <a:gd name="connsiteX10" fmla="*/ 421256 w 1896906"/>
              <a:gd name="connsiteY10" fmla="*/ 439602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2858 w 1896906"/>
              <a:gd name="connsiteY8" fmla="*/ 183925 h 2168468"/>
              <a:gd name="connsiteX9" fmla="*/ 629841 w 1896906"/>
              <a:gd name="connsiteY9" fmla="*/ 302064 h 2168468"/>
              <a:gd name="connsiteX10" fmla="*/ 407544 w 1896906"/>
              <a:gd name="connsiteY10" fmla="*/ 417704 h 2168468"/>
              <a:gd name="connsiteX11" fmla="*/ 204018 w 1896906"/>
              <a:gd name="connsiteY11" fmla="*/ 576183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2858 w 1896906"/>
              <a:gd name="connsiteY8" fmla="*/ 183925 h 2168468"/>
              <a:gd name="connsiteX9" fmla="*/ 629841 w 1896906"/>
              <a:gd name="connsiteY9" fmla="*/ 302064 h 2168468"/>
              <a:gd name="connsiteX10" fmla="*/ 407544 w 1896906"/>
              <a:gd name="connsiteY10" fmla="*/ 417704 h 2168468"/>
              <a:gd name="connsiteX11" fmla="*/ 191695 w 1896906"/>
              <a:gd name="connsiteY11" fmla="*/ 570490 h 2168468"/>
              <a:gd name="connsiteX12" fmla="*/ 101546 w 1896906"/>
              <a:gd name="connsiteY12" fmla="*/ 662452 h 2168468"/>
              <a:gd name="connsiteX13" fmla="*/ 0 w 1896906"/>
              <a:gd name="connsiteY13" fmla="*/ 756782 h 2168468"/>
              <a:gd name="connsiteX0" fmla="*/ 0 w 1896906"/>
              <a:gd name="connsiteY0" fmla="*/ 756782 h 2168468"/>
              <a:gd name="connsiteX1" fmla="*/ 1336203 w 1896906"/>
              <a:gd name="connsiteY1" fmla="*/ 2168468 h 2168468"/>
              <a:gd name="connsiteX2" fmla="*/ 1596260 w 1896906"/>
              <a:gd name="connsiteY2" fmla="*/ 2007283 h 2168468"/>
              <a:gd name="connsiteX3" fmla="*/ 1850478 w 1896906"/>
              <a:gd name="connsiteY3" fmla="*/ 1969597 h 2168468"/>
              <a:gd name="connsiteX4" fmla="*/ 1896906 w 1896906"/>
              <a:gd name="connsiteY4" fmla="*/ 0 h 2168468"/>
              <a:gd name="connsiteX5" fmla="*/ 1572257 w 1896906"/>
              <a:gd name="connsiteY5" fmla="*/ 18910 h 2168468"/>
              <a:gd name="connsiteX6" fmla="*/ 1288692 w 1896906"/>
              <a:gd name="connsiteY6" fmla="*/ 59504 h 2168468"/>
              <a:gd name="connsiteX7" fmla="*/ 1088384 w 1896906"/>
              <a:gd name="connsiteY7" fmla="*/ 115504 h 2168468"/>
              <a:gd name="connsiteX8" fmla="*/ 892858 w 1896906"/>
              <a:gd name="connsiteY8" fmla="*/ 183925 h 2168468"/>
              <a:gd name="connsiteX9" fmla="*/ 629841 w 1896906"/>
              <a:gd name="connsiteY9" fmla="*/ 302064 h 2168468"/>
              <a:gd name="connsiteX10" fmla="*/ 407544 w 1896906"/>
              <a:gd name="connsiteY10" fmla="*/ 417704 h 2168468"/>
              <a:gd name="connsiteX11" fmla="*/ 191695 w 1896906"/>
              <a:gd name="connsiteY11" fmla="*/ 570490 h 2168468"/>
              <a:gd name="connsiteX12" fmla="*/ 94603 w 1896906"/>
              <a:gd name="connsiteY12" fmla="*/ 655095 h 2168468"/>
              <a:gd name="connsiteX13" fmla="*/ 0 w 1896906"/>
              <a:gd name="connsiteY13" fmla="*/ 756782 h 2168468"/>
              <a:gd name="connsiteX0" fmla="*/ 0 w 1900377"/>
              <a:gd name="connsiteY0" fmla="*/ 753104 h 2168468"/>
              <a:gd name="connsiteX1" fmla="*/ 1339674 w 1900377"/>
              <a:gd name="connsiteY1" fmla="*/ 2168468 h 2168468"/>
              <a:gd name="connsiteX2" fmla="*/ 1599731 w 1900377"/>
              <a:gd name="connsiteY2" fmla="*/ 2007283 h 2168468"/>
              <a:gd name="connsiteX3" fmla="*/ 1853949 w 1900377"/>
              <a:gd name="connsiteY3" fmla="*/ 1969597 h 2168468"/>
              <a:gd name="connsiteX4" fmla="*/ 1900377 w 1900377"/>
              <a:gd name="connsiteY4" fmla="*/ 0 h 2168468"/>
              <a:gd name="connsiteX5" fmla="*/ 1575728 w 1900377"/>
              <a:gd name="connsiteY5" fmla="*/ 18910 h 2168468"/>
              <a:gd name="connsiteX6" fmla="*/ 1292163 w 1900377"/>
              <a:gd name="connsiteY6" fmla="*/ 59504 h 2168468"/>
              <a:gd name="connsiteX7" fmla="*/ 1091855 w 1900377"/>
              <a:gd name="connsiteY7" fmla="*/ 115504 h 2168468"/>
              <a:gd name="connsiteX8" fmla="*/ 896329 w 1900377"/>
              <a:gd name="connsiteY8" fmla="*/ 183925 h 2168468"/>
              <a:gd name="connsiteX9" fmla="*/ 633312 w 1900377"/>
              <a:gd name="connsiteY9" fmla="*/ 302064 h 2168468"/>
              <a:gd name="connsiteX10" fmla="*/ 411015 w 1900377"/>
              <a:gd name="connsiteY10" fmla="*/ 417704 h 2168468"/>
              <a:gd name="connsiteX11" fmla="*/ 195166 w 1900377"/>
              <a:gd name="connsiteY11" fmla="*/ 570490 h 2168468"/>
              <a:gd name="connsiteX12" fmla="*/ 98074 w 1900377"/>
              <a:gd name="connsiteY12" fmla="*/ 655095 h 2168468"/>
              <a:gd name="connsiteX13" fmla="*/ 0 w 1900377"/>
              <a:gd name="connsiteY13" fmla="*/ 753104 h 2168468"/>
              <a:gd name="connsiteX0" fmla="*/ 0 w 1894909"/>
              <a:gd name="connsiteY0" fmla="*/ 747848 h 2168468"/>
              <a:gd name="connsiteX1" fmla="*/ 1334206 w 1894909"/>
              <a:gd name="connsiteY1" fmla="*/ 2168468 h 2168468"/>
              <a:gd name="connsiteX2" fmla="*/ 1594263 w 1894909"/>
              <a:gd name="connsiteY2" fmla="*/ 2007283 h 2168468"/>
              <a:gd name="connsiteX3" fmla="*/ 1848481 w 1894909"/>
              <a:gd name="connsiteY3" fmla="*/ 1969597 h 2168468"/>
              <a:gd name="connsiteX4" fmla="*/ 1894909 w 1894909"/>
              <a:gd name="connsiteY4" fmla="*/ 0 h 2168468"/>
              <a:gd name="connsiteX5" fmla="*/ 1570260 w 1894909"/>
              <a:gd name="connsiteY5" fmla="*/ 18910 h 2168468"/>
              <a:gd name="connsiteX6" fmla="*/ 1286695 w 1894909"/>
              <a:gd name="connsiteY6" fmla="*/ 59504 h 2168468"/>
              <a:gd name="connsiteX7" fmla="*/ 1086387 w 1894909"/>
              <a:gd name="connsiteY7" fmla="*/ 115504 h 2168468"/>
              <a:gd name="connsiteX8" fmla="*/ 890861 w 1894909"/>
              <a:gd name="connsiteY8" fmla="*/ 183925 h 2168468"/>
              <a:gd name="connsiteX9" fmla="*/ 627844 w 1894909"/>
              <a:gd name="connsiteY9" fmla="*/ 302064 h 2168468"/>
              <a:gd name="connsiteX10" fmla="*/ 405547 w 1894909"/>
              <a:gd name="connsiteY10" fmla="*/ 417704 h 2168468"/>
              <a:gd name="connsiteX11" fmla="*/ 189698 w 1894909"/>
              <a:gd name="connsiteY11" fmla="*/ 570490 h 2168468"/>
              <a:gd name="connsiteX12" fmla="*/ 92606 w 1894909"/>
              <a:gd name="connsiteY12" fmla="*/ 655095 h 2168468"/>
              <a:gd name="connsiteX13" fmla="*/ 0 w 1894909"/>
              <a:gd name="connsiteY13" fmla="*/ 747848 h 216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4909" h="2168468">
                <a:moveTo>
                  <a:pt x="0" y="747848"/>
                </a:moveTo>
                <a:lnTo>
                  <a:pt x="1334206" y="2168468"/>
                </a:lnTo>
                <a:cubicBezTo>
                  <a:pt x="1463675" y="2063093"/>
                  <a:pt x="1447699" y="2083490"/>
                  <a:pt x="1594263" y="2007283"/>
                </a:cubicBezTo>
                <a:cubicBezTo>
                  <a:pt x="1726270" y="1978517"/>
                  <a:pt x="1764985" y="1979795"/>
                  <a:pt x="1848481" y="1969597"/>
                </a:cubicBezTo>
                <a:lnTo>
                  <a:pt x="1894909" y="0"/>
                </a:lnTo>
                <a:lnTo>
                  <a:pt x="1570260" y="18910"/>
                </a:lnTo>
                <a:lnTo>
                  <a:pt x="1286695" y="59504"/>
                </a:lnTo>
                <a:lnTo>
                  <a:pt x="1086387" y="115504"/>
                </a:lnTo>
                <a:lnTo>
                  <a:pt x="890861" y="183925"/>
                </a:lnTo>
                <a:lnTo>
                  <a:pt x="627844" y="302064"/>
                </a:lnTo>
                <a:lnTo>
                  <a:pt x="405547" y="417704"/>
                </a:lnTo>
                <a:lnTo>
                  <a:pt x="189698" y="570490"/>
                </a:lnTo>
                <a:lnTo>
                  <a:pt x="92606" y="655095"/>
                </a:lnTo>
                <a:lnTo>
                  <a:pt x="0" y="747848"/>
                </a:lnTo>
                <a:close/>
              </a:path>
            </a:pathLst>
          </a:custGeom>
          <a:solidFill>
            <a:srgbClr val="FAFBB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inimizing1">
            <a:extLst>
              <a:ext uri="{FF2B5EF4-FFF2-40B4-BE49-F238E27FC236}">
                <a16:creationId xmlns:a16="http://schemas.microsoft.com/office/drawing/2014/main" id="{205DFFDD-1AB5-4EEB-B91B-CF55AE810323}"/>
              </a:ext>
            </a:extLst>
          </p:cNvPr>
          <p:cNvSpPr/>
          <p:nvPr/>
        </p:nvSpPr>
        <p:spPr>
          <a:xfrm rot="10800000">
            <a:off x="5303962" y="3730572"/>
            <a:ext cx="1600980" cy="1816312"/>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94306 h 2189969"/>
              <a:gd name="connsiteX1" fmla="*/ 1414914 w 1963554"/>
              <a:gd name="connsiteY1" fmla="*/ 2189969 h 2189969"/>
              <a:gd name="connsiteX2" fmla="*/ 1674796 w 1963554"/>
              <a:gd name="connsiteY2" fmla="*/ 2035965 h 2189969"/>
              <a:gd name="connsiteX3" fmla="*/ 1963554 w 1963554"/>
              <a:gd name="connsiteY3" fmla="*/ 1968588 h 2189969"/>
              <a:gd name="connsiteX4" fmla="*/ 1925455 w 1963554"/>
              <a:gd name="connsiteY4" fmla="*/ 0 h 2189969"/>
              <a:gd name="connsiteX5" fmla="*/ 1626670 w 1963554"/>
              <a:gd name="connsiteY5" fmla="*/ 14660 h 2189969"/>
              <a:gd name="connsiteX6" fmla="*/ 1357163 w 1963554"/>
              <a:gd name="connsiteY6" fmla="*/ 62786 h 2189969"/>
              <a:gd name="connsiteX7" fmla="*/ 1155032 w 1963554"/>
              <a:gd name="connsiteY7" fmla="*/ 120538 h 2189969"/>
              <a:gd name="connsiteX8" fmla="*/ 943276 w 1963554"/>
              <a:gd name="connsiteY8" fmla="*/ 197540 h 2189969"/>
              <a:gd name="connsiteX9" fmla="*/ 693019 w 1963554"/>
              <a:gd name="connsiteY9" fmla="*/ 303418 h 2189969"/>
              <a:gd name="connsiteX10" fmla="*/ 423512 w 1963554"/>
              <a:gd name="connsiteY10" fmla="*/ 457422 h 2189969"/>
              <a:gd name="connsiteX11" fmla="*/ 231007 w 1963554"/>
              <a:gd name="connsiteY11" fmla="*/ 601801 h 2189969"/>
              <a:gd name="connsiteX12" fmla="*/ 96253 w 1963554"/>
              <a:gd name="connsiteY12" fmla="*/ 698053 h 2189969"/>
              <a:gd name="connsiteX13" fmla="*/ 0 w 1963554"/>
              <a:gd name="connsiteY13" fmla="*/ 794306 h 2189969"/>
              <a:gd name="connsiteX0" fmla="*/ 0 w 1963554"/>
              <a:gd name="connsiteY0" fmla="*/ 791790 h 2187453"/>
              <a:gd name="connsiteX1" fmla="*/ 1414914 w 1963554"/>
              <a:gd name="connsiteY1" fmla="*/ 2187453 h 2187453"/>
              <a:gd name="connsiteX2" fmla="*/ 1674796 w 1963554"/>
              <a:gd name="connsiteY2" fmla="*/ 2033449 h 2187453"/>
              <a:gd name="connsiteX3" fmla="*/ 1963554 w 1963554"/>
              <a:gd name="connsiteY3" fmla="*/ 1966072 h 2187453"/>
              <a:gd name="connsiteX4" fmla="*/ 1907675 w 1963554"/>
              <a:gd name="connsiteY4" fmla="*/ 0 h 2187453"/>
              <a:gd name="connsiteX5" fmla="*/ 1626670 w 1963554"/>
              <a:gd name="connsiteY5" fmla="*/ 12144 h 2187453"/>
              <a:gd name="connsiteX6" fmla="*/ 1357163 w 1963554"/>
              <a:gd name="connsiteY6" fmla="*/ 60270 h 2187453"/>
              <a:gd name="connsiteX7" fmla="*/ 1155032 w 1963554"/>
              <a:gd name="connsiteY7" fmla="*/ 118022 h 2187453"/>
              <a:gd name="connsiteX8" fmla="*/ 943276 w 1963554"/>
              <a:gd name="connsiteY8" fmla="*/ 195024 h 2187453"/>
              <a:gd name="connsiteX9" fmla="*/ 693019 w 1963554"/>
              <a:gd name="connsiteY9" fmla="*/ 300902 h 2187453"/>
              <a:gd name="connsiteX10" fmla="*/ 423512 w 1963554"/>
              <a:gd name="connsiteY10" fmla="*/ 454906 h 2187453"/>
              <a:gd name="connsiteX11" fmla="*/ 231007 w 1963554"/>
              <a:gd name="connsiteY11" fmla="*/ 599285 h 2187453"/>
              <a:gd name="connsiteX12" fmla="*/ 96253 w 1963554"/>
              <a:gd name="connsiteY12" fmla="*/ 695537 h 2187453"/>
              <a:gd name="connsiteX13" fmla="*/ 0 w 1963554"/>
              <a:gd name="connsiteY13" fmla="*/ 791790 h 2187453"/>
              <a:gd name="connsiteX0" fmla="*/ 0 w 1963554"/>
              <a:gd name="connsiteY0" fmla="*/ 794306 h 2189969"/>
              <a:gd name="connsiteX1" fmla="*/ 1414914 w 1963554"/>
              <a:gd name="connsiteY1" fmla="*/ 2189969 h 2189969"/>
              <a:gd name="connsiteX2" fmla="*/ 1674796 w 1963554"/>
              <a:gd name="connsiteY2" fmla="*/ 2035965 h 2189969"/>
              <a:gd name="connsiteX3" fmla="*/ 1963554 w 1963554"/>
              <a:gd name="connsiteY3" fmla="*/ 1968588 h 2189969"/>
              <a:gd name="connsiteX4" fmla="*/ 1915294 w 1963554"/>
              <a:gd name="connsiteY4" fmla="*/ 0 h 2189969"/>
              <a:gd name="connsiteX5" fmla="*/ 1626670 w 1963554"/>
              <a:gd name="connsiteY5" fmla="*/ 14660 h 2189969"/>
              <a:gd name="connsiteX6" fmla="*/ 1357163 w 1963554"/>
              <a:gd name="connsiteY6" fmla="*/ 62786 h 2189969"/>
              <a:gd name="connsiteX7" fmla="*/ 1155032 w 1963554"/>
              <a:gd name="connsiteY7" fmla="*/ 120538 h 2189969"/>
              <a:gd name="connsiteX8" fmla="*/ 943276 w 1963554"/>
              <a:gd name="connsiteY8" fmla="*/ 197540 h 2189969"/>
              <a:gd name="connsiteX9" fmla="*/ 693019 w 1963554"/>
              <a:gd name="connsiteY9" fmla="*/ 303418 h 2189969"/>
              <a:gd name="connsiteX10" fmla="*/ 423512 w 1963554"/>
              <a:gd name="connsiteY10" fmla="*/ 457422 h 2189969"/>
              <a:gd name="connsiteX11" fmla="*/ 231007 w 1963554"/>
              <a:gd name="connsiteY11" fmla="*/ 601801 h 2189969"/>
              <a:gd name="connsiteX12" fmla="*/ 96253 w 1963554"/>
              <a:gd name="connsiteY12" fmla="*/ 698053 h 2189969"/>
              <a:gd name="connsiteX13" fmla="*/ 0 w 1963554"/>
              <a:gd name="connsiteY13" fmla="*/ 794306 h 2189969"/>
              <a:gd name="connsiteX0" fmla="*/ 0 w 1925454"/>
              <a:gd name="connsiteY0" fmla="*/ 794306 h 2189969"/>
              <a:gd name="connsiteX1" fmla="*/ 1414914 w 1925454"/>
              <a:gd name="connsiteY1" fmla="*/ 2189969 h 2189969"/>
              <a:gd name="connsiteX2" fmla="*/ 1674796 w 1925454"/>
              <a:gd name="connsiteY2" fmla="*/ 2035965 h 2189969"/>
              <a:gd name="connsiteX3" fmla="*/ 1925454 w 1925454"/>
              <a:gd name="connsiteY3" fmla="*/ 1961038 h 2189969"/>
              <a:gd name="connsiteX4" fmla="*/ 1915294 w 1925454"/>
              <a:gd name="connsiteY4" fmla="*/ 0 h 2189969"/>
              <a:gd name="connsiteX5" fmla="*/ 1626670 w 1925454"/>
              <a:gd name="connsiteY5" fmla="*/ 14660 h 2189969"/>
              <a:gd name="connsiteX6" fmla="*/ 1357163 w 1925454"/>
              <a:gd name="connsiteY6" fmla="*/ 62786 h 2189969"/>
              <a:gd name="connsiteX7" fmla="*/ 1155032 w 1925454"/>
              <a:gd name="connsiteY7" fmla="*/ 120538 h 2189969"/>
              <a:gd name="connsiteX8" fmla="*/ 943276 w 1925454"/>
              <a:gd name="connsiteY8" fmla="*/ 197540 h 2189969"/>
              <a:gd name="connsiteX9" fmla="*/ 693019 w 1925454"/>
              <a:gd name="connsiteY9" fmla="*/ 303418 h 2189969"/>
              <a:gd name="connsiteX10" fmla="*/ 423512 w 1925454"/>
              <a:gd name="connsiteY10" fmla="*/ 457422 h 2189969"/>
              <a:gd name="connsiteX11" fmla="*/ 231007 w 1925454"/>
              <a:gd name="connsiteY11" fmla="*/ 601801 h 2189969"/>
              <a:gd name="connsiteX12" fmla="*/ 96253 w 1925454"/>
              <a:gd name="connsiteY12" fmla="*/ 698053 h 2189969"/>
              <a:gd name="connsiteX13" fmla="*/ 0 w 1925454"/>
              <a:gd name="connsiteY13" fmla="*/ 794306 h 2189969"/>
              <a:gd name="connsiteX0" fmla="*/ 0 w 1917835"/>
              <a:gd name="connsiteY0" fmla="*/ 794306 h 2189969"/>
              <a:gd name="connsiteX1" fmla="*/ 1414914 w 1917835"/>
              <a:gd name="connsiteY1" fmla="*/ 2189969 h 2189969"/>
              <a:gd name="connsiteX2" fmla="*/ 1674796 w 1917835"/>
              <a:gd name="connsiteY2" fmla="*/ 2035965 h 2189969"/>
              <a:gd name="connsiteX3" fmla="*/ 1917835 w 1917835"/>
              <a:gd name="connsiteY3" fmla="*/ 1961038 h 2189969"/>
              <a:gd name="connsiteX4" fmla="*/ 1915294 w 1917835"/>
              <a:gd name="connsiteY4" fmla="*/ 0 h 2189969"/>
              <a:gd name="connsiteX5" fmla="*/ 1626670 w 1917835"/>
              <a:gd name="connsiteY5" fmla="*/ 14660 h 2189969"/>
              <a:gd name="connsiteX6" fmla="*/ 1357163 w 1917835"/>
              <a:gd name="connsiteY6" fmla="*/ 62786 h 2189969"/>
              <a:gd name="connsiteX7" fmla="*/ 1155032 w 1917835"/>
              <a:gd name="connsiteY7" fmla="*/ 120538 h 2189969"/>
              <a:gd name="connsiteX8" fmla="*/ 943276 w 1917835"/>
              <a:gd name="connsiteY8" fmla="*/ 197540 h 2189969"/>
              <a:gd name="connsiteX9" fmla="*/ 693019 w 1917835"/>
              <a:gd name="connsiteY9" fmla="*/ 303418 h 2189969"/>
              <a:gd name="connsiteX10" fmla="*/ 423512 w 1917835"/>
              <a:gd name="connsiteY10" fmla="*/ 457422 h 2189969"/>
              <a:gd name="connsiteX11" fmla="*/ 231007 w 1917835"/>
              <a:gd name="connsiteY11" fmla="*/ 601801 h 2189969"/>
              <a:gd name="connsiteX12" fmla="*/ 96253 w 1917835"/>
              <a:gd name="connsiteY12" fmla="*/ 698053 h 2189969"/>
              <a:gd name="connsiteX13" fmla="*/ 0 w 1917835"/>
              <a:gd name="connsiteY13" fmla="*/ 794306 h 2189969"/>
              <a:gd name="connsiteX0" fmla="*/ 0 w 1917835"/>
              <a:gd name="connsiteY0" fmla="*/ 794306 h 2189969"/>
              <a:gd name="connsiteX1" fmla="*/ 1414914 w 1917835"/>
              <a:gd name="connsiteY1" fmla="*/ 2189969 h 2189969"/>
              <a:gd name="connsiteX2" fmla="*/ 1621455 w 1917835"/>
              <a:gd name="connsiteY2" fmla="*/ 1995700 h 2189969"/>
              <a:gd name="connsiteX3" fmla="*/ 1917835 w 1917835"/>
              <a:gd name="connsiteY3" fmla="*/ 1961038 h 2189969"/>
              <a:gd name="connsiteX4" fmla="*/ 1915294 w 1917835"/>
              <a:gd name="connsiteY4" fmla="*/ 0 h 2189969"/>
              <a:gd name="connsiteX5" fmla="*/ 1626670 w 1917835"/>
              <a:gd name="connsiteY5" fmla="*/ 14660 h 2189969"/>
              <a:gd name="connsiteX6" fmla="*/ 1357163 w 1917835"/>
              <a:gd name="connsiteY6" fmla="*/ 62786 h 2189969"/>
              <a:gd name="connsiteX7" fmla="*/ 1155032 w 1917835"/>
              <a:gd name="connsiteY7" fmla="*/ 120538 h 2189969"/>
              <a:gd name="connsiteX8" fmla="*/ 943276 w 1917835"/>
              <a:gd name="connsiteY8" fmla="*/ 197540 h 2189969"/>
              <a:gd name="connsiteX9" fmla="*/ 693019 w 1917835"/>
              <a:gd name="connsiteY9" fmla="*/ 303418 h 2189969"/>
              <a:gd name="connsiteX10" fmla="*/ 423512 w 1917835"/>
              <a:gd name="connsiteY10" fmla="*/ 457422 h 2189969"/>
              <a:gd name="connsiteX11" fmla="*/ 231007 w 1917835"/>
              <a:gd name="connsiteY11" fmla="*/ 601801 h 2189969"/>
              <a:gd name="connsiteX12" fmla="*/ 96253 w 1917835"/>
              <a:gd name="connsiteY12" fmla="*/ 698053 h 2189969"/>
              <a:gd name="connsiteX13" fmla="*/ 0 w 1917835"/>
              <a:gd name="connsiteY13" fmla="*/ 794306 h 2189969"/>
              <a:gd name="connsiteX0" fmla="*/ 0 w 1915814"/>
              <a:gd name="connsiteY0" fmla="*/ 794306 h 2189969"/>
              <a:gd name="connsiteX1" fmla="*/ 1414914 w 1915814"/>
              <a:gd name="connsiteY1" fmla="*/ 2189969 h 2189969"/>
              <a:gd name="connsiteX2" fmla="*/ 1621455 w 1915814"/>
              <a:gd name="connsiteY2" fmla="*/ 1995700 h 2189969"/>
              <a:gd name="connsiteX3" fmla="*/ 1907675 w 1915814"/>
              <a:gd name="connsiteY3" fmla="*/ 1953489 h 2189969"/>
              <a:gd name="connsiteX4" fmla="*/ 1915294 w 1915814"/>
              <a:gd name="connsiteY4" fmla="*/ 0 h 2189969"/>
              <a:gd name="connsiteX5" fmla="*/ 1626670 w 1915814"/>
              <a:gd name="connsiteY5" fmla="*/ 14660 h 2189969"/>
              <a:gd name="connsiteX6" fmla="*/ 1357163 w 1915814"/>
              <a:gd name="connsiteY6" fmla="*/ 62786 h 2189969"/>
              <a:gd name="connsiteX7" fmla="*/ 1155032 w 1915814"/>
              <a:gd name="connsiteY7" fmla="*/ 120538 h 2189969"/>
              <a:gd name="connsiteX8" fmla="*/ 943276 w 1915814"/>
              <a:gd name="connsiteY8" fmla="*/ 197540 h 2189969"/>
              <a:gd name="connsiteX9" fmla="*/ 693019 w 1915814"/>
              <a:gd name="connsiteY9" fmla="*/ 303418 h 2189969"/>
              <a:gd name="connsiteX10" fmla="*/ 423512 w 1915814"/>
              <a:gd name="connsiteY10" fmla="*/ 457422 h 2189969"/>
              <a:gd name="connsiteX11" fmla="*/ 231007 w 1915814"/>
              <a:gd name="connsiteY11" fmla="*/ 601801 h 2189969"/>
              <a:gd name="connsiteX12" fmla="*/ 96253 w 1915814"/>
              <a:gd name="connsiteY12" fmla="*/ 698053 h 2189969"/>
              <a:gd name="connsiteX13" fmla="*/ 0 w 1915814"/>
              <a:gd name="connsiteY13" fmla="*/ 794306 h 2189969"/>
              <a:gd name="connsiteX0" fmla="*/ 0 w 1915814"/>
              <a:gd name="connsiteY0" fmla="*/ 794306 h 2189969"/>
              <a:gd name="connsiteX1" fmla="*/ 1414914 w 1915814"/>
              <a:gd name="connsiteY1" fmla="*/ 2189969 h 2189969"/>
              <a:gd name="connsiteX2" fmla="*/ 1621455 w 1915814"/>
              <a:gd name="connsiteY2" fmla="*/ 1995700 h 2189969"/>
              <a:gd name="connsiteX3" fmla="*/ 1907675 w 1915814"/>
              <a:gd name="connsiteY3" fmla="*/ 1953489 h 2189969"/>
              <a:gd name="connsiteX4" fmla="*/ 1915294 w 1915814"/>
              <a:gd name="connsiteY4" fmla="*/ 0 h 2189969"/>
              <a:gd name="connsiteX5" fmla="*/ 1626670 w 1915814"/>
              <a:gd name="connsiteY5" fmla="*/ 14660 h 2189969"/>
              <a:gd name="connsiteX6" fmla="*/ 1357163 w 1915814"/>
              <a:gd name="connsiteY6" fmla="*/ 62786 h 2189969"/>
              <a:gd name="connsiteX7" fmla="*/ 1155032 w 1915814"/>
              <a:gd name="connsiteY7" fmla="*/ 120538 h 2189969"/>
              <a:gd name="connsiteX8" fmla="*/ 943276 w 1915814"/>
              <a:gd name="connsiteY8" fmla="*/ 197540 h 2189969"/>
              <a:gd name="connsiteX9" fmla="*/ 693019 w 1915814"/>
              <a:gd name="connsiteY9" fmla="*/ 303418 h 2189969"/>
              <a:gd name="connsiteX10" fmla="*/ 423512 w 1915814"/>
              <a:gd name="connsiteY10" fmla="*/ 457422 h 2189969"/>
              <a:gd name="connsiteX11" fmla="*/ 231007 w 1915814"/>
              <a:gd name="connsiteY11" fmla="*/ 601801 h 2189969"/>
              <a:gd name="connsiteX12" fmla="*/ 96253 w 1915814"/>
              <a:gd name="connsiteY12" fmla="*/ 698053 h 2189969"/>
              <a:gd name="connsiteX13" fmla="*/ 0 w 1915814"/>
              <a:gd name="connsiteY13" fmla="*/ 794306 h 2189969"/>
              <a:gd name="connsiteX0" fmla="*/ 0 w 1915814"/>
              <a:gd name="connsiteY0" fmla="*/ 794306 h 2189969"/>
              <a:gd name="connsiteX1" fmla="*/ 1414914 w 1915814"/>
              <a:gd name="connsiteY1" fmla="*/ 2189969 h 2189969"/>
              <a:gd name="connsiteX2" fmla="*/ 1505138 w 1915814"/>
              <a:gd name="connsiteY2" fmla="*/ 2066839 h 2189969"/>
              <a:gd name="connsiteX3" fmla="*/ 1621455 w 1915814"/>
              <a:gd name="connsiteY3" fmla="*/ 1995700 h 2189969"/>
              <a:gd name="connsiteX4" fmla="*/ 1907675 w 1915814"/>
              <a:gd name="connsiteY4" fmla="*/ 1953489 h 2189969"/>
              <a:gd name="connsiteX5" fmla="*/ 1915294 w 1915814"/>
              <a:gd name="connsiteY5" fmla="*/ 0 h 2189969"/>
              <a:gd name="connsiteX6" fmla="*/ 1626670 w 1915814"/>
              <a:gd name="connsiteY6" fmla="*/ 14660 h 2189969"/>
              <a:gd name="connsiteX7" fmla="*/ 1357163 w 1915814"/>
              <a:gd name="connsiteY7" fmla="*/ 62786 h 2189969"/>
              <a:gd name="connsiteX8" fmla="*/ 1155032 w 1915814"/>
              <a:gd name="connsiteY8" fmla="*/ 120538 h 2189969"/>
              <a:gd name="connsiteX9" fmla="*/ 943276 w 1915814"/>
              <a:gd name="connsiteY9" fmla="*/ 197540 h 2189969"/>
              <a:gd name="connsiteX10" fmla="*/ 693019 w 1915814"/>
              <a:gd name="connsiteY10" fmla="*/ 303418 h 2189969"/>
              <a:gd name="connsiteX11" fmla="*/ 423512 w 1915814"/>
              <a:gd name="connsiteY11" fmla="*/ 457422 h 2189969"/>
              <a:gd name="connsiteX12" fmla="*/ 231007 w 1915814"/>
              <a:gd name="connsiteY12" fmla="*/ 601801 h 2189969"/>
              <a:gd name="connsiteX13" fmla="*/ 96253 w 1915814"/>
              <a:gd name="connsiteY13" fmla="*/ 698053 h 2189969"/>
              <a:gd name="connsiteX14" fmla="*/ 0 w 1915814"/>
              <a:gd name="connsiteY14" fmla="*/ 794306 h 2189969"/>
              <a:gd name="connsiteX0" fmla="*/ 0 w 1915814"/>
              <a:gd name="connsiteY0" fmla="*/ 794306 h 2152220"/>
              <a:gd name="connsiteX1" fmla="*/ 1419994 w 1915814"/>
              <a:gd name="connsiteY1" fmla="*/ 2152220 h 2152220"/>
              <a:gd name="connsiteX2" fmla="*/ 1505138 w 1915814"/>
              <a:gd name="connsiteY2" fmla="*/ 2066839 h 2152220"/>
              <a:gd name="connsiteX3" fmla="*/ 1621455 w 1915814"/>
              <a:gd name="connsiteY3" fmla="*/ 1995700 h 2152220"/>
              <a:gd name="connsiteX4" fmla="*/ 1907675 w 1915814"/>
              <a:gd name="connsiteY4" fmla="*/ 1953489 h 2152220"/>
              <a:gd name="connsiteX5" fmla="*/ 1915294 w 1915814"/>
              <a:gd name="connsiteY5" fmla="*/ 0 h 2152220"/>
              <a:gd name="connsiteX6" fmla="*/ 1626670 w 1915814"/>
              <a:gd name="connsiteY6" fmla="*/ 14660 h 2152220"/>
              <a:gd name="connsiteX7" fmla="*/ 1357163 w 1915814"/>
              <a:gd name="connsiteY7" fmla="*/ 62786 h 2152220"/>
              <a:gd name="connsiteX8" fmla="*/ 1155032 w 1915814"/>
              <a:gd name="connsiteY8" fmla="*/ 120538 h 2152220"/>
              <a:gd name="connsiteX9" fmla="*/ 943276 w 1915814"/>
              <a:gd name="connsiteY9" fmla="*/ 197540 h 2152220"/>
              <a:gd name="connsiteX10" fmla="*/ 693019 w 1915814"/>
              <a:gd name="connsiteY10" fmla="*/ 303418 h 2152220"/>
              <a:gd name="connsiteX11" fmla="*/ 423512 w 1915814"/>
              <a:gd name="connsiteY11" fmla="*/ 457422 h 2152220"/>
              <a:gd name="connsiteX12" fmla="*/ 231007 w 1915814"/>
              <a:gd name="connsiteY12" fmla="*/ 601801 h 2152220"/>
              <a:gd name="connsiteX13" fmla="*/ 96253 w 1915814"/>
              <a:gd name="connsiteY13" fmla="*/ 698053 h 2152220"/>
              <a:gd name="connsiteX14" fmla="*/ 0 w 1915814"/>
              <a:gd name="connsiteY14" fmla="*/ 794306 h 2152220"/>
              <a:gd name="connsiteX0" fmla="*/ 0 w 1915814"/>
              <a:gd name="connsiteY0" fmla="*/ 794306 h 2152220"/>
              <a:gd name="connsiteX1" fmla="*/ 1419994 w 1915814"/>
              <a:gd name="connsiteY1" fmla="*/ 2152220 h 2152220"/>
              <a:gd name="connsiteX2" fmla="*/ 1505138 w 1915814"/>
              <a:gd name="connsiteY2" fmla="*/ 2066839 h 2152220"/>
              <a:gd name="connsiteX3" fmla="*/ 1626536 w 1915814"/>
              <a:gd name="connsiteY3" fmla="*/ 2003250 h 2152220"/>
              <a:gd name="connsiteX4" fmla="*/ 1907675 w 1915814"/>
              <a:gd name="connsiteY4" fmla="*/ 1953489 h 2152220"/>
              <a:gd name="connsiteX5" fmla="*/ 1915294 w 1915814"/>
              <a:gd name="connsiteY5" fmla="*/ 0 h 2152220"/>
              <a:gd name="connsiteX6" fmla="*/ 1626670 w 1915814"/>
              <a:gd name="connsiteY6" fmla="*/ 14660 h 2152220"/>
              <a:gd name="connsiteX7" fmla="*/ 1357163 w 1915814"/>
              <a:gd name="connsiteY7" fmla="*/ 62786 h 2152220"/>
              <a:gd name="connsiteX8" fmla="*/ 1155032 w 1915814"/>
              <a:gd name="connsiteY8" fmla="*/ 120538 h 2152220"/>
              <a:gd name="connsiteX9" fmla="*/ 943276 w 1915814"/>
              <a:gd name="connsiteY9" fmla="*/ 197540 h 2152220"/>
              <a:gd name="connsiteX10" fmla="*/ 693019 w 1915814"/>
              <a:gd name="connsiteY10" fmla="*/ 303418 h 2152220"/>
              <a:gd name="connsiteX11" fmla="*/ 423512 w 1915814"/>
              <a:gd name="connsiteY11" fmla="*/ 457422 h 2152220"/>
              <a:gd name="connsiteX12" fmla="*/ 231007 w 1915814"/>
              <a:gd name="connsiteY12" fmla="*/ 601801 h 2152220"/>
              <a:gd name="connsiteX13" fmla="*/ 96253 w 1915814"/>
              <a:gd name="connsiteY13" fmla="*/ 698053 h 2152220"/>
              <a:gd name="connsiteX14" fmla="*/ 0 w 1915814"/>
              <a:gd name="connsiteY14" fmla="*/ 794306 h 2152220"/>
              <a:gd name="connsiteX0" fmla="*/ 0 w 1922916"/>
              <a:gd name="connsiteY0" fmla="*/ 794306 h 2152220"/>
              <a:gd name="connsiteX1" fmla="*/ 1419994 w 1922916"/>
              <a:gd name="connsiteY1" fmla="*/ 2152220 h 2152220"/>
              <a:gd name="connsiteX2" fmla="*/ 1505138 w 1922916"/>
              <a:gd name="connsiteY2" fmla="*/ 2066839 h 2152220"/>
              <a:gd name="connsiteX3" fmla="*/ 1626536 w 1922916"/>
              <a:gd name="connsiteY3" fmla="*/ 2003250 h 2152220"/>
              <a:gd name="connsiteX4" fmla="*/ 1922916 w 1922916"/>
              <a:gd name="connsiteY4" fmla="*/ 1945939 h 2152220"/>
              <a:gd name="connsiteX5" fmla="*/ 1915294 w 1922916"/>
              <a:gd name="connsiteY5" fmla="*/ 0 h 2152220"/>
              <a:gd name="connsiteX6" fmla="*/ 1626670 w 1922916"/>
              <a:gd name="connsiteY6" fmla="*/ 14660 h 2152220"/>
              <a:gd name="connsiteX7" fmla="*/ 1357163 w 1922916"/>
              <a:gd name="connsiteY7" fmla="*/ 62786 h 2152220"/>
              <a:gd name="connsiteX8" fmla="*/ 1155032 w 1922916"/>
              <a:gd name="connsiteY8" fmla="*/ 120538 h 2152220"/>
              <a:gd name="connsiteX9" fmla="*/ 943276 w 1922916"/>
              <a:gd name="connsiteY9" fmla="*/ 197540 h 2152220"/>
              <a:gd name="connsiteX10" fmla="*/ 693019 w 1922916"/>
              <a:gd name="connsiteY10" fmla="*/ 303418 h 2152220"/>
              <a:gd name="connsiteX11" fmla="*/ 423512 w 1922916"/>
              <a:gd name="connsiteY11" fmla="*/ 457422 h 2152220"/>
              <a:gd name="connsiteX12" fmla="*/ 231007 w 1922916"/>
              <a:gd name="connsiteY12" fmla="*/ 601801 h 2152220"/>
              <a:gd name="connsiteX13" fmla="*/ 96253 w 1922916"/>
              <a:gd name="connsiteY13" fmla="*/ 698053 h 2152220"/>
              <a:gd name="connsiteX14" fmla="*/ 0 w 1922916"/>
              <a:gd name="connsiteY14" fmla="*/ 794306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596056 w 1892436"/>
              <a:gd name="connsiteY3" fmla="*/ 2003250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4552 w 1892436"/>
              <a:gd name="connsiteY8" fmla="*/ 120538 h 2152220"/>
              <a:gd name="connsiteX9" fmla="*/ 912796 w 1892436"/>
              <a:gd name="connsiteY9" fmla="*/ 197540 h 2152220"/>
              <a:gd name="connsiteX10" fmla="*/ 662539 w 1892436"/>
              <a:gd name="connsiteY10" fmla="*/ 303418 h 2152220"/>
              <a:gd name="connsiteX11" fmla="*/ 393032 w 1892436"/>
              <a:gd name="connsiteY11" fmla="*/ 457422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596056 w 1892436"/>
              <a:gd name="connsiteY3" fmla="*/ 2003250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4552 w 1892436"/>
              <a:gd name="connsiteY8" fmla="*/ 120538 h 2152220"/>
              <a:gd name="connsiteX9" fmla="*/ 912796 w 1892436"/>
              <a:gd name="connsiteY9" fmla="*/ 182440 h 2152220"/>
              <a:gd name="connsiteX10" fmla="*/ 662539 w 1892436"/>
              <a:gd name="connsiteY10" fmla="*/ 303418 h 2152220"/>
              <a:gd name="connsiteX11" fmla="*/ 393032 w 1892436"/>
              <a:gd name="connsiteY11" fmla="*/ 457422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596056 w 1892436"/>
              <a:gd name="connsiteY3" fmla="*/ 2003250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4552 w 1892436"/>
              <a:gd name="connsiteY8" fmla="*/ 120538 h 2152220"/>
              <a:gd name="connsiteX9" fmla="*/ 912796 w 1892436"/>
              <a:gd name="connsiteY9" fmla="*/ 182440 h 2152220"/>
              <a:gd name="connsiteX10" fmla="*/ 654919 w 1892436"/>
              <a:gd name="connsiteY10" fmla="*/ 295868 h 2152220"/>
              <a:gd name="connsiteX11" fmla="*/ 393032 w 1892436"/>
              <a:gd name="connsiteY11" fmla="*/ 457422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596056 w 1892436"/>
              <a:gd name="connsiteY3" fmla="*/ 2003250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4552 w 1892436"/>
              <a:gd name="connsiteY8" fmla="*/ 120538 h 2152220"/>
              <a:gd name="connsiteX9" fmla="*/ 912796 w 1892436"/>
              <a:gd name="connsiteY9" fmla="*/ 182440 h 2152220"/>
              <a:gd name="connsiteX10" fmla="*/ 654919 w 1892436"/>
              <a:gd name="connsiteY10" fmla="*/ 295868 h 2152220"/>
              <a:gd name="connsiteX11" fmla="*/ 380332 w 1892436"/>
              <a:gd name="connsiteY11" fmla="*/ 462454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596056 w 1892436"/>
              <a:gd name="connsiteY3" fmla="*/ 2003250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2012 w 1892436"/>
              <a:gd name="connsiteY8" fmla="*/ 110472 h 2152220"/>
              <a:gd name="connsiteX9" fmla="*/ 912796 w 1892436"/>
              <a:gd name="connsiteY9" fmla="*/ 182440 h 2152220"/>
              <a:gd name="connsiteX10" fmla="*/ 654919 w 1892436"/>
              <a:gd name="connsiteY10" fmla="*/ 295868 h 2152220"/>
              <a:gd name="connsiteX11" fmla="*/ 380332 w 1892436"/>
              <a:gd name="connsiteY11" fmla="*/ 462454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616376 w 1892436"/>
              <a:gd name="connsiteY3" fmla="*/ 1978084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2012 w 1892436"/>
              <a:gd name="connsiteY8" fmla="*/ 110472 h 2152220"/>
              <a:gd name="connsiteX9" fmla="*/ 912796 w 1892436"/>
              <a:gd name="connsiteY9" fmla="*/ 182440 h 2152220"/>
              <a:gd name="connsiteX10" fmla="*/ 654919 w 1892436"/>
              <a:gd name="connsiteY10" fmla="*/ 295868 h 2152220"/>
              <a:gd name="connsiteX11" fmla="*/ 380332 w 1892436"/>
              <a:gd name="connsiteY11" fmla="*/ 462454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92436"/>
              <a:gd name="connsiteY0" fmla="*/ 789272 h 2152220"/>
              <a:gd name="connsiteX1" fmla="*/ 1389514 w 1892436"/>
              <a:gd name="connsiteY1" fmla="*/ 2152220 h 2152220"/>
              <a:gd name="connsiteX2" fmla="*/ 1474658 w 1892436"/>
              <a:gd name="connsiteY2" fmla="*/ 2066839 h 2152220"/>
              <a:gd name="connsiteX3" fmla="*/ 1616376 w 1892436"/>
              <a:gd name="connsiteY3" fmla="*/ 1978084 h 2152220"/>
              <a:gd name="connsiteX4" fmla="*/ 1892436 w 1892436"/>
              <a:gd name="connsiteY4" fmla="*/ 1945939 h 2152220"/>
              <a:gd name="connsiteX5" fmla="*/ 1884814 w 1892436"/>
              <a:gd name="connsiteY5" fmla="*/ 0 h 2152220"/>
              <a:gd name="connsiteX6" fmla="*/ 1596190 w 1892436"/>
              <a:gd name="connsiteY6" fmla="*/ 14660 h 2152220"/>
              <a:gd name="connsiteX7" fmla="*/ 1326683 w 1892436"/>
              <a:gd name="connsiteY7" fmla="*/ 62786 h 2152220"/>
              <a:gd name="connsiteX8" fmla="*/ 1122012 w 1892436"/>
              <a:gd name="connsiteY8" fmla="*/ 110472 h 2152220"/>
              <a:gd name="connsiteX9" fmla="*/ 912796 w 1892436"/>
              <a:gd name="connsiteY9" fmla="*/ 182440 h 2152220"/>
              <a:gd name="connsiteX10" fmla="*/ 654919 w 1892436"/>
              <a:gd name="connsiteY10" fmla="*/ 295868 h 2152220"/>
              <a:gd name="connsiteX11" fmla="*/ 380332 w 1892436"/>
              <a:gd name="connsiteY11" fmla="*/ 462454 h 2152220"/>
              <a:gd name="connsiteX12" fmla="*/ 200527 w 1892436"/>
              <a:gd name="connsiteY12" fmla="*/ 601801 h 2152220"/>
              <a:gd name="connsiteX13" fmla="*/ 65773 w 1892436"/>
              <a:gd name="connsiteY13" fmla="*/ 698053 h 2152220"/>
              <a:gd name="connsiteX14" fmla="*/ 0 w 1892436"/>
              <a:gd name="connsiteY14" fmla="*/ 789272 h 2152220"/>
              <a:gd name="connsiteX0" fmla="*/ 0 w 1889896"/>
              <a:gd name="connsiteY0" fmla="*/ 789272 h 2152220"/>
              <a:gd name="connsiteX1" fmla="*/ 1389514 w 1889896"/>
              <a:gd name="connsiteY1" fmla="*/ 2152220 h 2152220"/>
              <a:gd name="connsiteX2" fmla="*/ 1474658 w 1889896"/>
              <a:gd name="connsiteY2" fmla="*/ 2066839 h 2152220"/>
              <a:gd name="connsiteX3" fmla="*/ 1616376 w 1889896"/>
              <a:gd name="connsiteY3" fmla="*/ 1978084 h 2152220"/>
              <a:gd name="connsiteX4" fmla="*/ 1889896 w 1889896"/>
              <a:gd name="connsiteY4" fmla="*/ 1933355 h 2152220"/>
              <a:gd name="connsiteX5" fmla="*/ 1884814 w 1889896"/>
              <a:gd name="connsiteY5" fmla="*/ 0 h 2152220"/>
              <a:gd name="connsiteX6" fmla="*/ 1596190 w 1889896"/>
              <a:gd name="connsiteY6" fmla="*/ 14660 h 2152220"/>
              <a:gd name="connsiteX7" fmla="*/ 1326683 w 1889896"/>
              <a:gd name="connsiteY7" fmla="*/ 62786 h 2152220"/>
              <a:gd name="connsiteX8" fmla="*/ 1122012 w 1889896"/>
              <a:gd name="connsiteY8" fmla="*/ 110472 h 2152220"/>
              <a:gd name="connsiteX9" fmla="*/ 912796 w 1889896"/>
              <a:gd name="connsiteY9" fmla="*/ 182440 h 2152220"/>
              <a:gd name="connsiteX10" fmla="*/ 654919 w 1889896"/>
              <a:gd name="connsiteY10" fmla="*/ 295868 h 2152220"/>
              <a:gd name="connsiteX11" fmla="*/ 380332 w 1889896"/>
              <a:gd name="connsiteY11" fmla="*/ 462454 h 2152220"/>
              <a:gd name="connsiteX12" fmla="*/ 200527 w 1889896"/>
              <a:gd name="connsiteY12" fmla="*/ 601801 h 2152220"/>
              <a:gd name="connsiteX13" fmla="*/ 65773 w 1889896"/>
              <a:gd name="connsiteY13" fmla="*/ 698053 h 2152220"/>
              <a:gd name="connsiteX14" fmla="*/ 0 w 1889896"/>
              <a:gd name="connsiteY14" fmla="*/ 789272 h 2152220"/>
              <a:gd name="connsiteX0" fmla="*/ 0 w 1889896"/>
              <a:gd name="connsiteY0" fmla="*/ 789272 h 2134603"/>
              <a:gd name="connsiteX1" fmla="*/ 1371735 w 1889896"/>
              <a:gd name="connsiteY1" fmla="*/ 2134603 h 2134603"/>
              <a:gd name="connsiteX2" fmla="*/ 1474658 w 1889896"/>
              <a:gd name="connsiteY2" fmla="*/ 2066839 h 2134603"/>
              <a:gd name="connsiteX3" fmla="*/ 1616376 w 1889896"/>
              <a:gd name="connsiteY3" fmla="*/ 1978084 h 2134603"/>
              <a:gd name="connsiteX4" fmla="*/ 1889896 w 1889896"/>
              <a:gd name="connsiteY4" fmla="*/ 1933355 h 2134603"/>
              <a:gd name="connsiteX5" fmla="*/ 1884814 w 1889896"/>
              <a:gd name="connsiteY5" fmla="*/ 0 h 2134603"/>
              <a:gd name="connsiteX6" fmla="*/ 1596190 w 1889896"/>
              <a:gd name="connsiteY6" fmla="*/ 14660 h 2134603"/>
              <a:gd name="connsiteX7" fmla="*/ 1326683 w 1889896"/>
              <a:gd name="connsiteY7" fmla="*/ 62786 h 2134603"/>
              <a:gd name="connsiteX8" fmla="*/ 1122012 w 1889896"/>
              <a:gd name="connsiteY8" fmla="*/ 110472 h 2134603"/>
              <a:gd name="connsiteX9" fmla="*/ 912796 w 1889896"/>
              <a:gd name="connsiteY9" fmla="*/ 182440 h 2134603"/>
              <a:gd name="connsiteX10" fmla="*/ 654919 w 1889896"/>
              <a:gd name="connsiteY10" fmla="*/ 295868 h 2134603"/>
              <a:gd name="connsiteX11" fmla="*/ 380332 w 1889896"/>
              <a:gd name="connsiteY11" fmla="*/ 462454 h 2134603"/>
              <a:gd name="connsiteX12" fmla="*/ 200527 w 1889896"/>
              <a:gd name="connsiteY12" fmla="*/ 601801 h 2134603"/>
              <a:gd name="connsiteX13" fmla="*/ 65773 w 1889896"/>
              <a:gd name="connsiteY13" fmla="*/ 698053 h 2134603"/>
              <a:gd name="connsiteX14" fmla="*/ 0 w 1889896"/>
              <a:gd name="connsiteY14" fmla="*/ 789272 h 2134603"/>
              <a:gd name="connsiteX0" fmla="*/ 0 w 1889896"/>
              <a:gd name="connsiteY0" fmla="*/ 789272 h 2134603"/>
              <a:gd name="connsiteX1" fmla="*/ 1371735 w 1889896"/>
              <a:gd name="connsiteY1" fmla="*/ 2134603 h 2134603"/>
              <a:gd name="connsiteX2" fmla="*/ 1469578 w 1889896"/>
              <a:gd name="connsiteY2" fmla="*/ 2049223 h 2134603"/>
              <a:gd name="connsiteX3" fmla="*/ 1616376 w 1889896"/>
              <a:gd name="connsiteY3" fmla="*/ 1978084 h 2134603"/>
              <a:gd name="connsiteX4" fmla="*/ 1889896 w 1889896"/>
              <a:gd name="connsiteY4" fmla="*/ 1933355 h 2134603"/>
              <a:gd name="connsiteX5" fmla="*/ 1884814 w 1889896"/>
              <a:gd name="connsiteY5" fmla="*/ 0 h 2134603"/>
              <a:gd name="connsiteX6" fmla="*/ 1596190 w 1889896"/>
              <a:gd name="connsiteY6" fmla="*/ 14660 h 2134603"/>
              <a:gd name="connsiteX7" fmla="*/ 1326683 w 1889896"/>
              <a:gd name="connsiteY7" fmla="*/ 62786 h 2134603"/>
              <a:gd name="connsiteX8" fmla="*/ 1122012 w 1889896"/>
              <a:gd name="connsiteY8" fmla="*/ 110472 h 2134603"/>
              <a:gd name="connsiteX9" fmla="*/ 912796 w 1889896"/>
              <a:gd name="connsiteY9" fmla="*/ 182440 h 2134603"/>
              <a:gd name="connsiteX10" fmla="*/ 654919 w 1889896"/>
              <a:gd name="connsiteY10" fmla="*/ 295868 h 2134603"/>
              <a:gd name="connsiteX11" fmla="*/ 380332 w 1889896"/>
              <a:gd name="connsiteY11" fmla="*/ 462454 h 2134603"/>
              <a:gd name="connsiteX12" fmla="*/ 200527 w 1889896"/>
              <a:gd name="connsiteY12" fmla="*/ 601801 h 2134603"/>
              <a:gd name="connsiteX13" fmla="*/ 65773 w 1889896"/>
              <a:gd name="connsiteY13" fmla="*/ 698053 h 2134603"/>
              <a:gd name="connsiteX14" fmla="*/ 0 w 1889896"/>
              <a:gd name="connsiteY14" fmla="*/ 789272 h 2134603"/>
              <a:gd name="connsiteX0" fmla="*/ 0 w 1889896"/>
              <a:gd name="connsiteY0" fmla="*/ 789272 h 2134603"/>
              <a:gd name="connsiteX1" fmla="*/ 1371735 w 1889896"/>
              <a:gd name="connsiteY1" fmla="*/ 2134603 h 2134603"/>
              <a:gd name="connsiteX2" fmla="*/ 1472118 w 1889896"/>
              <a:gd name="connsiteY2" fmla="*/ 2056773 h 2134603"/>
              <a:gd name="connsiteX3" fmla="*/ 1616376 w 1889896"/>
              <a:gd name="connsiteY3" fmla="*/ 1978084 h 2134603"/>
              <a:gd name="connsiteX4" fmla="*/ 1889896 w 1889896"/>
              <a:gd name="connsiteY4" fmla="*/ 1933355 h 2134603"/>
              <a:gd name="connsiteX5" fmla="*/ 1884814 w 1889896"/>
              <a:gd name="connsiteY5" fmla="*/ 0 h 2134603"/>
              <a:gd name="connsiteX6" fmla="*/ 1596190 w 1889896"/>
              <a:gd name="connsiteY6" fmla="*/ 14660 h 2134603"/>
              <a:gd name="connsiteX7" fmla="*/ 1326683 w 1889896"/>
              <a:gd name="connsiteY7" fmla="*/ 62786 h 2134603"/>
              <a:gd name="connsiteX8" fmla="*/ 1122012 w 1889896"/>
              <a:gd name="connsiteY8" fmla="*/ 110472 h 2134603"/>
              <a:gd name="connsiteX9" fmla="*/ 912796 w 1889896"/>
              <a:gd name="connsiteY9" fmla="*/ 182440 h 2134603"/>
              <a:gd name="connsiteX10" fmla="*/ 654919 w 1889896"/>
              <a:gd name="connsiteY10" fmla="*/ 295868 h 2134603"/>
              <a:gd name="connsiteX11" fmla="*/ 380332 w 1889896"/>
              <a:gd name="connsiteY11" fmla="*/ 462454 h 2134603"/>
              <a:gd name="connsiteX12" fmla="*/ 200527 w 1889896"/>
              <a:gd name="connsiteY12" fmla="*/ 601801 h 2134603"/>
              <a:gd name="connsiteX13" fmla="*/ 65773 w 1889896"/>
              <a:gd name="connsiteY13" fmla="*/ 698053 h 2134603"/>
              <a:gd name="connsiteX14" fmla="*/ 0 w 1889896"/>
              <a:gd name="connsiteY14" fmla="*/ 789272 h 2134603"/>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96190 w 1889896"/>
              <a:gd name="connsiteY6" fmla="*/ 27243 h 2147186"/>
              <a:gd name="connsiteX7" fmla="*/ 1326683 w 1889896"/>
              <a:gd name="connsiteY7" fmla="*/ 75369 h 2147186"/>
              <a:gd name="connsiteX8" fmla="*/ 1122012 w 1889896"/>
              <a:gd name="connsiteY8" fmla="*/ 123055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6683 w 1889896"/>
              <a:gd name="connsiteY7" fmla="*/ 75369 h 2147186"/>
              <a:gd name="connsiteX8" fmla="*/ 1122012 w 1889896"/>
              <a:gd name="connsiteY8" fmla="*/ 123055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7819 h 2147186"/>
              <a:gd name="connsiteX8" fmla="*/ 1122012 w 1889896"/>
              <a:gd name="connsiteY8" fmla="*/ 123055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7819 h 2147186"/>
              <a:gd name="connsiteX8" fmla="*/ 1122012 w 1889896"/>
              <a:gd name="connsiteY8" fmla="*/ 123055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7819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7819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7819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2796 w 1889896"/>
              <a:gd name="connsiteY9" fmla="*/ 195023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0256 w 1889896"/>
              <a:gd name="connsiteY9" fmla="*/ 184956 h 2147186"/>
              <a:gd name="connsiteX10" fmla="*/ 654919 w 1889896"/>
              <a:gd name="connsiteY10" fmla="*/ 308451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0256 w 1889896"/>
              <a:gd name="connsiteY9" fmla="*/ 184956 h 2147186"/>
              <a:gd name="connsiteX10" fmla="*/ 652379 w 1889896"/>
              <a:gd name="connsiteY10" fmla="*/ 303417 h 2147186"/>
              <a:gd name="connsiteX11" fmla="*/ 380332 w 1889896"/>
              <a:gd name="connsiteY11" fmla="*/ 475037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0256 w 1889896"/>
              <a:gd name="connsiteY9" fmla="*/ 184956 h 2147186"/>
              <a:gd name="connsiteX10" fmla="*/ 652379 w 1889896"/>
              <a:gd name="connsiteY10" fmla="*/ 303417 h 2147186"/>
              <a:gd name="connsiteX11" fmla="*/ 372712 w 1889896"/>
              <a:gd name="connsiteY11" fmla="*/ 464971 h 2147186"/>
              <a:gd name="connsiteX12" fmla="*/ 200527 w 1889896"/>
              <a:gd name="connsiteY12" fmla="*/ 614384 h 2147186"/>
              <a:gd name="connsiteX13" fmla="*/ 65773 w 1889896"/>
              <a:gd name="connsiteY13" fmla="*/ 710636 h 2147186"/>
              <a:gd name="connsiteX14" fmla="*/ 0 w 1889896"/>
              <a:gd name="connsiteY14" fmla="*/ 801855 h 2147186"/>
              <a:gd name="connsiteX0" fmla="*/ 0 w 1889896"/>
              <a:gd name="connsiteY0" fmla="*/ 801855 h 2147186"/>
              <a:gd name="connsiteX1" fmla="*/ 1371735 w 1889896"/>
              <a:gd name="connsiteY1" fmla="*/ 2147186 h 2147186"/>
              <a:gd name="connsiteX2" fmla="*/ 1472118 w 1889896"/>
              <a:gd name="connsiteY2" fmla="*/ 2069356 h 2147186"/>
              <a:gd name="connsiteX3" fmla="*/ 1616376 w 1889896"/>
              <a:gd name="connsiteY3" fmla="*/ 1990667 h 2147186"/>
              <a:gd name="connsiteX4" fmla="*/ 1889896 w 1889896"/>
              <a:gd name="connsiteY4" fmla="*/ 1945938 h 2147186"/>
              <a:gd name="connsiteX5" fmla="*/ 1887354 w 1889896"/>
              <a:gd name="connsiteY5" fmla="*/ 0 h 2147186"/>
              <a:gd name="connsiteX6" fmla="*/ 1588570 w 1889896"/>
              <a:gd name="connsiteY6" fmla="*/ 17177 h 2147186"/>
              <a:gd name="connsiteX7" fmla="*/ 1321604 w 1889896"/>
              <a:gd name="connsiteY7" fmla="*/ 62785 h 2147186"/>
              <a:gd name="connsiteX8" fmla="*/ 1109312 w 1889896"/>
              <a:gd name="connsiteY8" fmla="*/ 120538 h 2147186"/>
              <a:gd name="connsiteX9" fmla="*/ 910256 w 1889896"/>
              <a:gd name="connsiteY9" fmla="*/ 184956 h 2147186"/>
              <a:gd name="connsiteX10" fmla="*/ 652379 w 1889896"/>
              <a:gd name="connsiteY10" fmla="*/ 303417 h 2147186"/>
              <a:gd name="connsiteX11" fmla="*/ 372712 w 1889896"/>
              <a:gd name="connsiteY11" fmla="*/ 464971 h 2147186"/>
              <a:gd name="connsiteX12" fmla="*/ 182747 w 1889896"/>
              <a:gd name="connsiteY12" fmla="*/ 596768 h 2147186"/>
              <a:gd name="connsiteX13" fmla="*/ 65773 w 1889896"/>
              <a:gd name="connsiteY13" fmla="*/ 710636 h 2147186"/>
              <a:gd name="connsiteX14" fmla="*/ 0 w 1889896"/>
              <a:gd name="connsiteY14" fmla="*/ 801855 h 2147186"/>
              <a:gd name="connsiteX0" fmla="*/ 0 w 1905137"/>
              <a:gd name="connsiteY0" fmla="*/ 784239 h 2147186"/>
              <a:gd name="connsiteX1" fmla="*/ 1386976 w 1905137"/>
              <a:gd name="connsiteY1" fmla="*/ 2147186 h 2147186"/>
              <a:gd name="connsiteX2" fmla="*/ 1487359 w 1905137"/>
              <a:gd name="connsiteY2" fmla="*/ 2069356 h 2147186"/>
              <a:gd name="connsiteX3" fmla="*/ 1631617 w 1905137"/>
              <a:gd name="connsiteY3" fmla="*/ 1990667 h 2147186"/>
              <a:gd name="connsiteX4" fmla="*/ 1905137 w 1905137"/>
              <a:gd name="connsiteY4" fmla="*/ 1945938 h 2147186"/>
              <a:gd name="connsiteX5" fmla="*/ 1902595 w 1905137"/>
              <a:gd name="connsiteY5" fmla="*/ 0 h 2147186"/>
              <a:gd name="connsiteX6" fmla="*/ 1603811 w 1905137"/>
              <a:gd name="connsiteY6" fmla="*/ 17177 h 2147186"/>
              <a:gd name="connsiteX7" fmla="*/ 1336845 w 1905137"/>
              <a:gd name="connsiteY7" fmla="*/ 62785 h 2147186"/>
              <a:gd name="connsiteX8" fmla="*/ 1124553 w 1905137"/>
              <a:gd name="connsiteY8" fmla="*/ 120538 h 2147186"/>
              <a:gd name="connsiteX9" fmla="*/ 925497 w 1905137"/>
              <a:gd name="connsiteY9" fmla="*/ 184956 h 2147186"/>
              <a:gd name="connsiteX10" fmla="*/ 667620 w 1905137"/>
              <a:gd name="connsiteY10" fmla="*/ 303417 h 2147186"/>
              <a:gd name="connsiteX11" fmla="*/ 387953 w 1905137"/>
              <a:gd name="connsiteY11" fmla="*/ 464971 h 2147186"/>
              <a:gd name="connsiteX12" fmla="*/ 197988 w 1905137"/>
              <a:gd name="connsiteY12" fmla="*/ 596768 h 2147186"/>
              <a:gd name="connsiteX13" fmla="*/ 81014 w 1905137"/>
              <a:gd name="connsiteY13" fmla="*/ 710636 h 2147186"/>
              <a:gd name="connsiteX14" fmla="*/ 0 w 1905137"/>
              <a:gd name="connsiteY14" fmla="*/ 784239 h 2147186"/>
              <a:gd name="connsiteX0" fmla="*/ 0 w 1905137"/>
              <a:gd name="connsiteY0" fmla="*/ 784239 h 2147186"/>
              <a:gd name="connsiteX1" fmla="*/ 1386976 w 1905137"/>
              <a:gd name="connsiteY1" fmla="*/ 2147186 h 2147186"/>
              <a:gd name="connsiteX2" fmla="*/ 1487359 w 1905137"/>
              <a:gd name="connsiteY2" fmla="*/ 2069356 h 2147186"/>
              <a:gd name="connsiteX3" fmla="*/ 1631617 w 1905137"/>
              <a:gd name="connsiteY3" fmla="*/ 1990667 h 2147186"/>
              <a:gd name="connsiteX4" fmla="*/ 1905137 w 1905137"/>
              <a:gd name="connsiteY4" fmla="*/ 1945938 h 2147186"/>
              <a:gd name="connsiteX5" fmla="*/ 1902595 w 1905137"/>
              <a:gd name="connsiteY5" fmla="*/ 0 h 2147186"/>
              <a:gd name="connsiteX6" fmla="*/ 1603811 w 1905137"/>
              <a:gd name="connsiteY6" fmla="*/ 17177 h 2147186"/>
              <a:gd name="connsiteX7" fmla="*/ 1336845 w 1905137"/>
              <a:gd name="connsiteY7" fmla="*/ 62785 h 2147186"/>
              <a:gd name="connsiteX8" fmla="*/ 1124553 w 1905137"/>
              <a:gd name="connsiteY8" fmla="*/ 120538 h 2147186"/>
              <a:gd name="connsiteX9" fmla="*/ 925497 w 1905137"/>
              <a:gd name="connsiteY9" fmla="*/ 184956 h 2147186"/>
              <a:gd name="connsiteX10" fmla="*/ 667620 w 1905137"/>
              <a:gd name="connsiteY10" fmla="*/ 303417 h 2147186"/>
              <a:gd name="connsiteX11" fmla="*/ 387953 w 1905137"/>
              <a:gd name="connsiteY11" fmla="*/ 464971 h 2147186"/>
              <a:gd name="connsiteX12" fmla="*/ 197988 w 1905137"/>
              <a:gd name="connsiteY12" fmla="*/ 596768 h 2147186"/>
              <a:gd name="connsiteX13" fmla="*/ 75934 w 1905137"/>
              <a:gd name="connsiteY13" fmla="*/ 710636 h 2147186"/>
              <a:gd name="connsiteX14" fmla="*/ 0 w 1905137"/>
              <a:gd name="connsiteY14" fmla="*/ 784239 h 2147186"/>
              <a:gd name="connsiteX0" fmla="*/ 0 w 1905137"/>
              <a:gd name="connsiteY0" fmla="*/ 784239 h 2147186"/>
              <a:gd name="connsiteX1" fmla="*/ 1386976 w 1905137"/>
              <a:gd name="connsiteY1" fmla="*/ 2147186 h 2147186"/>
              <a:gd name="connsiteX2" fmla="*/ 1487359 w 1905137"/>
              <a:gd name="connsiteY2" fmla="*/ 2069356 h 2147186"/>
              <a:gd name="connsiteX3" fmla="*/ 1631617 w 1905137"/>
              <a:gd name="connsiteY3" fmla="*/ 1990667 h 2147186"/>
              <a:gd name="connsiteX4" fmla="*/ 1905137 w 1905137"/>
              <a:gd name="connsiteY4" fmla="*/ 1945938 h 2147186"/>
              <a:gd name="connsiteX5" fmla="*/ 1902595 w 1905137"/>
              <a:gd name="connsiteY5" fmla="*/ 0 h 2147186"/>
              <a:gd name="connsiteX6" fmla="*/ 1603811 w 1905137"/>
              <a:gd name="connsiteY6" fmla="*/ 17177 h 2147186"/>
              <a:gd name="connsiteX7" fmla="*/ 1336845 w 1905137"/>
              <a:gd name="connsiteY7" fmla="*/ 62785 h 2147186"/>
              <a:gd name="connsiteX8" fmla="*/ 1124553 w 1905137"/>
              <a:gd name="connsiteY8" fmla="*/ 120538 h 2147186"/>
              <a:gd name="connsiteX9" fmla="*/ 925497 w 1905137"/>
              <a:gd name="connsiteY9" fmla="*/ 184956 h 2147186"/>
              <a:gd name="connsiteX10" fmla="*/ 667620 w 1905137"/>
              <a:gd name="connsiteY10" fmla="*/ 303417 h 2147186"/>
              <a:gd name="connsiteX11" fmla="*/ 387953 w 1905137"/>
              <a:gd name="connsiteY11" fmla="*/ 464971 h 2147186"/>
              <a:gd name="connsiteX12" fmla="*/ 197988 w 1905137"/>
              <a:gd name="connsiteY12" fmla="*/ 596768 h 2147186"/>
              <a:gd name="connsiteX13" fmla="*/ 75934 w 1905137"/>
              <a:gd name="connsiteY13" fmla="*/ 710636 h 2147186"/>
              <a:gd name="connsiteX14" fmla="*/ 0 w 1905137"/>
              <a:gd name="connsiteY14" fmla="*/ 784239 h 2147186"/>
              <a:gd name="connsiteX0" fmla="*/ 0 w 1910216"/>
              <a:gd name="connsiteY0" fmla="*/ 776689 h 2147186"/>
              <a:gd name="connsiteX1" fmla="*/ 1392055 w 1910216"/>
              <a:gd name="connsiteY1" fmla="*/ 2147186 h 2147186"/>
              <a:gd name="connsiteX2" fmla="*/ 1492438 w 1910216"/>
              <a:gd name="connsiteY2" fmla="*/ 2069356 h 2147186"/>
              <a:gd name="connsiteX3" fmla="*/ 1636696 w 1910216"/>
              <a:gd name="connsiteY3" fmla="*/ 1990667 h 2147186"/>
              <a:gd name="connsiteX4" fmla="*/ 1910216 w 1910216"/>
              <a:gd name="connsiteY4" fmla="*/ 1945938 h 2147186"/>
              <a:gd name="connsiteX5" fmla="*/ 1907674 w 1910216"/>
              <a:gd name="connsiteY5" fmla="*/ 0 h 2147186"/>
              <a:gd name="connsiteX6" fmla="*/ 1608890 w 1910216"/>
              <a:gd name="connsiteY6" fmla="*/ 17177 h 2147186"/>
              <a:gd name="connsiteX7" fmla="*/ 1341924 w 1910216"/>
              <a:gd name="connsiteY7" fmla="*/ 62785 h 2147186"/>
              <a:gd name="connsiteX8" fmla="*/ 1129632 w 1910216"/>
              <a:gd name="connsiteY8" fmla="*/ 120538 h 2147186"/>
              <a:gd name="connsiteX9" fmla="*/ 930576 w 1910216"/>
              <a:gd name="connsiteY9" fmla="*/ 184956 h 2147186"/>
              <a:gd name="connsiteX10" fmla="*/ 672699 w 1910216"/>
              <a:gd name="connsiteY10" fmla="*/ 303417 h 2147186"/>
              <a:gd name="connsiteX11" fmla="*/ 393032 w 1910216"/>
              <a:gd name="connsiteY11" fmla="*/ 464971 h 2147186"/>
              <a:gd name="connsiteX12" fmla="*/ 203067 w 1910216"/>
              <a:gd name="connsiteY12" fmla="*/ 596768 h 2147186"/>
              <a:gd name="connsiteX13" fmla="*/ 81013 w 1910216"/>
              <a:gd name="connsiteY13" fmla="*/ 710636 h 2147186"/>
              <a:gd name="connsiteX14" fmla="*/ 0 w 1910216"/>
              <a:gd name="connsiteY14" fmla="*/ 776689 h 2147186"/>
              <a:gd name="connsiteX0" fmla="*/ 0 w 1910216"/>
              <a:gd name="connsiteY0" fmla="*/ 776689 h 2147186"/>
              <a:gd name="connsiteX1" fmla="*/ 1392055 w 1910216"/>
              <a:gd name="connsiteY1" fmla="*/ 2147186 h 2147186"/>
              <a:gd name="connsiteX2" fmla="*/ 1492438 w 1910216"/>
              <a:gd name="connsiteY2" fmla="*/ 2069356 h 2147186"/>
              <a:gd name="connsiteX3" fmla="*/ 1636696 w 1910216"/>
              <a:gd name="connsiteY3" fmla="*/ 1990667 h 2147186"/>
              <a:gd name="connsiteX4" fmla="*/ 1910216 w 1910216"/>
              <a:gd name="connsiteY4" fmla="*/ 1945938 h 2147186"/>
              <a:gd name="connsiteX5" fmla="*/ 1907674 w 1910216"/>
              <a:gd name="connsiteY5" fmla="*/ 0 h 2147186"/>
              <a:gd name="connsiteX6" fmla="*/ 1608890 w 1910216"/>
              <a:gd name="connsiteY6" fmla="*/ 17177 h 2147186"/>
              <a:gd name="connsiteX7" fmla="*/ 1341924 w 1910216"/>
              <a:gd name="connsiteY7" fmla="*/ 62785 h 2147186"/>
              <a:gd name="connsiteX8" fmla="*/ 1129632 w 1910216"/>
              <a:gd name="connsiteY8" fmla="*/ 120538 h 2147186"/>
              <a:gd name="connsiteX9" fmla="*/ 930576 w 1910216"/>
              <a:gd name="connsiteY9" fmla="*/ 184956 h 2147186"/>
              <a:gd name="connsiteX10" fmla="*/ 672699 w 1910216"/>
              <a:gd name="connsiteY10" fmla="*/ 303417 h 2147186"/>
              <a:gd name="connsiteX11" fmla="*/ 393032 w 1910216"/>
              <a:gd name="connsiteY11" fmla="*/ 464971 h 2147186"/>
              <a:gd name="connsiteX12" fmla="*/ 203067 w 1910216"/>
              <a:gd name="connsiteY12" fmla="*/ 596768 h 2147186"/>
              <a:gd name="connsiteX13" fmla="*/ 81013 w 1910216"/>
              <a:gd name="connsiteY13" fmla="*/ 710636 h 2147186"/>
              <a:gd name="connsiteX14" fmla="*/ 0 w 1910216"/>
              <a:gd name="connsiteY14" fmla="*/ 776689 h 2147186"/>
              <a:gd name="connsiteX0" fmla="*/ 0 w 1910216"/>
              <a:gd name="connsiteY0" fmla="*/ 776689 h 2147186"/>
              <a:gd name="connsiteX1" fmla="*/ 1392055 w 1910216"/>
              <a:gd name="connsiteY1" fmla="*/ 2147186 h 2147186"/>
              <a:gd name="connsiteX2" fmla="*/ 1492438 w 1910216"/>
              <a:gd name="connsiteY2" fmla="*/ 2069356 h 2147186"/>
              <a:gd name="connsiteX3" fmla="*/ 1636696 w 1910216"/>
              <a:gd name="connsiteY3" fmla="*/ 1990667 h 2147186"/>
              <a:gd name="connsiteX4" fmla="*/ 1910216 w 1910216"/>
              <a:gd name="connsiteY4" fmla="*/ 1945938 h 2147186"/>
              <a:gd name="connsiteX5" fmla="*/ 1907674 w 1910216"/>
              <a:gd name="connsiteY5" fmla="*/ 0 h 2147186"/>
              <a:gd name="connsiteX6" fmla="*/ 1608890 w 1910216"/>
              <a:gd name="connsiteY6" fmla="*/ 17177 h 2147186"/>
              <a:gd name="connsiteX7" fmla="*/ 1341924 w 1910216"/>
              <a:gd name="connsiteY7" fmla="*/ 62785 h 2147186"/>
              <a:gd name="connsiteX8" fmla="*/ 1129632 w 1910216"/>
              <a:gd name="connsiteY8" fmla="*/ 120538 h 2147186"/>
              <a:gd name="connsiteX9" fmla="*/ 930576 w 1910216"/>
              <a:gd name="connsiteY9" fmla="*/ 184956 h 2147186"/>
              <a:gd name="connsiteX10" fmla="*/ 672699 w 1910216"/>
              <a:gd name="connsiteY10" fmla="*/ 303417 h 2147186"/>
              <a:gd name="connsiteX11" fmla="*/ 393032 w 1910216"/>
              <a:gd name="connsiteY11" fmla="*/ 464971 h 2147186"/>
              <a:gd name="connsiteX12" fmla="*/ 203067 w 1910216"/>
              <a:gd name="connsiteY12" fmla="*/ 596768 h 2147186"/>
              <a:gd name="connsiteX13" fmla="*/ 81013 w 1910216"/>
              <a:gd name="connsiteY13" fmla="*/ 708119 h 2147186"/>
              <a:gd name="connsiteX14" fmla="*/ 0 w 1910216"/>
              <a:gd name="connsiteY14" fmla="*/ 776689 h 214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0216" h="2147186">
                <a:moveTo>
                  <a:pt x="0" y="776689"/>
                </a:moveTo>
                <a:lnTo>
                  <a:pt x="1392055" y="2147186"/>
                </a:lnTo>
                <a:cubicBezTo>
                  <a:pt x="1430596" y="2109498"/>
                  <a:pt x="1453897" y="2107044"/>
                  <a:pt x="1492438" y="2069356"/>
                </a:cubicBezTo>
                <a:cubicBezTo>
                  <a:pt x="1532904" y="2048160"/>
                  <a:pt x="1596230" y="2011863"/>
                  <a:pt x="1636696" y="1990667"/>
                </a:cubicBezTo>
                <a:cubicBezTo>
                  <a:pt x="1772743" y="1958981"/>
                  <a:pt x="1766549" y="1949942"/>
                  <a:pt x="1910216" y="1945938"/>
                </a:cubicBezTo>
                <a:cubicBezTo>
                  <a:pt x="1906829" y="1292259"/>
                  <a:pt x="1911061" y="653679"/>
                  <a:pt x="1907674" y="0"/>
                </a:cubicBezTo>
                <a:lnTo>
                  <a:pt x="1608890" y="17177"/>
                </a:lnTo>
                <a:cubicBezTo>
                  <a:pt x="1519901" y="34058"/>
                  <a:pt x="1466474" y="35837"/>
                  <a:pt x="1341924" y="62785"/>
                </a:cubicBezTo>
                <a:cubicBezTo>
                  <a:pt x="1230520" y="82875"/>
                  <a:pt x="1200396" y="102965"/>
                  <a:pt x="1129632" y="120538"/>
                </a:cubicBezTo>
                <a:lnTo>
                  <a:pt x="930576" y="184956"/>
                </a:lnTo>
                <a:lnTo>
                  <a:pt x="672699" y="303417"/>
                </a:lnTo>
                <a:lnTo>
                  <a:pt x="393032" y="464971"/>
                </a:lnTo>
                <a:lnTo>
                  <a:pt x="203067" y="596768"/>
                </a:lnTo>
                <a:lnTo>
                  <a:pt x="81013" y="708119"/>
                </a:lnTo>
                <a:cubicBezTo>
                  <a:pt x="53162" y="727619"/>
                  <a:pt x="32931" y="744604"/>
                  <a:pt x="0" y="776689"/>
                </a:cubicBezTo>
                <a:close/>
              </a:path>
            </a:pathLst>
          </a:custGeom>
          <a:solidFill>
            <a:srgbClr val="9CD59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hildren1">
            <a:extLst>
              <a:ext uri="{FF2B5EF4-FFF2-40B4-BE49-F238E27FC236}">
                <a16:creationId xmlns:a16="http://schemas.microsoft.com/office/drawing/2014/main" id="{B09074F9-B666-47B5-93EE-1D16CBE0523E}"/>
              </a:ext>
            </a:extLst>
          </p:cNvPr>
          <p:cNvSpPr/>
          <p:nvPr/>
        </p:nvSpPr>
        <p:spPr>
          <a:xfrm rot="13509884">
            <a:off x="4077797" y="3892168"/>
            <a:ext cx="1591540" cy="1829642"/>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74796 w 1963554"/>
              <a:gd name="connsiteY2" fmla="*/ 2030931 h 2184935"/>
              <a:gd name="connsiteX3" fmla="*/ 1956179 w 1963554"/>
              <a:gd name="connsiteY3" fmla="*/ 1956390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700448 w 1963554"/>
              <a:gd name="connsiteY2" fmla="*/ 2002123 h 2184935"/>
              <a:gd name="connsiteX3" fmla="*/ 1956179 w 1963554"/>
              <a:gd name="connsiteY3" fmla="*/ 1956390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700448 w 1963554"/>
              <a:gd name="connsiteY2" fmla="*/ 2002123 h 2184935"/>
              <a:gd name="connsiteX3" fmla="*/ 1956179 w 1963554"/>
              <a:gd name="connsiteY3" fmla="*/ 1956390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700448 w 1963554"/>
              <a:gd name="connsiteY2" fmla="*/ 2002123 h 2184935"/>
              <a:gd name="connsiteX3" fmla="*/ 1956179 w 1963554"/>
              <a:gd name="connsiteY3" fmla="*/ 1956390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700448 w 1963554"/>
              <a:gd name="connsiteY2" fmla="*/ 2002123 h 2184935"/>
              <a:gd name="connsiteX3" fmla="*/ 1956179 w 1963554"/>
              <a:gd name="connsiteY3" fmla="*/ 1956390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700426 w 1963554"/>
              <a:gd name="connsiteY2" fmla="*/ 1994940 h 2184935"/>
              <a:gd name="connsiteX3" fmla="*/ 1956179 w 1963554"/>
              <a:gd name="connsiteY3" fmla="*/ 1956390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56116"/>
              <a:gd name="connsiteX1" fmla="*/ 1444242 w 1963554"/>
              <a:gd name="connsiteY1" fmla="*/ 2156116 h 2156116"/>
              <a:gd name="connsiteX2" fmla="*/ 1700426 w 1963554"/>
              <a:gd name="connsiteY2" fmla="*/ 1994940 h 2156116"/>
              <a:gd name="connsiteX3" fmla="*/ 1956179 w 1963554"/>
              <a:gd name="connsiteY3" fmla="*/ 1956390 h 2156116"/>
              <a:gd name="connsiteX4" fmla="*/ 1963554 w 1963554"/>
              <a:gd name="connsiteY4" fmla="*/ 0 h 2156116"/>
              <a:gd name="connsiteX5" fmla="*/ 1626670 w 1963554"/>
              <a:gd name="connsiteY5" fmla="*/ 9626 h 2156116"/>
              <a:gd name="connsiteX6" fmla="*/ 1357163 w 1963554"/>
              <a:gd name="connsiteY6" fmla="*/ 57752 h 2156116"/>
              <a:gd name="connsiteX7" fmla="*/ 1155032 w 1963554"/>
              <a:gd name="connsiteY7" fmla="*/ 115504 h 2156116"/>
              <a:gd name="connsiteX8" fmla="*/ 943276 w 1963554"/>
              <a:gd name="connsiteY8" fmla="*/ 192506 h 2156116"/>
              <a:gd name="connsiteX9" fmla="*/ 693019 w 1963554"/>
              <a:gd name="connsiteY9" fmla="*/ 298384 h 2156116"/>
              <a:gd name="connsiteX10" fmla="*/ 423512 w 1963554"/>
              <a:gd name="connsiteY10" fmla="*/ 452388 h 2156116"/>
              <a:gd name="connsiteX11" fmla="*/ 231007 w 1963554"/>
              <a:gd name="connsiteY11" fmla="*/ 596767 h 2156116"/>
              <a:gd name="connsiteX12" fmla="*/ 96253 w 1963554"/>
              <a:gd name="connsiteY12" fmla="*/ 693019 h 2156116"/>
              <a:gd name="connsiteX13" fmla="*/ 0 w 1963554"/>
              <a:gd name="connsiteY13" fmla="*/ 789272 h 2156116"/>
              <a:gd name="connsiteX0" fmla="*/ 0 w 1963554"/>
              <a:gd name="connsiteY0" fmla="*/ 789272 h 2156116"/>
              <a:gd name="connsiteX1" fmla="*/ 1444242 w 1963554"/>
              <a:gd name="connsiteY1" fmla="*/ 2156116 h 2156116"/>
              <a:gd name="connsiteX2" fmla="*/ 1689332 w 1963554"/>
              <a:gd name="connsiteY2" fmla="*/ 1973418 h 2156116"/>
              <a:gd name="connsiteX3" fmla="*/ 1956179 w 1963554"/>
              <a:gd name="connsiteY3" fmla="*/ 1956390 h 2156116"/>
              <a:gd name="connsiteX4" fmla="*/ 1963554 w 1963554"/>
              <a:gd name="connsiteY4" fmla="*/ 0 h 2156116"/>
              <a:gd name="connsiteX5" fmla="*/ 1626670 w 1963554"/>
              <a:gd name="connsiteY5" fmla="*/ 9626 h 2156116"/>
              <a:gd name="connsiteX6" fmla="*/ 1357163 w 1963554"/>
              <a:gd name="connsiteY6" fmla="*/ 57752 h 2156116"/>
              <a:gd name="connsiteX7" fmla="*/ 1155032 w 1963554"/>
              <a:gd name="connsiteY7" fmla="*/ 115504 h 2156116"/>
              <a:gd name="connsiteX8" fmla="*/ 943276 w 1963554"/>
              <a:gd name="connsiteY8" fmla="*/ 192506 h 2156116"/>
              <a:gd name="connsiteX9" fmla="*/ 693019 w 1963554"/>
              <a:gd name="connsiteY9" fmla="*/ 298384 h 2156116"/>
              <a:gd name="connsiteX10" fmla="*/ 423512 w 1963554"/>
              <a:gd name="connsiteY10" fmla="*/ 452388 h 2156116"/>
              <a:gd name="connsiteX11" fmla="*/ 231007 w 1963554"/>
              <a:gd name="connsiteY11" fmla="*/ 596767 h 2156116"/>
              <a:gd name="connsiteX12" fmla="*/ 96253 w 1963554"/>
              <a:gd name="connsiteY12" fmla="*/ 693019 h 2156116"/>
              <a:gd name="connsiteX13" fmla="*/ 0 w 1963554"/>
              <a:gd name="connsiteY13" fmla="*/ 789272 h 2156116"/>
              <a:gd name="connsiteX0" fmla="*/ 0 w 1963554"/>
              <a:gd name="connsiteY0" fmla="*/ 789272 h 2156116"/>
              <a:gd name="connsiteX1" fmla="*/ 1444242 w 1963554"/>
              <a:gd name="connsiteY1" fmla="*/ 2156116 h 2156116"/>
              <a:gd name="connsiteX2" fmla="*/ 1693092 w 1963554"/>
              <a:gd name="connsiteY2" fmla="*/ 2002144 h 2156116"/>
              <a:gd name="connsiteX3" fmla="*/ 1956179 w 1963554"/>
              <a:gd name="connsiteY3" fmla="*/ 1956390 h 2156116"/>
              <a:gd name="connsiteX4" fmla="*/ 1963554 w 1963554"/>
              <a:gd name="connsiteY4" fmla="*/ 0 h 2156116"/>
              <a:gd name="connsiteX5" fmla="*/ 1626670 w 1963554"/>
              <a:gd name="connsiteY5" fmla="*/ 9626 h 2156116"/>
              <a:gd name="connsiteX6" fmla="*/ 1357163 w 1963554"/>
              <a:gd name="connsiteY6" fmla="*/ 57752 h 2156116"/>
              <a:gd name="connsiteX7" fmla="*/ 1155032 w 1963554"/>
              <a:gd name="connsiteY7" fmla="*/ 115504 h 2156116"/>
              <a:gd name="connsiteX8" fmla="*/ 943276 w 1963554"/>
              <a:gd name="connsiteY8" fmla="*/ 192506 h 2156116"/>
              <a:gd name="connsiteX9" fmla="*/ 693019 w 1963554"/>
              <a:gd name="connsiteY9" fmla="*/ 298384 h 2156116"/>
              <a:gd name="connsiteX10" fmla="*/ 423512 w 1963554"/>
              <a:gd name="connsiteY10" fmla="*/ 452388 h 2156116"/>
              <a:gd name="connsiteX11" fmla="*/ 231007 w 1963554"/>
              <a:gd name="connsiteY11" fmla="*/ 596767 h 2156116"/>
              <a:gd name="connsiteX12" fmla="*/ 96253 w 1963554"/>
              <a:gd name="connsiteY12" fmla="*/ 693019 h 2156116"/>
              <a:gd name="connsiteX13" fmla="*/ 0 w 1963554"/>
              <a:gd name="connsiteY13" fmla="*/ 789272 h 2156116"/>
              <a:gd name="connsiteX0" fmla="*/ 0 w 1954357"/>
              <a:gd name="connsiteY0" fmla="*/ 791043 h 2156116"/>
              <a:gd name="connsiteX1" fmla="*/ 1435045 w 1954357"/>
              <a:gd name="connsiteY1" fmla="*/ 2156116 h 2156116"/>
              <a:gd name="connsiteX2" fmla="*/ 1683895 w 1954357"/>
              <a:gd name="connsiteY2" fmla="*/ 2002144 h 2156116"/>
              <a:gd name="connsiteX3" fmla="*/ 1946982 w 1954357"/>
              <a:gd name="connsiteY3" fmla="*/ 1956390 h 2156116"/>
              <a:gd name="connsiteX4" fmla="*/ 1954357 w 1954357"/>
              <a:gd name="connsiteY4" fmla="*/ 0 h 2156116"/>
              <a:gd name="connsiteX5" fmla="*/ 1617473 w 1954357"/>
              <a:gd name="connsiteY5" fmla="*/ 9626 h 2156116"/>
              <a:gd name="connsiteX6" fmla="*/ 1347966 w 1954357"/>
              <a:gd name="connsiteY6" fmla="*/ 57752 h 2156116"/>
              <a:gd name="connsiteX7" fmla="*/ 1145835 w 1954357"/>
              <a:gd name="connsiteY7" fmla="*/ 115504 h 2156116"/>
              <a:gd name="connsiteX8" fmla="*/ 934079 w 1954357"/>
              <a:gd name="connsiteY8" fmla="*/ 192506 h 2156116"/>
              <a:gd name="connsiteX9" fmla="*/ 683822 w 1954357"/>
              <a:gd name="connsiteY9" fmla="*/ 298384 h 2156116"/>
              <a:gd name="connsiteX10" fmla="*/ 414315 w 1954357"/>
              <a:gd name="connsiteY10" fmla="*/ 452388 h 2156116"/>
              <a:gd name="connsiteX11" fmla="*/ 221810 w 1954357"/>
              <a:gd name="connsiteY11" fmla="*/ 596767 h 2156116"/>
              <a:gd name="connsiteX12" fmla="*/ 87056 w 1954357"/>
              <a:gd name="connsiteY12" fmla="*/ 693019 h 2156116"/>
              <a:gd name="connsiteX13" fmla="*/ 0 w 1954357"/>
              <a:gd name="connsiteY13" fmla="*/ 791043 h 2156116"/>
              <a:gd name="connsiteX0" fmla="*/ 0 w 1954357"/>
              <a:gd name="connsiteY0" fmla="*/ 791043 h 2170485"/>
              <a:gd name="connsiteX1" fmla="*/ 1435087 w 1954357"/>
              <a:gd name="connsiteY1" fmla="*/ 2170485 h 2170485"/>
              <a:gd name="connsiteX2" fmla="*/ 1683895 w 1954357"/>
              <a:gd name="connsiteY2" fmla="*/ 2002144 h 2170485"/>
              <a:gd name="connsiteX3" fmla="*/ 1946982 w 1954357"/>
              <a:gd name="connsiteY3" fmla="*/ 1956390 h 2170485"/>
              <a:gd name="connsiteX4" fmla="*/ 1954357 w 1954357"/>
              <a:gd name="connsiteY4" fmla="*/ 0 h 2170485"/>
              <a:gd name="connsiteX5" fmla="*/ 1617473 w 1954357"/>
              <a:gd name="connsiteY5" fmla="*/ 9626 h 2170485"/>
              <a:gd name="connsiteX6" fmla="*/ 1347966 w 1954357"/>
              <a:gd name="connsiteY6" fmla="*/ 57752 h 2170485"/>
              <a:gd name="connsiteX7" fmla="*/ 1145835 w 1954357"/>
              <a:gd name="connsiteY7" fmla="*/ 115504 h 2170485"/>
              <a:gd name="connsiteX8" fmla="*/ 934079 w 1954357"/>
              <a:gd name="connsiteY8" fmla="*/ 192506 h 2170485"/>
              <a:gd name="connsiteX9" fmla="*/ 683822 w 1954357"/>
              <a:gd name="connsiteY9" fmla="*/ 298384 h 2170485"/>
              <a:gd name="connsiteX10" fmla="*/ 414315 w 1954357"/>
              <a:gd name="connsiteY10" fmla="*/ 452388 h 2170485"/>
              <a:gd name="connsiteX11" fmla="*/ 221810 w 1954357"/>
              <a:gd name="connsiteY11" fmla="*/ 596767 h 2170485"/>
              <a:gd name="connsiteX12" fmla="*/ 87056 w 1954357"/>
              <a:gd name="connsiteY12" fmla="*/ 693019 h 2170485"/>
              <a:gd name="connsiteX13" fmla="*/ 0 w 1954357"/>
              <a:gd name="connsiteY13" fmla="*/ 791043 h 2170485"/>
              <a:gd name="connsiteX0" fmla="*/ 0 w 1954357"/>
              <a:gd name="connsiteY0" fmla="*/ 791043 h 2170485"/>
              <a:gd name="connsiteX1" fmla="*/ 1435087 w 1954357"/>
              <a:gd name="connsiteY1" fmla="*/ 2170485 h 2170485"/>
              <a:gd name="connsiteX2" fmla="*/ 1680249 w 1954357"/>
              <a:gd name="connsiteY2" fmla="*/ 2012930 h 2170485"/>
              <a:gd name="connsiteX3" fmla="*/ 1946982 w 1954357"/>
              <a:gd name="connsiteY3" fmla="*/ 1956390 h 2170485"/>
              <a:gd name="connsiteX4" fmla="*/ 1954357 w 1954357"/>
              <a:gd name="connsiteY4" fmla="*/ 0 h 2170485"/>
              <a:gd name="connsiteX5" fmla="*/ 1617473 w 1954357"/>
              <a:gd name="connsiteY5" fmla="*/ 9626 h 2170485"/>
              <a:gd name="connsiteX6" fmla="*/ 1347966 w 1954357"/>
              <a:gd name="connsiteY6" fmla="*/ 57752 h 2170485"/>
              <a:gd name="connsiteX7" fmla="*/ 1145835 w 1954357"/>
              <a:gd name="connsiteY7" fmla="*/ 115504 h 2170485"/>
              <a:gd name="connsiteX8" fmla="*/ 934079 w 1954357"/>
              <a:gd name="connsiteY8" fmla="*/ 192506 h 2170485"/>
              <a:gd name="connsiteX9" fmla="*/ 683822 w 1954357"/>
              <a:gd name="connsiteY9" fmla="*/ 298384 h 2170485"/>
              <a:gd name="connsiteX10" fmla="*/ 414315 w 1954357"/>
              <a:gd name="connsiteY10" fmla="*/ 452388 h 2170485"/>
              <a:gd name="connsiteX11" fmla="*/ 221810 w 1954357"/>
              <a:gd name="connsiteY11" fmla="*/ 596767 h 2170485"/>
              <a:gd name="connsiteX12" fmla="*/ 87056 w 1954357"/>
              <a:gd name="connsiteY12" fmla="*/ 693019 h 2170485"/>
              <a:gd name="connsiteX13" fmla="*/ 0 w 1954357"/>
              <a:gd name="connsiteY13" fmla="*/ 791043 h 2170485"/>
              <a:gd name="connsiteX0" fmla="*/ 0 w 1947240"/>
              <a:gd name="connsiteY0" fmla="*/ 798176 h 2177618"/>
              <a:gd name="connsiteX1" fmla="*/ 1435087 w 1947240"/>
              <a:gd name="connsiteY1" fmla="*/ 2177618 h 2177618"/>
              <a:gd name="connsiteX2" fmla="*/ 1680249 w 1947240"/>
              <a:gd name="connsiteY2" fmla="*/ 2020063 h 2177618"/>
              <a:gd name="connsiteX3" fmla="*/ 1946982 w 1947240"/>
              <a:gd name="connsiteY3" fmla="*/ 1963523 h 2177618"/>
              <a:gd name="connsiteX4" fmla="*/ 1935954 w 1947240"/>
              <a:gd name="connsiteY4" fmla="*/ 0 h 2177618"/>
              <a:gd name="connsiteX5" fmla="*/ 1617473 w 1947240"/>
              <a:gd name="connsiteY5" fmla="*/ 16759 h 2177618"/>
              <a:gd name="connsiteX6" fmla="*/ 1347966 w 1947240"/>
              <a:gd name="connsiteY6" fmla="*/ 64885 h 2177618"/>
              <a:gd name="connsiteX7" fmla="*/ 1145835 w 1947240"/>
              <a:gd name="connsiteY7" fmla="*/ 122637 h 2177618"/>
              <a:gd name="connsiteX8" fmla="*/ 934079 w 1947240"/>
              <a:gd name="connsiteY8" fmla="*/ 199639 h 2177618"/>
              <a:gd name="connsiteX9" fmla="*/ 683822 w 1947240"/>
              <a:gd name="connsiteY9" fmla="*/ 305517 h 2177618"/>
              <a:gd name="connsiteX10" fmla="*/ 414315 w 1947240"/>
              <a:gd name="connsiteY10" fmla="*/ 459521 h 2177618"/>
              <a:gd name="connsiteX11" fmla="*/ 221810 w 1947240"/>
              <a:gd name="connsiteY11" fmla="*/ 603900 h 2177618"/>
              <a:gd name="connsiteX12" fmla="*/ 87056 w 1947240"/>
              <a:gd name="connsiteY12" fmla="*/ 700152 h 2177618"/>
              <a:gd name="connsiteX13" fmla="*/ 0 w 1947240"/>
              <a:gd name="connsiteY13" fmla="*/ 798176 h 2177618"/>
              <a:gd name="connsiteX0" fmla="*/ 0 w 1943623"/>
              <a:gd name="connsiteY0" fmla="*/ 798176 h 2177618"/>
              <a:gd name="connsiteX1" fmla="*/ 1435087 w 1943623"/>
              <a:gd name="connsiteY1" fmla="*/ 2177618 h 2177618"/>
              <a:gd name="connsiteX2" fmla="*/ 1680249 w 1943623"/>
              <a:gd name="connsiteY2" fmla="*/ 2020063 h 2177618"/>
              <a:gd name="connsiteX3" fmla="*/ 1943296 w 1943623"/>
              <a:gd name="connsiteY3" fmla="*/ 1959941 h 2177618"/>
              <a:gd name="connsiteX4" fmla="*/ 1935954 w 1943623"/>
              <a:gd name="connsiteY4" fmla="*/ 0 h 2177618"/>
              <a:gd name="connsiteX5" fmla="*/ 1617473 w 1943623"/>
              <a:gd name="connsiteY5" fmla="*/ 16759 h 2177618"/>
              <a:gd name="connsiteX6" fmla="*/ 1347966 w 1943623"/>
              <a:gd name="connsiteY6" fmla="*/ 64885 h 2177618"/>
              <a:gd name="connsiteX7" fmla="*/ 1145835 w 1943623"/>
              <a:gd name="connsiteY7" fmla="*/ 122637 h 2177618"/>
              <a:gd name="connsiteX8" fmla="*/ 934079 w 1943623"/>
              <a:gd name="connsiteY8" fmla="*/ 199639 h 2177618"/>
              <a:gd name="connsiteX9" fmla="*/ 683822 w 1943623"/>
              <a:gd name="connsiteY9" fmla="*/ 305517 h 2177618"/>
              <a:gd name="connsiteX10" fmla="*/ 414315 w 1943623"/>
              <a:gd name="connsiteY10" fmla="*/ 459521 h 2177618"/>
              <a:gd name="connsiteX11" fmla="*/ 221810 w 1943623"/>
              <a:gd name="connsiteY11" fmla="*/ 603900 h 2177618"/>
              <a:gd name="connsiteX12" fmla="*/ 87056 w 1943623"/>
              <a:gd name="connsiteY12" fmla="*/ 700152 h 2177618"/>
              <a:gd name="connsiteX13" fmla="*/ 0 w 1943623"/>
              <a:gd name="connsiteY13" fmla="*/ 798176 h 2177618"/>
              <a:gd name="connsiteX0" fmla="*/ 0 w 1943623"/>
              <a:gd name="connsiteY0" fmla="*/ 798176 h 2183044"/>
              <a:gd name="connsiteX1" fmla="*/ 1422235 w 1943623"/>
              <a:gd name="connsiteY1" fmla="*/ 2183044 h 2183044"/>
              <a:gd name="connsiteX2" fmla="*/ 1680249 w 1943623"/>
              <a:gd name="connsiteY2" fmla="*/ 2020063 h 2183044"/>
              <a:gd name="connsiteX3" fmla="*/ 1943296 w 1943623"/>
              <a:gd name="connsiteY3" fmla="*/ 1959941 h 2183044"/>
              <a:gd name="connsiteX4" fmla="*/ 1935954 w 1943623"/>
              <a:gd name="connsiteY4" fmla="*/ 0 h 2183044"/>
              <a:gd name="connsiteX5" fmla="*/ 1617473 w 1943623"/>
              <a:gd name="connsiteY5" fmla="*/ 16759 h 2183044"/>
              <a:gd name="connsiteX6" fmla="*/ 1347966 w 1943623"/>
              <a:gd name="connsiteY6" fmla="*/ 64885 h 2183044"/>
              <a:gd name="connsiteX7" fmla="*/ 1145835 w 1943623"/>
              <a:gd name="connsiteY7" fmla="*/ 122637 h 2183044"/>
              <a:gd name="connsiteX8" fmla="*/ 934079 w 1943623"/>
              <a:gd name="connsiteY8" fmla="*/ 199639 h 2183044"/>
              <a:gd name="connsiteX9" fmla="*/ 683822 w 1943623"/>
              <a:gd name="connsiteY9" fmla="*/ 305517 h 2183044"/>
              <a:gd name="connsiteX10" fmla="*/ 414315 w 1943623"/>
              <a:gd name="connsiteY10" fmla="*/ 459521 h 2183044"/>
              <a:gd name="connsiteX11" fmla="*/ 221810 w 1943623"/>
              <a:gd name="connsiteY11" fmla="*/ 603900 h 2183044"/>
              <a:gd name="connsiteX12" fmla="*/ 87056 w 1943623"/>
              <a:gd name="connsiteY12" fmla="*/ 700152 h 2183044"/>
              <a:gd name="connsiteX13" fmla="*/ 0 w 1943623"/>
              <a:gd name="connsiteY13" fmla="*/ 798176 h 2183044"/>
              <a:gd name="connsiteX0" fmla="*/ 0 w 1943623"/>
              <a:gd name="connsiteY0" fmla="*/ 798176 h 2183044"/>
              <a:gd name="connsiteX1" fmla="*/ 1422235 w 1943623"/>
              <a:gd name="connsiteY1" fmla="*/ 2183044 h 2183044"/>
              <a:gd name="connsiteX2" fmla="*/ 1680249 w 1943623"/>
              <a:gd name="connsiteY2" fmla="*/ 2020063 h 2183044"/>
              <a:gd name="connsiteX3" fmla="*/ 1943296 w 1943623"/>
              <a:gd name="connsiteY3" fmla="*/ 1959941 h 2183044"/>
              <a:gd name="connsiteX4" fmla="*/ 1935954 w 1943623"/>
              <a:gd name="connsiteY4" fmla="*/ 0 h 2183044"/>
              <a:gd name="connsiteX5" fmla="*/ 1617473 w 1943623"/>
              <a:gd name="connsiteY5" fmla="*/ 16759 h 2183044"/>
              <a:gd name="connsiteX6" fmla="*/ 1347966 w 1943623"/>
              <a:gd name="connsiteY6" fmla="*/ 64885 h 2183044"/>
              <a:gd name="connsiteX7" fmla="*/ 1145835 w 1943623"/>
              <a:gd name="connsiteY7" fmla="*/ 122637 h 2183044"/>
              <a:gd name="connsiteX8" fmla="*/ 934079 w 1943623"/>
              <a:gd name="connsiteY8" fmla="*/ 199639 h 2183044"/>
              <a:gd name="connsiteX9" fmla="*/ 683822 w 1943623"/>
              <a:gd name="connsiteY9" fmla="*/ 305517 h 2183044"/>
              <a:gd name="connsiteX10" fmla="*/ 414315 w 1943623"/>
              <a:gd name="connsiteY10" fmla="*/ 459521 h 2183044"/>
              <a:gd name="connsiteX11" fmla="*/ 221810 w 1943623"/>
              <a:gd name="connsiteY11" fmla="*/ 603900 h 2183044"/>
              <a:gd name="connsiteX12" fmla="*/ 87056 w 1943623"/>
              <a:gd name="connsiteY12" fmla="*/ 700152 h 2183044"/>
              <a:gd name="connsiteX13" fmla="*/ 0 w 1943623"/>
              <a:gd name="connsiteY13" fmla="*/ 798176 h 2183044"/>
              <a:gd name="connsiteX0" fmla="*/ 0 w 1943623"/>
              <a:gd name="connsiteY0" fmla="*/ 798176 h 2183044"/>
              <a:gd name="connsiteX1" fmla="*/ 1422235 w 1943623"/>
              <a:gd name="connsiteY1" fmla="*/ 2183044 h 2183044"/>
              <a:gd name="connsiteX2" fmla="*/ 1680249 w 1943623"/>
              <a:gd name="connsiteY2" fmla="*/ 2020063 h 2183044"/>
              <a:gd name="connsiteX3" fmla="*/ 1943296 w 1943623"/>
              <a:gd name="connsiteY3" fmla="*/ 1959941 h 2183044"/>
              <a:gd name="connsiteX4" fmla="*/ 1935954 w 1943623"/>
              <a:gd name="connsiteY4" fmla="*/ 0 h 2183044"/>
              <a:gd name="connsiteX5" fmla="*/ 1617473 w 1943623"/>
              <a:gd name="connsiteY5" fmla="*/ 16759 h 2183044"/>
              <a:gd name="connsiteX6" fmla="*/ 1347966 w 1943623"/>
              <a:gd name="connsiteY6" fmla="*/ 64885 h 2183044"/>
              <a:gd name="connsiteX7" fmla="*/ 1145835 w 1943623"/>
              <a:gd name="connsiteY7" fmla="*/ 122637 h 2183044"/>
              <a:gd name="connsiteX8" fmla="*/ 934079 w 1943623"/>
              <a:gd name="connsiteY8" fmla="*/ 199639 h 2183044"/>
              <a:gd name="connsiteX9" fmla="*/ 683822 w 1943623"/>
              <a:gd name="connsiteY9" fmla="*/ 305517 h 2183044"/>
              <a:gd name="connsiteX10" fmla="*/ 414315 w 1943623"/>
              <a:gd name="connsiteY10" fmla="*/ 459521 h 2183044"/>
              <a:gd name="connsiteX11" fmla="*/ 221810 w 1943623"/>
              <a:gd name="connsiteY11" fmla="*/ 603900 h 2183044"/>
              <a:gd name="connsiteX12" fmla="*/ 94431 w 1943623"/>
              <a:gd name="connsiteY12" fmla="*/ 707316 h 2183044"/>
              <a:gd name="connsiteX13" fmla="*/ 0 w 1943623"/>
              <a:gd name="connsiteY13" fmla="*/ 798176 h 21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43623" h="2183044">
                <a:moveTo>
                  <a:pt x="0" y="798176"/>
                </a:moveTo>
                <a:lnTo>
                  <a:pt x="1422235" y="2183044"/>
                </a:lnTo>
                <a:cubicBezTo>
                  <a:pt x="1510007" y="2104168"/>
                  <a:pt x="1581353" y="2066641"/>
                  <a:pt x="1680249" y="2020063"/>
                </a:cubicBezTo>
                <a:cubicBezTo>
                  <a:pt x="1789323" y="1981404"/>
                  <a:pt x="1858052" y="1975185"/>
                  <a:pt x="1943296" y="1959941"/>
                </a:cubicBezTo>
                <a:cubicBezTo>
                  <a:pt x="1945754" y="1307811"/>
                  <a:pt x="1933496" y="652130"/>
                  <a:pt x="1935954" y="0"/>
                </a:cubicBezTo>
                <a:lnTo>
                  <a:pt x="1617473" y="16759"/>
                </a:lnTo>
                <a:lnTo>
                  <a:pt x="1347966" y="64885"/>
                </a:lnTo>
                <a:lnTo>
                  <a:pt x="1145835" y="122637"/>
                </a:lnTo>
                <a:lnTo>
                  <a:pt x="934079" y="199639"/>
                </a:lnTo>
                <a:lnTo>
                  <a:pt x="683822" y="305517"/>
                </a:lnTo>
                <a:lnTo>
                  <a:pt x="414315" y="459521"/>
                </a:lnTo>
                <a:lnTo>
                  <a:pt x="221810" y="603900"/>
                </a:lnTo>
                <a:lnTo>
                  <a:pt x="94431" y="707316"/>
                </a:lnTo>
                <a:lnTo>
                  <a:pt x="0" y="798176"/>
                </a:lnTo>
                <a:close/>
              </a:path>
            </a:pathLst>
          </a:custGeom>
          <a:solidFill>
            <a:srgbClr val="EFB9B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Privilege1">
            <a:extLst>
              <a:ext uri="{FF2B5EF4-FFF2-40B4-BE49-F238E27FC236}">
                <a16:creationId xmlns:a16="http://schemas.microsoft.com/office/drawing/2014/main" id="{FC0751CE-BC8F-4D96-98E9-4F7E60F3A864}"/>
              </a:ext>
            </a:extLst>
          </p:cNvPr>
          <p:cNvSpPr/>
          <p:nvPr/>
        </p:nvSpPr>
        <p:spPr>
          <a:xfrm rot="16200000">
            <a:off x="3086708" y="3136944"/>
            <a:ext cx="1590727" cy="1824660"/>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74796 w 1963554"/>
              <a:gd name="connsiteY2" fmla="*/ 2030931 h 2184935"/>
              <a:gd name="connsiteX3" fmla="*/ 1805421 w 1963554"/>
              <a:gd name="connsiteY3" fmla="*/ 1973299 h 2184935"/>
              <a:gd name="connsiteX4" fmla="*/ 1963554 w 1963554"/>
              <a:gd name="connsiteY4" fmla="*/ 1963554 h 2184935"/>
              <a:gd name="connsiteX5" fmla="*/ 1963554 w 1963554"/>
              <a:gd name="connsiteY5" fmla="*/ 0 h 2184935"/>
              <a:gd name="connsiteX6" fmla="*/ 1626670 w 1963554"/>
              <a:gd name="connsiteY6" fmla="*/ 9626 h 2184935"/>
              <a:gd name="connsiteX7" fmla="*/ 1357163 w 1963554"/>
              <a:gd name="connsiteY7" fmla="*/ 57752 h 2184935"/>
              <a:gd name="connsiteX8" fmla="*/ 1155032 w 1963554"/>
              <a:gd name="connsiteY8" fmla="*/ 115504 h 2184935"/>
              <a:gd name="connsiteX9" fmla="*/ 943276 w 1963554"/>
              <a:gd name="connsiteY9" fmla="*/ 192506 h 2184935"/>
              <a:gd name="connsiteX10" fmla="*/ 693019 w 1963554"/>
              <a:gd name="connsiteY10" fmla="*/ 298384 h 2184935"/>
              <a:gd name="connsiteX11" fmla="*/ 423512 w 1963554"/>
              <a:gd name="connsiteY11" fmla="*/ 452388 h 2184935"/>
              <a:gd name="connsiteX12" fmla="*/ 231007 w 1963554"/>
              <a:gd name="connsiteY12" fmla="*/ 596767 h 2184935"/>
              <a:gd name="connsiteX13" fmla="*/ 96253 w 1963554"/>
              <a:gd name="connsiteY13" fmla="*/ 693019 h 2184935"/>
              <a:gd name="connsiteX14" fmla="*/ 0 w 1963554"/>
              <a:gd name="connsiteY14" fmla="*/ 789272 h 2184935"/>
              <a:gd name="connsiteX0" fmla="*/ 0 w 1963554"/>
              <a:gd name="connsiteY0" fmla="*/ 789272 h 2184935"/>
              <a:gd name="connsiteX1" fmla="*/ 1414914 w 1963554"/>
              <a:gd name="connsiteY1" fmla="*/ 2184935 h 2184935"/>
              <a:gd name="connsiteX2" fmla="*/ 1588996 w 1963554"/>
              <a:gd name="connsiteY2" fmla="*/ 2062772 h 2184935"/>
              <a:gd name="connsiteX3" fmla="*/ 1674796 w 1963554"/>
              <a:gd name="connsiteY3" fmla="*/ 2030931 h 2184935"/>
              <a:gd name="connsiteX4" fmla="*/ 1805421 w 1963554"/>
              <a:gd name="connsiteY4" fmla="*/ 1973299 h 2184935"/>
              <a:gd name="connsiteX5" fmla="*/ 1963554 w 1963554"/>
              <a:gd name="connsiteY5" fmla="*/ 1963554 h 2184935"/>
              <a:gd name="connsiteX6" fmla="*/ 1963554 w 1963554"/>
              <a:gd name="connsiteY6" fmla="*/ 0 h 2184935"/>
              <a:gd name="connsiteX7" fmla="*/ 1626670 w 1963554"/>
              <a:gd name="connsiteY7" fmla="*/ 9626 h 2184935"/>
              <a:gd name="connsiteX8" fmla="*/ 1357163 w 1963554"/>
              <a:gd name="connsiteY8" fmla="*/ 57752 h 2184935"/>
              <a:gd name="connsiteX9" fmla="*/ 1155032 w 1963554"/>
              <a:gd name="connsiteY9" fmla="*/ 115504 h 2184935"/>
              <a:gd name="connsiteX10" fmla="*/ 943276 w 1963554"/>
              <a:gd name="connsiteY10" fmla="*/ 192506 h 2184935"/>
              <a:gd name="connsiteX11" fmla="*/ 693019 w 1963554"/>
              <a:gd name="connsiteY11" fmla="*/ 298384 h 2184935"/>
              <a:gd name="connsiteX12" fmla="*/ 423512 w 1963554"/>
              <a:gd name="connsiteY12" fmla="*/ 452388 h 2184935"/>
              <a:gd name="connsiteX13" fmla="*/ 231007 w 1963554"/>
              <a:gd name="connsiteY13" fmla="*/ 596767 h 2184935"/>
              <a:gd name="connsiteX14" fmla="*/ 96253 w 1963554"/>
              <a:gd name="connsiteY14" fmla="*/ 693019 h 2184935"/>
              <a:gd name="connsiteX15" fmla="*/ 0 w 1963554"/>
              <a:gd name="connsiteY15" fmla="*/ 789272 h 2184935"/>
              <a:gd name="connsiteX0" fmla="*/ 0 w 1963554"/>
              <a:gd name="connsiteY0" fmla="*/ 789272 h 2152628"/>
              <a:gd name="connsiteX1" fmla="*/ 1450150 w 1963554"/>
              <a:gd name="connsiteY1" fmla="*/ 2152628 h 2152628"/>
              <a:gd name="connsiteX2" fmla="*/ 1588996 w 1963554"/>
              <a:gd name="connsiteY2" fmla="*/ 2062772 h 2152628"/>
              <a:gd name="connsiteX3" fmla="*/ 1674796 w 1963554"/>
              <a:gd name="connsiteY3" fmla="*/ 2030931 h 2152628"/>
              <a:gd name="connsiteX4" fmla="*/ 1805421 w 1963554"/>
              <a:gd name="connsiteY4" fmla="*/ 1973299 h 2152628"/>
              <a:gd name="connsiteX5" fmla="*/ 1963554 w 1963554"/>
              <a:gd name="connsiteY5" fmla="*/ 1963554 h 2152628"/>
              <a:gd name="connsiteX6" fmla="*/ 1963554 w 1963554"/>
              <a:gd name="connsiteY6" fmla="*/ 0 h 2152628"/>
              <a:gd name="connsiteX7" fmla="*/ 1626670 w 1963554"/>
              <a:gd name="connsiteY7" fmla="*/ 9626 h 2152628"/>
              <a:gd name="connsiteX8" fmla="*/ 1357163 w 1963554"/>
              <a:gd name="connsiteY8" fmla="*/ 57752 h 2152628"/>
              <a:gd name="connsiteX9" fmla="*/ 1155032 w 1963554"/>
              <a:gd name="connsiteY9" fmla="*/ 115504 h 2152628"/>
              <a:gd name="connsiteX10" fmla="*/ 943276 w 1963554"/>
              <a:gd name="connsiteY10" fmla="*/ 192506 h 2152628"/>
              <a:gd name="connsiteX11" fmla="*/ 693019 w 1963554"/>
              <a:gd name="connsiteY11" fmla="*/ 298384 h 2152628"/>
              <a:gd name="connsiteX12" fmla="*/ 423512 w 1963554"/>
              <a:gd name="connsiteY12" fmla="*/ 452388 h 2152628"/>
              <a:gd name="connsiteX13" fmla="*/ 231007 w 1963554"/>
              <a:gd name="connsiteY13" fmla="*/ 596767 h 2152628"/>
              <a:gd name="connsiteX14" fmla="*/ 96253 w 1963554"/>
              <a:gd name="connsiteY14" fmla="*/ 693019 h 2152628"/>
              <a:gd name="connsiteX15" fmla="*/ 0 w 1963554"/>
              <a:gd name="connsiteY15" fmla="*/ 789272 h 2152628"/>
              <a:gd name="connsiteX0" fmla="*/ 0 w 1963554"/>
              <a:gd name="connsiteY0" fmla="*/ 779646 h 2143002"/>
              <a:gd name="connsiteX1" fmla="*/ 1450150 w 1963554"/>
              <a:gd name="connsiteY1" fmla="*/ 2143002 h 2143002"/>
              <a:gd name="connsiteX2" fmla="*/ 1588996 w 1963554"/>
              <a:gd name="connsiteY2" fmla="*/ 2053146 h 2143002"/>
              <a:gd name="connsiteX3" fmla="*/ 1674796 w 1963554"/>
              <a:gd name="connsiteY3" fmla="*/ 2021305 h 2143002"/>
              <a:gd name="connsiteX4" fmla="*/ 1805421 w 1963554"/>
              <a:gd name="connsiteY4" fmla="*/ 1963673 h 2143002"/>
              <a:gd name="connsiteX5" fmla="*/ 1963554 w 1963554"/>
              <a:gd name="connsiteY5" fmla="*/ 1953928 h 2143002"/>
              <a:gd name="connsiteX6" fmla="*/ 1958520 w 1963554"/>
              <a:gd name="connsiteY6" fmla="*/ 27654 h 2143002"/>
              <a:gd name="connsiteX7" fmla="*/ 1626670 w 1963554"/>
              <a:gd name="connsiteY7" fmla="*/ 0 h 2143002"/>
              <a:gd name="connsiteX8" fmla="*/ 1357163 w 1963554"/>
              <a:gd name="connsiteY8" fmla="*/ 48126 h 2143002"/>
              <a:gd name="connsiteX9" fmla="*/ 1155032 w 1963554"/>
              <a:gd name="connsiteY9" fmla="*/ 105878 h 2143002"/>
              <a:gd name="connsiteX10" fmla="*/ 943276 w 1963554"/>
              <a:gd name="connsiteY10" fmla="*/ 182880 h 2143002"/>
              <a:gd name="connsiteX11" fmla="*/ 693019 w 1963554"/>
              <a:gd name="connsiteY11" fmla="*/ 288758 h 2143002"/>
              <a:gd name="connsiteX12" fmla="*/ 423512 w 1963554"/>
              <a:gd name="connsiteY12" fmla="*/ 442762 h 2143002"/>
              <a:gd name="connsiteX13" fmla="*/ 231007 w 1963554"/>
              <a:gd name="connsiteY13" fmla="*/ 587141 h 2143002"/>
              <a:gd name="connsiteX14" fmla="*/ 96253 w 1963554"/>
              <a:gd name="connsiteY14" fmla="*/ 683393 h 2143002"/>
              <a:gd name="connsiteX15" fmla="*/ 0 w 1963554"/>
              <a:gd name="connsiteY15" fmla="*/ 779646 h 2143002"/>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57163 w 1963554"/>
              <a:gd name="connsiteY8" fmla="*/ 20472 h 2115348"/>
              <a:gd name="connsiteX9" fmla="*/ 1155032 w 1963554"/>
              <a:gd name="connsiteY9" fmla="*/ 78224 h 2115348"/>
              <a:gd name="connsiteX10" fmla="*/ 943276 w 1963554"/>
              <a:gd name="connsiteY10" fmla="*/ 155226 h 2115348"/>
              <a:gd name="connsiteX11" fmla="*/ 693019 w 1963554"/>
              <a:gd name="connsiteY11" fmla="*/ 261104 h 2115348"/>
              <a:gd name="connsiteX12" fmla="*/ 423512 w 1963554"/>
              <a:gd name="connsiteY12" fmla="*/ 415108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55032 w 1963554"/>
              <a:gd name="connsiteY9" fmla="*/ 78224 h 2115348"/>
              <a:gd name="connsiteX10" fmla="*/ 943276 w 1963554"/>
              <a:gd name="connsiteY10" fmla="*/ 155226 h 2115348"/>
              <a:gd name="connsiteX11" fmla="*/ 693019 w 1963554"/>
              <a:gd name="connsiteY11" fmla="*/ 261104 h 2115348"/>
              <a:gd name="connsiteX12" fmla="*/ 423512 w 1963554"/>
              <a:gd name="connsiteY12" fmla="*/ 415108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55032 w 1963554"/>
              <a:gd name="connsiteY9" fmla="*/ 78224 h 2115348"/>
              <a:gd name="connsiteX10" fmla="*/ 943276 w 1963554"/>
              <a:gd name="connsiteY10" fmla="*/ 155226 h 2115348"/>
              <a:gd name="connsiteX11" fmla="*/ 693019 w 1963554"/>
              <a:gd name="connsiteY11" fmla="*/ 261104 h 2115348"/>
              <a:gd name="connsiteX12" fmla="*/ 423512 w 1963554"/>
              <a:gd name="connsiteY12" fmla="*/ 415108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42449 w 1963554"/>
              <a:gd name="connsiteY9" fmla="*/ 125446 h 2115348"/>
              <a:gd name="connsiteX10" fmla="*/ 943276 w 1963554"/>
              <a:gd name="connsiteY10" fmla="*/ 155226 h 2115348"/>
              <a:gd name="connsiteX11" fmla="*/ 693019 w 1963554"/>
              <a:gd name="connsiteY11" fmla="*/ 261104 h 2115348"/>
              <a:gd name="connsiteX12" fmla="*/ 423512 w 1963554"/>
              <a:gd name="connsiteY12" fmla="*/ 415108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42449 w 1963554"/>
              <a:gd name="connsiteY9" fmla="*/ 125446 h 2115348"/>
              <a:gd name="connsiteX10" fmla="*/ 943276 w 1963554"/>
              <a:gd name="connsiteY10" fmla="*/ 155226 h 2115348"/>
              <a:gd name="connsiteX11" fmla="*/ 693019 w 1963554"/>
              <a:gd name="connsiteY11" fmla="*/ 261104 h 2115348"/>
              <a:gd name="connsiteX12" fmla="*/ 423512 w 1963554"/>
              <a:gd name="connsiteY12" fmla="*/ 415108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42449 w 1963554"/>
              <a:gd name="connsiteY9" fmla="*/ 125446 h 2115348"/>
              <a:gd name="connsiteX10" fmla="*/ 940759 w 1963554"/>
              <a:gd name="connsiteY10" fmla="*/ 202448 h 2115348"/>
              <a:gd name="connsiteX11" fmla="*/ 693019 w 1963554"/>
              <a:gd name="connsiteY11" fmla="*/ 261104 h 2115348"/>
              <a:gd name="connsiteX12" fmla="*/ 423512 w 1963554"/>
              <a:gd name="connsiteY12" fmla="*/ 415108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42449 w 1963554"/>
              <a:gd name="connsiteY9" fmla="*/ 125446 h 2115348"/>
              <a:gd name="connsiteX10" fmla="*/ 940759 w 1963554"/>
              <a:gd name="connsiteY10" fmla="*/ 202448 h 2115348"/>
              <a:gd name="connsiteX11" fmla="*/ 698053 w 1963554"/>
              <a:gd name="connsiteY11" fmla="*/ 308325 h 2115348"/>
              <a:gd name="connsiteX12" fmla="*/ 423512 w 1963554"/>
              <a:gd name="connsiteY12" fmla="*/ 415108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42449 w 1963554"/>
              <a:gd name="connsiteY9" fmla="*/ 125446 h 2115348"/>
              <a:gd name="connsiteX10" fmla="*/ 940759 w 1963554"/>
              <a:gd name="connsiteY10" fmla="*/ 202448 h 2115348"/>
              <a:gd name="connsiteX11" fmla="*/ 698053 w 1963554"/>
              <a:gd name="connsiteY11" fmla="*/ 308325 h 2115348"/>
              <a:gd name="connsiteX12" fmla="*/ 441128 w 1963554"/>
              <a:gd name="connsiteY12" fmla="*/ 474757 h 2115348"/>
              <a:gd name="connsiteX13" fmla="*/ 231007 w 1963554"/>
              <a:gd name="connsiteY13" fmla="*/ 559487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42449 w 1963554"/>
              <a:gd name="connsiteY9" fmla="*/ 125446 h 2115348"/>
              <a:gd name="connsiteX10" fmla="*/ 940759 w 1963554"/>
              <a:gd name="connsiteY10" fmla="*/ 202448 h 2115348"/>
              <a:gd name="connsiteX11" fmla="*/ 698053 w 1963554"/>
              <a:gd name="connsiteY11" fmla="*/ 308325 h 2115348"/>
              <a:gd name="connsiteX12" fmla="*/ 441128 w 1963554"/>
              <a:gd name="connsiteY12" fmla="*/ 474757 h 2115348"/>
              <a:gd name="connsiteX13" fmla="*/ 258689 w 1963554"/>
              <a:gd name="connsiteY13" fmla="*/ 601738 h 2115348"/>
              <a:gd name="connsiteX14" fmla="*/ 96253 w 1963554"/>
              <a:gd name="connsiteY14" fmla="*/ 655739 h 2115348"/>
              <a:gd name="connsiteX15" fmla="*/ 0 w 1963554"/>
              <a:gd name="connsiteY15" fmla="*/ 751992 h 2115348"/>
              <a:gd name="connsiteX0" fmla="*/ 0 w 1963554"/>
              <a:gd name="connsiteY0" fmla="*/ 751992 h 2115348"/>
              <a:gd name="connsiteX1" fmla="*/ 1450150 w 1963554"/>
              <a:gd name="connsiteY1" fmla="*/ 2115348 h 2115348"/>
              <a:gd name="connsiteX2" fmla="*/ 1588996 w 1963554"/>
              <a:gd name="connsiteY2" fmla="*/ 2025492 h 2115348"/>
              <a:gd name="connsiteX3" fmla="*/ 1674796 w 1963554"/>
              <a:gd name="connsiteY3" fmla="*/ 1993651 h 2115348"/>
              <a:gd name="connsiteX4" fmla="*/ 1805421 w 1963554"/>
              <a:gd name="connsiteY4" fmla="*/ 1936019 h 2115348"/>
              <a:gd name="connsiteX5" fmla="*/ 1963554 w 1963554"/>
              <a:gd name="connsiteY5" fmla="*/ 1926274 h 2115348"/>
              <a:gd name="connsiteX6" fmla="*/ 1958520 w 1963554"/>
              <a:gd name="connsiteY6" fmla="*/ 0 h 2115348"/>
              <a:gd name="connsiteX7" fmla="*/ 1624152 w 1963554"/>
              <a:gd name="connsiteY7" fmla="*/ 17082 h 2115348"/>
              <a:gd name="connsiteX8" fmla="*/ 1367229 w 1963554"/>
              <a:gd name="connsiteY8" fmla="*/ 60237 h 2115348"/>
              <a:gd name="connsiteX9" fmla="*/ 1142449 w 1963554"/>
              <a:gd name="connsiteY9" fmla="*/ 125446 h 2115348"/>
              <a:gd name="connsiteX10" fmla="*/ 940759 w 1963554"/>
              <a:gd name="connsiteY10" fmla="*/ 202448 h 2115348"/>
              <a:gd name="connsiteX11" fmla="*/ 698053 w 1963554"/>
              <a:gd name="connsiteY11" fmla="*/ 308325 h 2115348"/>
              <a:gd name="connsiteX12" fmla="*/ 441128 w 1963554"/>
              <a:gd name="connsiteY12" fmla="*/ 474757 h 2115348"/>
              <a:gd name="connsiteX13" fmla="*/ 258689 w 1963554"/>
              <a:gd name="connsiteY13" fmla="*/ 601738 h 2115348"/>
              <a:gd name="connsiteX14" fmla="*/ 166718 w 1963554"/>
              <a:gd name="connsiteY14" fmla="*/ 690533 h 2115348"/>
              <a:gd name="connsiteX15" fmla="*/ 0 w 1963554"/>
              <a:gd name="connsiteY15" fmla="*/ 751992 h 2115348"/>
              <a:gd name="connsiteX0" fmla="*/ 0 w 1880506"/>
              <a:gd name="connsiteY0" fmla="*/ 766904 h 2115348"/>
              <a:gd name="connsiteX1" fmla="*/ 1367102 w 1880506"/>
              <a:gd name="connsiteY1" fmla="*/ 2115348 h 2115348"/>
              <a:gd name="connsiteX2" fmla="*/ 1505948 w 1880506"/>
              <a:gd name="connsiteY2" fmla="*/ 2025492 h 2115348"/>
              <a:gd name="connsiteX3" fmla="*/ 1591748 w 1880506"/>
              <a:gd name="connsiteY3" fmla="*/ 1993651 h 2115348"/>
              <a:gd name="connsiteX4" fmla="*/ 1722373 w 1880506"/>
              <a:gd name="connsiteY4" fmla="*/ 1936019 h 2115348"/>
              <a:gd name="connsiteX5" fmla="*/ 1880506 w 1880506"/>
              <a:gd name="connsiteY5" fmla="*/ 1926274 h 2115348"/>
              <a:gd name="connsiteX6" fmla="*/ 1875472 w 1880506"/>
              <a:gd name="connsiteY6" fmla="*/ 0 h 2115348"/>
              <a:gd name="connsiteX7" fmla="*/ 1541104 w 1880506"/>
              <a:gd name="connsiteY7" fmla="*/ 17082 h 2115348"/>
              <a:gd name="connsiteX8" fmla="*/ 1284181 w 1880506"/>
              <a:gd name="connsiteY8" fmla="*/ 60237 h 2115348"/>
              <a:gd name="connsiteX9" fmla="*/ 1059401 w 1880506"/>
              <a:gd name="connsiteY9" fmla="*/ 125446 h 2115348"/>
              <a:gd name="connsiteX10" fmla="*/ 857711 w 1880506"/>
              <a:gd name="connsiteY10" fmla="*/ 202448 h 2115348"/>
              <a:gd name="connsiteX11" fmla="*/ 615005 w 1880506"/>
              <a:gd name="connsiteY11" fmla="*/ 308325 h 2115348"/>
              <a:gd name="connsiteX12" fmla="*/ 358080 w 1880506"/>
              <a:gd name="connsiteY12" fmla="*/ 474757 h 2115348"/>
              <a:gd name="connsiteX13" fmla="*/ 175641 w 1880506"/>
              <a:gd name="connsiteY13" fmla="*/ 601738 h 2115348"/>
              <a:gd name="connsiteX14" fmla="*/ 83670 w 1880506"/>
              <a:gd name="connsiteY14" fmla="*/ 690533 h 2115348"/>
              <a:gd name="connsiteX15" fmla="*/ 0 w 1880506"/>
              <a:gd name="connsiteY15" fmla="*/ 766904 h 2115348"/>
              <a:gd name="connsiteX0" fmla="*/ 0 w 1880506"/>
              <a:gd name="connsiteY0" fmla="*/ 766904 h 2127777"/>
              <a:gd name="connsiteX1" fmla="*/ 1377171 w 1880506"/>
              <a:gd name="connsiteY1" fmla="*/ 2127777 h 2127777"/>
              <a:gd name="connsiteX2" fmla="*/ 1505948 w 1880506"/>
              <a:gd name="connsiteY2" fmla="*/ 2025492 h 2127777"/>
              <a:gd name="connsiteX3" fmla="*/ 1591748 w 1880506"/>
              <a:gd name="connsiteY3" fmla="*/ 1993651 h 2127777"/>
              <a:gd name="connsiteX4" fmla="*/ 1722373 w 1880506"/>
              <a:gd name="connsiteY4" fmla="*/ 1936019 h 2127777"/>
              <a:gd name="connsiteX5" fmla="*/ 1880506 w 1880506"/>
              <a:gd name="connsiteY5" fmla="*/ 1926274 h 2127777"/>
              <a:gd name="connsiteX6" fmla="*/ 1875472 w 1880506"/>
              <a:gd name="connsiteY6" fmla="*/ 0 h 2127777"/>
              <a:gd name="connsiteX7" fmla="*/ 1541104 w 1880506"/>
              <a:gd name="connsiteY7" fmla="*/ 17082 h 2127777"/>
              <a:gd name="connsiteX8" fmla="*/ 1284181 w 1880506"/>
              <a:gd name="connsiteY8" fmla="*/ 60237 h 2127777"/>
              <a:gd name="connsiteX9" fmla="*/ 1059401 w 1880506"/>
              <a:gd name="connsiteY9" fmla="*/ 125446 h 2127777"/>
              <a:gd name="connsiteX10" fmla="*/ 857711 w 1880506"/>
              <a:gd name="connsiteY10" fmla="*/ 202448 h 2127777"/>
              <a:gd name="connsiteX11" fmla="*/ 615005 w 1880506"/>
              <a:gd name="connsiteY11" fmla="*/ 308325 h 2127777"/>
              <a:gd name="connsiteX12" fmla="*/ 358080 w 1880506"/>
              <a:gd name="connsiteY12" fmla="*/ 474757 h 2127777"/>
              <a:gd name="connsiteX13" fmla="*/ 175641 w 1880506"/>
              <a:gd name="connsiteY13" fmla="*/ 601738 h 2127777"/>
              <a:gd name="connsiteX14" fmla="*/ 83670 w 1880506"/>
              <a:gd name="connsiteY14" fmla="*/ 690533 h 2127777"/>
              <a:gd name="connsiteX15" fmla="*/ 0 w 1880506"/>
              <a:gd name="connsiteY15" fmla="*/ 766904 h 2127777"/>
              <a:gd name="connsiteX0" fmla="*/ 0 w 1880506"/>
              <a:gd name="connsiteY0" fmla="*/ 766904 h 2127777"/>
              <a:gd name="connsiteX1" fmla="*/ 1377171 w 1880506"/>
              <a:gd name="connsiteY1" fmla="*/ 2127777 h 2127777"/>
              <a:gd name="connsiteX2" fmla="*/ 1505948 w 1880506"/>
              <a:gd name="connsiteY2" fmla="*/ 2025492 h 2127777"/>
              <a:gd name="connsiteX3" fmla="*/ 1589234 w 1880506"/>
              <a:gd name="connsiteY3" fmla="*/ 1986198 h 2127777"/>
              <a:gd name="connsiteX4" fmla="*/ 1722373 w 1880506"/>
              <a:gd name="connsiteY4" fmla="*/ 1936019 h 2127777"/>
              <a:gd name="connsiteX5" fmla="*/ 1880506 w 1880506"/>
              <a:gd name="connsiteY5" fmla="*/ 1926274 h 2127777"/>
              <a:gd name="connsiteX6" fmla="*/ 1875472 w 1880506"/>
              <a:gd name="connsiteY6" fmla="*/ 0 h 2127777"/>
              <a:gd name="connsiteX7" fmla="*/ 1541104 w 1880506"/>
              <a:gd name="connsiteY7" fmla="*/ 17082 h 2127777"/>
              <a:gd name="connsiteX8" fmla="*/ 1284181 w 1880506"/>
              <a:gd name="connsiteY8" fmla="*/ 60237 h 2127777"/>
              <a:gd name="connsiteX9" fmla="*/ 1059401 w 1880506"/>
              <a:gd name="connsiteY9" fmla="*/ 125446 h 2127777"/>
              <a:gd name="connsiteX10" fmla="*/ 857711 w 1880506"/>
              <a:gd name="connsiteY10" fmla="*/ 202448 h 2127777"/>
              <a:gd name="connsiteX11" fmla="*/ 615005 w 1880506"/>
              <a:gd name="connsiteY11" fmla="*/ 308325 h 2127777"/>
              <a:gd name="connsiteX12" fmla="*/ 358080 w 1880506"/>
              <a:gd name="connsiteY12" fmla="*/ 474757 h 2127777"/>
              <a:gd name="connsiteX13" fmla="*/ 175641 w 1880506"/>
              <a:gd name="connsiteY13" fmla="*/ 601738 h 2127777"/>
              <a:gd name="connsiteX14" fmla="*/ 83670 w 1880506"/>
              <a:gd name="connsiteY14" fmla="*/ 690533 h 2127777"/>
              <a:gd name="connsiteX15" fmla="*/ 0 w 1880506"/>
              <a:gd name="connsiteY15" fmla="*/ 766904 h 2127777"/>
              <a:gd name="connsiteX0" fmla="*/ 0 w 1880507"/>
              <a:gd name="connsiteY0" fmla="*/ 781818 h 2127777"/>
              <a:gd name="connsiteX1" fmla="*/ 1377172 w 1880507"/>
              <a:gd name="connsiteY1" fmla="*/ 2127777 h 2127777"/>
              <a:gd name="connsiteX2" fmla="*/ 1505949 w 1880507"/>
              <a:gd name="connsiteY2" fmla="*/ 2025492 h 2127777"/>
              <a:gd name="connsiteX3" fmla="*/ 1589235 w 1880507"/>
              <a:gd name="connsiteY3" fmla="*/ 1986198 h 2127777"/>
              <a:gd name="connsiteX4" fmla="*/ 1722374 w 1880507"/>
              <a:gd name="connsiteY4" fmla="*/ 1936019 h 2127777"/>
              <a:gd name="connsiteX5" fmla="*/ 1880507 w 1880507"/>
              <a:gd name="connsiteY5" fmla="*/ 1926274 h 2127777"/>
              <a:gd name="connsiteX6" fmla="*/ 1875473 w 1880507"/>
              <a:gd name="connsiteY6" fmla="*/ 0 h 2127777"/>
              <a:gd name="connsiteX7" fmla="*/ 1541105 w 1880507"/>
              <a:gd name="connsiteY7" fmla="*/ 17082 h 2127777"/>
              <a:gd name="connsiteX8" fmla="*/ 1284182 w 1880507"/>
              <a:gd name="connsiteY8" fmla="*/ 60237 h 2127777"/>
              <a:gd name="connsiteX9" fmla="*/ 1059402 w 1880507"/>
              <a:gd name="connsiteY9" fmla="*/ 125446 h 2127777"/>
              <a:gd name="connsiteX10" fmla="*/ 857712 w 1880507"/>
              <a:gd name="connsiteY10" fmla="*/ 202448 h 2127777"/>
              <a:gd name="connsiteX11" fmla="*/ 615006 w 1880507"/>
              <a:gd name="connsiteY11" fmla="*/ 308325 h 2127777"/>
              <a:gd name="connsiteX12" fmla="*/ 358081 w 1880507"/>
              <a:gd name="connsiteY12" fmla="*/ 474757 h 2127777"/>
              <a:gd name="connsiteX13" fmla="*/ 175642 w 1880507"/>
              <a:gd name="connsiteY13" fmla="*/ 601738 h 2127777"/>
              <a:gd name="connsiteX14" fmla="*/ 83671 w 1880507"/>
              <a:gd name="connsiteY14" fmla="*/ 690533 h 2127777"/>
              <a:gd name="connsiteX15" fmla="*/ 0 w 1880507"/>
              <a:gd name="connsiteY15" fmla="*/ 781818 h 2127777"/>
              <a:gd name="connsiteX0" fmla="*/ 0 w 1880507"/>
              <a:gd name="connsiteY0" fmla="*/ 781818 h 2130262"/>
              <a:gd name="connsiteX1" fmla="*/ 1364588 w 1880507"/>
              <a:gd name="connsiteY1" fmla="*/ 2130262 h 2130262"/>
              <a:gd name="connsiteX2" fmla="*/ 1505949 w 1880507"/>
              <a:gd name="connsiteY2" fmla="*/ 2025492 h 2130262"/>
              <a:gd name="connsiteX3" fmla="*/ 1589235 w 1880507"/>
              <a:gd name="connsiteY3" fmla="*/ 1986198 h 2130262"/>
              <a:gd name="connsiteX4" fmla="*/ 1722374 w 1880507"/>
              <a:gd name="connsiteY4" fmla="*/ 1936019 h 2130262"/>
              <a:gd name="connsiteX5" fmla="*/ 1880507 w 1880507"/>
              <a:gd name="connsiteY5" fmla="*/ 1926274 h 2130262"/>
              <a:gd name="connsiteX6" fmla="*/ 1875473 w 1880507"/>
              <a:gd name="connsiteY6" fmla="*/ 0 h 2130262"/>
              <a:gd name="connsiteX7" fmla="*/ 1541105 w 1880507"/>
              <a:gd name="connsiteY7" fmla="*/ 17082 h 2130262"/>
              <a:gd name="connsiteX8" fmla="*/ 1284182 w 1880507"/>
              <a:gd name="connsiteY8" fmla="*/ 60237 h 2130262"/>
              <a:gd name="connsiteX9" fmla="*/ 1059402 w 1880507"/>
              <a:gd name="connsiteY9" fmla="*/ 125446 h 2130262"/>
              <a:gd name="connsiteX10" fmla="*/ 857712 w 1880507"/>
              <a:gd name="connsiteY10" fmla="*/ 202448 h 2130262"/>
              <a:gd name="connsiteX11" fmla="*/ 615006 w 1880507"/>
              <a:gd name="connsiteY11" fmla="*/ 308325 h 2130262"/>
              <a:gd name="connsiteX12" fmla="*/ 358081 w 1880507"/>
              <a:gd name="connsiteY12" fmla="*/ 474757 h 2130262"/>
              <a:gd name="connsiteX13" fmla="*/ 175642 w 1880507"/>
              <a:gd name="connsiteY13" fmla="*/ 601738 h 2130262"/>
              <a:gd name="connsiteX14" fmla="*/ 83671 w 1880507"/>
              <a:gd name="connsiteY14" fmla="*/ 690533 h 2130262"/>
              <a:gd name="connsiteX15" fmla="*/ 0 w 1880507"/>
              <a:gd name="connsiteY15" fmla="*/ 781818 h 2130262"/>
              <a:gd name="connsiteX0" fmla="*/ 0 w 1880507"/>
              <a:gd name="connsiteY0" fmla="*/ 781818 h 2130262"/>
              <a:gd name="connsiteX1" fmla="*/ 1364588 w 1880507"/>
              <a:gd name="connsiteY1" fmla="*/ 2130262 h 2130262"/>
              <a:gd name="connsiteX2" fmla="*/ 1505949 w 1880507"/>
              <a:gd name="connsiteY2" fmla="*/ 2025492 h 2130262"/>
              <a:gd name="connsiteX3" fmla="*/ 1589235 w 1880507"/>
              <a:gd name="connsiteY3" fmla="*/ 1986198 h 2130262"/>
              <a:gd name="connsiteX4" fmla="*/ 1722374 w 1880507"/>
              <a:gd name="connsiteY4" fmla="*/ 1936019 h 2130262"/>
              <a:gd name="connsiteX5" fmla="*/ 1880507 w 1880507"/>
              <a:gd name="connsiteY5" fmla="*/ 1926274 h 2130262"/>
              <a:gd name="connsiteX6" fmla="*/ 1875473 w 1880507"/>
              <a:gd name="connsiteY6" fmla="*/ 0 h 2130262"/>
              <a:gd name="connsiteX7" fmla="*/ 1541105 w 1880507"/>
              <a:gd name="connsiteY7" fmla="*/ 17082 h 2130262"/>
              <a:gd name="connsiteX8" fmla="*/ 1291732 w 1880507"/>
              <a:gd name="connsiteY8" fmla="*/ 72666 h 2130262"/>
              <a:gd name="connsiteX9" fmla="*/ 1059402 w 1880507"/>
              <a:gd name="connsiteY9" fmla="*/ 125446 h 2130262"/>
              <a:gd name="connsiteX10" fmla="*/ 857712 w 1880507"/>
              <a:gd name="connsiteY10" fmla="*/ 202448 h 2130262"/>
              <a:gd name="connsiteX11" fmla="*/ 615006 w 1880507"/>
              <a:gd name="connsiteY11" fmla="*/ 308325 h 2130262"/>
              <a:gd name="connsiteX12" fmla="*/ 358081 w 1880507"/>
              <a:gd name="connsiteY12" fmla="*/ 474757 h 2130262"/>
              <a:gd name="connsiteX13" fmla="*/ 175642 w 1880507"/>
              <a:gd name="connsiteY13" fmla="*/ 601738 h 2130262"/>
              <a:gd name="connsiteX14" fmla="*/ 83671 w 1880507"/>
              <a:gd name="connsiteY14" fmla="*/ 690533 h 2130262"/>
              <a:gd name="connsiteX15" fmla="*/ 0 w 1880507"/>
              <a:gd name="connsiteY15" fmla="*/ 781818 h 2130262"/>
              <a:gd name="connsiteX0" fmla="*/ 0 w 1880507"/>
              <a:gd name="connsiteY0" fmla="*/ 781818 h 2130262"/>
              <a:gd name="connsiteX1" fmla="*/ 1364588 w 1880507"/>
              <a:gd name="connsiteY1" fmla="*/ 2130262 h 2130262"/>
              <a:gd name="connsiteX2" fmla="*/ 1505949 w 1880507"/>
              <a:gd name="connsiteY2" fmla="*/ 2025492 h 2130262"/>
              <a:gd name="connsiteX3" fmla="*/ 1589235 w 1880507"/>
              <a:gd name="connsiteY3" fmla="*/ 1986198 h 2130262"/>
              <a:gd name="connsiteX4" fmla="*/ 1722374 w 1880507"/>
              <a:gd name="connsiteY4" fmla="*/ 1936019 h 2130262"/>
              <a:gd name="connsiteX5" fmla="*/ 1880507 w 1880507"/>
              <a:gd name="connsiteY5" fmla="*/ 1926274 h 2130262"/>
              <a:gd name="connsiteX6" fmla="*/ 1875473 w 1880507"/>
              <a:gd name="connsiteY6" fmla="*/ 0 h 2130262"/>
              <a:gd name="connsiteX7" fmla="*/ 1546139 w 1880507"/>
              <a:gd name="connsiteY7" fmla="*/ 27022 h 2130262"/>
              <a:gd name="connsiteX8" fmla="*/ 1291732 w 1880507"/>
              <a:gd name="connsiteY8" fmla="*/ 72666 h 2130262"/>
              <a:gd name="connsiteX9" fmla="*/ 1059402 w 1880507"/>
              <a:gd name="connsiteY9" fmla="*/ 125446 h 2130262"/>
              <a:gd name="connsiteX10" fmla="*/ 857712 w 1880507"/>
              <a:gd name="connsiteY10" fmla="*/ 202448 h 2130262"/>
              <a:gd name="connsiteX11" fmla="*/ 615006 w 1880507"/>
              <a:gd name="connsiteY11" fmla="*/ 308325 h 2130262"/>
              <a:gd name="connsiteX12" fmla="*/ 358081 w 1880507"/>
              <a:gd name="connsiteY12" fmla="*/ 474757 h 2130262"/>
              <a:gd name="connsiteX13" fmla="*/ 175642 w 1880507"/>
              <a:gd name="connsiteY13" fmla="*/ 601738 h 2130262"/>
              <a:gd name="connsiteX14" fmla="*/ 83671 w 1880507"/>
              <a:gd name="connsiteY14" fmla="*/ 690533 h 2130262"/>
              <a:gd name="connsiteX15" fmla="*/ 0 w 1880507"/>
              <a:gd name="connsiteY15" fmla="*/ 781818 h 2130262"/>
              <a:gd name="connsiteX0" fmla="*/ 0 w 1880507"/>
              <a:gd name="connsiteY0" fmla="*/ 781818 h 2130262"/>
              <a:gd name="connsiteX1" fmla="*/ 1364588 w 1880507"/>
              <a:gd name="connsiteY1" fmla="*/ 2130262 h 2130262"/>
              <a:gd name="connsiteX2" fmla="*/ 1505949 w 1880507"/>
              <a:gd name="connsiteY2" fmla="*/ 2025492 h 2130262"/>
              <a:gd name="connsiteX3" fmla="*/ 1589235 w 1880507"/>
              <a:gd name="connsiteY3" fmla="*/ 1986198 h 2130262"/>
              <a:gd name="connsiteX4" fmla="*/ 1722374 w 1880507"/>
              <a:gd name="connsiteY4" fmla="*/ 1936019 h 2130262"/>
              <a:gd name="connsiteX5" fmla="*/ 1880507 w 1880507"/>
              <a:gd name="connsiteY5" fmla="*/ 1926274 h 2130262"/>
              <a:gd name="connsiteX6" fmla="*/ 1875473 w 1880507"/>
              <a:gd name="connsiteY6" fmla="*/ 0 h 2130262"/>
              <a:gd name="connsiteX7" fmla="*/ 1546139 w 1880507"/>
              <a:gd name="connsiteY7" fmla="*/ 27022 h 2130262"/>
              <a:gd name="connsiteX8" fmla="*/ 1291732 w 1880507"/>
              <a:gd name="connsiteY8" fmla="*/ 72666 h 2130262"/>
              <a:gd name="connsiteX9" fmla="*/ 1061918 w 1880507"/>
              <a:gd name="connsiteY9" fmla="*/ 132903 h 2130262"/>
              <a:gd name="connsiteX10" fmla="*/ 857712 w 1880507"/>
              <a:gd name="connsiteY10" fmla="*/ 202448 h 2130262"/>
              <a:gd name="connsiteX11" fmla="*/ 615006 w 1880507"/>
              <a:gd name="connsiteY11" fmla="*/ 308325 h 2130262"/>
              <a:gd name="connsiteX12" fmla="*/ 358081 w 1880507"/>
              <a:gd name="connsiteY12" fmla="*/ 474757 h 2130262"/>
              <a:gd name="connsiteX13" fmla="*/ 175642 w 1880507"/>
              <a:gd name="connsiteY13" fmla="*/ 601738 h 2130262"/>
              <a:gd name="connsiteX14" fmla="*/ 83671 w 1880507"/>
              <a:gd name="connsiteY14" fmla="*/ 690533 h 2130262"/>
              <a:gd name="connsiteX15" fmla="*/ 0 w 1880507"/>
              <a:gd name="connsiteY15" fmla="*/ 781818 h 2130262"/>
              <a:gd name="connsiteX0" fmla="*/ 0 w 1880507"/>
              <a:gd name="connsiteY0" fmla="*/ 781818 h 2130262"/>
              <a:gd name="connsiteX1" fmla="*/ 1364588 w 1880507"/>
              <a:gd name="connsiteY1" fmla="*/ 2130262 h 2130262"/>
              <a:gd name="connsiteX2" fmla="*/ 1505949 w 1880507"/>
              <a:gd name="connsiteY2" fmla="*/ 2025492 h 2130262"/>
              <a:gd name="connsiteX3" fmla="*/ 1589235 w 1880507"/>
              <a:gd name="connsiteY3" fmla="*/ 1986198 h 2130262"/>
              <a:gd name="connsiteX4" fmla="*/ 1722374 w 1880507"/>
              <a:gd name="connsiteY4" fmla="*/ 1936019 h 2130262"/>
              <a:gd name="connsiteX5" fmla="*/ 1880507 w 1880507"/>
              <a:gd name="connsiteY5" fmla="*/ 1926274 h 2130262"/>
              <a:gd name="connsiteX6" fmla="*/ 1875473 w 1880507"/>
              <a:gd name="connsiteY6" fmla="*/ 0 h 2130262"/>
              <a:gd name="connsiteX7" fmla="*/ 1546139 w 1880507"/>
              <a:gd name="connsiteY7" fmla="*/ 27022 h 2130262"/>
              <a:gd name="connsiteX8" fmla="*/ 1291732 w 1880507"/>
              <a:gd name="connsiteY8" fmla="*/ 72666 h 2130262"/>
              <a:gd name="connsiteX9" fmla="*/ 1061918 w 1880507"/>
              <a:gd name="connsiteY9" fmla="*/ 132903 h 2130262"/>
              <a:gd name="connsiteX10" fmla="*/ 857712 w 1880507"/>
              <a:gd name="connsiteY10" fmla="*/ 202448 h 2130262"/>
              <a:gd name="connsiteX11" fmla="*/ 615006 w 1880507"/>
              <a:gd name="connsiteY11" fmla="*/ 308325 h 2130262"/>
              <a:gd name="connsiteX12" fmla="*/ 358081 w 1880507"/>
              <a:gd name="connsiteY12" fmla="*/ 474757 h 2130262"/>
              <a:gd name="connsiteX13" fmla="*/ 175642 w 1880507"/>
              <a:gd name="connsiteY13" fmla="*/ 601738 h 2130262"/>
              <a:gd name="connsiteX14" fmla="*/ 83671 w 1880507"/>
              <a:gd name="connsiteY14" fmla="*/ 690533 h 2130262"/>
              <a:gd name="connsiteX15" fmla="*/ 0 w 1880507"/>
              <a:gd name="connsiteY15" fmla="*/ 781818 h 2130262"/>
              <a:gd name="connsiteX0" fmla="*/ 0 w 1880507"/>
              <a:gd name="connsiteY0" fmla="*/ 781818 h 2130262"/>
              <a:gd name="connsiteX1" fmla="*/ 1364588 w 1880507"/>
              <a:gd name="connsiteY1" fmla="*/ 2130262 h 2130262"/>
              <a:gd name="connsiteX2" fmla="*/ 1505949 w 1880507"/>
              <a:gd name="connsiteY2" fmla="*/ 2025492 h 2130262"/>
              <a:gd name="connsiteX3" fmla="*/ 1589235 w 1880507"/>
              <a:gd name="connsiteY3" fmla="*/ 1986198 h 2130262"/>
              <a:gd name="connsiteX4" fmla="*/ 1722374 w 1880507"/>
              <a:gd name="connsiteY4" fmla="*/ 1936019 h 2130262"/>
              <a:gd name="connsiteX5" fmla="*/ 1880507 w 1880507"/>
              <a:gd name="connsiteY5" fmla="*/ 1926274 h 2130262"/>
              <a:gd name="connsiteX6" fmla="*/ 1875473 w 1880507"/>
              <a:gd name="connsiteY6" fmla="*/ 0 h 2130262"/>
              <a:gd name="connsiteX7" fmla="*/ 1546139 w 1880507"/>
              <a:gd name="connsiteY7" fmla="*/ 27022 h 2130262"/>
              <a:gd name="connsiteX8" fmla="*/ 1291732 w 1880507"/>
              <a:gd name="connsiteY8" fmla="*/ 72666 h 2130262"/>
              <a:gd name="connsiteX9" fmla="*/ 1061918 w 1880507"/>
              <a:gd name="connsiteY9" fmla="*/ 132903 h 2130262"/>
              <a:gd name="connsiteX10" fmla="*/ 857712 w 1880507"/>
              <a:gd name="connsiteY10" fmla="*/ 202448 h 2130262"/>
              <a:gd name="connsiteX11" fmla="*/ 620038 w 1880507"/>
              <a:gd name="connsiteY11" fmla="*/ 320754 h 2130262"/>
              <a:gd name="connsiteX12" fmla="*/ 358081 w 1880507"/>
              <a:gd name="connsiteY12" fmla="*/ 474757 h 2130262"/>
              <a:gd name="connsiteX13" fmla="*/ 175642 w 1880507"/>
              <a:gd name="connsiteY13" fmla="*/ 601738 h 2130262"/>
              <a:gd name="connsiteX14" fmla="*/ 83671 w 1880507"/>
              <a:gd name="connsiteY14" fmla="*/ 690533 h 2130262"/>
              <a:gd name="connsiteX15" fmla="*/ 0 w 1880507"/>
              <a:gd name="connsiteY15" fmla="*/ 781818 h 213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0507" h="2130262">
                <a:moveTo>
                  <a:pt x="0" y="781818"/>
                </a:moveTo>
                <a:lnTo>
                  <a:pt x="1364588" y="2130262"/>
                </a:lnTo>
                <a:cubicBezTo>
                  <a:pt x="1423453" y="2093682"/>
                  <a:pt x="1447084" y="2062072"/>
                  <a:pt x="1505949" y="2025492"/>
                </a:cubicBezTo>
                <a:lnTo>
                  <a:pt x="1589235" y="1986198"/>
                </a:lnTo>
                <a:cubicBezTo>
                  <a:pt x="1634455" y="1974442"/>
                  <a:pt x="1677154" y="1947775"/>
                  <a:pt x="1722374" y="1936019"/>
                </a:cubicBezTo>
                <a:lnTo>
                  <a:pt x="1880507" y="1926274"/>
                </a:lnTo>
                <a:lnTo>
                  <a:pt x="1875473" y="0"/>
                </a:lnTo>
                <a:lnTo>
                  <a:pt x="1546139" y="27022"/>
                </a:lnTo>
                <a:lnTo>
                  <a:pt x="1291732" y="72666"/>
                </a:lnTo>
                <a:cubicBezTo>
                  <a:pt x="1226033" y="88604"/>
                  <a:pt x="1142717" y="102056"/>
                  <a:pt x="1061918" y="132903"/>
                </a:cubicBezTo>
                <a:cubicBezTo>
                  <a:pt x="985460" y="155257"/>
                  <a:pt x="924103" y="192521"/>
                  <a:pt x="857712" y="202448"/>
                </a:cubicBezTo>
                <a:lnTo>
                  <a:pt x="620038" y="320754"/>
                </a:lnTo>
                <a:lnTo>
                  <a:pt x="358081" y="474757"/>
                </a:lnTo>
                <a:lnTo>
                  <a:pt x="175642" y="601738"/>
                </a:lnTo>
                <a:lnTo>
                  <a:pt x="83671" y="690533"/>
                </a:lnTo>
                <a:lnTo>
                  <a:pt x="0" y="781818"/>
                </a:lnTo>
                <a:close/>
              </a:path>
            </a:pathLst>
          </a:custGeom>
          <a:solidFill>
            <a:srgbClr val="A9ADE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Economic1">
            <a:extLst>
              <a:ext uri="{FF2B5EF4-FFF2-40B4-BE49-F238E27FC236}">
                <a16:creationId xmlns:a16="http://schemas.microsoft.com/office/drawing/2014/main" id="{5C564AF6-C2C4-4D59-844F-DF936A69CF28}"/>
              </a:ext>
            </a:extLst>
          </p:cNvPr>
          <p:cNvSpPr/>
          <p:nvPr/>
        </p:nvSpPr>
        <p:spPr>
          <a:xfrm rot="18892922">
            <a:off x="2917343" y="1912373"/>
            <a:ext cx="1596313" cy="1822264"/>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69490 w 1963554"/>
              <a:gd name="connsiteY2" fmla="*/ 2014755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69490 w 1963554"/>
              <a:gd name="connsiteY2" fmla="*/ 2014755 h 2184935"/>
              <a:gd name="connsiteX3" fmla="*/ 1810102 w 1963554"/>
              <a:gd name="connsiteY3" fmla="*/ 1968333 h 2184935"/>
              <a:gd name="connsiteX4" fmla="*/ 1963554 w 1963554"/>
              <a:gd name="connsiteY4" fmla="*/ 1963554 h 2184935"/>
              <a:gd name="connsiteX5" fmla="*/ 1963554 w 1963554"/>
              <a:gd name="connsiteY5" fmla="*/ 0 h 2184935"/>
              <a:gd name="connsiteX6" fmla="*/ 1626670 w 1963554"/>
              <a:gd name="connsiteY6" fmla="*/ 9626 h 2184935"/>
              <a:gd name="connsiteX7" fmla="*/ 1357163 w 1963554"/>
              <a:gd name="connsiteY7" fmla="*/ 57752 h 2184935"/>
              <a:gd name="connsiteX8" fmla="*/ 1155032 w 1963554"/>
              <a:gd name="connsiteY8" fmla="*/ 115504 h 2184935"/>
              <a:gd name="connsiteX9" fmla="*/ 943276 w 1963554"/>
              <a:gd name="connsiteY9" fmla="*/ 192506 h 2184935"/>
              <a:gd name="connsiteX10" fmla="*/ 693019 w 1963554"/>
              <a:gd name="connsiteY10" fmla="*/ 298384 h 2184935"/>
              <a:gd name="connsiteX11" fmla="*/ 423512 w 1963554"/>
              <a:gd name="connsiteY11" fmla="*/ 452388 h 2184935"/>
              <a:gd name="connsiteX12" fmla="*/ 231007 w 1963554"/>
              <a:gd name="connsiteY12" fmla="*/ 596767 h 2184935"/>
              <a:gd name="connsiteX13" fmla="*/ 96253 w 1963554"/>
              <a:gd name="connsiteY13" fmla="*/ 693019 h 2184935"/>
              <a:gd name="connsiteX14" fmla="*/ 0 w 1963554"/>
              <a:gd name="connsiteY14" fmla="*/ 789272 h 2184935"/>
              <a:gd name="connsiteX0" fmla="*/ 0 w 1963554"/>
              <a:gd name="connsiteY0" fmla="*/ 789272 h 2184935"/>
              <a:gd name="connsiteX1" fmla="*/ 1414914 w 1963554"/>
              <a:gd name="connsiteY1" fmla="*/ 2184935 h 2184935"/>
              <a:gd name="connsiteX2" fmla="*/ 1542949 w 1963554"/>
              <a:gd name="connsiteY2" fmla="*/ 2079133 h 2184935"/>
              <a:gd name="connsiteX3" fmla="*/ 1669490 w 1963554"/>
              <a:gd name="connsiteY3" fmla="*/ 2014755 h 2184935"/>
              <a:gd name="connsiteX4" fmla="*/ 1810102 w 1963554"/>
              <a:gd name="connsiteY4" fmla="*/ 1968333 h 2184935"/>
              <a:gd name="connsiteX5" fmla="*/ 1963554 w 1963554"/>
              <a:gd name="connsiteY5" fmla="*/ 1963554 h 2184935"/>
              <a:gd name="connsiteX6" fmla="*/ 1963554 w 1963554"/>
              <a:gd name="connsiteY6" fmla="*/ 0 h 2184935"/>
              <a:gd name="connsiteX7" fmla="*/ 1626670 w 1963554"/>
              <a:gd name="connsiteY7" fmla="*/ 9626 h 2184935"/>
              <a:gd name="connsiteX8" fmla="*/ 1357163 w 1963554"/>
              <a:gd name="connsiteY8" fmla="*/ 57752 h 2184935"/>
              <a:gd name="connsiteX9" fmla="*/ 1155032 w 1963554"/>
              <a:gd name="connsiteY9" fmla="*/ 115504 h 2184935"/>
              <a:gd name="connsiteX10" fmla="*/ 943276 w 1963554"/>
              <a:gd name="connsiteY10" fmla="*/ 192506 h 2184935"/>
              <a:gd name="connsiteX11" fmla="*/ 693019 w 1963554"/>
              <a:gd name="connsiteY11" fmla="*/ 298384 h 2184935"/>
              <a:gd name="connsiteX12" fmla="*/ 423512 w 1963554"/>
              <a:gd name="connsiteY12" fmla="*/ 452388 h 2184935"/>
              <a:gd name="connsiteX13" fmla="*/ 231007 w 1963554"/>
              <a:gd name="connsiteY13" fmla="*/ 596767 h 2184935"/>
              <a:gd name="connsiteX14" fmla="*/ 96253 w 1963554"/>
              <a:gd name="connsiteY14" fmla="*/ 693019 h 2184935"/>
              <a:gd name="connsiteX15" fmla="*/ 0 w 1963554"/>
              <a:gd name="connsiteY15" fmla="*/ 789272 h 2184935"/>
              <a:gd name="connsiteX0" fmla="*/ 0 w 1963554"/>
              <a:gd name="connsiteY0" fmla="*/ 789272 h 2159917"/>
              <a:gd name="connsiteX1" fmla="*/ 1475468 w 1963554"/>
              <a:gd name="connsiteY1" fmla="*/ 2159917 h 2159917"/>
              <a:gd name="connsiteX2" fmla="*/ 1542949 w 1963554"/>
              <a:gd name="connsiteY2" fmla="*/ 2079133 h 2159917"/>
              <a:gd name="connsiteX3" fmla="*/ 1669490 w 1963554"/>
              <a:gd name="connsiteY3" fmla="*/ 2014755 h 2159917"/>
              <a:gd name="connsiteX4" fmla="*/ 1810102 w 1963554"/>
              <a:gd name="connsiteY4" fmla="*/ 1968333 h 2159917"/>
              <a:gd name="connsiteX5" fmla="*/ 1963554 w 1963554"/>
              <a:gd name="connsiteY5" fmla="*/ 1963554 h 2159917"/>
              <a:gd name="connsiteX6" fmla="*/ 1963554 w 1963554"/>
              <a:gd name="connsiteY6" fmla="*/ 0 h 2159917"/>
              <a:gd name="connsiteX7" fmla="*/ 1626670 w 1963554"/>
              <a:gd name="connsiteY7" fmla="*/ 9626 h 2159917"/>
              <a:gd name="connsiteX8" fmla="*/ 1357163 w 1963554"/>
              <a:gd name="connsiteY8" fmla="*/ 57752 h 2159917"/>
              <a:gd name="connsiteX9" fmla="*/ 1155032 w 1963554"/>
              <a:gd name="connsiteY9" fmla="*/ 115504 h 2159917"/>
              <a:gd name="connsiteX10" fmla="*/ 943276 w 1963554"/>
              <a:gd name="connsiteY10" fmla="*/ 192506 h 2159917"/>
              <a:gd name="connsiteX11" fmla="*/ 693019 w 1963554"/>
              <a:gd name="connsiteY11" fmla="*/ 298384 h 2159917"/>
              <a:gd name="connsiteX12" fmla="*/ 423512 w 1963554"/>
              <a:gd name="connsiteY12" fmla="*/ 452388 h 2159917"/>
              <a:gd name="connsiteX13" fmla="*/ 231007 w 1963554"/>
              <a:gd name="connsiteY13" fmla="*/ 596767 h 2159917"/>
              <a:gd name="connsiteX14" fmla="*/ 96253 w 1963554"/>
              <a:gd name="connsiteY14" fmla="*/ 693019 h 2159917"/>
              <a:gd name="connsiteX15" fmla="*/ 0 w 1963554"/>
              <a:gd name="connsiteY15" fmla="*/ 789272 h 2159917"/>
              <a:gd name="connsiteX0" fmla="*/ 0 w 1963554"/>
              <a:gd name="connsiteY0" fmla="*/ 789272 h 2150911"/>
              <a:gd name="connsiteX1" fmla="*/ 1463029 w 1963554"/>
              <a:gd name="connsiteY1" fmla="*/ 2150911 h 2150911"/>
              <a:gd name="connsiteX2" fmla="*/ 1542949 w 1963554"/>
              <a:gd name="connsiteY2" fmla="*/ 2079133 h 2150911"/>
              <a:gd name="connsiteX3" fmla="*/ 1669490 w 1963554"/>
              <a:gd name="connsiteY3" fmla="*/ 2014755 h 2150911"/>
              <a:gd name="connsiteX4" fmla="*/ 1810102 w 1963554"/>
              <a:gd name="connsiteY4" fmla="*/ 1968333 h 2150911"/>
              <a:gd name="connsiteX5" fmla="*/ 1963554 w 1963554"/>
              <a:gd name="connsiteY5" fmla="*/ 1963554 h 2150911"/>
              <a:gd name="connsiteX6" fmla="*/ 1963554 w 1963554"/>
              <a:gd name="connsiteY6" fmla="*/ 0 h 2150911"/>
              <a:gd name="connsiteX7" fmla="*/ 1626670 w 1963554"/>
              <a:gd name="connsiteY7" fmla="*/ 9626 h 2150911"/>
              <a:gd name="connsiteX8" fmla="*/ 1357163 w 1963554"/>
              <a:gd name="connsiteY8" fmla="*/ 57752 h 2150911"/>
              <a:gd name="connsiteX9" fmla="*/ 1155032 w 1963554"/>
              <a:gd name="connsiteY9" fmla="*/ 115504 h 2150911"/>
              <a:gd name="connsiteX10" fmla="*/ 943276 w 1963554"/>
              <a:gd name="connsiteY10" fmla="*/ 192506 h 2150911"/>
              <a:gd name="connsiteX11" fmla="*/ 693019 w 1963554"/>
              <a:gd name="connsiteY11" fmla="*/ 298384 h 2150911"/>
              <a:gd name="connsiteX12" fmla="*/ 423512 w 1963554"/>
              <a:gd name="connsiteY12" fmla="*/ 452388 h 2150911"/>
              <a:gd name="connsiteX13" fmla="*/ 231007 w 1963554"/>
              <a:gd name="connsiteY13" fmla="*/ 596767 h 2150911"/>
              <a:gd name="connsiteX14" fmla="*/ 96253 w 1963554"/>
              <a:gd name="connsiteY14" fmla="*/ 693019 h 2150911"/>
              <a:gd name="connsiteX15" fmla="*/ 0 w 1963554"/>
              <a:gd name="connsiteY15" fmla="*/ 789272 h 2150911"/>
              <a:gd name="connsiteX0" fmla="*/ 0 w 1963554"/>
              <a:gd name="connsiteY0" fmla="*/ 789272 h 2150911"/>
              <a:gd name="connsiteX1" fmla="*/ 1463029 w 1963554"/>
              <a:gd name="connsiteY1" fmla="*/ 2150911 h 2150911"/>
              <a:gd name="connsiteX2" fmla="*/ 1542949 w 1963554"/>
              <a:gd name="connsiteY2" fmla="*/ 2079133 h 2150911"/>
              <a:gd name="connsiteX3" fmla="*/ 1669490 w 1963554"/>
              <a:gd name="connsiteY3" fmla="*/ 2014755 h 2150911"/>
              <a:gd name="connsiteX4" fmla="*/ 1810102 w 1963554"/>
              <a:gd name="connsiteY4" fmla="*/ 1968333 h 2150911"/>
              <a:gd name="connsiteX5" fmla="*/ 1963554 w 1963554"/>
              <a:gd name="connsiteY5" fmla="*/ 1963554 h 2150911"/>
              <a:gd name="connsiteX6" fmla="*/ 1963554 w 1963554"/>
              <a:gd name="connsiteY6" fmla="*/ 0 h 2150911"/>
              <a:gd name="connsiteX7" fmla="*/ 1626670 w 1963554"/>
              <a:gd name="connsiteY7" fmla="*/ 9626 h 2150911"/>
              <a:gd name="connsiteX8" fmla="*/ 1357163 w 1963554"/>
              <a:gd name="connsiteY8" fmla="*/ 57752 h 2150911"/>
              <a:gd name="connsiteX9" fmla="*/ 1155032 w 1963554"/>
              <a:gd name="connsiteY9" fmla="*/ 115504 h 2150911"/>
              <a:gd name="connsiteX10" fmla="*/ 943276 w 1963554"/>
              <a:gd name="connsiteY10" fmla="*/ 192506 h 2150911"/>
              <a:gd name="connsiteX11" fmla="*/ 693019 w 1963554"/>
              <a:gd name="connsiteY11" fmla="*/ 298384 h 2150911"/>
              <a:gd name="connsiteX12" fmla="*/ 423512 w 1963554"/>
              <a:gd name="connsiteY12" fmla="*/ 452388 h 2150911"/>
              <a:gd name="connsiteX13" fmla="*/ 231007 w 1963554"/>
              <a:gd name="connsiteY13" fmla="*/ 596767 h 2150911"/>
              <a:gd name="connsiteX14" fmla="*/ 96253 w 1963554"/>
              <a:gd name="connsiteY14" fmla="*/ 693019 h 2150911"/>
              <a:gd name="connsiteX15" fmla="*/ 0 w 1963554"/>
              <a:gd name="connsiteY15" fmla="*/ 789272 h 2150911"/>
              <a:gd name="connsiteX0" fmla="*/ 0 w 1963554"/>
              <a:gd name="connsiteY0" fmla="*/ 789272 h 2132958"/>
              <a:gd name="connsiteX1" fmla="*/ 1466624 w 1963554"/>
              <a:gd name="connsiteY1" fmla="*/ 2132958 h 2132958"/>
              <a:gd name="connsiteX2" fmla="*/ 1542949 w 1963554"/>
              <a:gd name="connsiteY2" fmla="*/ 2079133 h 2132958"/>
              <a:gd name="connsiteX3" fmla="*/ 1669490 w 1963554"/>
              <a:gd name="connsiteY3" fmla="*/ 2014755 h 2132958"/>
              <a:gd name="connsiteX4" fmla="*/ 1810102 w 1963554"/>
              <a:gd name="connsiteY4" fmla="*/ 1968333 h 2132958"/>
              <a:gd name="connsiteX5" fmla="*/ 1963554 w 1963554"/>
              <a:gd name="connsiteY5" fmla="*/ 1963554 h 2132958"/>
              <a:gd name="connsiteX6" fmla="*/ 1963554 w 1963554"/>
              <a:gd name="connsiteY6" fmla="*/ 0 h 2132958"/>
              <a:gd name="connsiteX7" fmla="*/ 1626670 w 1963554"/>
              <a:gd name="connsiteY7" fmla="*/ 9626 h 2132958"/>
              <a:gd name="connsiteX8" fmla="*/ 1357163 w 1963554"/>
              <a:gd name="connsiteY8" fmla="*/ 57752 h 2132958"/>
              <a:gd name="connsiteX9" fmla="*/ 1155032 w 1963554"/>
              <a:gd name="connsiteY9" fmla="*/ 115504 h 2132958"/>
              <a:gd name="connsiteX10" fmla="*/ 943276 w 1963554"/>
              <a:gd name="connsiteY10" fmla="*/ 192506 h 2132958"/>
              <a:gd name="connsiteX11" fmla="*/ 693019 w 1963554"/>
              <a:gd name="connsiteY11" fmla="*/ 298384 h 2132958"/>
              <a:gd name="connsiteX12" fmla="*/ 423512 w 1963554"/>
              <a:gd name="connsiteY12" fmla="*/ 452388 h 2132958"/>
              <a:gd name="connsiteX13" fmla="*/ 231007 w 1963554"/>
              <a:gd name="connsiteY13" fmla="*/ 596767 h 2132958"/>
              <a:gd name="connsiteX14" fmla="*/ 96253 w 1963554"/>
              <a:gd name="connsiteY14" fmla="*/ 693019 h 2132958"/>
              <a:gd name="connsiteX15" fmla="*/ 0 w 1963554"/>
              <a:gd name="connsiteY15" fmla="*/ 789272 h 2132958"/>
              <a:gd name="connsiteX0" fmla="*/ 0 w 1963554"/>
              <a:gd name="connsiteY0" fmla="*/ 789272 h 2156303"/>
              <a:gd name="connsiteX1" fmla="*/ 1464798 w 1963554"/>
              <a:gd name="connsiteY1" fmla="*/ 2156303 h 2156303"/>
              <a:gd name="connsiteX2" fmla="*/ 1542949 w 1963554"/>
              <a:gd name="connsiteY2" fmla="*/ 2079133 h 2156303"/>
              <a:gd name="connsiteX3" fmla="*/ 1669490 w 1963554"/>
              <a:gd name="connsiteY3" fmla="*/ 2014755 h 2156303"/>
              <a:gd name="connsiteX4" fmla="*/ 1810102 w 1963554"/>
              <a:gd name="connsiteY4" fmla="*/ 1968333 h 2156303"/>
              <a:gd name="connsiteX5" fmla="*/ 1963554 w 1963554"/>
              <a:gd name="connsiteY5" fmla="*/ 1963554 h 2156303"/>
              <a:gd name="connsiteX6" fmla="*/ 1963554 w 1963554"/>
              <a:gd name="connsiteY6" fmla="*/ 0 h 2156303"/>
              <a:gd name="connsiteX7" fmla="*/ 1626670 w 1963554"/>
              <a:gd name="connsiteY7" fmla="*/ 9626 h 2156303"/>
              <a:gd name="connsiteX8" fmla="*/ 1357163 w 1963554"/>
              <a:gd name="connsiteY8" fmla="*/ 57752 h 2156303"/>
              <a:gd name="connsiteX9" fmla="*/ 1155032 w 1963554"/>
              <a:gd name="connsiteY9" fmla="*/ 115504 h 2156303"/>
              <a:gd name="connsiteX10" fmla="*/ 943276 w 1963554"/>
              <a:gd name="connsiteY10" fmla="*/ 192506 h 2156303"/>
              <a:gd name="connsiteX11" fmla="*/ 693019 w 1963554"/>
              <a:gd name="connsiteY11" fmla="*/ 298384 h 2156303"/>
              <a:gd name="connsiteX12" fmla="*/ 423512 w 1963554"/>
              <a:gd name="connsiteY12" fmla="*/ 452388 h 2156303"/>
              <a:gd name="connsiteX13" fmla="*/ 231007 w 1963554"/>
              <a:gd name="connsiteY13" fmla="*/ 596767 h 2156303"/>
              <a:gd name="connsiteX14" fmla="*/ 96253 w 1963554"/>
              <a:gd name="connsiteY14" fmla="*/ 693019 h 2156303"/>
              <a:gd name="connsiteX15" fmla="*/ 0 w 1963554"/>
              <a:gd name="connsiteY15" fmla="*/ 789272 h 2156303"/>
              <a:gd name="connsiteX0" fmla="*/ 0 w 1963554"/>
              <a:gd name="connsiteY0" fmla="*/ 789272 h 2156303"/>
              <a:gd name="connsiteX1" fmla="*/ 1464798 w 1963554"/>
              <a:gd name="connsiteY1" fmla="*/ 2156303 h 2156303"/>
              <a:gd name="connsiteX2" fmla="*/ 1573219 w 1963554"/>
              <a:gd name="connsiteY2" fmla="*/ 2070216 h 2156303"/>
              <a:gd name="connsiteX3" fmla="*/ 1669490 w 1963554"/>
              <a:gd name="connsiteY3" fmla="*/ 2014755 h 2156303"/>
              <a:gd name="connsiteX4" fmla="*/ 1810102 w 1963554"/>
              <a:gd name="connsiteY4" fmla="*/ 1968333 h 2156303"/>
              <a:gd name="connsiteX5" fmla="*/ 1963554 w 1963554"/>
              <a:gd name="connsiteY5" fmla="*/ 1963554 h 2156303"/>
              <a:gd name="connsiteX6" fmla="*/ 1963554 w 1963554"/>
              <a:gd name="connsiteY6" fmla="*/ 0 h 2156303"/>
              <a:gd name="connsiteX7" fmla="*/ 1626670 w 1963554"/>
              <a:gd name="connsiteY7" fmla="*/ 9626 h 2156303"/>
              <a:gd name="connsiteX8" fmla="*/ 1357163 w 1963554"/>
              <a:gd name="connsiteY8" fmla="*/ 57752 h 2156303"/>
              <a:gd name="connsiteX9" fmla="*/ 1155032 w 1963554"/>
              <a:gd name="connsiteY9" fmla="*/ 115504 h 2156303"/>
              <a:gd name="connsiteX10" fmla="*/ 943276 w 1963554"/>
              <a:gd name="connsiteY10" fmla="*/ 192506 h 2156303"/>
              <a:gd name="connsiteX11" fmla="*/ 693019 w 1963554"/>
              <a:gd name="connsiteY11" fmla="*/ 298384 h 2156303"/>
              <a:gd name="connsiteX12" fmla="*/ 423512 w 1963554"/>
              <a:gd name="connsiteY12" fmla="*/ 452388 h 2156303"/>
              <a:gd name="connsiteX13" fmla="*/ 231007 w 1963554"/>
              <a:gd name="connsiteY13" fmla="*/ 596767 h 2156303"/>
              <a:gd name="connsiteX14" fmla="*/ 96253 w 1963554"/>
              <a:gd name="connsiteY14" fmla="*/ 693019 h 2156303"/>
              <a:gd name="connsiteX15" fmla="*/ 0 w 1963554"/>
              <a:gd name="connsiteY15" fmla="*/ 789272 h 2156303"/>
              <a:gd name="connsiteX0" fmla="*/ 0 w 1963554"/>
              <a:gd name="connsiteY0" fmla="*/ 789272 h 2156303"/>
              <a:gd name="connsiteX1" fmla="*/ 1464798 w 1963554"/>
              <a:gd name="connsiteY1" fmla="*/ 2156303 h 2156303"/>
              <a:gd name="connsiteX2" fmla="*/ 1573219 w 1963554"/>
              <a:gd name="connsiteY2" fmla="*/ 2070216 h 2156303"/>
              <a:gd name="connsiteX3" fmla="*/ 1676601 w 1963554"/>
              <a:gd name="connsiteY3" fmla="*/ 2018362 h 2156303"/>
              <a:gd name="connsiteX4" fmla="*/ 1810102 w 1963554"/>
              <a:gd name="connsiteY4" fmla="*/ 1968333 h 2156303"/>
              <a:gd name="connsiteX5" fmla="*/ 1963554 w 1963554"/>
              <a:gd name="connsiteY5" fmla="*/ 1963554 h 2156303"/>
              <a:gd name="connsiteX6" fmla="*/ 1963554 w 1963554"/>
              <a:gd name="connsiteY6" fmla="*/ 0 h 2156303"/>
              <a:gd name="connsiteX7" fmla="*/ 1626670 w 1963554"/>
              <a:gd name="connsiteY7" fmla="*/ 9626 h 2156303"/>
              <a:gd name="connsiteX8" fmla="*/ 1357163 w 1963554"/>
              <a:gd name="connsiteY8" fmla="*/ 57752 h 2156303"/>
              <a:gd name="connsiteX9" fmla="*/ 1155032 w 1963554"/>
              <a:gd name="connsiteY9" fmla="*/ 115504 h 2156303"/>
              <a:gd name="connsiteX10" fmla="*/ 943276 w 1963554"/>
              <a:gd name="connsiteY10" fmla="*/ 192506 h 2156303"/>
              <a:gd name="connsiteX11" fmla="*/ 693019 w 1963554"/>
              <a:gd name="connsiteY11" fmla="*/ 298384 h 2156303"/>
              <a:gd name="connsiteX12" fmla="*/ 423512 w 1963554"/>
              <a:gd name="connsiteY12" fmla="*/ 452388 h 2156303"/>
              <a:gd name="connsiteX13" fmla="*/ 231007 w 1963554"/>
              <a:gd name="connsiteY13" fmla="*/ 596767 h 2156303"/>
              <a:gd name="connsiteX14" fmla="*/ 96253 w 1963554"/>
              <a:gd name="connsiteY14" fmla="*/ 693019 h 2156303"/>
              <a:gd name="connsiteX15" fmla="*/ 0 w 1963554"/>
              <a:gd name="connsiteY15" fmla="*/ 789272 h 2156303"/>
              <a:gd name="connsiteX0" fmla="*/ 0 w 1963554"/>
              <a:gd name="connsiteY0" fmla="*/ 789272 h 2156303"/>
              <a:gd name="connsiteX1" fmla="*/ 1464798 w 1963554"/>
              <a:gd name="connsiteY1" fmla="*/ 2156303 h 2156303"/>
              <a:gd name="connsiteX2" fmla="*/ 1573219 w 1963554"/>
              <a:gd name="connsiteY2" fmla="*/ 2070216 h 2156303"/>
              <a:gd name="connsiteX3" fmla="*/ 1676601 w 1963554"/>
              <a:gd name="connsiteY3" fmla="*/ 2018362 h 2156303"/>
              <a:gd name="connsiteX4" fmla="*/ 1824331 w 1963554"/>
              <a:gd name="connsiteY4" fmla="*/ 1971954 h 2156303"/>
              <a:gd name="connsiteX5" fmla="*/ 1963554 w 1963554"/>
              <a:gd name="connsiteY5" fmla="*/ 1963554 h 2156303"/>
              <a:gd name="connsiteX6" fmla="*/ 1963554 w 1963554"/>
              <a:gd name="connsiteY6" fmla="*/ 0 h 2156303"/>
              <a:gd name="connsiteX7" fmla="*/ 1626670 w 1963554"/>
              <a:gd name="connsiteY7" fmla="*/ 9626 h 2156303"/>
              <a:gd name="connsiteX8" fmla="*/ 1357163 w 1963554"/>
              <a:gd name="connsiteY8" fmla="*/ 57752 h 2156303"/>
              <a:gd name="connsiteX9" fmla="*/ 1155032 w 1963554"/>
              <a:gd name="connsiteY9" fmla="*/ 115504 h 2156303"/>
              <a:gd name="connsiteX10" fmla="*/ 943276 w 1963554"/>
              <a:gd name="connsiteY10" fmla="*/ 192506 h 2156303"/>
              <a:gd name="connsiteX11" fmla="*/ 693019 w 1963554"/>
              <a:gd name="connsiteY11" fmla="*/ 298384 h 2156303"/>
              <a:gd name="connsiteX12" fmla="*/ 423512 w 1963554"/>
              <a:gd name="connsiteY12" fmla="*/ 452388 h 2156303"/>
              <a:gd name="connsiteX13" fmla="*/ 231007 w 1963554"/>
              <a:gd name="connsiteY13" fmla="*/ 596767 h 2156303"/>
              <a:gd name="connsiteX14" fmla="*/ 96253 w 1963554"/>
              <a:gd name="connsiteY14" fmla="*/ 693019 h 2156303"/>
              <a:gd name="connsiteX15" fmla="*/ 0 w 1963554"/>
              <a:gd name="connsiteY15" fmla="*/ 789272 h 2156303"/>
              <a:gd name="connsiteX0" fmla="*/ 0 w 1963554"/>
              <a:gd name="connsiteY0" fmla="*/ 789272 h 2156303"/>
              <a:gd name="connsiteX1" fmla="*/ 1464798 w 1963554"/>
              <a:gd name="connsiteY1" fmla="*/ 2156303 h 2156303"/>
              <a:gd name="connsiteX2" fmla="*/ 1573219 w 1963554"/>
              <a:gd name="connsiteY2" fmla="*/ 2070216 h 2156303"/>
              <a:gd name="connsiteX3" fmla="*/ 1676601 w 1963554"/>
              <a:gd name="connsiteY3" fmla="*/ 2018362 h 2156303"/>
              <a:gd name="connsiteX4" fmla="*/ 1824331 w 1963554"/>
              <a:gd name="connsiteY4" fmla="*/ 1971954 h 2156303"/>
              <a:gd name="connsiteX5" fmla="*/ 1963554 w 1963554"/>
              <a:gd name="connsiteY5" fmla="*/ 1963554 h 2156303"/>
              <a:gd name="connsiteX6" fmla="*/ 1963554 w 1963554"/>
              <a:gd name="connsiteY6" fmla="*/ 0 h 2156303"/>
              <a:gd name="connsiteX7" fmla="*/ 1626670 w 1963554"/>
              <a:gd name="connsiteY7" fmla="*/ 9626 h 2156303"/>
              <a:gd name="connsiteX8" fmla="*/ 1373132 w 1963554"/>
              <a:gd name="connsiteY8" fmla="*/ 81133 h 2156303"/>
              <a:gd name="connsiteX9" fmla="*/ 1155032 w 1963554"/>
              <a:gd name="connsiteY9" fmla="*/ 115504 h 2156303"/>
              <a:gd name="connsiteX10" fmla="*/ 943276 w 1963554"/>
              <a:gd name="connsiteY10" fmla="*/ 192506 h 2156303"/>
              <a:gd name="connsiteX11" fmla="*/ 693019 w 1963554"/>
              <a:gd name="connsiteY11" fmla="*/ 298384 h 2156303"/>
              <a:gd name="connsiteX12" fmla="*/ 423512 w 1963554"/>
              <a:gd name="connsiteY12" fmla="*/ 452388 h 2156303"/>
              <a:gd name="connsiteX13" fmla="*/ 231007 w 1963554"/>
              <a:gd name="connsiteY13" fmla="*/ 596767 h 2156303"/>
              <a:gd name="connsiteX14" fmla="*/ 96253 w 1963554"/>
              <a:gd name="connsiteY14" fmla="*/ 693019 h 2156303"/>
              <a:gd name="connsiteX15" fmla="*/ 0 w 1963554"/>
              <a:gd name="connsiteY15" fmla="*/ 789272 h 2156303"/>
              <a:gd name="connsiteX0" fmla="*/ 0 w 1963554"/>
              <a:gd name="connsiteY0" fmla="*/ 789272 h 2156303"/>
              <a:gd name="connsiteX1" fmla="*/ 1464798 w 1963554"/>
              <a:gd name="connsiteY1" fmla="*/ 2156303 h 2156303"/>
              <a:gd name="connsiteX2" fmla="*/ 1573219 w 1963554"/>
              <a:gd name="connsiteY2" fmla="*/ 2070216 h 2156303"/>
              <a:gd name="connsiteX3" fmla="*/ 1676601 w 1963554"/>
              <a:gd name="connsiteY3" fmla="*/ 2018362 h 2156303"/>
              <a:gd name="connsiteX4" fmla="*/ 1824331 w 1963554"/>
              <a:gd name="connsiteY4" fmla="*/ 1971954 h 2156303"/>
              <a:gd name="connsiteX5" fmla="*/ 1963554 w 1963554"/>
              <a:gd name="connsiteY5" fmla="*/ 1963554 h 2156303"/>
              <a:gd name="connsiteX6" fmla="*/ 1963554 w 1963554"/>
              <a:gd name="connsiteY6" fmla="*/ 0 h 2156303"/>
              <a:gd name="connsiteX7" fmla="*/ 1626670 w 1963554"/>
              <a:gd name="connsiteY7" fmla="*/ 9626 h 2156303"/>
              <a:gd name="connsiteX8" fmla="*/ 1369618 w 1963554"/>
              <a:gd name="connsiteY8" fmla="*/ 59572 h 2156303"/>
              <a:gd name="connsiteX9" fmla="*/ 1155032 w 1963554"/>
              <a:gd name="connsiteY9" fmla="*/ 115504 h 2156303"/>
              <a:gd name="connsiteX10" fmla="*/ 943276 w 1963554"/>
              <a:gd name="connsiteY10" fmla="*/ 192506 h 2156303"/>
              <a:gd name="connsiteX11" fmla="*/ 693019 w 1963554"/>
              <a:gd name="connsiteY11" fmla="*/ 298384 h 2156303"/>
              <a:gd name="connsiteX12" fmla="*/ 423512 w 1963554"/>
              <a:gd name="connsiteY12" fmla="*/ 452388 h 2156303"/>
              <a:gd name="connsiteX13" fmla="*/ 231007 w 1963554"/>
              <a:gd name="connsiteY13" fmla="*/ 596767 h 2156303"/>
              <a:gd name="connsiteX14" fmla="*/ 96253 w 1963554"/>
              <a:gd name="connsiteY14" fmla="*/ 693019 h 2156303"/>
              <a:gd name="connsiteX15" fmla="*/ 0 w 1963554"/>
              <a:gd name="connsiteY15" fmla="*/ 789272 h 2156303"/>
              <a:gd name="connsiteX0" fmla="*/ 0 w 1963554"/>
              <a:gd name="connsiteY0" fmla="*/ 789272 h 2156303"/>
              <a:gd name="connsiteX1" fmla="*/ 1464798 w 1963554"/>
              <a:gd name="connsiteY1" fmla="*/ 2156303 h 2156303"/>
              <a:gd name="connsiteX2" fmla="*/ 1573219 w 1963554"/>
              <a:gd name="connsiteY2" fmla="*/ 2070216 h 2156303"/>
              <a:gd name="connsiteX3" fmla="*/ 1676601 w 1963554"/>
              <a:gd name="connsiteY3" fmla="*/ 2018362 h 2156303"/>
              <a:gd name="connsiteX4" fmla="*/ 1824331 w 1963554"/>
              <a:gd name="connsiteY4" fmla="*/ 1971954 h 2156303"/>
              <a:gd name="connsiteX5" fmla="*/ 1963554 w 1963554"/>
              <a:gd name="connsiteY5" fmla="*/ 1963554 h 2156303"/>
              <a:gd name="connsiteX6" fmla="*/ 1963554 w 1963554"/>
              <a:gd name="connsiteY6" fmla="*/ 0 h 2156303"/>
              <a:gd name="connsiteX7" fmla="*/ 1646234 w 1963554"/>
              <a:gd name="connsiteY7" fmla="*/ 15054 h 2156303"/>
              <a:gd name="connsiteX8" fmla="*/ 1369618 w 1963554"/>
              <a:gd name="connsiteY8" fmla="*/ 59572 h 2156303"/>
              <a:gd name="connsiteX9" fmla="*/ 1155032 w 1963554"/>
              <a:gd name="connsiteY9" fmla="*/ 115504 h 2156303"/>
              <a:gd name="connsiteX10" fmla="*/ 943276 w 1963554"/>
              <a:gd name="connsiteY10" fmla="*/ 192506 h 2156303"/>
              <a:gd name="connsiteX11" fmla="*/ 693019 w 1963554"/>
              <a:gd name="connsiteY11" fmla="*/ 298384 h 2156303"/>
              <a:gd name="connsiteX12" fmla="*/ 423512 w 1963554"/>
              <a:gd name="connsiteY12" fmla="*/ 452388 h 2156303"/>
              <a:gd name="connsiteX13" fmla="*/ 231007 w 1963554"/>
              <a:gd name="connsiteY13" fmla="*/ 596767 h 2156303"/>
              <a:gd name="connsiteX14" fmla="*/ 96253 w 1963554"/>
              <a:gd name="connsiteY14" fmla="*/ 693019 h 2156303"/>
              <a:gd name="connsiteX15" fmla="*/ 0 w 1963554"/>
              <a:gd name="connsiteY15" fmla="*/ 789272 h 2156303"/>
              <a:gd name="connsiteX0" fmla="*/ 0 w 1963554"/>
              <a:gd name="connsiteY0" fmla="*/ 792871 h 2159902"/>
              <a:gd name="connsiteX1" fmla="*/ 1464798 w 1963554"/>
              <a:gd name="connsiteY1" fmla="*/ 2159902 h 2159902"/>
              <a:gd name="connsiteX2" fmla="*/ 1573219 w 1963554"/>
              <a:gd name="connsiteY2" fmla="*/ 2073815 h 2159902"/>
              <a:gd name="connsiteX3" fmla="*/ 1676601 w 1963554"/>
              <a:gd name="connsiteY3" fmla="*/ 2021961 h 2159902"/>
              <a:gd name="connsiteX4" fmla="*/ 1824331 w 1963554"/>
              <a:gd name="connsiteY4" fmla="*/ 1975553 h 2159902"/>
              <a:gd name="connsiteX5" fmla="*/ 1963554 w 1963554"/>
              <a:gd name="connsiteY5" fmla="*/ 1967153 h 2159902"/>
              <a:gd name="connsiteX6" fmla="*/ 1960003 w 1963554"/>
              <a:gd name="connsiteY6" fmla="*/ 0 h 2159902"/>
              <a:gd name="connsiteX7" fmla="*/ 1646234 w 1963554"/>
              <a:gd name="connsiteY7" fmla="*/ 18653 h 2159902"/>
              <a:gd name="connsiteX8" fmla="*/ 1369618 w 1963554"/>
              <a:gd name="connsiteY8" fmla="*/ 63171 h 2159902"/>
              <a:gd name="connsiteX9" fmla="*/ 1155032 w 1963554"/>
              <a:gd name="connsiteY9" fmla="*/ 119103 h 2159902"/>
              <a:gd name="connsiteX10" fmla="*/ 943276 w 1963554"/>
              <a:gd name="connsiteY10" fmla="*/ 196105 h 2159902"/>
              <a:gd name="connsiteX11" fmla="*/ 693019 w 1963554"/>
              <a:gd name="connsiteY11" fmla="*/ 301983 h 2159902"/>
              <a:gd name="connsiteX12" fmla="*/ 423512 w 1963554"/>
              <a:gd name="connsiteY12" fmla="*/ 455987 h 2159902"/>
              <a:gd name="connsiteX13" fmla="*/ 231007 w 1963554"/>
              <a:gd name="connsiteY13" fmla="*/ 600366 h 2159902"/>
              <a:gd name="connsiteX14" fmla="*/ 96253 w 1963554"/>
              <a:gd name="connsiteY14" fmla="*/ 696618 h 2159902"/>
              <a:gd name="connsiteX15" fmla="*/ 0 w 1963554"/>
              <a:gd name="connsiteY15" fmla="*/ 792871 h 2159902"/>
              <a:gd name="connsiteX0" fmla="*/ 0 w 1874533"/>
              <a:gd name="connsiteY0" fmla="*/ 771504 h 2159902"/>
              <a:gd name="connsiteX1" fmla="*/ 1375777 w 1874533"/>
              <a:gd name="connsiteY1" fmla="*/ 2159902 h 2159902"/>
              <a:gd name="connsiteX2" fmla="*/ 1484198 w 1874533"/>
              <a:gd name="connsiteY2" fmla="*/ 2073815 h 2159902"/>
              <a:gd name="connsiteX3" fmla="*/ 1587580 w 1874533"/>
              <a:gd name="connsiteY3" fmla="*/ 2021961 h 2159902"/>
              <a:gd name="connsiteX4" fmla="*/ 1735310 w 1874533"/>
              <a:gd name="connsiteY4" fmla="*/ 1975553 h 2159902"/>
              <a:gd name="connsiteX5" fmla="*/ 1874533 w 1874533"/>
              <a:gd name="connsiteY5" fmla="*/ 1967153 h 2159902"/>
              <a:gd name="connsiteX6" fmla="*/ 1870982 w 1874533"/>
              <a:gd name="connsiteY6" fmla="*/ 0 h 2159902"/>
              <a:gd name="connsiteX7" fmla="*/ 1557213 w 1874533"/>
              <a:gd name="connsiteY7" fmla="*/ 18653 h 2159902"/>
              <a:gd name="connsiteX8" fmla="*/ 1280597 w 1874533"/>
              <a:gd name="connsiteY8" fmla="*/ 63171 h 2159902"/>
              <a:gd name="connsiteX9" fmla="*/ 1066011 w 1874533"/>
              <a:gd name="connsiteY9" fmla="*/ 119103 h 2159902"/>
              <a:gd name="connsiteX10" fmla="*/ 854255 w 1874533"/>
              <a:gd name="connsiteY10" fmla="*/ 196105 h 2159902"/>
              <a:gd name="connsiteX11" fmla="*/ 603998 w 1874533"/>
              <a:gd name="connsiteY11" fmla="*/ 301983 h 2159902"/>
              <a:gd name="connsiteX12" fmla="*/ 334491 w 1874533"/>
              <a:gd name="connsiteY12" fmla="*/ 455987 h 2159902"/>
              <a:gd name="connsiteX13" fmla="*/ 141986 w 1874533"/>
              <a:gd name="connsiteY13" fmla="*/ 600366 h 2159902"/>
              <a:gd name="connsiteX14" fmla="*/ 7232 w 1874533"/>
              <a:gd name="connsiteY14" fmla="*/ 696618 h 2159902"/>
              <a:gd name="connsiteX15" fmla="*/ 0 w 1874533"/>
              <a:gd name="connsiteY15" fmla="*/ 771504 h 2159902"/>
              <a:gd name="connsiteX0" fmla="*/ 0 w 1874533"/>
              <a:gd name="connsiteY0" fmla="*/ 771504 h 2159902"/>
              <a:gd name="connsiteX1" fmla="*/ 1375777 w 1874533"/>
              <a:gd name="connsiteY1" fmla="*/ 2159902 h 2159902"/>
              <a:gd name="connsiteX2" fmla="*/ 1484198 w 1874533"/>
              <a:gd name="connsiteY2" fmla="*/ 2073815 h 2159902"/>
              <a:gd name="connsiteX3" fmla="*/ 1587580 w 1874533"/>
              <a:gd name="connsiteY3" fmla="*/ 2021961 h 2159902"/>
              <a:gd name="connsiteX4" fmla="*/ 1735310 w 1874533"/>
              <a:gd name="connsiteY4" fmla="*/ 1975553 h 2159902"/>
              <a:gd name="connsiteX5" fmla="*/ 1874533 w 1874533"/>
              <a:gd name="connsiteY5" fmla="*/ 1967153 h 2159902"/>
              <a:gd name="connsiteX6" fmla="*/ 1870982 w 1874533"/>
              <a:gd name="connsiteY6" fmla="*/ 0 h 2159902"/>
              <a:gd name="connsiteX7" fmla="*/ 1557213 w 1874533"/>
              <a:gd name="connsiteY7" fmla="*/ 18653 h 2159902"/>
              <a:gd name="connsiteX8" fmla="*/ 1280597 w 1874533"/>
              <a:gd name="connsiteY8" fmla="*/ 63171 h 2159902"/>
              <a:gd name="connsiteX9" fmla="*/ 1066011 w 1874533"/>
              <a:gd name="connsiteY9" fmla="*/ 119103 h 2159902"/>
              <a:gd name="connsiteX10" fmla="*/ 854255 w 1874533"/>
              <a:gd name="connsiteY10" fmla="*/ 196105 h 2159902"/>
              <a:gd name="connsiteX11" fmla="*/ 603998 w 1874533"/>
              <a:gd name="connsiteY11" fmla="*/ 301983 h 2159902"/>
              <a:gd name="connsiteX12" fmla="*/ 418213 w 1874533"/>
              <a:gd name="connsiteY12" fmla="*/ 414851 h 2159902"/>
              <a:gd name="connsiteX13" fmla="*/ 141986 w 1874533"/>
              <a:gd name="connsiteY13" fmla="*/ 600366 h 2159902"/>
              <a:gd name="connsiteX14" fmla="*/ 7232 w 1874533"/>
              <a:gd name="connsiteY14" fmla="*/ 696618 h 2159902"/>
              <a:gd name="connsiteX15" fmla="*/ 0 w 1874533"/>
              <a:gd name="connsiteY15" fmla="*/ 771504 h 2159902"/>
              <a:gd name="connsiteX0" fmla="*/ 0 w 1874533"/>
              <a:gd name="connsiteY0" fmla="*/ 771504 h 2159902"/>
              <a:gd name="connsiteX1" fmla="*/ 1375777 w 1874533"/>
              <a:gd name="connsiteY1" fmla="*/ 2159902 h 2159902"/>
              <a:gd name="connsiteX2" fmla="*/ 1484198 w 1874533"/>
              <a:gd name="connsiteY2" fmla="*/ 2073815 h 2159902"/>
              <a:gd name="connsiteX3" fmla="*/ 1587580 w 1874533"/>
              <a:gd name="connsiteY3" fmla="*/ 2021961 h 2159902"/>
              <a:gd name="connsiteX4" fmla="*/ 1735310 w 1874533"/>
              <a:gd name="connsiteY4" fmla="*/ 1975553 h 2159902"/>
              <a:gd name="connsiteX5" fmla="*/ 1874533 w 1874533"/>
              <a:gd name="connsiteY5" fmla="*/ 1967153 h 2159902"/>
              <a:gd name="connsiteX6" fmla="*/ 1870982 w 1874533"/>
              <a:gd name="connsiteY6" fmla="*/ 0 h 2159902"/>
              <a:gd name="connsiteX7" fmla="*/ 1557213 w 1874533"/>
              <a:gd name="connsiteY7" fmla="*/ 18653 h 2159902"/>
              <a:gd name="connsiteX8" fmla="*/ 1280597 w 1874533"/>
              <a:gd name="connsiteY8" fmla="*/ 63171 h 2159902"/>
              <a:gd name="connsiteX9" fmla="*/ 1066011 w 1874533"/>
              <a:gd name="connsiteY9" fmla="*/ 119103 h 2159902"/>
              <a:gd name="connsiteX10" fmla="*/ 854255 w 1874533"/>
              <a:gd name="connsiteY10" fmla="*/ 196105 h 2159902"/>
              <a:gd name="connsiteX11" fmla="*/ 603998 w 1874533"/>
              <a:gd name="connsiteY11" fmla="*/ 301983 h 2159902"/>
              <a:gd name="connsiteX12" fmla="*/ 418213 w 1874533"/>
              <a:gd name="connsiteY12" fmla="*/ 414851 h 2159902"/>
              <a:gd name="connsiteX13" fmla="*/ 254203 w 1874533"/>
              <a:gd name="connsiteY13" fmla="*/ 548513 h 2159902"/>
              <a:gd name="connsiteX14" fmla="*/ 7232 w 1874533"/>
              <a:gd name="connsiteY14" fmla="*/ 696618 h 2159902"/>
              <a:gd name="connsiteX15" fmla="*/ 0 w 1874533"/>
              <a:gd name="connsiteY15" fmla="*/ 771504 h 2159902"/>
              <a:gd name="connsiteX0" fmla="*/ 0 w 1874533"/>
              <a:gd name="connsiteY0" fmla="*/ 771504 h 2159902"/>
              <a:gd name="connsiteX1" fmla="*/ 1375777 w 1874533"/>
              <a:gd name="connsiteY1" fmla="*/ 2159902 h 2159902"/>
              <a:gd name="connsiteX2" fmla="*/ 1484198 w 1874533"/>
              <a:gd name="connsiteY2" fmla="*/ 2073815 h 2159902"/>
              <a:gd name="connsiteX3" fmla="*/ 1587580 w 1874533"/>
              <a:gd name="connsiteY3" fmla="*/ 2021961 h 2159902"/>
              <a:gd name="connsiteX4" fmla="*/ 1735310 w 1874533"/>
              <a:gd name="connsiteY4" fmla="*/ 1975553 h 2159902"/>
              <a:gd name="connsiteX5" fmla="*/ 1874533 w 1874533"/>
              <a:gd name="connsiteY5" fmla="*/ 1967153 h 2159902"/>
              <a:gd name="connsiteX6" fmla="*/ 1870982 w 1874533"/>
              <a:gd name="connsiteY6" fmla="*/ 0 h 2159902"/>
              <a:gd name="connsiteX7" fmla="*/ 1557213 w 1874533"/>
              <a:gd name="connsiteY7" fmla="*/ 18653 h 2159902"/>
              <a:gd name="connsiteX8" fmla="*/ 1280597 w 1874533"/>
              <a:gd name="connsiteY8" fmla="*/ 63171 h 2159902"/>
              <a:gd name="connsiteX9" fmla="*/ 1066011 w 1874533"/>
              <a:gd name="connsiteY9" fmla="*/ 119103 h 2159902"/>
              <a:gd name="connsiteX10" fmla="*/ 854255 w 1874533"/>
              <a:gd name="connsiteY10" fmla="*/ 196105 h 2159902"/>
              <a:gd name="connsiteX11" fmla="*/ 603998 w 1874533"/>
              <a:gd name="connsiteY11" fmla="*/ 301983 h 2159902"/>
              <a:gd name="connsiteX12" fmla="*/ 418213 w 1874533"/>
              <a:gd name="connsiteY12" fmla="*/ 414851 h 2159902"/>
              <a:gd name="connsiteX13" fmla="*/ 254203 w 1874533"/>
              <a:gd name="connsiteY13" fmla="*/ 548513 h 2159902"/>
              <a:gd name="connsiteX14" fmla="*/ 7232 w 1874533"/>
              <a:gd name="connsiteY14" fmla="*/ 696619 h 2159902"/>
              <a:gd name="connsiteX15" fmla="*/ 0 w 1874533"/>
              <a:gd name="connsiteY15" fmla="*/ 771504 h 2159902"/>
              <a:gd name="connsiteX0" fmla="*/ 0 w 1874533"/>
              <a:gd name="connsiteY0" fmla="*/ 771504 h 2159902"/>
              <a:gd name="connsiteX1" fmla="*/ 1375777 w 1874533"/>
              <a:gd name="connsiteY1" fmla="*/ 2159902 h 2159902"/>
              <a:gd name="connsiteX2" fmla="*/ 1484198 w 1874533"/>
              <a:gd name="connsiteY2" fmla="*/ 2073815 h 2159902"/>
              <a:gd name="connsiteX3" fmla="*/ 1587580 w 1874533"/>
              <a:gd name="connsiteY3" fmla="*/ 2021961 h 2159902"/>
              <a:gd name="connsiteX4" fmla="*/ 1735310 w 1874533"/>
              <a:gd name="connsiteY4" fmla="*/ 1975553 h 2159902"/>
              <a:gd name="connsiteX5" fmla="*/ 1874533 w 1874533"/>
              <a:gd name="connsiteY5" fmla="*/ 1967153 h 2159902"/>
              <a:gd name="connsiteX6" fmla="*/ 1870982 w 1874533"/>
              <a:gd name="connsiteY6" fmla="*/ 0 h 2159902"/>
              <a:gd name="connsiteX7" fmla="*/ 1557213 w 1874533"/>
              <a:gd name="connsiteY7" fmla="*/ 18653 h 2159902"/>
              <a:gd name="connsiteX8" fmla="*/ 1280597 w 1874533"/>
              <a:gd name="connsiteY8" fmla="*/ 63171 h 2159902"/>
              <a:gd name="connsiteX9" fmla="*/ 1066011 w 1874533"/>
              <a:gd name="connsiteY9" fmla="*/ 119103 h 2159902"/>
              <a:gd name="connsiteX10" fmla="*/ 854255 w 1874533"/>
              <a:gd name="connsiteY10" fmla="*/ 196105 h 2159902"/>
              <a:gd name="connsiteX11" fmla="*/ 603998 w 1874533"/>
              <a:gd name="connsiteY11" fmla="*/ 301983 h 2159902"/>
              <a:gd name="connsiteX12" fmla="*/ 418213 w 1874533"/>
              <a:gd name="connsiteY12" fmla="*/ 414851 h 2159902"/>
              <a:gd name="connsiteX13" fmla="*/ 254203 w 1874533"/>
              <a:gd name="connsiteY13" fmla="*/ 548513 h 2159902"/>
              <a:gd name="connsiteX14" fmla="*/ 96245 w 1874533"/>
              <a:gd name="connsiteY14" fmla="*/ 678844 h 2159902"/>
              <a:gd name="connsiteX15" fmla="*/ 0 w 1874533"/>
              <a:gd name="connsiteY15" fmla="*/ 771504 h 2159902"/>
              <a:gd name="connsiteX0" fmla="*/ 0 w 1874533"/>
              <a:gd name="connsiteY0" fmla="*/ 771504 h 2127573"/>
              <a:gd name="connsiteX1" fmla="*/ 1375842 w 1874533"/>
              <a:gd name="connsiteY1" fmla="*/ 2127573 h 2127573"/>
              <a:gd name="connsiteX2" fmla="*/ 1484198 w 1874533"/>
              <a:gd name="connsiteY2" fmla="*/ 2073815 h 2127573"/>
              <a:gd name="connsiteX3" fmla="*/ 1587580 w 1874533"/>
              <a:gd name="connsiteY3" fmla="*/ 2021961 h 2127573"/>
              <a:gd name="connsiteX4" fmla="*/ 1735310 w 1874533"/>
              <a:gd name="connsiteY4" fmla="*/ 1975553 h 2127573"/>
              <a:gd name="connsiteX5" fmla="*/ 1874533 w 1874533"/>
              <a:gd name="connsiteY5" fmla="*/ 1967153 h 2127573"/>
              <a:gd name="connsiteX6" fmla="*/ 1870982 w 1874533"/>
              <a:gd name="connsiteY6" fmla="*/ 0 h 2127573"/>
              <a:gd name="connsiteX7" fmla="*/ 1557213 w 1874533"/>
              <a:gd name="connsiteY7" fmla="*/ 18653 h 2127573"/>
              <a:gd name="connsiteX8" fmla="*/ 1280597 w 1874533"/>
              <a:gd name="connsiteY8" fmla="*/ 63171 h 2127573"/>
              <a:gd name="connsiteX9" fmla="*/ 1066011 w 1874533"/>
              <a:gd name="connsiteY9" fmla="*/ 119103 h 2127573"/>
              <a:gd name="connsiteX10" fmla="*/ 854255 w 1874533"/>
              <a:gd name="connsiteY10" fmla="*/ 196105 h 2127573"/>
              <a:gd name="connsiteX11" fmla="*/ 603998 w 1874533"/>
              <a:gd name="connsiteY11" fmla="*/ 301983 h 2127573"/>
              <a:gd name="connsiteX12" fmla="*/ 418213 w 1874533"/>
              <a:gd name="connsiteY12" fmla="*/ 414851 h 2127573"/>
              <a:gd name="connsiteX13" fmla="*/ 254203 w 1874533"/>
              <a:gd name="connsiteY13" fmla="*/ 548513 h 2127573"/>
              <a:gd name="connsiteX14" fmla="*/ 96245 w 1874533"/>
              <a:gd name="connsiteY14" fmla="*/ 678844 h 2127573"/>
              <a:gd name="connsiteX15" fmla="*/ 0 w 1874533"/>
              <a:gd name="connsiteY15" fmla="*/ 771504 h 2127573"/>
              <a:gd name="connsiteX0" fmla="*/ 0 w 1874533"/>
              <a:gd name="connsiteY0" fmla="*/ 771504 h 2156302"/>
              <a:gd name="connsiteX1" fmla="*/ 1372225 w 1874533"/>
              <a:gd name="connsiteY1" fmla="*/ 2156302 h 2156302"/>
              <a:gd name="connsiteX2" fmla="*/ 1484198 w 1874533"/>
              <a:gd name="connsiteY2" fmla="*/ 2073815 h 2156302"/>
              <a:gd name="connsiteX3" fmla="*/ 1587580 w 1874533"/>
              <a:gd name="connsiteY3" fmla="*/ 2021961 h 2156302"/>
              <a:gd name="connsiteX4" fmla="*/ 1735310 w 1874533"/>
              <a:gd name="connsiteY4" fmla="*/ 1975553 h 2156302"/>
              <a:gd name="connsiteX5" fmla="*/ 1874533 w 1874533"/>
              <a:gd name="connsiteY5" fmla="*/ 1967153 h 2156302"/>
              <a:gd name="connsiteX6" fmla="*/ 1870982 w 1874533"/>
              <a:gd name="connsiteY6" fmla="*/ 0 h 2156302"/>
              <a:gd name="connsiteX7" fmla="*/ 1557213 w 1874533"/>
              <a:gd name="connsiteY7" fmla="*/ 18653 h 2156302"/>
              <a:gd name="connsiteX8" fmla="*/ 1280597 w 1874533"/>
              <a:gd name="connsiteY8" fmla="*/ 63171 h 2156302"/>
              <a:gd name="connsiteX9" fmla="*/ 1066011 w 1874533"/>
              <a:gd name="connsiteY9" fmla="*/ 119103 h 2156302"/>
              <a:gd name="connsiteX10" fmla="*/ 854255 w 1874533"/>
              <a:gd name="connsiteY10" fmla="*/ 196105 h 2156302"/>
              <a:gd name="connsiteX11" fmla="*/ 603998 w 1874533"/>
              <a:gd name="connsiteY11" fmla="*/ 301983 h 2156302"/>
              <a:gd name="connsiteX12" fmla="*/ 418213 w 1874533"/>
              <a:gd name="connsiteY12" fmla="*/ 414851 h 2156302"/>
              <a:gd name="connsiteX13" fmla="*/ 254203 w 1874533"/>
              <a:gd name="connsiteY13" fmla="*/ 548513 h 2156302"/>
              <a:gd name="connsiteX14" fmla="*/ 96245 w 1874533"/>
              <a:gd name="connsiteY14" fmla="*/ 678844 h 2156302"/>
              <a:gd name="connsiteX15" fmla="*/ 0 w 1874533"/>
              <a:gd name="connsiteY15" fmla="*/ 771504 h 2156302"/>
              <a:gd name="connsiteX0" fmla="*/ 0 w 1871036"/>
              <a:gd name="connsiteY0" fmla="*/ 771504 h 2156302"/>
              <a:gd name="connsiteX1" fmla="*/ 1372225 w 1871036"/>
              <a:gd name="connsiteY1" fmla="*/ 2156302 h 2156302"/>
              <a:gd name="connsiteX2" fmla="*/ 1484198 w 1871036"/>
              <a:gd name="connsiteY2" fmla="*/ 2073815 h 2156302"/>
              <a:gd name="connsiteX3" fmla="*/ 1587580 w 1871036"/>
              <a:gd name="connsiteY3" fmla="*/ 2021961 h 2156302"/>
              <a:gd name="connsiteX4" fmla="*/ 1735310 w 1871036"/>
              <a:gd name="connsiteY4" fmla="*/ 1975553 h 2156302"/>
              <a:gd name="connsiteX5" fmla="*/ 1854969 w 1871036"/>
              <a:gd name="connsiteY5" fmla="*/ 1961726 h 2156302"/>
              <a:gd name="connsiteX6" fmla="*/ 1870982 w 1871036"/>
              <a:gd name="connsiteY6" fmla="*/ 0 h 2156302"/>
              <a:gd name="connsiteX7" fmla="*/ 1557213 w 1871036"/>
              <a:gd name="connsiteY7" fmla="*/ 18653 h 2156302"/>
              <a:gd name="connsiteX8" fmla="*/ 1280597 w 1871036"/>
              <a:gd name="connsiteY8" fmla="*/ 63171 h 2156302"/>
              <a:gd name="connsiteX9" fmla="*/ 1066011 w 1871036"/>
              <a:gd name="connsiteY9" fmla="*/ 119103 h 2156302"/>
              <a:gd name="connsiteX10" fmla="*/ 854255 w 1871036"/>
              <a:gd name="connsiteY10" fmla="*/ 196105 h 2156302"/>
              <a:gd name="connsiteX11" fmla="*/ 603998 w 1871036"/>
              <a:gd name="connsiteY11" fmla="*/ 301983 h 2156302"/>
              <a:gd name="connsiteX12" fmla="*/ 418213 w 1871036"/>
              <a:gd name="connsiteY12" fmla="*/ 414851 h 2156302"/>
              <a:gd name="connsiteX13" fmla="*/ 254203 w 1871036"/>
              <a:gd name="connsiteY13" fmla="*/ 548513 h 2156302"/>
              <a:gd name="connsiteX14" fmla="*/ 96245 w 1871036"/>
              <a:gd name="connsiteY14" fmla="*/ 678844 h 2156302"/>
              <a:gd name="connsiteX15" fmla="*/ 0 w 1871036"/>
              <a:gd name="connsiteY15" fmla="*/ 771504 h 2156302"/>
              <a:gd name="connsiteX0" fmla="*/ 0 w 1862128"/>
              <a:gd name="connsiteY0" fmla="*/ 766134 h 2156302"/>
              <a:gd name="connsiteX1" fmla="*/ 1363317 w 1862128"/>
              <a:gd name="connsiteY1" fmla="*/ 2156302 h 2156302"/>
              <a:gd name="connsiteX2" fmla="*/ 1475290 w 1862128"/>
              <a:gd name="connsiteY2" fmla="*/ 2073815 h 2156302"/>
              <a:gd name="connsiteX3" fmla="*/ 1578672 w 1862128"/>
              <a:gd name="connsiteY3" fmla="*/ 2021961 h 2156302"/>
              <a:gd name="connsiteX4" fmla="*/ 1726402 w 1862128"/>
              <a:gd name="connsiteY4" fmla="*/ 1975553 h 2156302"/>
              <a:gd name="connsiteX5" fmla="*/ 1846061 w 1862128"/>
              <a:gd name="connsiteY5" fmla="*/ 1961726 h 2156302"/>
              <a:gd name="connsiteX6" fmla="*/ 1862074 w 1862128"/>
              <a:gd name="connsiteY6" fmla="*/ 0 h 2156302"/>
              <a:gd name="connsiteX7" fmla="*/ 1548305 w 1862128"/>
              <a:gd name="connsiteY7" fmla="*/ 18653 h 2156302"/>
              <a:gd name="connsiteX8" fmla="*/ 1271689 w 1862128"/>
              <a:gd name="connsiteY8" fmla="*/ 63171 h 2156302"/>
              <a:gd name="connsiteX9" fmla="*/ 1057103 w 1862128"/>
              <a:gd name="connsiteY9" fmla="*/ 119103 h 2156302"/>
              <a:gd name="connsiteX10" fmla="*/ 845347 w 1862128"/>
              <a:gd name="connsiteY10" fmla="*/ 196105 h 2156302"/>
              <a:gd name="connsiteX11" fmla="*/ 595090 w 1862128"/>
              <a:gd name="connsiteY11" fmla="*/ 301983 h 2156302"/>
              <a:gd name="connsiteX12" fmla="*/ 409305 w 1862128"/>
              <a:gd name="connsiteY12" fmla="*/ 414851 h 2156302"/>
              <a:gd name="connsiteX13" fmla="*/ 245295 w 1862128"/>
              <a:gd name="connsiteY13" fmla="*/ 548513 h 2156302"/>
              <a:gd name="connsiteX14" fmla="*/ 87337 w 1862128"/>
              <a:gd name="connsiteY14" fmla="*/ 678844 h 2156302"/>
              <a:gd name="connsiteX15" fmla="*/ 0 w 1862128"/>
              <a:gd name="connsiteY15" fmla="*/ 766134 h 2156302"/>
              <a:gd name="connsiteX0" fmla="*/ 0 w 1874595"/>
              <a:gd name="connsiteY0" fmla="*/ 771497 h 2156302"/>
              <a:gd name="connsiteX1" fmla="*/ 1375784 w 1874595"/>
              <a:gd name="connsiteY1" fmla="*/ 2156302 h 2156302"/>
              <a:gd name="connsiteX2" fmla="*/ 1487757 w 1874595"/>
              <a:gd name="connsiteY2" fmla="*/ 2073815 h 2156302"/>
              <a:gd name="connsiteX3" fmla="*/ 1591139 w 1874595"/>
              <a:gd name="connsiteY3" fmla="*/ 2021961 h 2156302"/>
              <a:gd name="connsiteX4" fmla="*/ 1738869 w 1874595"/>
              <a:gd name="connsiteY4" fmla="*/ 1975553 h 2156302"/>
              <a:gd name="connsiteX5" fmla="*/ 1858528 w 1874595"/>
              <a:gd name="connsiteY5" fmla="*/ 1961726 h 2156302"/>
              <a:gd name="connsiteX6" fmla="*/ 1874541 w 1874595"/>
              <a:gd name="connsiteY6" fmla="*/ 0 h 2156302"/>
              <a:gd name="connsiteX7" fmla="*/ 1560772 w 1874595"/>
              <a:gd name="connsiteY7" fmla="*/ 18653 h 2156302"/>
              <a:gd name="connsiteX8" fmla="*/ 1284156 w 1874595"/>
              <a:gd name="connsiteY8" fmla="*/ 63171 h 2156302"/>
              <a:gd name="connsiteX9" fmla="*/ 1069570 w 1874595"/>
              <a:gd name="connsiteY9" fmla="*/ 119103 h 2156302"/>
              <a:gd name="connsiteX10" fmla="*/ 857814 w 1874595"/>
              <a:gd name="connsiteY10" fmla="*/ 196105 h 2156302"/>
              <a:gd name="connsiteX11" fmla="*/ 607557 w 1874595"/>
              <a:gd name="connsiteY11" fmla="*/ 301983 h 2156302"/>
              <a:gd name="connsiteX12" fmla="*/ 421772 w 1874595"/>
              <a:gd name="connsiteY12" fmla="*/ 414851 h 2156302"/>
              <a:gd name="connsiteX13" fmla="*/ 257762 w 1874595"/>
              <a:gd name="connsiteY13" fmla="*/ 548513 h 2156302"/>
              <a:gd name="connsiteX14" fmla="*/ 99804 w 1874595"/>
              <a:gd name="connsiteY14" fmla="*/ 678844 h 2156302"/>
              <a:gd name="connsiteX15" fmla="*/ 0 w 1874595"/>
              <a:gd name="connsiteY15" fmla="*/ 771497 h 2156302"/>
              <a:gd name="connsiteX0" fmla="*/ 0 w 1874595"/>
              <a:gd name="connsiteY0" fmla="*/ 771497 h 2156302"/>
              <a:gd name="connsiteX1" fmla="*/ 1375784 w 1874595"/>
              <a:gd name="connsiteY1" fmla="*/ 2156302 h 2156302"/>
              <a:gd name="connsiteX2" fmla="*/ 1487757 w 1874595"/>
              <a:gd name="connsiteY2" fmla="*/ 2073815 h 2156302"/>
              <a:gd name="connsiteX3" fmla="*/ 1591139 w 1874595"/>
              <a:gd name="connsiteY3" fmla="*/ 2021961 h 2156302"/>
              <a:gd name="connsiteX4" fmla="*/ 1738869 w 1874595"/>
              <a:gd name="connsiteY4" fmla="*/ 1975553 h 2156302"/>
              <a:gd name="connsiteX5" fmla="*/ 1858528 w 1874595"/>
              <a:gd name="connsiteY5" fmla="*/ 1961726 h 2156302"/>
              <a:gd name="connsiteX6" fmla="*/ 1874541 w 1874595"/>
              <a:gd name="connsiteY6" fmla="*/ 0 h 2156302"/>
              <a:gd name="connsiteX7" fmla="*/ 1560772 w 1874595"/>
              <a:gd name="connsiteY7" fmla="*/ 18653 h 2156302"/>
              <a:gd name="connsiteX8" fmla="*/ 1284156 w 1874595"/>
              <a:gd name="connsiteY8" fmla="*/ 63171 h 2156302"/>
              <a:gd name="connsiteX9" fmla="*/ 1069570 w 1874595"/>
              <a:gd name="connsiteY9" fmla="*/ 119103 h 2156302"/>
              <a:gd name="connsiteX10" fmla="*/ 857814 w 1874595"/>
              <a:gd name="connsiteY10" fmla="*/ 196105 h 2156302"/>
              <a:gd name="connsiteX11" fmla="*/ 607557 w 1874595"/>
              <a:gd name="connsiteY11" fmla="*/ 301983 h 2156302"/>
              <a:gd name="connsiteX12" fmla="*/ 425317 w 1874595"/>
              <a:gd name="connsiteY12" fmla="*/ 422042 h 2156302"/>
              <a:gd name="connsiteX13" fmla="*/ 257762 w 1874595"/>
              <a:gd name="connsiteY13" fmla="*/ 548513 h 2156302"/>
              <a:gd name="connsiteX14" fmla="*/ 99804 w 1874595"/>
              <a:gd name="connsiteY14" fmla="*/ 678844 h 2156302"/>
              <a:gd name="connsiteX15" fmla="*/ 0 w 1874595"/>
              <a:gd name="connsiteY15" fmla="*/ 771497 h 2156302"/>
              <a:gd name="connsiteX0" fmla="*/ 0 w 1874595"/>
              <a:gd name="connsiteY0" fmla="*/ 771497 h 2156302"/>
              <a:gd name="connsiteX1" fmla="*/ 1375784 w 1874595"/>
              <a:gd name="connsiteY1" fmla="*/ 2156302 h 2156302"/>
              <a:gd name="connsiteX2" fmla="*/ 1487757 w 1874595"/>
              <a:gd name="connsiteY2" fmla="*/ 2073815 h 2156302"/>
              <a:gd name="connsiteX3" fmla="*/ 1591139 w 1874595"/>
              <a:gd name="connsiteY3" fmla="*/ 2021961 h 2156302"/>
              <a:gd name="connsiteX4" fmla="*/ 1738869 w 1874595"/>
              <a:gd name="connsiteY4" fmla="*/ 1975553 h 2156302"/>
              <a:gd name="connsiteX5" fmla="*/ 1858528 w 1874595"/>
              <a:gd name="connsiteY5" fmla="*/ 1961726 h 2156302"/>
              <a:gd name="connsiteX6" fmla="*/ 1874541 w 1874595"/>
              <a:gd name="connsiteY6" fmla="*/ 0 h 2156302"/>
              <a:gd name="connsiteX7" fmla="*/ 1560772 w 1874595"/>
              <a:gd name="connsiteY7" fmla="*/ 18653 h 2156302"/>
              <a:gd name="connsiteX8" fmla="*/ 1284156 w 1874595"/>
              <a:gd name="connsiteY8" fmla="*/ 63171 h 2156302"/>
              <a:gd name="connsiteX9" fmla="*/ 1069570 w 1874595"/>
              <a:gd name="connsiteY9" fmla="*/ 119103 h 2156302"/>
              <a:gd name="connsiteX10" fmla="*/ 857814 w 1874595"/>
              <a:gd name="connsiteY10" fmla="*/ 196105 h 2156302"/>
              <a:gd name="connsiteX11" fmla="*/ 602178 w 1874595"/>
              <a:gd name="connsiteY11" fmla="*/ 321728 h 2156302"/>
              <a:gd name="connsiteX12" fmla="*/ 425317 w 1874595"/>
              <a:gd name="connsiteY12" fmla="*/ 422042 h 2156302"/>
              <a:gd name="connsiteX13" fmla="*/ 257762 w 1874595"/>
              <a:gd name="connsiteY13" fmla="*/ 548513 h 2156302"/>
              <a:gd name="connsiteX14" fmla="*/ 99804 w 1874595"/>
              <a:gd name="connsiteY14" fmla="*/ 678844 h 2156302"/>
              <a:gd name="connsiteX15" fmla="*/ 0 w 1874595"/>
              <a:gd name="connsiteY15" fmla="*/ 771497 h 2156302"/>
              <a:gd name="connsiteX0" fmla="*/ 0 w 1874595"/>
              <a:gd name="connsiteY0" fmla="*/ 771497 h 2168834"/>
              <a:gd name="connsiteX1" fmla="*/ 1356184 w 1874595"/>
              <a:gd name="connsiteY1" fmla="*/ 2168834 h 2168834"/>
              <a:gd name="connsiteX2" fmla="*/ 1487757 w 1874595"/>
              <a:gd name="connsiteY2" fmla="*/ 2073815 h 2168834"/>
              <a:gd name="connsiteX3" fmla="*/ 1591139 w 1874595"/>
              <a:gd name="connsiteY3" fmla="*/ 2021961 h 2168834"/>
              <a:gd name="connsiteX4" fmla="*/ 1738869 w 1874595"/>
              <a:gd name="connsiteY4" fmla="*/ 1975553 h 2168834"/>
              <a:gd name="connsiteX5" fmla="*/ 1858528 w 1874595"/>
              <a:gd name="connsiteY5" fmla="*/ 1961726 h 2168834"/>
              <a:gd name="connsiteX6" fmla="*/ 1874541 w 1874595"/>
              <a:gd name="connsiteY6" fmla="*/ 0 h 2168834"/>
              <a:gd name="connsiteX7" fmla="*/ 1560772 w 1874595"/>
              <a:gd name="connsiteY7" fmla="*/ 18653 h 2168834"/>
              <a:gd name="connsiteX8" fmla="*/ 1284156 w 1874595"/>
              <a:gd name="connsiteY8" fmla="*/ 63171 h 2168834"/>
              <a:gd name="connsiteX9" fmla="*/ 1069570 w 1874595"/>
              <a:gd name="connsiteY9" fmla="*/ 119103 h 2168834"/>
              <a:gd name="connsiteX10" fmla="*/ 857814 w 1874595"/>
              <a:gd name="connsiteY10" fmla="*/ 196105 h 2168834"/>
              <a:gd name="connsiteX11" fmla="*/ 602178 w 1874595"/>
              <a:gd name="connsiteY11" fmla="*/ 321728 h 2168834"/>
              <a:gd name="connsiteX12" fmla="*/ 425317 w 1874595"/>
              <a:gd name="connsiteY12" fmla="*/ 422042 h 2168834"/>
              <a:gd name="connsiteX13" fmla="*/ 257762 w 1874595"/>
              <a:gd name="connsiteY13" fmla="*/ 548513 h 2168834"/>
              <a:gd name="connsiteX14" fmla="*/ 99804 w 1874595"/>
              <a:gd name="connsiteY14" fmla="*/ 678844 h 2168834"/>
              <a:gd name="connsiteX15" fmla="*/ 0 w 1874595"/>
              <a:gd name="connsiteY15" fmla="*/ 771497 h 2168834"/>
              <a:gd name="connsiteX0" fmla="*/ 0 w 1885302"/>
              <a:gd name="connsiteY0" fmla="*/ 785844 h 2168834"/>
              <a:gd name="connsiteX1" fmla="*/ 1366891 w 1885302"/>
              <a:gd name="connsiteY1" fmla="*/ 2168834 h 2168834"/>
              <a:gd name="connsiteX2" fmla="*/ 1498464 w 1885302"/>
              <a:gd name="connsiteY2" fmla="*/ 2073815 h 2168834"/>
              <a:gd name="connsiteX3" fmla="*/ 1601846 w 1885302"/>
              <a:gd name="connsiteY3" fmla="*/ 2021961 h 2168834"/>
              <a:gd name="connsiteX4" fmla="*/ 1749576 w 1885302"/>
              <a:gd name="connsiteY4" fmla="*/ 1975553 h 2168834"/>
              <a:gd name="connsiteX5" fmla="*/ 1869235 w 1885302"/>
              <a:gd name="connsiteY5" fmla="*/ 1961726 h 2168834"/>
              <a:gd name="connsiteX6" fmla="*/ 1885248 w 1885302"/>
              <a:gd name="connsiteY6" fmla="*/ 0 h 2168834"/>
              <a:gd name="connsiteX7" fmla="*/ 1571479 w 1885302"/>
              <a:gd name="connsiteY7" fmla="*/ 18653 h 2168834"/>
              <a:gd name="connsiteX8" fmla="*/ 1294863 w 1885302"/>
              <a:gd name="connsiteY8" fmla="*/ 63171 h 2168834"/>
              <a:gd name="connsiteX9" fmla="*/ 1080277 w 1885302"/>
              <a:gd name="connsiteY9" fmla="*/ 119103 h 2168834"/>
              <a:gd name="connsiteX10" fmla="*/ 868521 w 1885302"/>
              <a:gd name="connsiteY10" fmla="*/ 196105 h 2168834"/>
              <a:gd name="connsiteX11" fmla="*/ 612885 w 1885302"/>
              <a:gd name="connsiteY11" fmla="*/ 321728 h 2168834"/>
              <a:gd name="connsiteX12" fmla="*/ 436024 w 1885302"/>
              <a:gd name="connsiteY12" fmla="*/ 422042 h 2168834"/>
              <a:gd name="connsiteX13" fmla="*/ 268469 w 1885302"/>
              <a:gd name="connsiteY13" fmla="*/ 548513 h 2168834"/>
              <a:gd name="connsiteX14" fmla="*/ 110511 w 1885302"/>
              <a:gd name="connsiteY14" fmla="*/ 678844 h 2168834"/>
              <a:gd name="connsiteX15" fmla="*/ 0 w 1885302"/>
              <a:gd name="connsiteY15" fmla="*/ 785844 h 2168834"/>
              <a:gd name="connsiteX0" fmla="*/ 0 w 1885302"/>
              <a:gd name="connsiteY0" fmla="*/ 785844 h 2168834"/>
              <a:gd name="connsiteX1" fmla="*/ 1366891 w 1885302"/>
              <a:gd name="connsiteY1" fmla="*/ 2168834 h 2168834"/>
              <a:gd name="connsiteX2" fmla="*/ 1498464 w 1885302"/>
              <a:gd name="connsiteY2" fmla="*/ 2073815 h 2168834"/>
              <a:gd name="connsiteX3" fmla="*/ 1601846 w 1885302"/>
              <a:gd name="connsiteY3" fmla="*/ 2021961 h 2168834"/>
              <a:gd name="connsiteX4" fmla="*/ 1749576 w 1885302"/>
              <a:gd name="connsiteY4" fmla="*/ 1975553 h 2168834"/>
              <a:gd name="connsiteX5" fmla="*/ 1869205 w 1885302"/>
              <a:gd name="connsiteY5" fmla="*/ 1976094 h 2168834"/>
              <a:gd name="connsiteX6" fmla="*/ 1885248 w 1885302"/>
              <a:gd name="connsiteY6" fmla="*/ 0 h 2168834"/>
              <a:gd name="connsiteX7" fmla="*/ 1571479 w 1885302"/>
              <a:gd name="connsiteY7" fmla="*/ 18653 h 2168834"/>
              <a:gd name="connsiteX8" fmla="*/ 1294863 w 1885302"/>
              <a:gd name="connsiteY8" fmla="*/ 63171 h 2168834"/>
              <a:gd name="connsiteX9" fmla="*/ 1080277 w 1885302"/>
              <a:gd name="connsiteY9" fmla="*/ 119103 h 2168834"/>
              <a:gd name="connsiteX10" fmla="*/ 868521 w 1885302"/>
              <a:gd name="connsiteY10" fmla="*/ 196105 h 2168834"/>
              <a:gd name="connsiteX11" fmla="*/ 612885 w 1885302"/>
              <a:gd name="connsiteY11" fmla="*/ 321728 h 2168834"/>
              <a:gd name="connsiteX12" fmla="*/ 436024 w 1885302"/>
              <a:gd name="connsiteY12" fmla="*/ 422042 h 2168834"/>
              <a:gd name="connsiteX13" fmla="*/ 268469 w 1885302"/>
              <a:gd name="connsiteY13" fmla="*/ 548513 h 2168834"/>
              <a:gd name="connsiteX14" fmla="*/ 110511 w 1885302"/>
              <a:gd name="connsiteY14" fmla="*/ 678844 h 2168834"/>
              <a:gd name="connsiteX15" fmla="*/ 0 w 1885302"/>
              <a:gd name="connsiteY15" fmla="*/ 785844 h 2168834"/>
              <a:gd name="connsiteX0" fmla="*/ 0 w 1885302"/>
              <a:gd name="connsiteY0" fmla="*/ 785844 h 2168834"/>
              <a:gd name="connsiteX1" fmla="*/ 1366891 w 1885302"/>
              <a:gd name="connsiteY1" fmla="*/ 2168834 h 2168834"/>
              <a:gd name="connsiteX2" fmla="*/ 1498464 w 1885302"/>
              <a:gd name="connsiteY2" fmla="*/ 2073815 h 2168834"/>
              <a:gd name="connsiteX3" fmla="*/ 1601846 w 1885302"/>
              <a:gd name="connsiteY3" fmla="*/ 2021961 h 2168834"/>
              <a:gd name="connsiteX4" fmla="*/ 1747764 w 1885302"/>
              <a:gd name="connsiteY4" fmla="*/ 1991713 h 2168834"/>
              <a:gd name="connsiteX5" fmla="*/ 1869205 w 1885302"/>
              <a:gd name="connsiteY5" fmla="*/ 1976094 h 2168834"/>
              <a:gd name="connsiteX6" fmla="*/ 1885248 w 1885302"/>
              <a:gd name="connsiteY6" fmla="*/ 0 h 2168834"/>
              <a:gd name="connsiteX7" fmla="*/ 1571479 w 1885302"/>
              <a:gd name="connsiteY7" fmla="*/ 18653 h 2168834"/>
              <a:gd name="connsiteX8" fmla="*/ 1294863 w 1885302"/>
              <a:gd name="connsiteY8" fmla="*/ 63171 h 2168834"/>
              <a:gd name="connsiteX9" fmla="*/ 1080277 w 1885302"/>
              <a:gd name="connsiteY9" fmla="*/ 119103 h 2168834"/>
              <a:gd name="connsiteX10" fmla="*/ 868521 w 1885302"/>
              <a:gd name="connsiteY10" fmla="*/ 196105 h 2168834"/>
              <a:gd name="connsiteX11" fmla="*/ 612885 w 1885302"/>
              <a:gd name="connsiteY11" fmla="*/ 321728 h 2168834"/>
              <a:gd name="connsiteX12" fmla="*/ 436024 w 1885302"/>
              <a:gd name="connsiteY12" fmla="*/ 422042 h 2168834"/>
              <a:gd name="connsiteX13" fmla="*/ 268469 w 1885302"/>
              <a:gd name="connsiteY13" fmla="*/ 548513 h 2168834"/>
              <a:gd name="connsiteX14" fmla="*/ 110511 w 1885302"/>
              <a:gd name="connsiteY14" fmla="*/ 678844 h 2168834"/>
              <a:gd name="connsiteX15" fmla="*/ 0 w 1885302"/>
              <a:gd name="connsiteY15" fmla="*/ 785844 h 2168834"/>
              <a:gd name="connsiteX0" fmla="*/ 0 w 1885302"/>
              <a:gd name="connsiteY0" fmla="*/ 785844 h 2168834"/>
              <a:gd name="connsiteX1" fmla="*/ 1366891 w 1885302"/>
              <a:gd name="connsiteY1" fmla="*/ 2168834 h 2168834"/>
              <a:gd name="connsiteX2" fmla="*/ 1498464 w 1885302"/>
              <a:gd name="connsiteY2" fmla="*/ 2073815 h 2168834"/>
              <a:gd name="connsiteX3" fmla="*/ 1605393 w 1885302"/>
              <a:gd name="connsiteY3" fmla="*/ 2029153 h 2168834"/>
              <a:gd name="connsiteX4" fmla="*/ 1747764 w 1885302"/>
              <a:gd name="connsiteY4" fmla="*/ 1991713 h 2168834"/>
              <a:gd name="connsiteX5" fmla="*/ 1869205 w 1885302"/>
              <a:gd name="connsiteY5" fmla="*/ 1976094 h 2168834"/>
              <a:gd name="connsiteX6" fmla="*/ 1885248 w 1885302"/>
              <a:gd name="connsiteY6" fmla="*/ 0 h 2168834"/>
              <a:gd name="connsiteX7" fmla="*/ 1571479 w 1885302"/>
              <a:gd name="connsiteY7" fmla="*/ 18653 h 2168834"/>
              <a:gd name="connsiteX8" fmla="*/ 1294863 w 1885302"/>
              <a:gd name="connsiteY8" fmla="*/ 63171 h 2168834"/>
              <a:gd name="connsiteX9" fmla="*/ 1080277 w 1885302"/>
              <a:gd name="connsiteY9" fmla="*/ 119103 h 2168834"/>
              <a:gd name="connsiteX10" fmla="*/ 868521 w 1885302"/>
              <a:gd name="connsiteY10" fmla="*/ 196105 h 2168834"/>
              <a:gd name="connsiteX11" fmla="*/ 612885 w 1885302"/>
              <a:gd name="connsiteY11" fmla="*/ 321728 h 2168834"/>
              <a:gd name="connsiteX12" fmla="*/ 436024 w 1885302"/>
              <a:gd name="connsiteY12" fmla="*/ 422042 h 2168834"/>
              <a:gd name="connsiteX13" fmla="*/ 268469 w 1885302"/>
              <a:gd name="connsiteY13" fmla="*/ 548513 h 2168834"/>
              <a:gd name="connsiteX14" fmla="*/ 110511 w 1885302"/>
              <a:gd name="connsiteY14" fmla="*/ 678844 h 2168834"/>
              <a:gd name="connsiteX15" fmla="*/ 0 w 1885302"/>
              <a:gd name="connsiteY15" fmla="*/ 785844 h 2168834"/>
              <a:gd name="connsiteX0" fmla="*/ 0 w 1885302"/>
              <a:gd name="connsiteY0" fmla="*/ 785844 h 2168834"/>
              <a:gd name="connsiteX1" fmla="*/ 1366891 w 1885302"/>
              <a:gd name="connsiteY1" fmla="*/ 2168834 h 2168834"/>
              <a:gd name="connsiteX2" fmla="*/ 1496680 w 1885302"/>
              <a:gd name="connsiteY2" fmla="*/ 2075608 h 2168834"/>
              <a:gd name="connsiteX3" fmla="*/ 1605393 w 1885302"/>
              <a:gd name="connsiteY3" fmla="*/ 2029153 h 2168834"/>
              <a:gd name="connsiteX4" fmla="*/ 1747764 w 1885302"/>
              <a:gd name="connsiteY4" fmla="*/ 1991713 h 2168834"/>
              <a:gd name="connsiteX5" fmla="*/ 1869205 w 1885302"/>
              <a:gd name="connsiteY5" fmla="*/ 1976094 h 2168834"/>
              <a:gd name="connsiteX6" fmla="*/ 1885248 w 1885302"/>
              <a:gd name="connsiteY6" fmla="*/ 0 h 2168834"/>
              <a:gd name="connsiteX7" fmla="*/ 1571479 w 1885302"/>
              <a:gd name="connsiteY7" fmla="*/ 18653 h 2168834"/>
              <a:gd name="connsiteX8" fmla="*/ 1294863 w 1885302"/>
              <a:gd name="connsiteY8" fmla="*/ 63171 h 2168834"/>
              <a:gd name="connsiteX9" fmla="*/ 1080277 w 1885302"/>
              <a:gd name="connsiteY9" fmla="*/ 119103 h 2168834"/>
              <a:gd name="connsiteX10" fmla="*/ 868521 w 1885302"/>
              <a:gd name="connsiteY10" fmla="*/ 196105 h 2168834"/>
              <a:gd name="connsiteX11" fmla="*/ 612885 w 1885302"/>
              <a:gd name="connsiteY11" fmla="*/ 321728 h 2168834"/>
              <a:gd name="connsiteX12" fmla="*/ 436024 w 1885302"/>
              <a:gd name="connsiteY12" fmla="*/ 422042 h 2168834"/>
              <a:gd name="connsiteX13" fmla="*/ 268469 w 1885302"/>
              <a:gd name="connsiteY13" fmla="*/ 548513 h 2168834"/>
              <a:gd name="connsiteX14" fmla="*/ 110511 w 1885302"/>
              <a:gd name="connsiteY14" fmla="*/ 678844 h 2168834"/>
              <a:gd name="connsiteX15" fmla="*/ 0 w 1885302"/>
              <a:gd name="connsiteY15" fmla="*/ 785844 h 2168834"/>
              <a:gd name="connsiteX0" fmla="*/ 0 w 1885302"/>
              <a:gd name="connsiteY0" fmla="*/ 785844 h 2181410"/>
              <a:gd name="connsiteX1" fmla="*/ 1368646 w 1885302"/>
              <a:gd name="connsiteY1" fmla="*/ 2181410 h 2181410"/>
              <a:gd name="connsiteX2" fmla="*/ 1496680 w 1885302"/>
              <a:gd name="connsiteY2" fmla="*/ 2075608 h 2181410"/>
              <a:gd name="connsiteX3" fmla="*/ 1605393 w 1885302"/>
              <a:gd name="connsiteY3" fmla="*/ 2029153 h 2181410"/>
              <a:gd name="connsiteX4" fmla="*/ 1747764 w 1885302"/>
              <a:gd name="connsiteY4" fmla="*/ 1991713 h 2181410"/>
              <a:gd name="connsiteX5" fmla="*/ 1869205 w 1885302"/>
              <a:gd name="connsiteY5" fmla="*/ 1976094 h 2181410"/>
              <a:gd name="connsiteX6" fmla="*/ 1885248 w 1885302"/>
              <a:gd name="connsiteY6" fmla="*/ 0 h 2181410"/>
              <a:gd name="connsiteX7" fmla="*/ 1571479 w 1885302"/>
              <a:gd name="connsiteY7" fmla="*/ 18653 h 2181410"/>
              <a:gd name="connsiteX8" fmla="*/ 1294863 w 1885302"/>
              <a:gd name="connsiteY8" fmla="*/ 63171 h 2181410"/>
              <a:gd name="connsiteX9" fmla="*/ 1080277 w 1885302"/>
              <a:gd name="connsiteY9" fmla="*/ 119103 h 2181410"/>
              <a:gd name="connsiteX10" fmla="*/ 868521 w 1885302"/>
              <a:gd name="connsiteY10" fmla="*/ 196105 h 2181410"/>
              <a:gd name="connsiteX11" fmla="*/ 612885 w 1885302"/>
              <a:gd name="connsiteY11" fmla="*/ 321728 h 2181410"/>
              <a:gd name="connsiteX12" fmla="*/ 436024 w 1885302"/>
              <a:gd name="connsiteY12" fmla="*/ 422042 h 2181410"/>
              <a:gd name="connsiteX13" fmla="*/ 268469 w 1885302"/>
              <a:gd name="connsiteY13" fmla="*/ 548513 h 2181410"/>
              <a:gd name="connsiteX14" fmla="*/ 110511 w 1885302"/>
              <a:gd name="connsiteY14" fmla="*/ 678844 h 2181410"/>
              <a:gd name="connsiteX15" fmla="*/ 0 w 1885302"/>
              <a:gd name="connsiteY15" fmla="*/ 785844 h 2181410"/>
              <a:gd name="connsiteX0" fmla="*/ 0 w 1885302"/>
              <a:gd name="connsiteY0" fmla="*/ 785844 h 2181410"/>
              <a:gd name="connsiteX1" fmla="*/ 1368646 w 1885302"/>
              <a:gd name="connsiteY1" fmla="*/ 2181410 h 2181410"/>
              <a:gd name="connsiteX2" fmla="*/ 1500232 w 1885302"/>
              <a:gd name="connsiteY2" fmla="*/ 2079208 h 2181410"/>
              <a:gd name="connsiteX3" fmla="*/ 1605393 w 1885302"/>
              <a:gd name="connsiteY3" fmla="*/ 2029153 h 2181410"/>
              <a:gd name="connsiteX4" fmla="*/ 1747764 w 1885302"/>
              <a:gd name="connsiteY4" fmla="*/ 1991713 h 2181410"/>
              <a:gd name="connsiteX5" fmla="*/ 1869205 w 1885302"/>
              <a:gd name="connsiteY5" fmla="*/ 1976094 h 2181410"/>
              <a:gd name="connsiteX6" fmla="*/ 1885248 w 1885302"/>
              <a:gd name="connsiteY6" fmla="*/ 0 h 2181410"/>
              <a:gd name="connsiteX7" fmla="*/ 1571479 w 1885302"/>
              <a:gd name="connsiteY7" fmla="*/ 18653 h 2181410"/>
              <a:gd name="connsiteX8" fmla="*/ 1294863 w 1885302"/>
              <a:gd name="connsiteY8" fmla="*/ 63171 h 2181410"/>
              <a:gd name="connsiteX9" fmla="*/ 1080277 w 1885302"/>
              <a:gd name="connsiteY9" fmla="*/ 119103 h 2181410"/>
              <a:gd name="connsiteX10" fmla="*/ 868521 w 1885302"/>
              <a:gd name="connsiteY10" fmla="*/ 196105 h 2181410"/>
              <a:gd name="connsiteX11" fmla="*/ 612885 w 1885302"/>
              <a:gd name="connsiteY11" fmla="*/ 321728 h 2181410"/>
              <a:gd name="connsiteX12" fmla="*/ 436024 w 1885302"/>
              <a:gd name="connsiteY12" fmla="*/ 422042 h 2181410"/>
              <a:gd name="connsiteX13" fmla="*/ 268469 w 1885302"/>
              <a:gd name="connsiteY13" fmla="*/ 548513 h 2181410"/>
              <a:gd name="connsiteX14" fmla="*/ 110511 w 1885302"/>
              <a:gd name="connsiteY14" fmla="*/ 678844 h 2181410"/>
              <a:gd name="connsiteX15" fmla="*/ 0 w 1885302"/>
              <a:gd name="connsiteY15" fmla="*/ 78584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80388 w 1894211"/>
              <a:gd name="connsiteY7" fmla="*/ 18653 h 2181410"/>
              <a:gd name="connsiteX8" fmla="*/ 1303772 w 1894211"/>
              <a:gd name="connsiteY8" fmla="*/ 63171 h 2181410"/>
              <a:gd name="connsiteX9" fmla="*/ 1089186 w 1894211"/>
              <a:gd name="connsiteY9" fmla="*/ 119103 h 2181410"/>
              <a:gd name="connsiteX10" fmla="*/ 877430 w 1894211"/>
              <a:gd name="connsiteY10" fmla="*/ 196105 h 2181410"/>
              <a:gd name="connsiteX11" fmla="*/ 621794 w 1894211"/>
              <a:gd name="connsiteY11" fmla="*/ 321728 h 2181410"/>
              <a:gd name="connsiteX12" fmla="*/ 444933 w 1894211"/>
              <a:gd name="connsiteY12" fmla="*/ 422042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80388 w 1894211"/>
              <a:gd name="connsiteY7" fmla="*/ 18653 h 2181410"/>
              <a:gd name="connsiteX8" fmla="*/ 1303772 w 1894211"/>
              <a:gd name="connsiteY8" fmla="*/ 63171 h 2181410"/>
              <a:gd name="connsiteX9" fmla="*/ 1089186 w 1894211"/>
              <a:gd name="connsiteY9" fmla="*/ 119103 h 2181410"/>
              <a:gd name="connsiteX10" fmla="*/ 877430 w 1894211"/>
              <a:gd name="connsiteY10" fmla="*/ 196105 h 2181410"/>
              <a:gd name="connsiteX11" fmla="*/ 621794 w 1894211"/>
              <a:gd name="connsiteY11" fmla="*/ 321728 h 2181410"/>
              <a:gd name="connsiteX12" fmla="*/ 459155 w 1894211"/>
              <a:gd name="connsiteY12" fmla="*/ 429256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80388 w 1894211"/>
              <a:gd name="connsiteY7" fmla="*/ 18653 h 2181410"/>
              <a:gd name="connsiteX8" fmla="*/ 1303772 w 1894211"/>
              <a:gd name="connsiteY8" fmla="*/ 63171 h 2181410"/>
              <a:gd name="connsiteX9" fmla="*/ 1089186 w 1894211"/>
              <a:gd name="connsiteY9" fmla="*/ 119103 h 2181410"/>
              <a:gd name="connsiteX10" fmla="*/ 877430 w 1894211"/>
              <a:gd name="connsiteY10" fmla="*/ 196105 h 2181410"/>
              <a:gd name="connsiteX11" fmla="*/ 634239 w 1894211"/>
              <a:gd name="connsiteY11" fmla="*/ 327142 h 2181410"/>
              <a:gd name="connsiteX12" fmla="*/ 459155 w 1894211"/>
              <a:gd name="connsiteY12" fmla="*/ 429256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80388 w 1894211"/>
              <a:gd name="connsiteY7" fmla="*/ 18653 h 2181410"/>
              <a:gd name="connsiteX8" fmla="*/ 1303772 w 1894211"/>
              <a:gd name="connsiteY8" fmla="*/ 63171 h 2181410"/>
              <a:gd name="connsiteX9" fmla="*/ 1089186 w 1894211"/>
              <a:gd name="connsiteY9" fmla="*/ 119103 h 2181410"/>
              <a:gd name="connsiteX10" fmla="*/ 888093 w 1894211"/>
              <a:gd name="connsiteY10" fmla="*/ 203312 h 2181410"/>
              <a:gd name="connsiteX11" fmla="*/ 634239 w 1894211"/>
              <a:gd name="connsiteY11" fmla="*/ 327142 h 2181410"/>
              <a:gd name="connsiteX12" fmla="*/ 459155 w 1894211"/>
              <a:gd name="connsiteY12" fmla="*/ 429256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80388 w 1894211"/>
              <a:gd name="connsiteY7" fmla="*/ 18653 h 2181410"/>
              <a:gd name="connsiteX8" fmla="*/ 1303772 w 1894211"/>
              <a:gd name="connsiteY8" fmla="*/ 63171 h 2181410"/>
              <a:gd name="connsiteX9" fmla="*/ 1089172 w 1894211"/>
              <a:gd name="connsiteY9" fmla="*/ 126289 h 2181410"/>
              <a:gd name="connsiteX10" fmla="*/ 888093 w 1894211"/>
              <a:gd name="connsiteY10" fmla="*/ 203312 h 2181410"/>
              <a:gd name="connsiteX11" fmla="*/ 634239 w 1894211"/>
              <a:gd name="connsiteY11" fmla="*/ 327142 h 2181410"/>
              <a:gd name="connsiteX12" fmla="*/ 459155 w 1894211"/>
              <a:gd name="connsiteY12" fmla="*/ 429256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80388 w 1894211"/>
              <a:gd name="connsiteY7" fmla="*/ 18653 h 2181410"/>
              <a:gd name="connsiteX8" fmla="*/ 1303772 w 1894211"/>
              <a:gd name="connsiteY8" fmla="*/ 63171 h 2181410"/>
              <a:gd name="connsiteX9" fmla="*/ 1096276 w 1894211"/>
              <a:gd name="connsiteY9" fmla="*/ 133488 h 2181410"/>
              <a:gd name="connsiteX10" fmla="*/ 888093 w 1894211"/>
              <a:gd name="connsiteY10" fmla="*/ 203312 h 2181410"/>
              <a:gd name="connsiteX11" fmla="*/ 634239 w 1894211"/>
              <a:gd name="connsiteY11" fmla="*/ 327142 h 2181410"/>
              <a:gd name="connsiteX12" fmla="*/ 459155 w 1894211"/>
              <a:gd name="connsiteY12" fmla="*/ 429256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80388 w 1894211"/>
              <a:gd name="connsiteY7" fmla="*/ 18653 h 2181410"/>
              <a:gd name="connsiteX8" fmla="*/ 1321554 w 1894211"/>
              <a:gd name="connsiteY8" fmla="*/ 70391 h 2181410"/>
              <a:gd name="connsiteX9" fmla="*/ 1096276 w 1894211"/>
              <a:gd name="connsiteY9" fmla="*/ 133488 h 2181410"/>
              <a:gd name="connsiteX10" fmla="*/ 888093 w 1894211"/>
              <a:gd name="connsiteY10" fmla="*/ 203312 h 2181410"/>
              <a:gd name="connsiteX11" fmla="*/ 634239 w 1894211"/>
              <a:gd name="connsiteY11" fmla="*/ 327142 h 2181410"/>
              <a:gd name="connsiteX12" fmla="*/ 459155 w 1894211"/>
              <a:gd name="connsiteY12" fmla="*/ 429256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76822 w 1894211"/>
              <a:gd name="connsiteY7" fmla="*/ 22238 h 2181410"/>
              <a:gd name="connsiteX8" fmla="*/ 1321554 w 1894211"/>
              <a:gd name="connsiteY8" fmla="*/ 70391 h 2181410"/>
              <a:gd name="connsiteX9" fmla="*/ 1096276 w 1894211"/>
              <a:gd name="connsiteY9" fmla="*/ 133488 h 2181410"/>
              <a:gd name="connsiteX10" fmla="*/ 888093 w 1894211"/>
              <a:gd name="connsiteY10" fmla="*/ 203312 h 2181410"/>
              <a:gd name="connsiteX11" fmla="*/ 634239 w 1894211"/>
              <a:gd name="connsiteY11" fmla="*/ 327142 h 2181410"/>
              <a:gd name="connsiteX12" fmla="*/ 459155 w 1894211"/>
              <a:gd name="connsiteY12" fmla="*/ 429256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94211"/>
              <a:gd name="connsiteY0" fmla="*/ 791214 h 2181410"/>
              <a:gd name="connsiteX1" fmla="*/ 1377555 w 1894211"/>
              <a:gd name="connsiteY1" fmla="*/ 2181410 h 2181410"/>
              <a:gd name="connsiteX2" fmla="*/ 1509141 w 1894211"/>
              <a:gd name="connsiteY2" fmla="*/ 2079208 h 2181410"/>
              <a:gd name="connsiteX3" fmla="*/ 1614302 w 1894211"/>
              <a:gd name="connsiteY3" fmla="*/ 2029153 h 2181410"/>
              <a:gd name="connsiteX4" fmla="*/ 1756673 w 1894211"/>
              <a:gd name="connsiteY4" fmla="*/ 1991713 h 2181410"/>
              <a:gd name="connsiteX5" fmla="*/ 1878114 w 1894211"/>
              <a:gd name="connsiteY5" fmla="*/ 1976094 h 2181410"/>
              <a:gd name="connsiteX6" fmla="*/ 1894157 w 1894211"/>
              <a:gd name="connsiteY6" fmla="*/ 0 h 2181410"/>
              <a:gd name="connsiteX7" fmla="*/ 1582149 w 1894211"/>
              <a:gd name="connsiteY7" fmla="*/ 27637 h 2181410"/>
              <a:gd name="connsiteX8" fmla="*/ 1321554 w 1894211"/>
              <a:gd name="connsiteY8" fmla="*/ 70391 h 2181410"/>
              <a:gd name="connsiteX9" fmla="*/ 1096276 w 1894211"/>
              <a:gd name="connsiteY9" fmla="*/ 133488 h 2181410"/>
              <a:gd name="connsiteX10" fmla="*/ 888093 w 1894211"/>
              <a:gd name="connsiteY10" fmla="*/ 203312 h 2181410"/>
              <a:gd name="connsiteX11" fmla="*/ 634239 w 1894211"/>
              <a:gd name="connsiteY11" fmla="*/ 327142 h 2181410"/>
              <a:gd name="connsiteX12" fmla="*/ 459155 w 1894211"/>
              <a:gd name="connsiteY12" fmla="*/ 429256 h 2181410"/>
              <a:gd name="connsiteX13" fmla="*/ 277378 w 1894211"/>
              <a:gd name="connsiteY13" fmla="*/ 548513 h 2181410"/>
              <a:gd name="connsiteX14" fmla="*/ 119420 w 1894211"/>
              <a:gd name="connsiteY14" fmla="*/ 678844 h 2181410"/>
              <a:gd name="connsiteX15" fmla="*/ 0 w 1894211"/>
              <a:gd name="connsiteY15" fmla="*/ 791214 h 2181410"/>
              <a:gd name="connsiteX0" fmla="*/ 0 w 1887111"/>
              <a:gd name="connsiteY0" fmla="*/ 784045 h 2174241"/>
              <a:gd name="connsiteX1" fmla="*/ 1377555 w 1887111"/>
              <a:gd name="connsiteY1" fmla="*/ 2174241 h 2174241"/>
              <a:gd name="connsiteX2" fmla="*/ 1509141 w 1887111"/>
              <a:gd name="connsiteY2" fmla="*/ 2072039 h 2174241"/>
              <a:gd name="connsiteX3" fmla="*/ 1614302 w 1887111"/>
              <a:gd name="connsiteY3" fmla="*/ 2021984 h 2174241"/>
              <a:gd name="connsiteX4" fmla="*/ 1756673 w 1887111"/>
              <a:gd name="connsiteY4" fmla="*/ 1984544 h 2174241"/>
              <a:gd name="connsiteX5" fmla="*/ 1878114 w 1887111"/>
              <a:gd name="connsiteY5" fmla="*/ 1968925 h 2174241"/>
              <a:gd name="connsiteX6" fmla="*/ 1887024 w 1887111"/>
              <a:gd name="connsiteY6" fmla="*/ 0 h 2174241"/>
              <a:gd name="connsiteX7" fmla="*/ 1582149 w 1887111"/>
              <a:gd name="connsiteY7" fmla="*/ 20468 h 2174241"/>
              <a:gd name="connsiteX8" fmla="*/ 1321554 w 1887111"/>
              <a:gd name="connsiteY8" fmla="*/ 63222 h 2174241"/>
              <a:gd name="connsiteX9" fmla="*/ 1096276 w 1887111"/>
              <a:gd name="connsiteY9" fmla="*/ 126319 h 2174241"/>
              <a:gd name="connsiteX10" fmla="*/ 888093 w 1887111"/>
              <a:gd name="connsiteY10" fmla="*/ 196143 h 2174241"/>
              <a:gd name="connsiteX11" fmla="*/ 634239 w 1887111"/>
              <a:gd name="connsiteY11" fmla="*/ 319973 h 2174241"/>
              <a:gd name="connsiteX12" fmla="*/ 459155 w 1887111"/>
              <a:gd name="connsiteY12" fmla="*/ 422087 h 2174241"/>
              <a:gd name="connsiteX13" fmla="*/ 277378 w 1887111"/>
              <a:gd name="connsiteY13" fmla="*/ 541344 h 2174241"/>
              <a:gd name="connsiteX14" fmla="*/ 119420 w 1887111"/>
              <a:gd name="connsiteY14" fmla="*/ 671675 h 2174241"/>
              <a:gd name="connsiteX15" fmla="*/ 0 w 1887111"/>
              <a:gd name="connsiteY15" fmla="*/ 784045 h 217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7111" h="2174241">
                <a:moveTo>
                  <a:pt x="0" y="784045"/>
                </a:moveTo>
                <a:lnTo>
                  <a:pt x="1377555" y="2174241"/>
                </a:lnTo>
                <a:cubicBezTo>
                  <a:pt x="1411333" y="2140751"/>
                  <a:pt x="1462911" y="2103707"/>
                  <a:pt x="1509141" y="2072039"/>
                </a:cubicBezTo>
                <a:lnTo>
                  <a:pt x="1614302" y="2021984"/>
                </a:lnTo>
                <a:cubicBezTo>
                  <a:pt x="1662349" y="2011302"/>
                  <a:pt x="1708626" y="1995226"/>
                  <a:pt x="1756673" y="1984544"/>
                </a:cubicBezTo>
                <a:cubicBezTo>
                  <a:pt x="1796559" y="1979935"/>
                  <a:pt x="1838228" y="1973534"/>
                  <a:pt x="1878114" y="1968925"/>
                </a:cubicBezTo>
                <a:cubicBezTo>
                  <a:pt x="1876930" y="1313207"/>
                  <a:pt x="1888208" y="655718"/>
                  <a:pt x="1887024" y="0"/>
                </a:cubicBezTo>
                <a:lnTo>
                  <a:pt x="1582149" y="20468"/>
                </a:lnTo>
                <a:lnTo>
                  <a:pt x="1321554" y="63222"/>
                </a:lnTo>
                <a:lnTo>
                  <a:pt x="1096276" y="126319"/>
                </a:lnTo>
                <a:lnTo>
                  <a:pt x="888093" y="196143"/>
                </a:lnTo>
                <a:lnTo>
                  <a:pt x="634239" y="319973"/>
                </a:lnTo>
                <a:lnTo>
                  <a:pt x="459155" y="422087"/>
                </a:lnTo>
                <a:lnTo>
                  <a:pt x="277378" y="541344"/>
                </a:lnTo>
                <a:lnTo>
                  <a:pt x="119420" y="671675"/>
                </a:lnTo>
                <a:lnTo>
                  <a:pt x="0" y="784045"/>
                </a:lnTo>
                <a:close/>
              </a:path>
            </a:pathLst>
          </a:custGeom>
          <a:solidFill>
            <a:srgbClr val="F49FC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hreats" hidden="1">
            <a:extLst>
              <a:ext uri="{FF2B5EF4-FFF2-40B4-BE49-F238E27FC236}">
                <a16:creationId xmlns:a16="http://schemas.microsoft.com/office/drawing/2014/main" id="{974C7D53-C847-4189-BBBF-D79F1617DE71}"/>
              </a:ext>
            </a:extLst>
          </p:cNvPr>
          <p:cNvSpPr>
            <a:spLocks noChangeAspect="1"/>
          </p:cNvSpPr>
          <p:nvPr/>
        </p:nvSpPr>
        <p:spPr>
          <a:xfrm>
            <a:off x="3674009" y="915571"/>
            <a:ext cx="1584269" cy="1829993"/>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73732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85141 w 1963554"/>
              <a:gd name="connsiteY2" fmla="*/ 2038565 h 2184935"/>
              <a:gd name="connsiteX3" fmla="*/ 1963554 w 1963554"/>
              <a:gd name="connsiteY3" fmla="*/ 1973732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90024"/>
              <a:gd name="connsiteX1" fmla="*/ 1461468 w 1963554"/>
              <a:gd name="connsiteY1" fmla="*/ 2190024 h 2190024"/>
              <a:gd name="connsiteX2" fmla="*/ 1685141 w 1963554"/>
              <a:gd name="connsiteY2" fmla="*/ 2038565 h 2190024"/>
              <a:gd name="connsiteX3" fmla="*/ 1963554 w 1963554"/>
              <a:gd name="connsiteY3" fmla="*/ 1973732 h 2190024"/>
              <a:gd name="connsiteX4" fmla="*/ 1963554 w 1963554"/>
              <a:gd name="connsiteY4" fmla="*/ 0 h 2190024"/>
              <a:gd name="connsiteX5" fmla="*/ 1626670 w 1963554"/>
              <a:gd name="connsiteY5" fmla="*/ 9626 h 2190024"/>
              <a:gd name="connsiteX6" fmla="*/ 1357163 w 1963554"/>
              <a:gd name="connsiteY6" fmla="*/ 57752 h 2190024"/>
              <a:gd name="connsiteX7" fmla="*/ 1155032 w 1963554"/>
              <a:gd name="connsiteY7" fmla="*/ 115504 h 2190024"/>
              <a:gd name="connsiteX8" fmla="*/ 943276 w 1963554"/>
              <a:gd name="connsiteY8" fmla="*/ 192506 h 2190024"/>
              <a:gd name="connsiteX9" fmla="*/ 693019 w 1963554"/>
              <a:gd name="connsiteY9" fmla="*/ 298384 h 2190024"/>
              <a:gd name="connsiteX10" fmla="*/ 423512 w 1963554"/>
              <a:gd name="connsiteY10" fmla="*/ 452388 h 2190024"/>
              <a:gd name="connsiteX11" fmla="*/ 231007 w 1963554"/>
              <a:gd name="connsiteY11" fmla="*/ 596767 h 2190024"/>
              <a:gd name="connsiteX12" fmla="*/ 96253 w 1963554"/>
              <a:gd name="connsiteY12" fmla="*/ 693019 h 2190024"/>
              <a:gd name="connsiteX13" fmla="*/ 0 w 1963554"/>
              <a:gd name="connsiteY13" fmla="*/ 789272 h 2190024"/>
              <a:gd name="connsiteX0" fmla="*/ 0 w 1963554"/>
              <a:gd name="connsiteY0" fmla="*/ 789272 h 2190024"/>
              <a:gd name="connsiteX1" fmla="*/ 1461468 w 1963554"/>
              <a:gd name="connsiteY1" fmla="*/ 2190024 h 2190024"/>
              <a:gd name="connsiteX2" fmla="*/ 1685141 w 1963554"/>
              <a:gd name="connsiteY2" fmla="*/ 2038565 h 2190024"/>
              <a:gd name="connsiteX3" fmla="*/ 1963554 w 1963554"/>
              <a:gd name="connsiteY3" fmla="*/ 1973732 h 2190024"/>
              <a:gd name="connsiteX4" fmla="*/ 1963554 w 1963554"/>
              <a:gd name="connsiteY4" fmla="*/ 0 h 2190024"/>
              <a:gd name="connsiteX5" fmla="*/ 1626670 w 1963554"/>
              <a:gd name="connsiteY5" fmla="*/ 9626 h 2190024"/>
              <a:gd name="connsiteX6" fmla="*/ 1357163 w 1963554"/>
              <a:gd name="connsiteY6" fmla="*/ 57752 h 2190024"/>
              <a:gd name="connsiteX7" fmla="*/ 1155032 w 1963554"/>
              <a:gd name="connsiteY7" fmla="*/ 115504 h 2190024"/>
              <a:gd name="connsiteX8" fmla="*/ 943276 w 1963554"/>
              <a:gd name="connsiteY8" fmla="*/ 192506 h 2190024"/>
              <a:gd name="connsiteX9" fmla="*/ 693019 w 1963554"/>
              <a:gd name="connsiteY9" fmla="*/ 298384 h 2190024"/>
              <a:gd name="connsiteX10" fmla="*/ 423512 w 1963554"/>
              <a:gd name="connsiteY10" fmla="*/ 452388 h 2190024"/>
              <a:gd name="connsiteX11" fmla="*/ 231007 w 1963554"/>
              <a:gd name="connsiteY11" fmla="*/ 596767 h 2190024"/>
              <a:gd name="connsiteX12" fmla="*/ 96253 w 1963554"/>
              <a:gd name="connsiteY12" fmla="*/ 693019 h 2190024"/>
              <a:gd name="connsiteX13" fmla="*/ 0 w 1963554"/>
              <a:gd name="connsiteY13" fmla="*/ 789272 h 2190024"/>
              <a:gd name="connsiteX0" fmla="*/ 0 w 1963554"/>
              <a:gd name="connsiteY0" fmla="*/ 779646 h 2180398"/>
              <a:gd name="connsiteX1" fmla="*/ 1461468 w 1963554"/>
              <a:gd name="connsiteY1" fmla="*/ 2180398 h 2180398"/>
              <a:gd name="connsiteX2" fmla="*/ 1685141 w 1963554"/>
              <a:gd name="connsiteY2" fmla="*/ 2028939 h 2180398"/>
              <a:gd name="connsiteX3" fmla="*/ 1963554 w 1963554"/>
              <a:gd name="connsiteY3" fmla="*/ 1964106 h 2180398"/>
              <a:gd name="connsiteX4" fmla="*/ 1945449 w 1963554"/>
              <a:gd name="connsiteY4" fmla="*/ 51446 h 2180398"/>
              <a:gd name="connsiteX5" fmla="*/ 1626670 w 1963554"/>
              <a:gd name="connsiteY5" fmla="*/ 0 h 2180398"/>
              <a:gd name="connsiteX6" fmla="*/ 1357163 w 1963554"/>
              <a:gd name="connsiteY6" fmla="*/ 48126 h 2180398"/>
              <a:gd name="connsiteX7" fmla="*/ 1155032 w 1963554"/>
              <a:gd name="connsiteY7" fmla="*/ 105878 h 2180398"/>
              <a:gd name="connsiteX8" fmla="*/ 943276 w 1963554"/>
              <a:gd name="connsiteY8" fmla="*/ 182880 h 2180398"/>
              <a:gd name="connsiteX9" fmla="*/ 693019 w 1963554"/>
              <a:gd name="connsiteY9" fmla="*/ 288758 h 2180398"/>
              <a:gd name="connsiteX10" fmla="*/ 423512 w 1963554"/>
              <a:gd name="connsiteY10" fmla="*/ 442762 h 2180398"/>
              <a:gd name="connsiteX11" fmla="*/ 231007 w 1963554"/>
              <a:gd name="connsiteY11" fmla="*/ 587141 h 2180398"/>
              <a:gd name="connsiteX12" fmla="*/ 96253 w 1963554"/>
              <a:gd name="connsiteY12" fmla="*/ 683393 h 2180398"/>
              <a:gd name="connsiteX13" fmla="*/ 0 w 1963554"/>
              <a:gd name="connsiteY13" fmla="*/ 779646 h 2180398"/>
              <a:gd name="connsiteX0" fmla="*/ 0 w 1971312"/>
              <a:gd name="connsiteY0" fmla="*/ 779646 h 2180398"/>
              <a:gd name="connsiteX1" fmla="*/ 1461468 w 1971312"/>
              <a:gd name="connsiteY1" fmla="*/ 2180398 h 2180398"/>
              <a:gd name="connsiteX2" fmla="*/ 1685141 w 1971312"/>
              <a:gd name="connsiteY2" fmla="*/ 2028939 h 2180398"/>
              <a:gd name="connsiteX3" fmla="*/ 1963554 w 1971312"/>
              <a:gd name="connsiteY3" fmla="*/ 1964106 h 2180398"/>
              <a:gd name="connsiteX4" fmla="*/ 1971312 w 1971312"/>
              <a:gd name="connsiteY4" fmla="*/ 5641 h 2180398"/>
              <a:gd name="connsiteX5" fmla="*/ 1626670 w 1971312"/>
              <a:gd name="connsiteY5" fmla="*/ 0 h 2180398"/>
              <a:gd name="connsiteX6" fmla="*/ 1357163 w 1971312"/>
              <a:gd name="connsiteY6" fmla="*/ 48126 h 2180398"/>
              <a:gd name="connsiteX7" fmla="*/ 1155032 w 1971312"/>
              <a:gd name="connsiteY7" fmla="*/ 105878 h 2180398"/>
              <a:gd name="connsiteX8" fmla="*/ 943276 w 1971312"/>
              <a:gd name="connsiteY8" fmla="*/ 182880 h 2180398"/>
              <a:gd name="connsiteX9" fmla="*/ 693019 w 1971312"/>
              <a:gd name="connsiteY9" fmla="*/ 288758 h 2180398"/>
              <a:gd name="connsiteX10" fmla="*/ 423512 w 1971312"/>
              <a:gd name="connsiteY10" fmla="*/ 442762 h 2180398"/>
              <a:gd name="connsiteX11" fmla="*/ 231007 w 1971312"/>
              <a:gd name="connsiteY11" fmla="*/ 587141 h 2180398"/>
              <a:gd name="connsiteX12" fmla="*/ 96253 w 1971312"/>
              <a:gd name="connsiteY12" fmla="*/ 683393 h 2180398"/>
              <a:gd name="connsiteX13" fmla="*/ 0 w 1971312"/>
              <a:gd name="connsiteY13" fmla="*/ 779646 h 2180398"/>
              <a:gd name="connsiteX0" fmla="*/ 0 w 1971312"/>
              <a:gd name="connsiteY0" fmla="*/ 774005 h 2174757"/>
              <a:gd name="connsiteX1" fmla="*/ 1461468 w 1971312"/>
              <a:gd name="connsiteY1" fmla="*/ 2174757 h 2174757"/>
              <a:gd name="connsiteX2" fmla="*/ 1685141 w 1971312"/>
              <a:gd name="connsiteY2" fmla="*/ 2023298 h 2174757"/>
              <a:gd name="connsiteX3" fmla="*/ 1963554 w 1971312"/>
              <a:gd name="connsiteY3" fmla="*/ 1958465 h 2174757"/>
              <a:gd name="connsiteX4" fmla="*/ 1971312 w 1971312"/>
              <a:gd name="connsiteY4" fmla="*/ 0 h 2174757"/>
              <a:gd name="connsiteX5" fmla="*/ 1637015 w 1971312"/>
              <a:gd name="connsiteY5" fmla="*/ 22351 h 2174757"/>
              <a:gd name="connsiteX6" fmla="*/ 1357163 w 1971312"/>
              <a:gd name="connsiteY6" fmla="*/ 42485 h 2174757"/>
              <a:gd name="connsiteX7" fmla="*/ 1155032 w 1971312"/>
              <a:gd name="connsiteY7" fmla="*/ 100237 h 2174757"/>
              <a:gd name="connsiteX8" fmla="*/ 943276 w 1971312"/>
              <a:gd name="connsiteY8" fmla="*/ 177239 h 2174757"/>
              <a:gd name="connsiteX9" fmla="*/ 693019 w 1971312"/>
              <a:gd name="connsiteY9" fmla="*/ 283117 h 2174757"/>
              <a:gd name="connsiteX10" fmla="*/ 423512 w 1971312"/>
              <a:gd name="connsiteY10" fmla="*/ 437121 h 2174757"/>
              <a:gd name="connsiteX11" fmla="*/ 231007 w 1971312"/>
              <a:gd name="connsiteY11" fmla="*/ 581500 h 2174757"/>
              <a:gd name="connsiteX12" fmla="*/ 96253 w 1971312"/>
              <a:gd name="connsiteY12" fmla="*/ 677752 h 2174757"/>
              <a:gd name="connsiteX13" fmla="*/ 0 w 1971312"/>
              <a:gd name="connsiteY13" fmla="*/ 774005 h 2174757"/>
              <a:gd name="connsiteX0" fmla="*/ 0 w 1971312"/>
              <a:gd name="connsiteY0" fmla="*/ 774005 h 2174757"/>
              <a:gd name="connsiteX1" fmla="*/ 1461468 w 1971312"/>
              <a:gd name="connsiteY1" fmla="*/ 2174757 h 2174757"/>
              <a:gd name="connsiteX2" fmla="*/ 1685141 w 1971312"/>
              <a:gd name="connsiteY2" fmla="*/ 2023298 h 2174757"/>
              <a:gd name="connsiteX3" fmla="*/ 1963554 w 1971312"/>
              <a:gd name="connsiteY3" fmla="*/ 1958465 h 2174757"/>
              <a:gd name="connsiteX4" fmla="*/ 1971312 w 1971312"/>
              <a:gd name="connsiteY4" fmla="*/ 0 h 2174757"/>
              <a:gd name="connsiteX5" fmla="*/ 1637015 w 1971312"/>
              <a:gd name="connsiteY5" fmla="*/ 22351 h 2174757"/>
              <a:gd name="connsiteX6" fmla="*/ 1377854 w 1971312"/>
              <a:gd name="connsiteY6" fmla="*/ 78110 h 2174757"/>
              <a:gd name="connsiteX7" fmla="*/ 1155032 w 1971312"/>
              <a:gd name="connsiteY7" fmla="*/ 100237 h 2174757"/>
              <a:gd name="connsiteX8" fmla="*/ 943276 w 1971312"/>
              <a:gd name="connsiteY8" fmla="*/ 177239 h 2174757"/>
              <a:gd name="connsiteX9" fmla="*/ 693019 w 1971312"/>
              <a:gd name="connsiteY9" fmla="*/ 283117 h 2174757"/>
              <a:gd name="connsiteX10" fmla="*/ 423512 w 1971312"/>
              <a:gd name="connsiteY10" fmla="*/ 437121 h 2174757"/>
              <a:gd name="connsiteX11" fmla="*/ 231007 w 1971312"/>
              <a:gd name="connsiteY11" fmla="*/ 581500 h 2174757"/>
              <a:gd name="connsiteX12" fmla="*/ 96253 w 1971312"/>
              <a:gd name="connsiteY12" fmla="*/ 677752 h 2174757"/>
              <a:gd name="connsiteX13" fmla="*/ 0 w 1971312"/>
              <a:gd name="connsiteY13" fmla="*/ 774005 h 2174757"/>
              <a:gd name="connsiteX0" fmla="*/ 0 w 1971312"/>
              <a:gd name="connsiteY0" fmla="*/ 774005 h 2174757"/>
              <a:gd name="connsiteX1" fmla="*/ 1461468 w 1971312"/>
              <a:gd name="connsiteY1" fmla="*/ 2174757 h 2174757"/>
              <a:gd name="connsiteX2" fmla="*/ 1685141 w 1971312"/>
              <a:gd name="connsiteY2" fmla="*/ 2023298 h 2174757"/>
              <a:gd name="connsiteX3" fmla="*/ 1963554 w 1971312"/>
              <a:gd name="connsiteY3" fmla="*/ 1958465 h 2174757"/>
              <a:gd name="connsiteX4" fmla="*/ 1971312 w 1971312"/>
              <a:gd name="connsiteY4" fmla="*/ 0 h 2174757"/>
              <a:gd name="connsiteX5" fmla="*/ 1637015 w 1971312"/>
              <a:gd name="connsiteY5" fmla="*/ 22351 h 2174757"/>
              <a:gd name="connsiteX6" fmla="*/ 1377854 w 1971312"/>
              <a:gd name="connsiteY6" fmla="*/ 78110 h 2174757"/>
              <a:gd name="connsiteX7" fmla="*/ 1170551 w 1971312"/>
              <a:gd name="connsiteY7" fmla="*/ 156221 h 2174757"/>
              <a:gd name="connsiteX8" fmla="*/ 943276 w 1971312"/>
              <a:gd name="connsiteY8" fmla="*/ 177239 h 2174757"/>
              <a:gd name="connsiteX9" fmla="*/ 693019 w 1971312"/>
              <a:gd name="connsiteY9" fmla="*/ 283117 h 2174757"/>
              <a:gd name="connsiteX10" fmla="*/ 423512 w 1971312"/>
              <a:gd name="connsiteY10" fmla="*/ 437121 h 2174757"/>
              <a:gd name="connsiteX11" fmla="*/ 231007 w 1971312"/>
              <a:gd name="connsiteY11" fmla="*/ 581500 h 2174757"/>
              <a:gd name="connsiteX12" fmla="*/ 96253 w 1971312"/>
              <a:gd name="connsiteY12" fmla="*/ 677752 h 2174757"/>
              <a:gd name="connsiteX13" fmla="*/ 0 w 1971312"/>
              <a:gd name="connsiteY13" fmla="*/ 774005 h 2174757"/>
              <a:gd name="connsiteX0" fmla="*/ 0 w 1971312"/>
              <a:gd name="connsiteY0" fmla="*/ 774005 h 2174757"/>
              <a:gd name="connsiteX1" fmla="*/ 1461468 w 1971312"/>
              <a:gd name="connsiteY1" fmla="*/ 2174757 h 2174757"/>
              <a:gd name="connsiteX2" fmla="*/ 1685141 w 1971312"/>
              <a:gd name="connsiteY2" fmla="*/ 2023298 h 2174757"/>
              <a:gd name="connsiteX3" fmla="*/ 1963554 w 1971312"/>
              <a:gd name="connsiteY3" fmla="*/ 1958465 h 2174757"/>
              <a:gd name="connsiteX4" fmla="*/ 1971312 w 1971312"/>
              <a:gd name="connsiteY4" fmla="*/ 0 h 2174757"/>
              <a:gd name="connsiteX5" fmla="*/ 1647360 w 1971312"/>
              <a:gd name="connsiteY5" fmla="*/ 35076 h 2174757"/>
              <a:gd name="connsiteX6" fmla="*/ 1377854 w 1971312"/>
              <a:gd name="connsiteY6" fmla="*/ 78110 h 2174757"/>
              <a:gd name="connsiteX7" fmla="*/ 1170551 w 1971312"/>
              <a:gd name="connsiteY7" fmla="*/ 156221 h 2174757"/>
              <a:gd name="connsiteX8" fmla="*/ 943276 w 1971312"/>
              <a:gd name="connsiteY8" fmla="*/ 177239 h 2174757"/>
              <a:gd name="connsiteX9" fmla="*/ 693019 w 1971312"/>
              <a:gd name="connsiteY9" fmla="*/ 283117 h 2174757"/>
              <a:gd name="connsiteX10" fmla="*/ 423512 w 1971312"/>
              <a:gd name="connsiteY10" fmla="*/ 437121 h 2174757"/>
              <a:gd name="connsiteX11" fmla="*/ 231007 w 1971312"/>
              <a:gd name="connsiteY11" fmla="*/ 581500 h 2174757"/>
              <a:gd name="connsiteX12" fmla="*/ 96253 w 1971312"/>
              <a:gd name="connsiteY12" fmla="*/ 677752 h 2174757"/>
              <a:gd name="connsiteX13" fmla="*/ 0 w 1971312"/>
              <a:gd name="connsiteY13" fmla="*/ 774005 h 2174757"/>
              <a:gd name="connsiteX0" fmla="*/ 0 w 1971312"/>
              <a:gd name="connsiteY0" fmla="*/ 774005 h 2174757"/>
              <a:gd name="connsiteX1" fmla="*/ 1461468 w 1971312"/>
              <a:gd name="connsiteY1" fmla="*/ 2174757 h 2174757"/>
              <a:gd name="connsiteX2" fmla="*/ 1685141 w 1971312"/>
              <a:gd name="connsiteY2" fmla="*/ 2023298 h 2174757"/>
              <a:gd name="connsiteX3" fmla="*/ 1963554 w 1971312"/>
              <a:gd name="connsiteY3" fmla="*/ 1958465 h 2174757"/>
              <a:gd name="connsiteX4" fmla="*/ 1971312 w 1971312"/>
              <a:gd name="connsiteY4" fmla="*/ 0 h 2174757"/>
              <a:gd name="connsiteX5" fmla="*/ 1644774 w 1971312"/>
              <a:gd name="connsiteY5" fmla="*/ 29986 h 2174757"/>
              <a:gd name="connsiteX6" fmla="*/ 1377854 w 1971312"/>
              <a:gd name="connsiteY6" fmla="*/ 78110 h 2174757"/>
              <a:gd name="connsiteX7" fmla="*/ 1170551 w 1971312"/>
              <a:gd name="connsiteY7" fmla="*/ 156221 h 2174757"/>
              <a:gd name="connsiteX8" fmla="*/ 943276 w 1971312"/>
              <a:gd name="connsiteY8" fmla="*/ 177239 h 2174757"/>
              <a:gd name="connsiteX9" fmla="*/ 693019 w 1971312"/>
              <a:gd name="connsiteY9" fmla="*/ 283117 h 2174757"/>
              <a:gd name="connsiteX10" fmla="*/ 423512 w 1971312"/>
              <a:gd name="connsiteY10" fmla="*/ 437121 h 2174757"/>
              <a:gd name="connsiteX11" fmla="*/ 231007 w 1971312"/>
              <a:gd name="connsiteY11" fmla="*/ 581500 h 2174757"/>
              <a:gd name="connsiteX12" fmla="*/ 96253 w 1971312"/>
              <a:gd name="connsiteY12" fmla="*/ 677752 h 2174757"/>
              <a:gd name="connsiteX13" fmla="*/ 0 w 1971312"/>
              <a:gd name="connsiteY13" fmla="*/ 774005 h 2174757"/>
              <a:gd name="connsiteX0" fmla="*/ 0 w 1971312"/>
              <a:gd name="connsiteY0" fmla="*/ 774005 h 2174757"/>
              <a:gd name="connsiteX1" fmla="*/ 1461468 w 1971312"/>
              <a:gd name="connsiteY1" fmla="*/ 2174757 h 2174757"/>
              <a:gd name="connsiteX2" fmla="*/ 1685141 w 1971312"/>
              <a:gd name="connsiteY2" fmla="*/ 2023298 h 2174757"/>
              <a:gd name="connsiteX3" fmla="*/ 1963554 w 1971312"/>
              <a:gd name="connsiteY3" fmla="*/ 1958465 h 2174757"/>
              <a:gd name="connsiteX4" fmla="*/ 1971312 w 1971312"/>
              <a:gd name="connsiteY4" fmla="*/ 0 h 2174757"/>
              <a:gd name="connsiteX5" fmla="*/ 1644774 w 1971312"/>
              <a:gd name="connsiteY5" fmla="*/ 29986 h 2174757"/>
              <a:gd name="connsiteX6" fmla="*/ 1377854 w 1971312"/>
              <a:gd name="connsiteY6" fmla="*/ 78110 h 2174757"/>
              <a:gd name="connsiteX7" fmla="*/ 1170551 w 1971312"/>
              <a:gd name="connsiteY7" fmla="*/ 156221 h 2174757"/>
              <a:gd name="connsiteX8" fmla="*/ 943276 w 1971312"/>
              <a:gd name="connsiteY8" fmla="*/ 177239 h 2174757"/>
              <a:gd name="connsiteX9" fmla="*/ 693019 w 1971312"/>
              <a:gd name="connsiteY9" fmla="*/ 283117 h 2174757"/>
              <a:gd name="connsiteX10" fmla="*/ 423512 w 1971312"/>
              <a:gd name="connsiteY10" fmla="*/ 437121 h 2174757"/>
              <a:gd name="connsiteX11" fmla="*/ 231007 w 1971312"/>
              <a:gd name="connsiteY11" fmla="*/ 581500 h 2174757"/>
              <a:gd name="connsiteX12" fmla="*/ 96253 w 1971312"/>
              <a:gd name="connsiteY12" fmla="*/ 677752 h 2174757"/>
              <a:gd name="connsiteX13" fmla="*/ 0 w 1971312"/>
              <a:gd name="connsiteY13" fmla="*/ 774005 h 2174757"/>
              <a:gd name="connsiteX0" fmla="*/ 0 w 1971312"/>
              <a:gd name="connsiteY0" fmla="*/ 774005 h 2174757"/>
              <a:gd name="connsiteX1" fmla="*/ 1461468 w 1971312"/>
              <a:gd name="connsiteY1" fmla="*/ 2174757 h 2174757"/>
              <a:gd name="connsiteX2" fmla="*/ 1685141 w 1971312"/>
              <a:gd name="connsiteY2" fmla="*/ 2023298 h 2174757"/>
              <a:gd name="connsiteX3" fmla="*/ 1963554 w 1971312"/>
              <a:gd name="connsiteY3" fmla="*/ 1958465 h 2174757"/>
              <a:gd name="connsiteX4" fmla="*/ 1971312 w 1971312"/>
              <a:gd name="connsiteY4" fmla="*/ 0 h 2174757"/>
              <a:gd name="connsiteX5" fmla="*/ 1644774 w 1971312"/>
              <a:gd name="connsiteY5" fmla="*/ 29986 h 2174757"/>
              <a:gd name="connsiteX6" fmla="*/ 1377854 w 1971312"/>
              <a:gd name="connsiteY6" fmla="*/ 78110 h 2174757"/>
              <a:gd name="connsiteX7" fmla="*/ 1170551 w 1971312"/>
              <a:gd name="connsiteY7" fmla="*/ 156221 h 2174757"/>
              <a:gd name="connsiteX8" fmla="*/ 958795 w 1971312"/>
              <a:gd name="connsiteY8" fmla="*/ 207775 h 2174757"/>
              <a:gd name="connsiteX9" fmla="*/ 693019 w 1971312"/>
              <a:gd name="connsiteY9" fmla="*/ 283117 h 2174757"/>
              <a:gd name="connsiteX10" fmla="*/ 423512 w 1971312"/>
              <a:gd name="connsiteY10" fmla="*/ 437121 h 2174757"/>
              <a:gd name="connsiteX11" fmla="*/ 231007 w 1971312"/>
              <a:gd name="connsiteY11" fmla="*/ 581500 h 2174757"/>
              <a:gd name="connsiteX12" fmla="*/ 96253 w 1971312"/>
              <a:gd name="connsiteY12" fmla="*/ 677752 h 2174757"/>
              <a:gd name="connsiteX13" fmla="*/ 0 w 1971312"/>
              <a:gd name="connsiteY13" fmla="*/ 774005 h 2174757"/>
              <a:gd name="connsiteX0" fmla="*/ 0 w 1971312"/>
              <a:gd name="connsiteY0" fmla="*/ 774005 h 2174757"/>
              <a:gd name="connsiteX1" fmla="*/ 1461468 w 1971312"/>
              <a:gd name="connsiteY1" fmla="*/ 2174757 h 2174757"/>
              <a:gd name="connsiteX2" fmla="*/ 1685141 w 1971312"/>
              <a:gd name="connsiteY2" fmla="*/ 2023298 h 2174757"/>
              <a:gd name="connsiteX3" fmla="*/ 1963554 w 1971312"/>
              <a:gd name="connsiteY3" fmla="*/ 1958465 h 2174757"/>
              <a:gd name="connsiteX4" fmla="*/ 1971312 w 1971312"/>
              <a:gd name="connsiteY4" fmla="*/ 0 h 2174757"/>
              <a:gd name="connsiteX5" fmla="*/ 1644774 w 1971312"/>
              <a:gd name="connsiteY5" fmla="*/ 29986 h 2174757"/>
              <a:gd name="connsiteX6" fmla="*/ 1377854 w 1971312"/>
              <a:gd name="connsiteY6" fmla="*/ 78110 h 2174757"/>
              <a:gd name="connsiteX7" fmla="*/ 1167965 w 1971312"/>
              <a:gd name="connsiteY7" fmla="*/ 130775 h 2174757"/>
              <a:gd name="connsiteX8" fmla="*/ 958795 w 1971312"/>
              <a:gd name="connsiteY8" fmla="*/ 207775 h 2174757"/>
              <a:gd name="connsiteX9" fmla="*/ 693019 w 1971312"/>
              <a:gd name="connsiteY9" fmla="*/ 283117 h 2174757"/>
              <a:gd name="connsiteX10" fmla="*/ 423512 w 1971312"/>
              <a:gd name="connsiteY10" fmla="*/ 437121 h 2174757"/>
              <a:gd name="connsiteX11" fmla="*/ 231007 w 1971312"/>
              <a:gd name="connsiteY11" fmla="*/ 581500 h 2174757"/>
              <a:gd name="connsiteX12" fmla="*/ 96253 w 1971312"/>
              <a:gd name="connsiteY12" fmla="*/ 677752 h 2174757"/>
              <a:gd name="connsiteX13" fmla="*/ 0 w 1971312"/>
              <a:gd name="connsiteY13" fmla="*/ 774005 h 2174757"/>
              <a:gd name="connsiteX0" fmla="*/ 0 w 1971312"/>
              <a:gd name="connsiteY0" fmla="*/ 774005 h 2174757"/>
              <a:gd name="connsiteX1" fmla="*/ 1461468 w 1971312"/>
              <a:gd name="connsiteY1" fmla="*/ 2174757 h 2174757"/>
              <a:gd name="connsiteX2" fmla="*/ 1685141 w 1971312"/>
              <a:gd name="connsiteY2" fmla="*/ 2023298 h 2174757"/>
              <a:gd name="connsiteX3" fmla="*/ 1963554 w 1971312"/>
              <a:gd name="connsiteY3" fmla="*/ 1958465 h 2174757"/>
              <a:gd name="connsiteX4" fmla="*/ 1971312 w 1971312"/>
              <a:gd name="connsiteY4" fmla="*/ 0 h 2174757"/>
              <a:gd name="connsiteX5" fmla="*/ 1644774 w 1971312"/>
              <a:gd name="connsiteY5" fmla="*/ 29986 h 2174757"/>
              <a:gd name="connsiteX6" fmla="*/ 1377854 w 1971312"/>
              <a:gd name="connsiteY6" fmla="*/ 78110 h 2174757"/>
              <a:gd name="connsiteX7" fmla="*/ 1167965 w 1971312"/>
              <a:gd name="connsiteY7" fmla="*/ 130775 h 2174757"/>
              <a:gd name="connsiteX8" fmla="*/ 958795 w 1971312"/>
              <a:gd name="connsiteY8" fmla="*/ 207775 h 2174757"/>
              <a:gd name="connsiteX9" fmla="*/ 700777 w 1971312"/>
              <a:gd name="connsiteY9" fmla="*/ 339101 h 2174757"/>
              <a:gd name="connsiteX10" fmla="*/ 423512 w 1971312"/>
              <a:gd name="connsiteY10" fmla="*/ 437121 h 2174757"/>
              <a:gd name="connsiteX11" fmla="*/ 231007 w 1971312"/>
              <a:gd name="connsiteY11" fmla="*/ 581500 h 2174757"/>
              <a:gd name="connsiteX12" fmla="*/ 96253 w 1971312"/>
              <a:gd name="connsiteY12" fmla="*/ 677752 h 2174757"/>
              <a:gd name="connsiteX13" fmla="*/ 0 w 1971312"/>
              <a:gd name="connsiteY13" fmla="*/ 774005 h 2174757"/>
              <a:gd name="connsiteX0" fmla="*/ 0 w 1971312"/>
              <a:gd name="connsiteY0" fmla="*/ 774005 h 2174757"/>
              <a:gd name="connsiteX1" fmla="*/ 1461468 w 1971312"/>
              <a:gd name="connsiteY1" fmla="*/ 2174757 h 2174757"/>
              <a:gd name="connsiteX2" fmla="*/ 1685141 w 1971312"/>
              <a:gd name="connsiteY2" fmla="*/ 2023298 h 2174757"/>
              <a:gd name="connsiteX3" fmla="*/ 1963554 w 1971312"/>
              <a:gd name="connsiteY3" fmla="*/ 1958465 h 2174757"/>
              <a:gd name="connsiteX4" fmla="*/ 1971312 w 1971312"/>
              <a:gd name="connsiteY4" fmla="*/ 0 h 2174757"/>
              <a:gd name="connsiteX5" fmla="*/ 1644774 w 1971312"/>
              <a:gd name="connsiteY5" fmla="*/ 29986 h 2174757"/>
              <a:gd name="connsiteX6" fmla="*/ 1377854 w 1971312"/>
              <a:gd name="connsiteY6" fmla="*/ 78110 h 2174757"/>
              <a:gd name="connsiteX7" fmla="*/ 1167965 w 1971312"/>
              <a:gd name="connsiteY7" fmla="*/ 130775 h 2174757"/>
              <a:gd name="connsiteX8" fmla="*/ 958795 w 1971312"/>
              <a:gd name="connsiteY8" fmla="*/ 207775 h 2174757"/>
              <a:gd name="connsiteX9" fmla="*/ 700777 w 1971312"/>
              <a:gd name="connsiteY9" fmla="*/ 339101 h 2174757"/>
              <a:gd name="connsiteX10" fmla="*/ 441616 w 1971312"/>
              <a:gd name="connsiteY10" fmla="*/ 531273 h 2174757"/>
              <a:gd name="connsiteX11" fmla="*/ 231007 w 1971312"/>
              <a:gd name="connsiteY11" fmla="*/ 581500 h 2174757"/>
              <a:gd name="connsiteX12" fmla="*/ 96253 w 1971312"/>
              <a:gd name="connsiteY12" fmla="*/ 677752 h 2174757"/>
              <a:gd name="connsiteX13" fmla="*/ 0 w 1971312"/>
              <a:gd name="connsiteY13" fmla="*/ 774005 h 2174757"/>
              <a:gd name="connsiteX0" fmla="*/ 0 w 1909240"/>
              <a:gd name="connsiteY0" fmla="*/ 809631 h 2174757"/>
              <a:gd name="connsiteX1" fmla="*/ 1399396 w 1909240"/>
              <a:gd name="connsiteY1" fmla="*/ 2174757 h 2174757"/>
              <a:gd name="connsiteX2" fmla="*/ 1623069 w 1909240"/>
              <a:gd name="connsiteY2" fmla="*/ 2023298 h 2174757"/>
              <a:gd name="connsiteX3" fmla="*/ 1901482 w 1909240"/>
              <a:gd name="connsiteY3" fmla="*/ 1958465 h 2174757"/>
              <a:gd name="connsiteX4" fmla="*/ 1909240 w 1909240"/>
              <a:gd name="connsiteY4" fmla="*/ 0 h 2174757"/>
              <a:gd name="connsiteX5" fmla="*/ 1582702 w 1909240"/>
              <a:gd name="connsiteY5" fmla="*/ 29986 h 2174757"/>
              <a:gd name="connsiteX6" fmla="*/ 1315782 w 1909240"/>
              <a:gd name="connsiteY6" fmla="*/ 78110 h 2174757"/>
              <a:gd name="connsiteX7" fmla="*/ 1105893 w 1909240"/>
              <a:gd name="connsiteY7" fmla="*/ 130775 h 2174757"/>
              <a:gd name="connsiteX8" fmla="*/ 896723 w 1909240"/>
              <a:gd name="connsiteY8" fmla="*/ 207775 h 2174757"/>
              <a:gd name="connsiteX9" fmla="*/ 638705 w 1909240"/>
              <a:gd name="connsiteY9" fmla="*/ 339101 h 2174757"/>
              <a:gd name="connsiteX10" fmla="*/ 379544 w 1909240"/>
              <a:gd name="connsiteY10" fmla="*/ 531273 h 2174757"/>
              <a:gd name="connsiteX11" fmla="*/ 168935 w 1909240"/>
              <a:gd name="connsiteY11" fmla="*/ 581500 h 2174757"/>
              <a:gd name="connsiteX12" fmla="*/ 34181 w 1909240"/>
              <a:gd name="connsiteY12" fmla="*/ 677752 h 2174757"/>
              <a:gd name="connsiteX13" fmla="*/ 0 w 1909240"/>
              <a:gd name="connsiteY13" fmla="*/ 809631 h 2174757"/>
              <a:gd name="connsiteX0" fmla="*/ 0 w 1883377"/>
              <a:gd name="connsiteY0" fmla="*/ 804542 h 2174757"/>
              <a:gd name="connsiteX1" fmla="*/ 1373533 w 1883377"/>
              <a:gd name="connsiteY1" fmla="*/ 2174757 h 2174757"/>
              <a:gd name="connsiteX2" fmla="*/ 1597206 w 1883377"/>
              <a:gd name="connsiteY2" fmla="*/ 2023298 h 2174757"/>
              <a:gd name="connsiteX3" fmla="*/ 1875619 w 1883377"/>
              <a:gd name="connsiteY3" fmla="*/ 1958465 h 2174757"/>
              <a:gd name="connsiteX4" fmla="*/ 1883377 w 1883377"/>
              <a:gd name="connsiteY4" fmla="*/ 0 h 2174757"/>
              <a:gd name="connsiteX5" fmla="*/ 1556839 w 1883377"/>
              <a:gd name="connsiteY5" fmla="*/ 29986 h 2174757"/>
              <a:gd name="connsiteX6" fmla="*/ 1289919 w 1883377"/>
              <a:gd name="connsiteY6" fmla="*/ 78110 h 2174757"/>
              <a:gd name="connsiteX7" fmla="*/ 1080030 w 1883377"/>
              <a:gd name="connsiteY7" fmla="*/ 130775 h 2174757"/>
              <a:gd name="connsiteX8" fmla="*/ 870860 w 1883377"/>
              <a:gd name="connsiteY8" fmla="*/ 207775 h 2174757"/>
              <a:gd name="connsiteX9" fmla="*/ 612842 w 1883377"/>
              <a:gd name="connsiteY9" fmla="*/ 339101 h 2174757"/>
              <a:gd name="connsiteX10" fmla="*/ 353681 w 1883377"/>
              <a:gd name="connsiteY10" fmla="*/ 531273 h 2174757"/>
              <a:gd name="connsiteX11" fmla="*/ 143072 w 1883377"/>
              <a:gd name="connsiteY11" fmla="*/ 581500 h 2174757"/>
              <a:gd name="connsiteX12" fmla="*/ 8318 w 1883377"/>
              <a:gd name="connsiteY12" fmla="*/ 677752 h 2174757"/>
              <a:gd name="connsiteX13" fmla="*/ 0 w 1883377"/>
              <a:gd name="connsiteY13" fmla="*/ 804542 h 2174757"/>
              <a:gd name="connsiteX0" fmla="*/ 0 w 1919585"/>
              <a:gd name="connsiteY0" fmla="*/ 794363 h 2174757"/>
              <a:gd name="connsiteX1" fmla="*/ 1409741 w 1919585"/>
              <a:gd name="connsiteY1" fmla="*/ 2174757 h 2174757"/>
              <a:gd name="connsiteX2" fmla="*/ 1633414 w 1919585"/>
              <a:gd name="connsiteY2" fmla="*/ 2023298 h 2174757"/>
              <a:gd name="connsiteX3" fmla="*/ 1911827 w 1919585"/>
              <a:gd name="connsiteY3" fmla="*/ 1958465 h 2174757"/>
              <a:gd name="connsiteX4" fmla="*/ 1919585 w 1919585"/>
              <a:gd name="connsiteY4" fmla="*/ 0 h 2174757"/>
              <a:gd name="connsiteX5" fmla="*/ 1593047 w 1919585"/>
              <a:gd name="connsiteY5" fmla="*/ 29986 h 2174757"/>
              <a:gd name="connsiteX6" fmla="*/ 1326127 w 1919585"/>
              <a:gd name="connsiteY6" fmla="*/ 78110 h 2174757"/>
              <a:gd name="connsiteX7" fmla="*/ 1116238 w 1919585"/>
              <a:gd name="connsiteY7" fmla="*/ 130775 h 2174757"/>
              <a:gd name="connsiteX8" fmla="*/ 907068 w 1919585"/>
              <a:gd name="connsiteY8" fmla="*/ 207775 h 2174757"/>
              <a:gd name="connsiteX9" fmla="*/ 649050 w 1919585"/>
              <a:gd name="connsiteY9" fmla="*/ 339101 h 2174757"/>
              <a:gd name="connsiteX10" fmla="*/ 389889 w 1919585"/>
              <a:gd name="connsiteY10" fmla="*/ 531273 h 2174757"/>
              <a:gd name="connsiteX11" fmla="*/ 179280 w 1919585"/>
              <a:gd name="connsiteY11" fmla="*/ 581500 h 2174757"/>
              <a:gd name="connsiteX12" fmla="*/ 44526 w 1919585"/>
              <a:gd name="connsiteY12" fmla="*/ 677752 h 2174757"/>
              <a:gd name="connsiteX13" fmla="*/ 0 w 1919585"/>
              <a:gd name="connsiteY13" fmla="*/ 794363 h 2174757"/>
              <a:gd name="connsiteX0" fmla="*/ 0 w 1919585"/>
              <a:gd name="connsiteY0" fmla="*/ 794363 h 2174757"/>
              <a:gd name="connsiteX1" fmla="*/ 1409741 w 1919585"/>
              <a:gd name="connsiteY1" fmla="*/ 2174757 h 2174757"/>
              <a:gd name="connsiteX2" fmla="*/ 1633414 w 1919585"/>
              <a:gd name="connsiteY2" fmla="*/ 2023298 h 2174757"/>
              <a:gd name="connsiteX3" fmla="*/ 1911827 w 1919585"/>
              <a:gd name="connsiteY3" fmla="*/ 1958465 h 2174757"/>
              <a:gd name="connsiteX4" fmla="*/ 1919585 w 1919585"/>
              <a:gd name="connsiteY4" fmla="*/ 0 h 2174757"/>
              <a:gd name="connsiteX5" fmla="*/ 1593047 w 1919585"/>
              <a:gd name="connsiteY5" fmla="*/ 29986 h 2174757"/>
              <a:gd name="connsiteX6" fmla="*/ 1326127 w 1919585"/>
              <a:gd name="connsiteY6" fmla="*/ 78110 h 2174757"/>
              <a:gd name="connsiteX7" fmla="*/ 1116238 w 1919585"/>
              <a:gd name="connsiteY7" fmla="*/ 130775 h 2174757"/>
              <a:gd name="connsiteX8" fmla="*/ 907068 w 1919585"/>
              <a:gd name="connsiteY8" fmla="*/ 207775 h 2174757"/>
              <a:gd name="connsiteX9" fmla="*/ 649050 w 1919585"/>
              <a:gd name="connsiteY9" fmla="*/ 339101 h 2174757"/>
              <a:gd name="connsiteX10" fmla="*/ 389889 w 1919585"/>
              <a:gd name="connsiteY10" fmla="*/ 531273 h 2174757"/>
              <a:gd name="connsiteX11" fmla="*/ 179280 w 1919585"/>
              <a:gd name="connsiteY11" fmla="*/ 581500 h 2174757"/>
              <a:gd name="connsiteX12" fmla="*/ 98838 w 1919585"/>
              <a:gd name="connsiteY12" fmla="*/ 703198 h 2174757"/>
              <a:gd name="connsiteX13" fmla="*/ 0 w 1919585"/>
              <a:gd name="connsiteY13" fmla="*/ 794363 h 2174757"/>
              <a:gd name="connsiteX0" fmla="*/ 0 w 1919585"/>
              <a:gd name="connsiteY0" fmla="*/ 794363 h 2174757"/>
              <a:gd name="connsiteX1" fmla="*/ 1409741 w 1919585"/>
              <a:gd name="connsiteY1" fmla="*/ 2174757 h 2174757"/>
              <a:gd name="connsiteX2" fmla="*/ 1633414 w 1919585"/>
              <a:gd name="connsiteY2" fmla="*/ 2023298 h 2174757"/>
              <a:gd name="connsiteX3" fmla="*/ 1911827 w 1919585"/>
              <a:gd name="connsiteY3" fmla="*/ 1958465 h 2174757"/>
              <a:gd name="connsiteX4" fmla="*/ 1919585 w 1919585"/>
              <a:gd name="connsiteY4" fmla="*/ 0 h 2174757"/>
              <a:gd name="connsiteX5" fmla="*/ 1593047 w 1919585"/>
              <a:gd name="connsiteY5" fmla="*/ 29986 h 2174757"/>
              <a:gd name="connsiteX6" fmla="*/ 1326127 w 1919585"/>
              <a:gd name="connsiteY6" fmla="*/ 78110 h 2174757"/>
              <a:gd name="connsiteX7" fmla="*/ 1116238 w 1919585"/>
              <a:gd name="connsiteY7" fmla="*/ 130775 h 2174757"/>
              <a:gd name="connsiteX8" fmla="*/ 907068 w 1919585"/>
              <a:gd name="connsiteY8" fmla="*/ 207775 h 2174757"/>
              <a:gd name="connsiteX9" fmla="*/ 649050 w 1919585"/>
              <a:gd name="connsiteY9" fmla="*/ 339101 h 2174757"/>
              <a:gd name="connsiteX10" fmla="*/ 389889 w 1919585"/>
              <a:gd name="connsiteY10" fmla="*/ 531273 h 2174757"/>
              <a:gd name="connsiteX11" fmla="*/ 179280 w 1919585"/>
              <a:gd name="connsiteY11" fmla="*/ 581500 h 2174757"/>
              <a:gd name="connsiteX12" fmla="*/ 93665 w 1919585"/>
              <a:gd name="connsiteY12" fmla="*/ 698110 h 2174757"/>
              <a:gd name="connsiteX13" fmla="*/ 0 w 1919585"/>
              <a:gd name="connsiteY13" fmla="*/ 794363 h 2174757"/>
              <a:gd name="connsiteX0" fmla="*/ 0 w 1919585"/>
              <a:gd name="connsiteY0" fmla="*/ 794363 h 2174757"/>
              <a:gd name="connsiteX1" fmla="*/ 1409741 w 1919585"/>
              <a:gd name="connsiteY1" fmla="*/ 2174757 h 2174757"/>
              <a:gd name="connsiteX2" fmla="*/ 1633414 w 1919585"/>
              <a:gd name="connsiteY2" fmla="*/ 2023298 h 2174757"/>
              <a:gd name="connsiteX3" fmla="*/ 1911827 w 1919585"/>
              <a:gd name="connsiteY3" fmla="*/ 1958465 h 2174757"/>
              <a:gd name="connsiteX4" fmla="*/ 1919585 w 1919585"/>
              <a:gd name="connsiteY4" fmla="*/ 0 h 2174757"/>
              <a:gd name="connsiteX5" fmla="*/ 1593047 w 1919585"/>
              <a:gd name="connsiteY5" fmla="*/ 29986 h 2174757"/>
              <a:gd name="connsiteX6" fmla="*/ 1326127 w 1919585"/>
              <a:gd name="connsiteY6" fmla="*/ 78110 h 2174757"/>
              <a:gd name="connsiteX7" fmla="*/ 1116238 w 1919585"/>
              <a:gd name="connsiteY7" fmla="*/ 130775 h 2174757"/>
              <a:gd name="connsiteX8" fmla="*/ 907068 w 1919585"/>
              <a:gd name="connsiteY8" fmla="*/ 207775 h 2174757"/>
              <a:gd name="connsiteX9" fmla="*/ 649050 w 1919585"/>
              <a:gd name="connsiteY9" fmla="*/ 339101 h 2174757"/>
              <a:gd name="connsiteX10" fmla="*/ 389889 w 1919585"/>
              <a:gd name="connsiteY10" fmla="*/ 531273 h 2174757"/>
              <a:gd name="connsiteX11" fmla="*/ 233593 w 1919585"/>
              <a:gd name="connsiteY11" fmla="*/ 586589 h 2174757"/>
              <a:gd name="connsiteX12" fmla="*/ 93665 w 1919585"/>
              <a:gd name="connsiteY12" fmla="*/ 698110 h 2174757"/>
              <a:gd name="connsiteX13" fmla="*/ 0 w 1919585"/>
              <a:gd name="connsiteY13" fmla="*/ 794363 h 2174757"/>
              <a:gd name="connsiteX0" fmla="*/ 0 w 1919585"/>
              <a:gd name="connsiteY0" fmla="*/ 794363 h 2174757"/>
              <a:gd name="connsiteX1" fmla="*/ 1409741 w 1919585"/>
              <a:gd name="connsiteY1" fmla="*/ 2174757 h 2174757"/>
              <a:gd name="connsiteX2" fmla="*/ 1633414 w 1919585"/>
              <a:gd name="connsiteY2" fmla="*/ 2023298 h 2174757"/>
              <a:gd name="connsiteX3" fmla="*/ 1911827 w 1919585"/>
              <a:gd name="connsiteY3" fmla="*/ 1958465 h 2174757"/>
              <a:gd name="connsiteX4" fmla="*/ 1919585 w 1919585"/>
              <a:gd name="connsiteY4" fmla="*/ 0 h 2174757"/>
              <a:gd name="connsiteX5" fmla="*/ 1593047 w 1919585"/>
              <a:gd name="connsiteY5" fmla="*/ 29986 h 2174757"/>
              <a:gd name="connsiteX6" fmla="*/ 1326127 w 1919585"/>
              <a:gd name="connsiteY6" fmla="*/ 78110 h 2174757"/>
              <a:gd name="connsiteX7" fmla="*/ 1116238 w 1919585"/>
              <a:gd name="connsiteY7" fmla="*/ 130775 h 2174757"/>
              <a:gd name="connsiteX8" fmla="*/ 907068 w 1919585"/>
              <a:gd name="connsiteY8" fmla="*/ 207775 h 2174757"/>
              <a:gd name="connsiteX9" fmla="*/ 649050 w 1919585"/>
              <a:gd name="connsiteY9" fmla="*/ 339101 h 2174757"/>
              <a:gd name="connsiteX10" fmla="*/ 387303 w 1919585"/>
              <a:gd name="connsiteY10" fmla="*/ 467657 h 2174757"/>
              <a:gd name="connsiteX11" fmla="*/ 233593 w 1919585"/>
              <a:gd name="connsiteY11" fmla="*/ 586589 h 2174757"/>
              <a:gd name="connsiteX12" fmla="*/ 93665 w 1919585"/>
              <a:gd name="connsiteY12" fmla="*/ 698110 h 2174757"/>
              <a:gd name="connsiteX13" fmla="*/ 0 w 1919585"/>
              <a:gd name="connsiteY13" fmla="*/ 794363 h 2174757"/>
              <a:gd name="connsiteX0" fmla="*/ 0 w 1919585"/>
              <a:gd name="connsiteY0" fmla="*/ 794363 h 2174757"/>
              <a:gd name="connsiteX1" fmla="*/ 1409741 w 1919585"/>
              <a:gd name="connsiteY1" fmla="*/ 2174757 h 2174757"/>
              <a:gd name="connsiteX2" fmla="*/ 1633414 w 1919585"/>
              <a:gd name="connsiteY2" fmla="*/ 2023298 h 2174757"/>
              <a:gd name="connsiteX3" fmla="*/ 1911827 w 1919585"/>
              <a:gd name="connsiteY3" fmla="*/ 1958465 h 2174757"/>
              <a:gd name="connsiteX4" fmla="*/ 1919585 w 1919585"/>
              <a:gd name="connsiteY4" fmla="*/ 0 h 2174757"/>
              <a:gd name="connsiteX5" fmla="*/ 1593047 w 1919585"/>
              <a:gd name="connsiteY5" fmla="*/ 29986 h 2174757"/>
              <a:gd name="connsiteX6" fmla="*/ 1326127 w 1919585"/>
              <a:gd name="connsiteY6" fmla="*/ 78110 h 2174757"/>
              <a:gd name="connsiteX7" fmla="*/ 1116238 w 1919585"/>
              <a:gd name="connsiteY7" fmla="*/ 130775 h 2174757"/>
              <a:gd name="connsiteX8" fmla="*/ 907068 w 1919585"/>
              <a:gd name="connsiteY8" fmla="*/ 207775 h 2174757"/>
              <a:gd name="connsiteX9" fmla="*/ 649050 w 1919585"/>
              <a:gd name="connsiteY9" fmla="*/ 323832 h 2174757"/>
              <a:gd name="connsiteX10" fmla="*/ 387303 w 1919585"/>
              <a:gd name="connsiteY10" fmla="*/ 467657 h 2174757"/>
              <a:gd name="connsiteX11" fmla="*/ 233593 w 1919585"/>
              <a:gd name="connsiteY11" fmla="*/ 586589 h 2174757"/>
              <a:gd name="connsiteX12" fmla="*/ 93665 w 1919585"/>
              <a:gd name="connsiteY12" fmla="*/ 698110 h 2174757"/>
              <a:gd name="connsiteX13" fmla="*/ 0 w 1919585"/>
              <a:gd name="connsiteY13" fmla="*/ 794363 h 2174757"/>
              <a:gd name="connsiteX0" fmla="*/ 0 w 1919585"/>
              <a:gd name="connsiteY0" fmla="*/ 794363 h 2174757"/>
              <a:gd name="connsiteX1" fmla="*/ 1409741 w 1919585"/>
              <a:gd name="connsiteY1" fmla="*/ 2174757 h 2174757"/>
              <a:gd name="connsiteX2" fmla="*/ 1633414 w 1919585"/>
              <a:gd name="connsiteY2" fmla="*/ 2023298 h 2174757"/>
              <a:gd name="connsiteX3" fmla="*/ 1911827 w 1919585"/>
              <a:gd name="connsiteY3" fmla="*/ 1958465 h 2174757"/>
              <a:gd name="connsiteX4" fmla="*/ 1919585 w 1919585"/>
              <a:gd name="connsiteY4" fmla="*/ 0 h 2174757"/>
              <a:gd name="connsiteX5" fmla="*/ 1593047 w 1919585"/>
              <a:gd name="connsiteY5" fmla="*/ 29986 h 2174757"/>
              <a:gd name="connsiteX6" fmla="*/ 1326127 w 1919585"/>
              <a:gd name="connsiteY6" fmla="*/ 78110 h 2174757"/>
              <a:gd name="connsiteX7" fmla="*/ 1116238 w 1919585"/>
              <a:gd name="connsiteY7" fmla="*/ 130775 h 2174757"/>
              <a:gd name="connsiteX8" fmla="*/ 904481 w 1919585"/>
              <a:gd name="connsiteY8" fmla="*/ 200140 h 2174757"/>
              <a:gd name="connsiteX9" fmla="*/ 649050 w 1919585"/>
              <a:gd name="connsiteY9" fmla="*/ 323832 h 2174757"/>
              <a:gd name="connsiteX10" fmla="*/ 387303 w 1919585"/>
              <a:gd name="connsiteY10" fmla="*/ 467657 h 2174757"/>
              <a:gd name="connsiteX11" fmla="*/ 233593 w 1919585"/>
              <a:gd name="connsiteY11" fmla="*/ 586589 h 2174757"/>
              <a:gd name="connsiteX12" fmla="*/ 93665 w 1919585"/>
              <a:gd name="connsiteY12" fmla="*/ 698110 h 2174757"/>
              <a:gd name="connsiteX13" fmla="*/ 0 w 1919585"/>
              <a:gd name="connsiteY13" fmla="*/ 794363 h 2174757"/>
              <a:gd name="connsiteX0" fmla="*/ 0 w 1919585"/>
              <a:gd name="connsiteY0" fmla="*/ 794363 h 2174757"/>
              <a:gd name="connsiteX1" fmla="*/ 1409741 w 1919585"/>
              <a:gd name="connsiteY1" fmla="*/ 2174757 h 2174757"/>
              <a:gd name="connsiteX2" fmla="*/ 1633414 w 1919585"/>
              <a:gd name="connsiteY2" fmla="*/ 2023298 h 2174757"/>
              <a:gd name="connsiteX3" fmla="*/ 1911827 w 1919585"/>
              <a:gd name="connsiteY3" fmla="*/ 1958465 h 2174757"/>
              <a:gd name="connsiteX4" fmla="*/ 1919585 w 1919585"/>
              <a:gd name="connsiteY4" fmla="*/ 0 h 2174757"/>
              <a:gd name="connsiteX5" fmla="*/ 1593047 w 1919585"/>
              <a:gd name="connsiteY5" fmla="*/ 29986 h 2174757"/>
              <a:gd name="connsiteX6" fmla="*/ 1326127 w 1919585"/>
              <a:gd name="connsiteY6" fmla="*/ 78110 h 2174757"/>
              <a:gd name="connsiteX7" fmla="*/ 1116238 w 1919585"/>
              <a:gd name="connsiteY7" fmla="*/ 120596 h 2174757"/>
              <a:gd name="connsiteX8" fmla="*/ 904481 w 1919585"/>
              <a:gd name="connsiteY8" fmla="*/ 200140 h 2174757"/>
              <a:gd name="connsiteX9" fmla="*/ 649050 w 1919585"/>
              <a:gd name="connsiteY9" fmla="*/ 323832 h 2174757"/>
              <a:gd name="connsiteX10" fmla="*/ 387303 w 1919585"/>
              <a:gd name="connsiteY10" fmla="*/ 467657 h 2174757"/>
              <a:gd name="connsiteX11" fmla="*/ 233593 w 1919585"/>
              <a:gd name="connsiteY11" fmla="*/ 586589 h 2174757"/>
              <a:gd name="connsiteX12" fmla="*/ 93665 w 1919585"/>
              <a:gd name="connsiteY12" fmla="*/ 698110 h 2174757"/>
              <a:gd name="connsiteX13" fmla="*/ 0 w 1919585"/>
              <a:gd name="connsiteY13" fmla="*/ 794363 h 2174757"/>
              <a:gd name="connsiteX0" fmla="*/ 0 w 1919585"/>
              <a:gd name="connsiteY0" fmla="*/ 794363 h 2174757"/>
              <a:gd name="connsiteX1" fmla="*/ 1409741 w 1919585"/>
              <a:gd name="connsiteY1" fmla="*/ 2174757 h 2174757"/>
              <a:gd name="connsiteX2" fmla="*/ 1633414 w 1919585"/>
              <a:gd name="connsiteY2" fmla="*/ 2023298 h 2174757"/>
              <a:gd name="connsiteX3" fmla="*/ 1911827 w 1919585"/>
              <a:gd name="connsiteY3" fmla="*/ 1958465 h 2174757"/>
              <a:gd name="connsiteX4" fmla="*/ 1919585 w 1919585"/>
              <a:gd name="connsiteY4" fmla="*/ 0 h 2174757"/>
              <a:gd name="connsiteX5" fmla="*/ 1593047 w 1919585"/>
              <a:gd name="connsiteY5" fmla="*/ 29986 h 2174757"/>
              <a:gd name="connsiteX6" fmla="*/ 1336472 w 1919585"/>
              <a:gd name="connsiteY6" fmla="*/ 50120 h 2174757"/>
              <a:gd name="connsiteX7" fmla="*/ 1116238 w 1919585"/>
              <a:gd name="connsiteY7" fmla="*/ 120596 h 2174757"/>
              <a:gd name="connsiteX8" fmla="*/ 904481 w 1919585"/>
              <a:gd name="connsiteY8" fmla="*/ 200140 h 2174757"/>
              <a:gd name="connsiteX9" fmla="*/ 649050 w 1919585"/>
              <a:gd name="connsiteY9" fmla="*/ 323832 h 2174757"/>
              <a:gd name="connsiteX10" fmla="*/ 387303 w 1919585"/>
              <a:gd name="connsiteY10" fmla="*/ 467657 h 2174757"/>
              <a:gd name="connsiteX11" fmla="*/ 233593 w 1919585"/>
              <a:gd name="connsiteY11" fmla="*/ 586589 h 2174757"/>
              <a:gd name="connsiteX12" fmla="*/ 93665 w 1919585"/>
              <a:gd name="connsiteY12" fmla="*/ 698110 h 2174757"/>
              <a:gd name="connsiteX13" fmla="*/ 0 w 1919585"/>
              <a:gd name="connsiteY13" fmla="*/ 794363 h 2174757"/>
              <a:gd name="connsiteX0" fmla="*/ 0 w 1919585"/>
              <a:gd name="connsiteY0" fmla="*/ 794363 h 2174757"/>
              <a:gd name="connsiteX1" fmla="*/ 1409741 w 1919585"/>
              <a:gd name="connsiteY1" fmla="*/ 2174757 h 2174757"/>
              <a:gd name="connsiteX2" fmla="*/ 1633414 w 1919585"/>
              <a:gd name="connsiteY2" fmla="*/ 2023298 h 2174757"/>
              <a:gd name="connsiteX3" fmla="*/ 1911827 w 1919585"/>
              <a:gd name="connsiteY3" fmla="*/ 1958465 h 2174757"/>
              <a:gd name="connsiteX4" fmla="*/ 1919585 w 1919585"/>
              <a:gd name="connsiteY4" fmla="*/ 0 h 2174757"/>
              <a:gd name="connsiteX5" fmla="*/ 1593047 w 1919585"/>
              <a:gd name="connsiteY5" fmla="*/ 29986 h 2174757"/>
              <a:gd name="connsiteX6" fmla="*/ 1336472 w 1919585"/>
              <a:gd name="connsiteY6" fmla="*/ 57754 h 2174757"/>
              <a:gd name="connsiteX7" fmla="*/ 1116238 w 1919585"/>
              <a:gd name="connsiteY7" fmla="*/ 120596 h 2174757"/>
              <a:gd name="connsiteX8" fmla="*/ 904481 w 1919585"/>
              <a:gd name="connsiteY8" fmla="*/ 200140 h 2174757"/>
              <a:gd name="connsiteX9" fmla="*/ 649050 w 1919585"/>
              <a:gd name="connsiteY9" fmla="*/ 323832 h 2174757"/>
              <a:gd name="connsiteX10" fmla="*/ 387303 w 1919585"/>
              <a:gd name="connsiteY10" fmla="*/ 467657 h 2174757"/>
              <a:gd name="connsiteX11" fmla="*/ 233593 w 1919585"/>
              <a:gd name="connsiteY11" fmla="*/ 586589 h 2174757"/>
              <a:gd name="connsiteX12" fmla="*/ 93665 w 1919585"/>
              <a:gd name="connsiteY12" fmla="*/ 698110 h 2174757"/>
              <a:gd name="connsiteX13" fmla="*/ 0 w 1919585"/>
              <a:gd name="connsiteY13" fmla="*/ 794363 h 2174757"/>
              <a:gd name="connsiteX0" fmla="*/ 0 w 1919585"/>
              <a:gd name="connsiteY0" fmla="*/ 794363 h 2174757"/>
              <a:gd name="connsiteX1" fmla="*/ 1409741 w 1919585"/>
              <a:gd name="connsiteY1" fmla="*/ 2174757 h 2174757"/>
              <a:gd name="connsiteX2" fmla="*/ 1633414 w 1919585"/>
              <a:gd name="connsiteY2" fmla="*/ 2023298 h 2174757"/>
              <a:gd name="connsiteX3" fmla="*/ 1911827 w 1919585"/>
              <a:gd name="connsiteY3" fmla="*/ 1958465 h 2174757"/>
              <a:gd name="connsiteX4" fmla="*/ 1919585 w 1919585"/>
              <a:gd name="connsiteY4" fmla="*/ 0 h 2174757"/>
              <a:gd name="connsiteX5" fmla="*/ 1595633 w 1919585"/>
              <a:gd name="connsiteY5" fmla="*/ 24896 h 2174757"/>
              <a:gd name="connsiteX6" fmla="*/ 1336472 w 1919585"/>
              <a:gd name="connsiteY6" fmla="*/ 57754 h 2174757"/>
              <a:gd name="connsiteX7" fmla="*/ 1116238 w 1919585"/>
              <a:gd name="connsiteY7" fmla="*/ 120596 h 2174757"/>
              <a:gd name="connsiteX8" fmla="*/ 904481 w 1919585"/>
              <a:gd name="connsiteY8" fmla="*/ 200140 h 2174757"/>
              <a:gd name="connsiteX9" fmla="*/ 649050 w 1919585"/>
              <a:gd name="connsiteY9" fmla="*/ 323832 h 2174757"/>
              <a:gd name="connsiteX10" fmla="*/ 387303 w 1919585"/>
              <a:gd name="connsiteY10" fmla="*/ 467657 h 2174757"/>
              <a:gd name="connsiteX11" fmla="*/ 233593 w 1919585"/>
              <a:gd name="connsiteY11" fmla="*/ 586589 h 2174757"/>
              <a:gd name="connsiteX12" fmla="*/ 93665 w 1919585"/>
              <a:gd name="connsiteY12" fmla="*/ 698110 h 2174757"/>
              <a:gd name="connsiteX13" fmla="*/ 0 w 1919585"/>
              <a:gd name="connsiteY13" fmla="*/ 794363 h 2174757"/>
              <a:gd name="connsiteX0" fmla="*/ 0 w 1919585"/>
              <a:gd name="connsiteY0" fmla="*/ 794363 h 2174757"/>
              <a:gd name="connsiteX1" fmla="*/ 1409741 w 1919585"/>
              <a:gd name="connsiteY1" fmla="*/ 2174757 h 2174757"/>
              <a:gd name="connsiteX2" fmla="*/ 1633414 w 1919585"/>
              <a:gd name="connsiteY2" fmla="*/ 2023298 h 2174757"/>
              <a:gd name="connsiteX3" fmla="*/ 1911827 w 1919585"/>
              <a:gd name="connsiteY3" fmla="*/ 1958465 h 2174757"/>
              <a:gd name="connsiteX4" fmla="*/ 1919585 w 1919585"/>
              <a:gd name="connsiteY4" fmla="*/ 0 h 2174757"/>
              <a:gd name="connsiteX5" fmla="*/ 1595633 w 1919585"/>
              <a:gd name="connsiteY5" fmla="*/ 24896 h 2174757"/>
              <a:gd name="connsiteX6" fmla="*/ 1336472 w 1919585"/>
              <a:gd name="connsiteY6" fmla="*/ 57754 h 2174757"/>
              <a:gd name="connsiteX7" fmla="*/ 1116238 w 1919585"/>
              <a:gd name="connsiteY7" fmla="*/ 120596 h 2174757"/>
              <a:gd name="connsiteX8" fmla="*/ 873445 w 1919585"/>
              <a:gd name="connsiteY8" fmla="*/ 210319 h 2174757"/>
              <a:gd name="connsiteX9" fmla="*/ 649050 w 1919585"/>
              <a:gd name="connsiteY9" fmla="*/ 323832 h 2174757"/>
              <a:gd name="connsiteX10" fmla="*/ 387303 w 1919585"/>
              <a:gd name="connsiteY10" fmla="*/ 467657 h 2174757"/>
              <a:gd name="connsiteX11" fmla="*/ 233593 w 1919585"/>
              <a:gd name="connsiteY11" fmla="*/ 586589 h 2174757"/>
              <a:gd name="connsiteX12" fmla="*/ 93665 w 1919585"/>
              <a:gd name="connsiteY12" fmla="*/ 698110 h 2174757"/>
              <a:gd name="connsiteX13" fmla="*/ 0 w 1919585"/>
              <a:gd name="connsiteY13" fmla="*/ 794363 h 2174757"/>
              <a:gd name="connsiteX0" fmla="*/ 0 w 1919585"/>
              <a:gd name="connsiteY0" fmla="*/ 794363 h 2174757"/>
              <a:gd name="connsiteX1" fmla="*/ 1409741 w 1919585"/>
              <a:gd name="connsiteY1" fmla="*/ 2174757 h 2174757"/>
              <a:gd name="connsiteX2" fmla="*/ 1633414 w 1919585"/>
              <a:gd name="connsiteY2" fmla="*/ 2023298 h 2174757"/>
              <a:gd name="connsiteX3" fmla="*/ 1911827 w 1919585"/>
              <a:gd name="connsiteY3" fmla="*/ 1958465 h 2174757"/>
              <a:gd name="connsiteX4" fmla="*/ 1919585 w 1919585"/>
              <a:gd name="connsiteY4" fmla="*/ 0 h 2174757"/>
              <a:gd name="connsiteX5" fmla="*/ 1595633 w 1919585"/>
              <a:gd name="connsiteY5" fmla="*/ 24896 h 2174757"/>
              <a:gd name="connsiteX6" fmla="*/ 1336472 w 1919585"/>
              <a:gd name="connsiteY6" fmla="*/ 57754 h 2174757"/>
              <a:gd name="connsiteX7" fmla="*/ 1116238 w 1919585"/>
              <a:gd name="connsiteY7" fmla="*/ 120596 h 2174757"/>
              <a:gd name="connsiteX8" fmla="*/ 873445 w 1919585"/>
              <a:gd name="connsiteY8" fmla="*/ 210319 h 2174757"/>
              <a:gd name="connsiteX9" fmla="*/ 620601 w 1919585"/>
              <a:gd name="connsiteY9" fmla="*/ 328921 h 2174757"/>
              <a:gd name="connsiteX10" fmla="*/ 387303 w 1919585"/>
              <a:gd name="connsiteY10" fmla="*/ 467657 h 2174757"/>
              <a:gd name="connsiteX11" fmla="*/ 233593 w 1919585"/>
              <a:gd name="connsiteY11" fmla="*/ 586589 h 2174757"/>
              <a:gd name="connsiteX12" fmla="*/ 93665 w 1919585"/>
              <a:gd name="connsiteY12" fmla="*/ 698110 h 2174757"/>
              <a:gd name="connsiteX13" fmla="*/ 0 w 1919585"/>
              <a:gd name="connsiteY13" fmla="*/ 794363 h 2174757"/>
              <a:gd name="connsiteX0" fmla="*/ 0 w 1924758"/>
              <a:gd name="connsiteY0" fmla="*/ 794363 h 2174757"/>
              <a:gd name="connsiteX1" fmla="*/ 1409741 w 1924758"/>
              <a:gd name="connsiteY1" fmla="*/ 2174757 h 2174757"/>
              <a:gd name="connsiteX2" fmla="*/ 1633414 w 1924758"/>
              <a:gd name="connsiteY2" fmla="*/ 2023298 h 2174757"/>
              <a:gd name="connsiteX3" fmla="*/ 1924758 w 1924758"/>
              <a:gd name="connsiteY3" fmla="*/ 1973733 h 2174757"/>
              <a:gd name="connsiteX4" fmla="*/ 1919585 w 1924758"/>
              <a:gd name="connsiteY4" fmla="*/ 0 h 2174757"/>
              <a:gd name="connsiteX5" fmla="*/ 1595633 w 1924758"/>
              <a:gd name="connsiteY5" fmla="*/ 24896 h 2174757"/>
              <a:gd name="connsiteX6" fmla="*/ 1336472 w 1924758"/>
              <a:gd name="connsiteY6" fmla="*/ 57754 h 2174757"/>
              <a:gd name="connsiteX7" fmla="*/ 1116238 w 1924758"/>
              <a:gd name="connsiteY7" fmla="*/ 120596 h 2174757"/>
              <a:gd name="connsiteX8" fmla="*/ 873445 w 1924758"/>
              <a:gd name="connsiteY8" fmla="*/ 210319 h 2174757"/>
              <a:gd name="connsiteX9" fmla="*/ 620601 w 1924758"/>
              <a:gd name="connsiteY9" fmla="*/ 328921 h 2174757"/>
              <a:gd name="connsiteX10" fmla="*/ 387303 w 1924758"/>
              <a:gd name="connsiteY10" fmla="*/ 467657 h 2174757"/>
              <a:gd name="connsiteX11" fmla="*/ 233593 w 1924758"/>
              <a:gd name="connsiteY11" fmla="*/ 586589 h 2174757"/>
              <a:gd name="connsiteX12" fmla="*/ 93665 w 1924758"/>
              <a:gd name="connsiteY12" fmla="*/ 698110 h 2174757"/>
              <a:gd name="connsiteX13" fmla="*/ 0 w 1924758"/>
              <a:gd name="connsiteY13" fmla="*/ 794363 h 2174757"/>
              <a:gd name="connsiteX0" fmla="*/ 0 w 1924758"/>
              <a:gd name="connsiteY0" fmla="*/ 794363 h 2174757"/>
              <a:gd name="connsiteX1" fmla="*/ 1409741 w 1924758"/>
              <a:gd name="connsiteY1" fmla="*/ 2174757 h 2174757"/>
              <a:gd name="connsiteX2" fmla="*/ 1648931 w 1924758"/>
              <a:gd name="connsiteY2" fmla="*/ 2033477 h 2174757"/>
              <a:gd name="connsiteX3" fmla="*/ 1924758 w 1924758"/>
              <a:gd name="connsiteY3" fmla="*/ 1973733 h 2174757"/>
              <a:gd name="connsiteX4" fmla="*/ 1919585 w 1924758"/>
              <a:gd name="connsiteY4" fmla="*/ 0 h 2174757"/>
              <a:gd name="connsiteX5" fmla="*/ 1595633 w 1924758"/>
              <a:gd name="connsiteY5" fmla="*/ 24896 h 2174757"/>
              <a:gd name="connsiteX6" fmla="*/ 1336472 w 1924758"/>
              <a:gd name="connsiteY6" fmla="*/ 57754 h 2174757"/>
              <a:gd name="connsiteX7" fmla="*/ 1116238 w 1924758"/>
              <a:gd name="connsiteY7" fmla="*/ 120596 h 2174757"/>
              <a:gd name="connsiteX8" fmla="*/ 873445 w 1924758"/>
              <a:gd name="connsiteY8" fmla="*/ 210319 h 2174757"/>
              <a:gd name="connsiteX9" fmla="*/ 620601 w 1924758"/>
              <a:gd name="connsiteY9" fmla="*/ 328921 h 2174757"/>
              <a:gd name="connsiteX10" fmla="*/ 387303 w 1924758"/>
              <a:gd name="connsiteY10" fmla="*/ 467657 h 2174757"/>
              <a:gd name="connsiteX11" fmla="*/ 233593 w 1924758"/>
              <a:gd name="connsiteY11" fmla="*/ 586589 h 2174757"/>
              <a:gd name="connsiteX12" fmla="*/ 93665 w 1924758"/>
              <a:gd name="connsiteY12" fmla="*/ 698110 h 2174757"/>
              <a:gd name="connsiteX13" fmla="*/ 0 w 1924758"/>
              <a:gd name="connsiteY13" fmla="*/ 794363 h 2174757"/>
              <a:gd name="connsiteX0" fmla="*/ 0 w 1924758"/>
              <a:gd name="connsiteY0" fmla="*/ 794363 h 2174757"/>
              <a:gd name="connsiteX1" fmla="*/ 1409741 w 1924758"/>
              <a:gd name="connsiteY1" fmla="*/ 2174757 h 2174757"/>
              <a:gd name="connsiteX2" fmla="*/ 1648931 w 1924758"/>
              <a:gd name="connsiteY2" fmla="*/ 2033477 h 2174757"/>
              <a:gd name="connsiteX3" fmla="*/ 1924758 w 1924758"/>
              <a:gd name="connsiteY3" fmla="*/ 1973733 h 2174757"/>
              <a:gd name="connsiteX4" fmla="*/ 1919585 w 1924758"/>
              <a:gd name="connsiteY4" fmla="*/ 0 h 2174757"/>
              <a:gd name="connsiteX5" fmla="*/ 1595633 w 1924758"/>
              <a:gd name="connsiteY5" fmla="*/ 24896 h 2174757"/>
              <a:gd name="connsiteX6" fmla="*/ 1336472 w 1924758"/>
              <a:gd name="connsiteY6" fmla="*/ 57754 h 2174757"/>
              <a:gd name="connsiteX7" fmla="*/ 1116238 w 1924758"/>
              <a:gd name="connsiteY7" fmla="*/ 120596 h 2174757"/>
              <a:gd name="connsiteX8" fmla="*/ 873445 w 1924758"/>
              <a:gd name="connsiteY8" fmla="*/ 210319 h 2174757"/>
              <a:gd name="connsiteX9" fmla="*/ 620601 w 1924758"/>
              <a:gd name="connsiteY9" fmla="*/ 328921 h 2174757"/>
              <a:gd name="connsiteX10" fmla="*/ 387303 w 1924758"/>
              <a:gd name="connsiteY10" fmla="*/ 467657 h 2174757"/>
              <a:gd name="connsiteX11" fmla="*/ 233593 w 1924758"/>
              <a:gd name="connsiteY11" fmla="*/ 586589 h 2174757"/>
              <a:gd name="connsiteX12" fmla="*/ 93665 w 1924758"/>
              <a:gd name="connsiteY12" fmla="*/ 698110 h 2174757"/>
              <a:gd name="connsiteX13" fmla="*/ 0 w 1924758"/>
              <a:gd name="connsiteY13" fmla="*/ 794363 h 2174757"/>
              <a:gd name="connsiteX0" fmla="*/ 0 w 1924758"/>
              <a:gd name="connsiteY0" fmla="*/ 794363 h 2174757"/>
              <a:gd name="connsiteX1" fmla="*/ 1409741 w 1924758"/>
              <a:gd name="connsiteY1" fmla="*/ 2174757 h 2174757"/>
              <a:gd name="connsiteX2" fmla="*/ 1648931 w 1924758"/>
              <a:gd name="connsiteY2" fmla="*/ 2033477 h 2174757"/>
              <a:gd name="connsiteX3" fmla="*/ 1924758 w 1924758"/>
              <a:gd name="connsiteY3" fmla="*/ 1973733 h 2174757"/>
              <a:gd name="connsiteX4" fmla="*/ 1919585 w 1924758"/>
              <a:gd name="connsiteY4" fmla="*/ 0 h 2174757"/>
              <a:gd name="connsiteX5" fmla="*/ 1595633 w 1924758"/>
              <a:gd name="connsiteY5" fmla="*/ 24896 h 2174757"/>
              <a:gd name="connsiteX6" fmla="*/ 1336472 w 1924758"/>
              <a:gd name="connsiteY6" fmla="*/ 57754 h 2174757"/>
              <a:gd name="connsiteX7" fmla="*/ 1116238 w 1924758"/>
              <a:gd name="connsiteY7" fmla="*/ 120596 h 2174757"/>
              <a:gd name="connsiteX8" fmla="*/ 873445 w 1924758"/>
              <a:gd name="connsiteY8" fmla="*/ 210319 h 2174757"/>
              <a:gd name="connsiteX9" fmla="*/ 620601 w 1924758"/>
              <a:gd name="connsiteY9" fmla="*/ 328921 h 2174757"/>
              <a:gd name="connsiteX10" fmla="*/ 387303 w 1924758"/>
              <a:gd name="connsiteY10" fmla="*/ 467657 h 2174757"/>
              <a:gd name="connsiteX11" fmla="*/ 233593 w 1924758"/>
              <a:gd name="connsiteY11" fmla="*/ 586589 h 2174757"/>
              <a:gd name="connsiteX12" fmla="*/ 93665 w 1924758"/>
              <a:gd name="connsiteY12" fmla="*/ 698110 h 2174757"/>
              <a:gd name="connsiteX13" fmla="*/ 0 w 1924758"/>
              <a:gd name="connsiteY13" fmla="*/ 794363 h 2174757"/>
              <a:gd name="connsiteX0" fmla="*/ 0 w 1924758"/>
              <a:gd name="connsiteY0" fmla="*/ 794363 h 2187480"/>
              <a:gd name="connsiteX1" fmla="*/ 1409741 w 1924758"/>
              <a:gd name="connsiteY1" fmla="*/ 2187480 h 2187480"/>
              <a:gd name="connsiteX2" fmla="*/ 1648931 w 1924758"/>
              <a:gd name="connsiteY2" fmla="*/ 2033477 h 2187480"/>
              <a:gd name="connsiteX3" fmla="*/ 1924758 w 1924758"/>
              <a:gd name="connsiteY3" fmla="*/ 1973733 h 2187480"/>
              <a:gd name="connsiteX4" fmla="*/ 1919585 w 1924758"/>
              <a:gd name="connsiteY4" fmla="*/ 0 h 2187480"/>
              <a:gd name="connsiteX5" fmla="*/ 1595633 w 1924758"/>
              <a:gd name="connsiteY5" fmla="*/ 24896 h 2187480"/>
              <a:gd name="connsiteX6" fmla="*/ 1336472 w 1924758"/>
              <a:gd name="connsiteY6" fmla="*/ 57754 h 2187480"/>
              <a:gd name="connsiteX7" fmla="*/ 1116238 w 1924758"/>
              <a:gd name="connsiteY7" fmla="*/ 120596 h 2187480"/>
              <a:gd name="connsiteX8" fmla="*/ 873445 w 1924758"/>
              <a:gd name="connsiteY8" fmla="*/ 210319 h 2187480"/>
              <a:gd name="connsiteX9" fmla="*/ 620601 w 1924758"/>
              <a:gd name="connsiteY9" fmla="*/ 328921 h 2187480"/>
              <a:gd name="connsiteX10" fmla="*/ 387303 w 1924758"/>
              <a:gd name="connsiteY10" fmla="*/ 467657 h 2187480"/>
              <a:gd name="connsiteX11" fmla="*/ 233593 w 1924758"/>
              <a:gd name="connsiteY11" fmla="*/ 586589 h 2187480"/>
              <a:gd name="connsiteX12" fmla="*/ 93665 w 1924758"/>
              <a:gd name="connsiteY12" fmla="*/ 698110 h 2187480"/>
              <a:gd name="connsiteX13" fmla="*/ 0 w 1924758"/>
              <a:gd name="connsiteY13" fmla="*/ 794363 h 2187480"/>
              <a:gd name="connsiteX0" fmla="*/ 0 w 1924758"/>
              <a:gd name="connsiteY0" fmla="*/ 794363 h 2187480"/>
              <a:gd name="connsiteX1" fmla="*/ 1409741 w 1924758"/>
              <a:gd name="connsiteY1" fmla="*/ 2187480 h 2187480"/>
              <a:gd name="connsiteX2" fmla="*/ 1648931 w 1924758"/>
              <a:gd name="connsiteY2" fmla="*/ 2033477 h 2187480"/>
              <a:gd name="connsiteX3" fmla="*/ 1924758 w 1924758"/>
              <a:gd name="connsiteY3" fmla="*/ 1973733 h 2187480"/>
              <a:gd name="connsiteX4" fmla="*/ 1919585 w 1924758"/>
              <a:gd name="connsiteY4" fmla="*/ 0 h 2187480"/>
              <a:gd name="connsiteX5" fmla="*/ 1595633 w 1924758"/>
              <a:gd name="connsiteY5" fmla="*/ 24896 h 2187480"/>
              <a:gd name="connsiteX6" fmla="*/ 1336472 w 1924758"/>
              <a:gd name="connsiteY6" fmla="*/ 57754 h 2187480"/>
              <a:gd name="connsiteX7" fmla="*/ 1116238 w 1924758"/>
              <a:gd name="connsiteY7" fmla="*/ 120596 h 2187480"/>
              <a:gd name="connsiteX8" fmla="*/ 873445 w 1924758"/>
              <a:gd name="connsiteY8" fmla="*/ 210319 h 2187480"/>
              <a:gd name="connsiteX9" fmla="*/ 620601 w 1924758"/>
              <a:gd name="connsiteY9" fmla="*/ 328921 h 2187480"/>
              <a:gd name="connsiteX10" fmla="*/ 387303 w 1924758"/>
              <a:gd name="connsiteY10" fmla="*/ 467657 h 2187480"/>
              <a:gd name="connsiteX11" fmla="*/ 233593 w 1924758"/>
              <a:gd name="connsiteY11" fmla="*/ 586589 h 2187480"/>
              <a:gd name="connsiteX12" fmla="*/ 93665 w 1924758"/>
              <a:gd name="connsiteY12" fmla="*/ 698110 h 2187480"/>
              <a:gd name="connsiteX13" fmla="*/ 0 w 1924758"/>
              <a:gd name="connsiteY13" fmla="*/ 794363 h 2187480"/>
              <a:gd name="connsiteX0" fmla="*/ 0 w 1924758"/>
              <a:gd name="connsiteY0" fmla="*/ 801996 h 2187480"/>
              <a:gd name="connsiteX1" fmla="*/ 1409741 w 1924758"/>
              <a:gd name="connsiteY1" fmla="*/ 2187480 h 2187480"/>
              <a:gd name="connsiteX2" fmla="*/ 1648931 w 1924758"/>
              <a:gd name="connsiteY2" fmla="*/ 2033477 h 2187480"/>
              <a:gd name="connsiteX3" fmla="*/ 1924758 w 1924758"/>
              <a:gd name="connsiteY3" fmla="*/ 1973733 h 2187480"/>
              <a:gd name="connsiteX4" fmla="*/ 1919585 w 1924758"/>
              <a:gd name="connsiteY4" fmla="*/ 0 h 2187480"/>
              <a:gd name="connsiteX5" fmla="*/ 1595633 w 1924758"/>
              <a:gd name="connsiteY5" fmla="*/ 24896 h 2187480"/>
              <a:gd name="connsiteX6" fmla="*/ 1336472 w 1924758"/>
              <a:gd name="connsiteY6" fmla="*/ 57754 h 2187480"/>
              <a:gd name="connsiteX7" fmla="*/ 1116238 w 1924758"/>
              <a:gd name="connsiteY7" fmla="*/ 120596 h 2187480"/>
              <a:gd name="connsiteX8" fmla="*/ 873445 w 1924758"/>
              <a:gd name="connsiteY8" fmla="*/ 210319 h 2187480"/>
              <a:gd name="connsiteX9" fmla="*/ 620601 w 1924758"/>
              <a:gd name="connsiteY9" fmla="*/ 328921 h 2187480"/>
              <a:gd name="connsiteX10" fmla="*/ 387303 w 1924758"/>
              <a:gd name="connsiteY10" fmla="*/ 467657 h 2187480"/>
              <a:gd name="connsiteX11" fmla="*/ 233593 w 1924758"/>
              <a:gd name="connsiteY11" fmla="*/ 586589 h 2187480"/>
              <a:gd name="connsiteX12" fmla="*/ 93665 w 1924758"/>
              <a:gd name="connsiteY12" fmla="*/ 698110 h 2187480"/>
              <a:gd name="connsiteX13" fmla="*/ 0 w 1924758"/>
              <a:gd name="connsiteY13" fmla="*/ 801996 h 2187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4758" h="2187480">
                <a:moveTo>
                  <a:pt x="0" y="801996"/>
                </a:moveTo>
                <a:lnTo>
                  <a:pt x="1409741" y="2187480"/>
                </a:lnTo>
                <a:cubicBezTo>
                  <a:pt x="1486885" y="2121725"/>
                  <a:pt x="1574373" y="2083963"/>
                  <a:pt x="1648931" y="2033477"/>
                </a:cubicBezTo>
                <a:cubicBezTo>
                  <a:pt x="1784840" y="1995750"/>
                  <a:pt x="1832816" y="1993648"/>
                  <a:pt x="1924758" y="1973733"/>
                </a:cubicBezTo>
                <a:cubicBezTo>
                  <a:pt x="1923034" y="1315822"/>
                  <a:pt x="1921309" y="657911"/>
                  <a:pt x="1919585" y="0"/>
                </a:cubicBezTo>
                <a:lnTo>
                  <a:pt x="1595633" y="24896"/>
                </a:lnTo>
                <a:lnTo>
                  <a:pt x="1336472" y="57754"/>
                </a:lnTo>
                <a:lnTo>
                  <a:pt x="1116238" y="120596"/>
                </a:lnTo>
                <a:lnTo>
                  <a:pt x="873445" y="210319"/>
                </a:lnTo>
                <a:lnTo>
                  <a:pt x="620601" y="328921"/>
                </a:lnTo>
                <a:lnTo>
                  <a:pt x="387303" y="467657"/>
                </a:lnTo>
                <a:lnTo>
                  <a:pt x="233593" y="586589"/>
                </a:lnTo>
                <a:lnTo>
                  <a:pt x="93665" y="698110"/>
                </a:lnTo>
                <a:lnTo>
                  <a:pt x="0" y="801996"/>
                </a:lnTo>
                <a:close/>
              </a:path>
            </a:pathLst>
          </a:cu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Emotional" hidden="1">
            <a:extLst>
              <a:ext uri="{FF2B5EF4-FFF2-40B4-BE49-F238E27FC236}">
                <a16:creationId xmlns:a16="http://schemas.microsoft.com/office/drawing/2014/main" id="{45B59456-A671-4195-886C-DF826E190A13}"/>
              </a:ext>
            </a:extLst>
          </p:cNvPr>
          <p:cNvSpPr>
            <a:spLocks noChangeAspect="1"/>
          </p:cNvSpPr>
          <p:nvPr/>
        </p:nvSpPr>
        <p:spPr>
          <a:xfrm rot="5400000">
            <a:off x="5894412" y="1497697"/>
            <a:ext cx="1592158" cy="1826969"/>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9272 h 2184935"/>
              <a:gd name="connsiteX1" fmla="*/ 1414914 w 1963554"/>
              <a:gd name="connsiteY1" fmla="*/ 2184935 h 2184935"/>
              <a:gd name="connsiteX2" fmla="*/ 1674796 w 1963554"/>
              <a:gd name="connsiteY2" fmla="*/ 2030931 h 2184935"/>
              <a:gd name="connsiteX3" fmla="*/ 1917227 w 1963554"/>
              <a:gd name="connsiteY3" fmla="*/ 20016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17227"/>
              <a:gd name="connsiteY0" fmla="*/ 779646 h 2175309"/>
              <a:gd name="connsiteX1" fmla="*/ 1414914 w 1917227"/>
              <a:gd name="connsiteY1" fmla="*/ 2175309 h 2175309"/>
              <a:gd name="connsiteX2" fmla="*/ 1674796 w 1917227"/>
              <a:gd name="connsiteY2" fmla="*/ 2021305 h 2175309"/>
              <a:gd name="connsiteX3" fmla="*/ 1917227 w 1917227"/>
              <a:gd name="connsiteY3" fmla="*/ 1992028 h 2175309"/>
              <a:gd name="connsiteX4" fmla="*/ 1904358 w 1917227"/>
              <a:gd name="connsiteY4" fmla="*/ 56415 h 2175309"/>
              <a:gd name="connsiteX5" fmla="*/ 1626670 w 1917227"/>
              <a:gd name="connsiteY5" fmla="*/ 0 h 2175309"/>
              <a:gd name="connsiteX6" fmla="*/ 1357163 w 1917227"/>
              <a:gd name="connsiteY6" fmla="*/ 48126 h 2175309"/>
              <a:gd name="connsiteX7" fmla="*/ 1155032 w 1917227"/>
              <a:gd name="connsiteY7" fmla="*/ 105878 h 2175309"/>
              <a:gd name="connsiteX8" fmla="*/ 943276 w 1917227"/>
              <a:gd name="connsiteY8" fmla="*/ 182880 h 2175309"/>
              <a:gd name="connsiteX9" fmla="*/ 693019 w 1917227"/>
              <a:gd name="connsiteY9" fmla="*/ 288758 h 2175309"/>
              <a:gd name="connsiteX10" fmla="*/ 423512 w 1917227"/>
              <a:gd name="connsiteY10" fmla="*/ 442762 h 2175309"/>
              <a:gd name="connsiteX11" fmla="*/ 231007 w 1917227"/>
              <a:gd name="connsiteY11" fmla="*/ 587141 h 2175309"/>
              <a:gd name="connsiteX12" fmla="*/ 96253 w 1917227"/>
              <a:gd name="connsiteY12" fmla="*/ 683393 h 2175309"/>
              <a:gd name="connsiteX13" fmla="*/ 0 w 1917227"/>
              <a:gd name="connsiteY13" fmla="*/ 779646 h 2175309"/>
              <a:gd name="connsiteX0" fmla="*/ 0 w 1930666"/>
              <a:gd name="connsiteY0" fmla="*/ 779646 h 2175309"/>
              <a:gd name="connsiteX1" fmla="*/ 1414914 w 1930666"/>
              <a:gd name="connsiteY1" fmla="*/ 2175309 h 2175309"/>
              <a:gd name="connsiteX2" fmla="*/ 1674796 w 1930666"/>
              <a:gd name="connsiteY2" fmla="*/ 2021305 h 2175309"/>
              <a:gd name="connsiteX3" fmla="*/ 1917227 w 1930666"/>
              <a:gd name="connsiteY3" fmla="*/ 1992028 h 2175309"/>
              <a:gd name="connsiteX4" fmla="*/ 1930096 w 1930666"/>
              <a:gd name="connsiteY4" fmla="*/ 41174 h 2175309"/>
              <a:gd name="connsiteX5" fmla="*/ 1626670 w 1930666"/>
              <a:gd name="connsiteY5" fmla="*/ 0 h 2175309"/>
              <a:gd name="connsiteX6" fmla="*/ 1357163 w 1930666"/>
              <a:gd name="connsiteY6" fmla="*/ 48126 h 2175309"/>
              <a:gd name="connsiteX7" fmla="*/ 1155032 w 1930666"/>
              <a:gd name="connsiteY7" fmla="*/ 105878 h 2175309"/>
              <a:gd name="connsiteX8" fmla="*/ 943276 w 1930666"/>
              <a:gd name="connsiteY8" fmla="*/ 182880 h 2175309"/>
              <a:gd name="connsiteX9" fmla="*/ 693019 w 1930666"/>
              <a:gd name="connsiteY9" fmla="*/ 288758 h 2175309"/>
              <a:gd name="connsiteX10" fmla="*/ 423512 w 1930666"/>
              <a:gd name="connsiteY10" fmla="*/ 442762 h 2175309"/>
              <a:gd name="connsiteX11" fmla="*/ 231007 w 1930666"/>
              <a:gd name="connsiteY11" fmla="*/ 587141 h 2175309"/>
              <a:gd name="connsiteX12" fmla="*/ 96253 w 1930666"/>
              <a:gd name="connsiteY12" fmla="*/ 683393 h 2175309"/>
              <a:gd name="connsiteX13" fmla="*/ 0 w 1930666"/>
              <a:gd name="connsiteY13" fmla="*/ 779646 h 2175309"/>
              <a:gd name="connsiteX0" fmla="*/ 0 w 1931334"/>
              <a:gd name="connsiteY0" fmla="*/ 779646 h 2175309"/>
              <a:gd name="connsiteX1" fmla="*/ 1414914 w 1931334"/>
              <a:gd name="connsiteY1" fmla="*/ 2175309 h 2175309"/>
              <a:gd name="connsiteX2" fmla="*/ 1674796 w 1931334"/>
              <a:gd name="connsiteY2" fmla="*/ 2021305 h 2175309"/>
              <a:gd name="connsiteX3" fmla="*/ 1930095 w 1931334"/>
              <a:gd name="connsiteY3" fmla="*/ 1984408 h 2175309"/>
              <a:gd name="connsiteX4" fmla="*/ 1930096 w 1931334"/>
              <a:gd name="connsiteY4" fmla="*/ 41174 h 2175309"/>
              <a:gd name="connsiteX5" fmla="*/ 1626670 w 1931334"/>
              <a:gd name="connsiteY5" fmla="*/ 0 h 2175309"/>
              <a:gd name="connsiteX6" fmla="*/ 1357163 w 1931334"/>
              <a:gd name="connsiteY6" fmla="*/ 48126 h 2175309"/>
              <a:gd name="connsiteX7" fmla="*/ 1155032 w 1931334"/>
              <a:gd name="connsiteY7" fmla="*/ 105878 h 2175309"/>
              <a:gd name="connsiteX8" fmla="*/ 943276 w 1931334"/>
              <a:gd name="connsiteY8" fmla="*/ 182880 h 2175309"/>
              <a:gd name="connsiteX9" fmla="*/ 693019 w 1931334"/>
              <a:gd name="connsiteY9" fmla="*/ 288758 h 2175309"/>
              <a:gd name="connsiteX10" fmla="*/ 423512 w 1931334"/>
              <a:gd name="connsiteY10" fmla="*/ 442762 h 2175309"/>
              <a:gd name="connsiteX11" fmla="*/ 231007 w 1931334"/>
              <a:gd name="connsiteY11" fmla="*/ 587141 h 2175309"/>
              <a:gd name="connsiteX12" fmla="*/ 96253 w 1931334"/>
              <a:gd name="connsiteY12" fmla="*/ 683393 h 2175309"/>
              <a:gd name="connsiteX13" fmla="*/ 0 w 1931334"/>
              <a:gd name="connsiteY13" fmla="*/ 779646 h 2175309"/>
              <a:gd name="connsiteX0" fmla="*/ 0 w 1931334"/>
              <a:gd name="connsiteY0" fmla="*/ 779646 h 2175309"/>
              <a:gd name="connsiteX1" fmla="*/ 1414914 w 1931334"/>
              <a:gd name="connsiteY1" fmla="*/ 2175309 h 2175309"/>
              <a:gd name="connsiteX2" fmla="*/ 1677370 w 1931334"/>
              <a:gd name="connsiteY2" fmla="*/ 2036545 h 2175309"/>
              <a:gd name="connsiteX3" fmla="*/ 1930095 w 1931334"/>
              <a:gd name="connsiteY3" fmla="*/ 1984408 h 2175309"/>
              <a:gd name="connsiteX4" fmla="*/ 1930096 w 1931334"/>
              <a:gd name="connsiteY4" fmla="*/ 41174 h 2175309"/>
              <a:gd name="connsiteX5" fmla="*/ 1626670 w 1931334"/>
              <a:gd name="connsiteY5" fmla="*/ 0 h 2175309"/>
              <a:gd name="connsiteX6" fmla="*/ 1357163 w 1931334"/>
              <a:gd name="connsiteY6" fmla="*/ 48126 h 2175309"/>
              <a:gd name="connsiteX7" fmla="*/ 1155032 w 1931334"/>
              <a:gd name="connsiteY7" fmla="*/ 105878 h 2175309"/>
              <a:gd name="connsiteX8" fmla="*/ 943276 w 1931334"/>
              <a:gd name="connsiteY8" fmla="*/ 182880 h 2175309"/>
              <a:gd name="connsiteX9" fmla="*/ 693019 w 1931334"/>
              <a:gd name="connsiteY9" fmla="*/ 288758 h 2175309"/>
              <a:gd name="connsiteX10" fmla="*/ 423512 w 1931334"/>
              <a:gd name="connsiteY10" fmla="*/ 442762 h 2175309"/>
              <a:gd name="connsiteX11" fmla="*/ 231007 w 1931334"/>
              <a:gd name="connsiteY11" fmla="*/ 587141 h 2175309"/>
              <a:gd name="connsiteX12" fmla="*/ 96253 w 1931334"/>
              <a:gd name="connsiteY12" fmla="*/ 683393 h 2175309"/>
              <a:gd name="connsiteX13" fmla="*/ 0 w 1931334"/>
              <a:gd name="connsiteY13" fmla="*/ 779646 h 2175309"/>
              <a:gd name="connsiteX0" fmla="*/ 0 w 1931334"/>
              <a:gd name="connsiteY0" fmla="*/ 756786 h 2152449"/>
              <a:gd name="connsiteX1" fmla="*/ 1414914 w 1931334"/>
              <a:gd name="connsiteY1" fmla="*/ 2152449 h 2152449"/>
              <a:gd name="connsiteX2" fmla="*/ 1677370 w 1931334"/>
              <a:gd name="connsiteY2" fmla="*/ 2013685 h 2152449"/>
              <a:gd name="connsiteX3" fmla="*/ 1930095 w 1931334"/>
              <a:gd name="connsiteY3" fmla="*/ 1961548 h 2152449"/>
              <a:gd name="connsiteX4" fmla="*/ 1930096 w 1931334"/>
              <a:gd name="connsiteY4" fmla="*/ 18314 h 2152449"/>
              <a:gd name="connsiteX5" fmla="*/ 1626670 w 1931334"/>
              <a:gd name="connsiteY5" fmla="*/ 0 h 2152449"/>
              <a:gd name="connsiteX6" fmla="*/ 1357163 w 1931334"/>
              <a:gd name="connsiteY6" fmla="*/ 25266 h 2152449"/>
              <a:gd name="connsiteX7" fmla="*/ 1155032 w 1931334"/>
              <a:gd name="connsiteY7" fmla="*/ 83018 h 2152449"/>
              <a:gd name="connsiteX8" fmla="*/ 943276 w 1931334"/>
              <a:gd name="connsiteY8" fmla="*/ 160020 h 2152449"/>
              <a:gd name="connsiteX9" fmla="*/ 693019 w 1931334"/>
              <a:gd name="connsiteY9" fmla="*/ 265898 h 2152449"/>
              <a:gd name="connsiteX10" fmla="*/ 423512 w 1931334"/>
              <a:gd name="connsiteY10" fmla="*/ 419902 h 2152449"/>
              <a:gd name="connsiteX11" fmla="*/ 231007 w 1931334"/>
              <a:gd name="connsiteY11" fmla="*/ 564281 h 2152449"/>
              <a:gd name="connsiteX12" fmla="*/ 96253 w 1931334"/>
              <a:gd name="connsiteY12" fmla="*/ 660533 h 2152449"/>
              <a:gd name="connsiteX13" fmla="*/ 0 w 1931334"/>
              <a:gd name="connsiteY13" fmla="*/ 756786 h 2152449"/>
              <a:gd name="connsiteX0" fmla="*/ 0 w 1931334"/>
              <a:gd name="connsiteY0" fmla="*/ 741547 h 2137210"/>
              <a:gd name="connsiteX1" fmla="*/ 1414914 w 1931334"/>
              <a:gd name="connsiteY1" fmla="*/ 2137210 h 2137210"/>
              <a:gd name="connsiteX2" fmla="*/ 1677370 w 1931334"/>
              <a:gd name="connsiteY2" fmla="*/ 1998446 h 2137210"/>
              <a:gd name="connsiteX3" fmla="*/ 1930095 w 1931334"/>
              <a:gd name="connsiteY3" fmla="*/ 1946309 h 2137210"/>
              <a:gd name="connsiteX4" fmla="*/ 1930096 w 1931334"/>
              <a:gd name="connsiteY4" fmla="*/ 3075 h 2137210"/>
              <a:gd name="connsiteX5" fmla="*/ 1636968 w 1931334"/>
              <a:gd name="connsiteY5" fmla="*/ 0 h 2137210"/>
              <a:gd name="connsiteX6" fmla="*/ 1357163 w 1931334"/>
              <a:gd name="connsiteY6" fmla="*/ 10027 h 2137210"/>
              <a:gd name="connsiteX7" fmla="*/ 1155032 w 1931334"/>
              <a:gd name="connsiteY7" fmla="*/ 67779 h 2137210"/>
              <a:gd name="connsiteX8" fmla="*/ 943276 w 1931334"/>
              <a:gd name="connsiteY8" fmla="*/ 144781 h 2137210"/>
              <a:gd name="connsiteX9" fmla="*/ 693019 w 1931334"/>
              <a:gd name="connsiteY9" fmla="*/ 250659 h 2137210"/>
              <a:gd name="connsiteX10" fmla="*/ 423512 w 1931334"/>
              <a:gd name="connsiteY10" fmla="*/ 404663 h 2137210"/>
              <a:gd name="connsiteX11" fmla="*/ 231007 w 1931334"/>
              <a:gd name="connsiteY11" fmla="*/ 549042 h 2137210"/>
              <a:gd name="connsiteX12" fmla="*/ 96253 w 1931334"/>
              <a:gd name="connsiteY12" fmla="*/ 645294 h 2137210"/>
              <a:gd name="connsiteX13" fmla="*/ 0 w 1931334"/>
              <a:gd name="connsiteY13" fmla="*/ 741547 h 2137210"/>
              <a:gd name="connsiteX0" fmla="*/ 0 w 1931334"/>
              <a:gd name="connsiteY0" fmla="*/ 741547 h 2137210"/>
              <a:gd name="connsiteX1" fmla="*/ 1414914 w 1931334"/>
              <a:gd name="connsiteY1" fmla="*/ 2137210 h 2137210"/>
              <a:gd name="connsiteX2" fmla="*/ 1677370 w 1931334"/>
              <a:gd name="connsiteY2" fmla="*/ 1998446 h 2137210"/>
              <a:gd name="connsiteX3" fmla="*/ 1930095 w 1931334"/>
              <a:gd name="connsiteY3" fmla="*/ 1946309 h 2137210"/>
              <a:gd name="connsiteX4" fmla="*/ 1930096 w 1931334"/>
              <a:gd name="connsiteY4" fmla="*/ 3075 h 2137210"/>
              <a:gd name="connsiteX5" fmla="*/ 1636968 w 1931334"/>
              <a:gd name="connsiteY5" fmla="*/ 0 h 2137210"/>
              <a:gd name="connsiteX6" fmla="*/ 1359737 w 1931334"/>
              <a:gd name="connsiteY6" fmla="*/ 25267 h 2137210"/>
              <a:gd name="connsiteX7" fmla="*/ 1155032 w 1931334"/>
              <a:gd name="connsiteY7" fmla="*/ 67779 h 2137210"/>
              <a:gd name="connsiteX8" fmla="*/ 943276 w 1931334"/>
              <a:gd name="connsiteY8" fmla="*/ 144781 h 2137210"/>
              <a:gd name="connsiteX9" fmla="*/ 693019 w 1931334"/>
              <a:gd name="connsiteY9" fmla="*/ 250659 h 2137210"/>
              <a:gd name="connsiteX10" fmla="*/ 423512 w 1931334"/>
              <a:gd name="connsiteY10" fmla="*/ 404663 h 2137210"/>
              <a:gd name="connsiteX11" fmla="*/ 231007 w 1931334"/>
              <a:gd name="connsiteY11" fmla="*/ 549042 h 2137210"/>
              <a:gd name="connsiteX12" fmla="*/ 96253 w 1931334"/>
              <a:gd name="connsiteY12" fmla="*/ 645294 h 2137210"/>
              <a:gd name="connsiteX13" fmla="*/ 0 w 1931334"/>
              <a:gd name="connsiteY13" fmla="*/ 741547 h 2137210"/>
              <a:gd name="connsiteX0" fmla="*/ 0 w 1931334"/>
              <a:gd name="connsiteY0" fmla="*/ 741547 h 2137210"/>
              <a:gd name="connsiteX1" fmla="*/ 1414914 w 1931334"/>
              <a:gd name="connsiteY1" fmla="*/ 2137210 h 2137210"/>
              <a:gd name="connsiteX2" fmla="*/ 1677370 w 1931334"/>
              <a:gd name="connsiteY2" fmla="*/ 1998446 h 2137210"/>
              <a:gd name="connsiteX3" fmla="*/ 1930095 w 1931334"/>
              <a:gd name="connsiteY3" fmla="*/ 1946309 h 2137210"/>
              <a:gd name="connsiteX4" fmla="*/ 1930096 w 1931334"/>
              <a:gd name="connsiteY4" fmla="*/ 3075 h 2137210"/>
              <a:gd name="connsiteX5" fmla="*/ 1636968 w 1931334"/>
              <a:gd name="connsiteY5" fmla="*/ 0 h 2137210"/>
              <a:gd name="connsiteX6" fmla="*/ 1359737 w 1931334"/>
              <a:gd name="connsiteY6" fmla="*/ 35427 h 2137210"/>
              <a:gd name="connsiteX7" fmla="*/ 1155032 w 1931334"/>
              <a:gd name="connsiteY7" fmla="*/ 67779 h 2137210"/>
              <a:gd name="connsiteX8" fmla="*/ 943276 w 1931334"/>
              <a:gd name="connsiteY8" fmla="*/ 144781 h 2137210"/>
              <a:gd name="connsiteX9" fmla="*/ 693019 w 1931334"/>
              <a:gd name="connsiteY9" fmla="*/ 250659 h 2137210"/>
              <a:gd name="connsiteX10" fmla="*/ 423512 w 1931334"/>
              <a:gd name="connsiteY10" fmla="*/ 404663 h 2137210"/>
              <a:gd name="connsiteX11" fmla="*/ 231007 w 1931334"/>
              <a:gd name="connsiteY11" fmla="*/ 549042 h 2137210"/>
              <a:gd name="connsiteX12" fmla="*/ 96253 w 1931334"/>
              <a:gd name="connsiteY12" fmla="*/ 645294 h 2137210"/>
              <a:gd name="connsiteX13" fmla="*/ 0 w 1931334"/>
              <a:gd name="connsiteY13" fmla="*/ 741547 h 2137210"/>
              <a:gd name="connsiteX0" fmla="*/ 0 w 1931334"/>
              <a:gd name="connsiteY0" fmla="*/ 738472 h 2134135"/>
              <a:gd name="connsiteX1" fmla="*/ 1414914 w 1931334"/>
              <a:gd name="connsiteY1" fmla="*/ 2134135 h 2134135"/>
              <a:gd name="connsiteX2" fmla="*/ 1677370 w 1931334"/>
              <a:gd name="connsiteY2" fmla="*/ 1995371 h 2134135"/>
              <a:gd name="connsiteX3" fmla="*/ 1930095 w 1931334"/>
              <a:gd name="connsiteY3" fmla="*/ 1943234 h 2134135"/>
              <a:gd name="connsiteX4" fmla="*/ 1930096 w 1931334"/>
              <a:gd name="connsiteY4" fmla="*/ 0 h 2134135"/>
              <a:gd name="connsiteX5" fmla="*/ 1639543 w 1931334"/>
              <a:gd name="connsiteY5" fmla="*/ 4545 h 2134135"/>
              <a:gd name="connsiteX6" fmla="*/ 1359737 w 1931334"/>
              <a:gd name="connsiteY6" fmla="*/ 32352 h 2134135"/>
              <a:gd name="connsiteX7" fmla="*/ 1155032 w 1931334"/>
              <a:gd name="connsiteY7" fmla="*/ 64704 h 2134135"/>
              <a:gd name="connsiteX8" fmla="*/ 943276 w 1931334"/>
              <a:gd name="connsiteY8" fmla="*/ 141706 h 2134135"/>
              <a:gd name="connsiteX9" fmla="*/ 693019 w 1931334"/>
              <a:gd name="connsiteY9" fmla="*/ 247584 h 2134135"/>
              <a:gd name="connsiteX10" fmla="*/ 423512 w 1931334"/>
              <a:gd name="connsiteY10" fmla="*/ 401588 h 2134135"/>
              <a:gd name="connsiteX11" fmla="*/ 231007 w 1931334"/>
              <a:gd name="connsiteY11" fmla="*/ 545967 h 2134135"/>
              <a:gd name="connsiteX12" fmla="*/ 96253 w 1931334"/>
              <a:gd name="connsiteY12" fmla="*/ 642219 h 2134135"/>
              <a:gd name="connsiteX13" fmla="*/ 0 w 1931334"/>
              <a:gd name="connsiteY13" fmla="*/ 738472 h 2134135"/>
              <a:gd name="connsiteX0" fmla="*/ 0 w 1892726"/>
              <a:gd name="connsiteY0" fmla="*/ 738472 h 2134135"/>
              <a:gd name="connsiteX1" fmla="*/ 1376306 w 1892726"/>
              <a:gd name="connsiteY1" fmla="*/ 2134135 h 2134135"/>
              <a:gd name="connsiteX2" fmla="*/ 1638762 w 1892726"/>
              <a:gd name="connsiteY2" fmla="*/ 1995371 h 2134135"/>
              <a:gd name="connsiteX3" fmla="*/ 1891487 w 1892726"/>
              <a:gd name="connsiteY3" fmla="*/ 1943234 h 2134135"/>
              <a:gd name="connsiteX4" fmla="*/ 1891488 w 1892726"/>
              <a:gd name="connsiteY4" fmla="*/ 0 h 2134135"/>
              <a:gd name="connsiteX5" fmla="*/ 1600935 w 1892726"/>
              <a:gd name="connsiteY5" fmla="*/ 4545 h 2134135"/>
              <a:gd name="connsiteX6" fmla="*/ 1321129 w 1892726"/>
              <a:gd name="connsiteY6" fmla="*/ 32352 h 2134135"/>
              <a:gd name="connsiteX7" fmla="*/ 1116424 w 1892726"/>
              <a:gd name="connsiteY7" fmla="*/ 64704 h 2134135"/>
              <a:gd name="connsiteX8" fmla="*/ 904668 w 1892726"/>
              <a:gd name="connsiteY8" fmla="*/ 141706 h 2134135"/>
              <a:gd name="connsiteX9" fmla="*/ 654411 w 1892726"/>
              <a:gd name="connsiteY9" fmla="*/ 247584 h 2134135"/>
              <a:gd name="connsiteX10" fmla="*/ 384904 w 1892726"/>
              <a:gd name="connsiteY10" fmla="*/ 401588 h 2134135"/>
              <a:gd name="connsiteX11" fmla="*/ 192399 w 1892726"/>
              <a:gd name="connsiteY11" fmla="*/ 545967 h 2134135"/>
              <a:gd name="connsiteX12" fmla="*/ 57645 w 1892726"/>
              <a:gd name="connsiteY12" fmla="*/ 642219 h 2134135"/>
              <a:gd name="connsiteX13" fmla="*/ 0 w 1892726"/>
              <a:gd name="connsiteY13" fmla="*/ 738472 h 2134135"/>
              <a:gd name="connsiteX0" fmla="*/ 0 w 1892723"/>
              <a:gd name="connsiteY0" fmla="*/ 781652 h 2134135"/>
              <a:gd name="connsiteX1" fmla="*/ 1376303 w 1892723"/>
              <a:gd name="connsiteY1" fmla="*/ 2134135 h 2134135"/>
              <a:gd name="connsiteX2" fmla="*/ 1638759 w 1892723"/>
              <a:gd name="connsiteY2" fmla="*/ 1995371 h 2134135"/>
              <a:gd name="connsiteX3" fmla="*/ 1891484 w 1892723"/>
              <a:gd name="connsiteY3" fmla="*/ 1943234 h 2134135"/>
              <a:gd name="connsiteX4" fmla="*/ 1891485 w 1892723"/>
              <a:gd name="connsiteY4" fmla="*/ 0 h 2134135"/>
              <a:gd name="connsiteX5" fmla="*/ 1600932 w 1892723"/>
              <a:gd name="connsiteY5" fmla="*/ 4545 h 2134135"/>
              <a:gd name="connsiteX6" fmla="*/ 1321126 w 1892723"/>
              <a:gd name="connsiteY6" fmla="*/ 32352 h 2134135"/>
              <a:gd name="connsiteX7" fmla="*/ 1116421 w 1892723"/>
              <a:gd name="connsiteY7" fmla="*/ 64704 h 2134135"/>
              <a:gd name="connsiteX8" fmla="*/ 904665 w 1892723"/>
              <a:gd name="connsiteY8" fmla="*/ 141706 h 2134135"/>
              <a:gd name="connsiteX9" fmla="*/ 654408 w 1892723"/>
              <a:gd name="connsiteY9" fmla="*/ 247584 h 2134135"/>
              <a:gd name="connsiteX10" fmla="*/ 384901 w 1892723"/>
              <a:gd name="connsiteY10" fmla="*/ 401588 h 2134135"/>
              <a:gd name="connsiteX11" fmla="*/ 192396 w 1892723"/>
              <a:gd name="connsiteY11" fmla="*/ 545967 h 2134135"/>
              <a:gd name="connsiteX12" fmla="*/ 57642 w 1892723"/>
              <a:gd name="connsiteY12" fmla="*/ 642219 h 2134135"/>
              <a:gd name="connsiteX13" fmla="*/ 0 w 1892723"/>
              <a:gd name="connsiteY13" fmla="*/ 781652 h 2134135"/>
              <a:gd name="connsiteX0" fmla="*/ 0 w 1892723"/>
              <a:gd name="connsiteY0" fmla="*/ 781652 h 2134135"/>
              <a:gd name="connsiteX1" fmla="*/ 1376303 w 1892723"/>
              <a:gd name="connsiteY1" fmla="*/ 2134135 h 2134135"/>
              <a:gd name="connsiteX2" fmla="*/ 1638759 w 1892723"/>
              <a:gd name="connsiteY2" fmla="*/ 1995371 h 2134135"/>
              <a:gd name="connsiteX3" fmla="*/ 1891484 w 1892723"/>
              <a:gd name="connsiteY3" fmla="*/ 1943234 h 2134135"/>
              <a:gd name="connsiteX4" fmla="*/ 1891485 w 1892723"/>
              <a:gd name="connsiteY4" fmla="*/ 0 h 2134135"/>
              <a:gd name="connsiteX5" fmla="*/ 1600932 w 1892723"/>
              <a:gd name="connsiteY5" fmla="*/ 4545 h 2134135"/>
              <a:gd name="connsiteX6" fmla="*/ 1321126 w 1892723"/>
              <a:gd name="connsiteY6" fmla="*/ 32352 h 2134135"/>
              <a:gd name="connsiteX7" fmla="*/ 1116421 w 1892723"/>
              <a:gd name="connsiteY7" fmla="*/ 64704 h 2134135"/>
              <a:gd name="connsiteX8" fmla="*/ 904665 w 1892723"/>
              <a:gd name="connsiteY8" fmla="*/ 141706 h 2134135"/>
              <a:gd name="connsiteX9" fmla="*/ 654408 w 1892723"/>
              <a:gd name="connsiteY9" fmla="*/ 247584 h 2134135"/>
              <a:gd name="connsiteX10" fmla="*/ 384901 w 1892723"/>
              <a:gd name="connsiteY10" fmla="*/ 401588 h 2134135"/>
              <a:gd name="connsiteX11" fmla="*/ 192396 w 1892723"/>
              <a:gd name="connsiteY11" fmla="*/ 545967 h 2134135"/>
              <a:gd name="connsiteX12" fmla="*/ 103969 w 1892723"/>
              <a:gd name="connsiteY12" fmla="*/ 665078 h 2134135"/>
              <a:gd name="connsiteX13" fmla="*/ 0 w 1892723"/>
              <a:gd name="connsiteY13" fmla="*/ 781652 h 2134135"/>
              <a:gd name="connsiteX0" fmla="*/ 0 w 1892723"/>
              <a:gd name="connsiteY0" fmla="*/ 781652 h 2134135"/>
              <a:gd name="connsiteX1" fmla="*/ 1376303 w 1892723"/>
              <a:gd name="connsiteY1" fmla="*/ 2134135 h 2134135"/>
              <a:gd name="connsiteX2" fmla="*/ 1638759 w 1892723"/>
              <a:gd name="connsiteY2" fmla="*/ 1995371 h 2134135"/>
              <a:gd name="connsiteX3" fmla="*/ 1891484 w 1892723"/>
              <a:gd name="connsiteY3" fmla="*/ 1943234 h 2134135"/>
              <a:gd name="connsiteX4" fmla="*/ 1891485 w 1892723"/>
              <a:gd name="connsiteY4" fmla="*/ 0 h 2134135"/>
              <a:gd name="connsiteX5" fmla="*/ 1600932 w 1892723"/>
              <a:gd name="connsiteY5" fmla="*/ 4545 h 2134135"/>
              <a:gd name="connsiteX6" fmla="*/ 1321126 w 1892723"/>
              <a:gd name="connsiteY6" fmla="*/ 32352 h 2134135"/>
              <a:gd name="connsiteX7" fmla="*/ 1116421 w 1892723"/>
              <a:gd name="connsiteY7" fmla="*/ 64704 h 2134135"/>
              <a:gd name="connsiteX8" fmla="*/ 904665 w 1892723"/>
              <a:gd name="connsiteY8" fmla="*/ 141706 h 2134135"/>
              <a:gd name="connsiteX9" fmla="*/ 654408 w 1892723"/>
              <a:gd name="connsiteY9" fmla="*/ 247584 h 2134135"/>
              <a:gd name="connsiteX10" fmla="*/ 384901 w 1892723"/>
              <a:gd name="connsiteY10" fmla="*/ 401588 h 2134135"/>
              <a:gd name="connsiteX11" fmla="*/ 228429 w 1892723"/>
              <a:gd name="connsiteY11" fmla="*/ 581527 h 2134135"/>
              <a:gd name="connsiteX12" fmla="*/ 103969 w 1892723"/>
              <a:gd name="connsiteY12" fmla="*/ 665078 h 2134135"/>
              <a:gd name="connsiteX13" fmla="*/ 0 w 1892723"/>
              <a:gd name="connsiteY13" fmla="*/ 781652 h 2134135"/>
              <a:gd name="connsiteX0" fmla="*/ 0 w 1892723"/>
              <a:gd name="connsiteY0" fmla="*/ 781652 h 2134135"/>
              <a:gd name="connsiteX1" fmla="*/ 1376303 w 1892723"/>
              <a:gd name="connsiteY1" fmla="*/ 2134135 h 2134135"/>
              <a:gd name="connsiteX2" fmla="*/ 1638759 w 1892723"/>
              <a:gd name="connsiteY2" fmla="*/ 1995371 h 2134135"/>
              <a:gd name="connsiteX3" fmla="*/ 1891484 w 1892723"/>
              <a:gd name="connsiteY3" fmla="*/ 1943234 h 2134135"/>
              <a:gd name="connsiteX4" fmla="*/ 1891485 w 1892723"/>
              <a:gd name="connsiteY4" fmla="*/ 0 h 2134135"/>
              <a:gd name="connsiteX5" fmla="*/ 1600932 w 1892723"/>
              <a:gd name="connsiteY5" fmla="*/ 4545 h 2134135"/>
              <a:gd name="connsiteX6" fmla="*/ 1321126 w 1892723"/>
              <a:gd name="connsiteY6" fmla="*/ 32352 h 2134135"/>
              <a:gd name="connsiteX7" fmla="*/ 1116421 w 1892723"/>
              <a:gd name="connsiteY7" fmla="*/ 64704 h 2134135"/>
              <a:gd name="connsiteX8" fmla="*/ 904665 w 1892723"/>
              <a:gd name="connsiteY8" fmla="*/ 141706 h 2134135"/>
              <a:gd name="connsiteX9" fmla="*/ 654408 w 1892723"/>
              <a:gd name="connsiteY9" fmla="*/ 247584 h 2134135"/>
              <a:gd name="connsiteX10" fmla="*/ 384901 w 1892723"/>
              <a:gd name="connsiteY10" fmla="*/ 401588 h 2134135"/>
              <a:gd name="connsiteX11" fmla="*/ 220709 w 1892723"/>
              <a:gd name="connsiteY11" fmla="*/ 568828 h 2134135"/>
              <a:gd name="connsiteX12" fmla="*/ 103969 w 1892723"/>
              <a:gd name="connsiteY12" fmla="*/ 665078 h 2134135"/>
              <a:gd name="connsiteX13" fmla="*/ 0 w 1892723"/>
              <a:gd name="connsiteY13" fmla="*/ 781652 h 2134135"/>
              <a:gd name="connsiteX0" fmla="*/ 0 w 1892723"/>
              <a:gd name="connsiteY0" fmla="*/ 781652 h 2134135"/>
              <a:gd name="connsiteX1" fmla="*/ 1376303 w 1892723"/>
              <a:gd name="connsiteY1" fmla="*/ 2134135 h 2134135"/>
              <a:gd name="connsiteX2" fmla="*/ 1638759 w 1892723"/>
              <a:gd name="connsiteY2" fmla="*/ 1995371 h 2134135"/>
              <a:gd name="connsiteX3" fmla="*/ 1891484 w 1892723"/>
              <a:gd name="connsiteY3" fmla="*/ 1943234 h 2134135"/>
              <a:gd name="connsiteX4" fmla="*/ 1891485 w 1892723"/>
              <a:gd name="connsiteY4" fmla="*/ 0 h 2134135"/>
              <a:gd name="connsiteX5" fmla="*/ 1600932 w 1892723"/>
              <a:gd name="connsiteY5" fmla="*/ 4545 h 2134135"/>
              <a:gd name="connsiteX6" fmla="*/ 1321126 w 1892723"/>
              <a:gd name="connsiteY6" fmla="*/ 32352 h 2134135"/>
              <a:gd name="connsiteX7" fmla="*/ 1116421 w 1892723"/>
              <a:gd name="connsiteY7" fmla="*/ 64704 h 2134135"/>
              <a:gd name="connsiteX8" fmla="*/ 904665 w 1892723"/>
              <a:gd name="connsiteY8" fmla="*/ 141706 h 2134135"/>
              <a:gd name="connsiteX9" fmla="*/ 654408 w 1892723"/>
              <a:gd name="connsiteY9" fmla="*/ 247584 h 2134135"/>
              <a:gd name="connsiteX10" fmla="*/ 384901 w 1892723"/>
              <a:gd name="connsiteY10" fmla="*/ 401588 h 2134135"/>
              <a:gd name="connsiteX11" fmla="*/ 220709 w 1892723"/>
              <a:gd name="connsiteY11" fmla="*/ 568828 h 2134135"/>
              <a:gd name="connsiteX12" fmla="*/ 88527 w 1892723"/>
              <a:gd name="connsiteY12" fmla="*/ 677778 h 2134135"/>
              <a:gd name="connsiteX13" fmla="*/ 0 w 1892723"/>
              <a:gd name="connsiteY13" fmla="*/ 781652 h 2134135"/>
              <a:gd name="connsiteX0" fmla="*/ 0 w 1892723"/>
              <a:gd name="connsiteY0" fmla="*/ 781652 h 2134135"/>
              <a:gd name="connsiteX1" fmla="*/ 1376303 w 1892723"/>
              <a:gd name="connsiteY1" fmla="*/ 2134135 h 2134135"/>
              <a:gd name="connsiteX2" fmla="*/ 1638759 w 1892723"/>
              <a:gd name="connsiteY2" fmla="*/ 1995371 h 2134135"/>
              <a:gd name="connsiteX3" fmla="*/ 1891484 w 1892723"/>
              <a:gd name="connsiteY3" fmla="*/ 1943234 h 2134135"/>
              <a:gd name="connsiteX4" fmla="*/ 1891485 w 1892723"/>
              <a:gd name="connsiteY4" fmla="*/ 0 h 2134135"/>
              <a:gd name="connsiteX5" fmla="*/ 1600932 w 1892723"/>
              <a:gd name="connsiteY5" fmla="*/ 4545 h 2134135"/>
              <a:gd name="connsiteX6" fmla="*/ 1321126 w 1892723"/>
              <a:gd name="connsiteY6" fmla="*/ 32352 h 2134135"/>
              <a:gd name="connsiteX7" fmla="*/ 1116421 w 1892723"/>
              <a:gd name="connsiteY7" fmla="*/ 64704 h 2134135"/>
              <a:gd name="connsiteX8" fmla="*/ 904665 w 1892723"/>
              <a:gd name="connsiteY8" fmla="*/ 141706 h 2134135"/>
              <a:gd name="connsiteX9" fmla="*/ 654408 w 1892723"/>
              <a:gd name="connsiteY9" fmla="*/ 247584 h 2134135"/>
              <a:gd name="connsiteX10" fmla="*/ 400344 w 1892723"/>
              <a:gd name="connsiteY10" fmla="*/ 416829 h 2134135"/>
              <a:gd name="connsiteX11" fmla="*/ 220709 w 1892723"/>
              <a:gd name="connsiteY11" fmla="*/ 568828 h 2134135"/>
              <a:gd name="connsiteX12" fmla="*/ 88527 w 1892723"/>
              <a:gd name="connsiteY12" fmla="*/ 677778 h 2134135"/>
              <a:gd name="connsiteX13" fmla="*/ 0 w 1892723"/>
              <a:gd name="connsiteY13" fmla="*/ 781652 h 2134135"/>
              <a:gd name="connsiteX0" fmla="*/ 0 w 1892723"/>
              <a:gd name="connsiteY0" fmla="*/ 781652 h 2134135"/>
              <a:gd name="connsiteX1" fmla="*/ 1376303 w 1892723"/>
              <a:gd name="connsiteY1" fmla="*/ 2134135 h 2134135"/>
              <a:gd name="connsiteX2" fmla="*/ 1638759 w 1892723"/>
              <a:gd name="connsiteY2" fmla="*/ 1995371 h 2134135"/>
              <a:gd name="connsiteX3" fmla="*/ 1891484 w 1892723"/>
              <a:gd name="connsiteY3" fmla="*/ 1943234 h 2134135"/>
              <a:gd name="connsiteX4" fmla="*/ 1891485 w 1892723"/>
              <a:gd name="connsiteY4" fmla="*/ 0 h 2134135"/>
              <a:gd name="connsiteX5" fmla="*/ 1600932 w 1892723"/>
              <a:gd name="connsiteY5" fmla="*/ 4545 h 2134135"/>
              <a:gd name="connsiteX6" fmla="*/ 1321126 w 1892723"/>
              <a:gd name="connsiteY6" fmla="*/ 32352 h 2134135"/>
              <a:gd name="connsiteX7" fmla="*/ 1116421 w 1892723"/>
              <a:gd name="connsiteY7" fmla="*/ 64704 h 2134135"/>
              <a:gd name="connsiteX8" fmla="*/ 904665 w 1892723"/>
              <a:gd name="connsiteY8" fmla="*/ 141706 h 2134135"/>
              <a:gd name="connsiteX9" fmla="*/ 662130 w 1892723"/>
              <a:gd name="connsiteY9" fmla="*/ 270444 h 2134135"/>
              <a:gd name="connsiteX10" fmla="*/ 400344 w 1892723"/>
              <a:gd name="connsiteY10" fmla="*/ 416829 h 2134135"/>
              <a:gd name="connsiteX11" fmla="*/ 220709 w 1892723"/>
              <a:gd name="connsiteY11" fmla="*/ 568828 h 2134135"/>
              <a:gd name="connsiteX12" fmla="*/ 88527 w 1892723"/>
              <a:gd name="connsiteY12" fmla="*/ 677778 h 2134135"/>
              <a:gd name="connsiteX13" fmla="*/ 0 w 1892723"/>
              <a:gd name="connsiteY13" fmla="*/ 781652 h 2134135"/>
              <a:gd name="connsiteX0" fmla="*/ 0 w 1892723"/>
              <a:gd name="connsiteY0" fmla="*/ 781652 h 2134135"/>
              <a:gd name="connsiteX1" fmla="*/ 1376303 w 1892723"/>
              <a:gd name="connsiteY1" fmla="*/ 2134135 h 2134135"/>
              <a:gd name="connsiteX2" fmla="*/ 1638759 w 1892723"/>
              <a:gd name="connsiteY2" fmla="*/ 1995371 h 2134135"/>
              <a:gd name="connsiteX3" fmla="*/ 1891484 w 1892723"/>
              <a:gd name="connsiteY3" fmla="*/ 1943234 h 2134135"/>
              <a:gd name="connsiteX4" fmla="*/ 1891485 w 1892723"/>
              <a:gd name="connsiteY4" fmla="*/ 0 h 2134135"/>
              <a:gd name="connsiteX5" fmla="*/ 1600932 w 1892723"/>
              <a:gd name="connsiteY5" fmla="*/ 4545 h 2134135"/>
              <a:gd name="connsiteX6" fmla="*/ 1321126 w 1892723"/>
              <a:gd name="connsiteY6" fmla="*/ 32352 h 2134135"/>
              <a:gd name="connsiteX7" fmla="*/ 1116421 w 1892723"/>
              <a:gd name="connsiteY7" fmla="*/ 64704 h 2134135"/>
              <a:gd name="connsiteX8" fmla="*/ 917533 w 1892723"/>
              <a:gd name="connsiteY8" fmla="*/ 154406 h 2134135"/>
              <a:gd name="connsiteX9" fmla="*/ 662130 w 1892723"/>
              <a:gd name="connsiteY9" fmla="*/ 270444 h 2134135"/>
              <a:gd name="connsiteX10" fmla="*/ 400344 w 1892723"/>
              <a:gd name="connsiteY10" fmla="*/ 416829 h 2134135"/>
              <a:gd name="connsiteX11" fmla="*/ 220709 w 1892723"/>
              <a:gd name="connsiteY11" fmla="*/ 568828 h 2134135"/>
              <a:gd name="connsiteX12" fmla="*/ 88527 w 1892723"/>
              <a:gd name="connsiteY12" fmla="*/ 677778 h 2134135"/>
              <a:gd name="connsiteX13" fmla="*/ 0 w 1892723"/>
              <a:gd name="connsiteY13" fmla="*/ 781652 h 2134135"/>
              <a:gd name="connsiteX0" fmla="*/ 0 w 1892723"/>
              <a:gd name="connsiteY0" fmla="*/ 781652 h 2134135"/>
              <a:gd name="connsiteX1" fmla="*/ 1376303 w 1892723"/>
              <a:gd name="connsiteY1" fmla="*/ 2134135 h 2134135"/>
              <a:gd name="connsiteX2" fmla="*/ 1638759 w 1892723"/>
              <a:gd name="connsiteY2" fmla="*/ 1995371 h 2134135"/>
              <a:gd name="connsiteX3" fmla="*/ 1891484 w 1892723"/>
              <a:gd name="connsiteY3" fmla="*/ 1943234 h 2134135"/>
              <a:gd name="connsiteX4" fmla="*/ 1891485 w 1892723"/>
              <a:gd name="connsiteY4" fmla="*/ 0 h 2134135"/>
              <a:gd name="connsiteX5" fmla="*/ 1600932 w 1892723"/>
              <a:gd name="connsiteY5" fmla="*/ 4545 h 2134135"/>
              <a:gd name="connsiteX6" fmla="*/ 1321126 w 1892723"/>
              <a:gd name="connsiteY6" fmla="*/ 32352 h 2134135"/>
              <a:gd name="connsiteX7" fmla="*/ 1126716 w 1892723"/>
              <a:gd name="connsiteY7" fmla="*/ 87565 h 2134135"/>
              <a:gd name="connsiteX8" fmla="*/ 917533 w 1892723"/>
              <a:gd name="connsiteY8" fmla="*/ 154406 h 2134135"/>
              <a:gd name="connsiteX9" fmla="*/ 662130 w 1892723"/>
              <a:gd name="connsiteY9" fmla="*/ 270444 h 2134135"/>
              <a:gd name="connsiteX10" fmla="*/ 400344 w 1892723"/>
              <a:gd name="connsiteY10" fmla="*/ 416829 h 2134135"/>
              <a:gd name="connsiteX11" fmla="*/ 220709 w 1892723"/>
              <a:gd name="connsiteY11" fmla="*/ 568828 h 2134135"/>
              <a:gd name="connsiteX12" fmla="*/ 88527 w 1892723"/>
              <a:gd name="connsiteY12" fmla="*/ 677778 h 2134135"/>
              <a:gd name="connsiteX13" fmla="*/ 0 w 1892723"/>
              <a:gd name="connsiteY13" fmla="*/ 781652 h 2134135"/>
              <a:gd name="connsiteX0" fmla="*/ 0 w 1910740"/>
              <a:gd name="connsiteY0" fmla="*/ 771492 h 2134135"/>
              <a:gd name="connsiteX1" fmla="*/ 1394320 w 1910740"/>
              <a:gd name="connsiteY1" fmla="*/ 2134135 h 2134135"/>
              <a:gd name="connsiteX2" fmla="*/ 1656776 w 1910740"/>
              <a:gd name="connsiteY2" fmla="*/ 1995371 h 2134135"/>
              <a:gd name="connsiteX3" fmla="*/ 1909501 w 1910740"/>
              <a:gd name="connsiteY3" fmla="*/ 1943234 h 2134135"/>
              <a:gd name="connsiteX4" fmla="*/ 1909502 w 1910740"/>
              <a:gd name="connsiteY4" fmla="*/ 0 h 2134135"/>
              <a:gd name="connsiteX5" fmla="*/ 1618949 w 1910740"/>
              <a:gd name="connsiteY5" fmla="*/ 4545 h 2134135"/>
              <a:gd name="connsiteX6" fmla="*/ 1339143 w 1910740"/>
              <a:gd name="connsiteY6" fmla="*/ 32352 h 2134135"/>
              <a:gd name="connsiteX7" fmla="*/ 1144733 w 1910740"/>
              <a:gd name="connsiteY7" fmla="*/ 87565 h 2134135"/>
              <a:gd name="connsiteX8" fmla="*/ 935550 w 1910740"/>
              <a:gd name="connsiteY8" fmla="*/ 154406 h 2134135"/>
              <a:gd name="connsiteX9" fmla="*/ 680147 w 1910740"/>
              <a:gd name="connsiteY9" fmla="*/ 270444 h 2134135"/>
              <a:gd name="connsiteX10" fmla="*/ 418361 w 1910740"/>
              <a:gd name="connsiteY10" fmla="*/ 416829 h 2134135"/>
              <a:gd name="connsiteX11" fmla="*/ 238726 w 1910740"/>
              <a:gd name="connsiteY11" fmla="*/ 568828 h 2134135"/>
              <a:gd name="connsiteX12" fmla="*/ 106544 w 1910740"/>
              <a:gd name="connsiteY12" fmla="*/ 677778 h 2134135"/>
              <a:gd name="connsiteX13" fmla="*/ 0 w 1910740"/>
              <a:gd name="connsiteY13" fmla="*/ 771492 h 2134135"/>
              <a:gd name="connsiteX0" fmla="*/ 0 w 1910740"/>
              <a:gd name="connsiteY0" fmla="*/ 771492 h 2144294"/>
              <a:gd name="connsiteX1" fmla="*/ 1394323 w 1910740"/>
              <a:gd name="connsiteY1" fmla="*/ 2144294 h 2144294"/>
              <a:gd name="connsiteX2" fmla="*/ 1656776 w 1910740"/>
              <a:gd name="connsiteY2" fmla="*/ 1995371 h 2144294"/>
              <a:gd name="connsiteX3" fmla="*/ 1909501 w 1910740"/>
              <a:gd name="connsiteY3" fmla="*/ 1943234 h 2144294"/>
              <a:gd name="connsiteX4" fmla="*/ 1909502 w 1910740"/>
              <a:gd name="connsiteY4" fmla="*/ 0 h 2144294"/>
              <a:gd name="connsiteX5" fmla="*/ 1618949 w 1910740"/>
              <a:gd name="connsiteY5" fmla="*/ 4545 h 2144294"/>
              <a:gd name="connsiteX6" fmla="*/ 1339143 w 1910740"/>
              <a:gd name="connsiteY6" fmla="*/ 32352 h 2144294"/>
              <a:gd name="connsiteX7" fmla="*/ 1144733 w 1910740"/>
              <a:gd name="connsiteY7" fmla="*/ 87565 h 2144294"/>
              <a:gd name="connsiteX8" fmla="*/ 935550 w 1910740"/>
              <a:gd name="connsiteY8" fmla="*/ 154406 h 2144294"/>
              <a:gd name="connsiteX9" fmla="*/ 680147 w 1910740"/>
              <a:gd name="connsiteY9" fmla="*/ 270444 h 2144294"/>
              <a:gd name="connsiteX10" fmla="*/ 418361 w 1910740"/>
              <a:gd name="connsiteY10" fmla="*/ 416829 h 2144294"/>
              <a:gd name="connsiteX11" fmla="*/ 238726 w 1910740"/>
              <a:gd name="connsiteY11" fmla="*/ 568828 h 2144294"/>
              <a:gd name="connsiteX12" fmla="*/ 106544 w 1910740"/>
              <a:gd name="connsiteY12" fmla="*/ 677778 h 2144294"/>
              <a:gd name="connsiteX13" fmla="*/ 0 w 1910740"/>
              <a:gd name="connsiteY13" fmla="*/ 771492 h 2144294"/>
              <a:gd name="connsiteX0" fmla="*/ 0 w 1910740"/>
              <a:gd name="connsiteY0" fmla="*/ 771492 h 2139213"/>
              <a:gd name="connsiteX1" fmla="*/ 1394326 w 1910740"/>
              <a:gd name="connsiteY1" fmla="*/ 2139214 h 2139213"/>
              <a:gd name="connsiteX2" fmla="*/ 1656776 w 1910740"/>
              <a:gd name="connsiteY2" fmla="*/ 1995371 h 2139213"/>
              <a:gd name="connsiteX3" fmla="*/ 1909501 w 1910740"/>
              <a:gd name="connsiteY3" fmla="*/ 1943234 h 2139213"/>
              <a:gd name="connsiteX4" fmla="*/ 1909502 w 1910740"/>
              <a:gd name="connsiteY4" fmla="*/ 0 h 2139213"/>
              <a:gd name="connsiteX5" fmla="*/ 1618949 w 1910740"/>
              <a:gd name="connsiteY5" fmla="*/ 4545 h 2139213"/>
              <a:gd name="connsiteX6" fmla="*/ 1339143 w 1910740"/>
              <a:gd name="connsiteY6" fmla="*/ 32352 h 2139213"/>
              <a:gd name="connsiteX7" fmla="*/ 1144733 w 1910740"/>
              <a:gd name="connsiteY7" fmla="*/ 87565 h 2139213"/>
              <a:gd name="connsiteX8" fmla="*/ 935550 w 1910740"/>
              <a:gd name="connsiteY8" fmla="*/ 154406 h 2139213"/>
              <a:gd name="connsiteX9" fmla="*/ 680147 w 1910740"/>
              <a:gd name="connsiteY9" fmla="*/ 270444 h 2139213"/>
              <a:gd name="connsiteX10" fmla="*/ 418361 w 1910740"/>
              <a:gd name="connsiteY10" fmla="*/ 416829 h 2139213"/>
              <a:gd name="connsiteX11" fmla="*/ 238726 w 1910740"/>
              <a:gd name="connsiteY11" fmla="*/ 568828 h 2139213"/>
              <a:gd name="connsiteX12" fmla="*/ 106544 w 1910740"/>
              <a:gd name="connsiteY12" fmla="*/ 677778 h 2139213"/>
              <a:gd name="connsiteX13" fmla="*/ 0 w 1910740"/>
              <a:gd name="connsiteY13" fmla="*/ 771492 h 2139213"/>
              <a:gd name="connsiteX0" fmla="*/ 0 w 1924944"/>
              <a:gd name="connsiteY0" fmla="*/ 771492 h 2139214"/>
              <a:gd name="connsiteX1" fmla="*/ 1394326 w 1924944"/>
              <a:gd name="connsiteY1" fmla="*/ 2139214 h 2139214"/>
              <a:gd name="connsiteX2" fmla="*/ 1656776 w 1924944"/>
              <a:gd name="connsiteY2" fmla="*/ 1995371 h 2139214"/>
              <a:gd name="connsiteX3" fmla="*/ 1924944 w 1924944"/>
              <a:gd name="connsiteY3" fmla="*/ 1935615 h 2139214"/>
              <a:gd name="connsiteX4" fmla="*/ 1909502 w 1924944"/>
              <a:gd name="connsiteY4" fmla="*/ 0 h 2139214"/>
              <a:gd name="connsiteX5" fmla="*/ 1618949 w 1924944"/>
              <a:gd name="connsiteY5" fmla="*/ 4545 h 2139214"/>
              <a:gd name="connsiteX6" fmla="*/ 1339143 w 1924944"/>
              <a:gd name="connsiteY6" fmla="*/ 32352 h 2139214"/>
              <a:gd name="connsiteX7" fmla="*/ 1144733 w 1924944"/>
              <a:gd name="connsiteY7" fmla="*/ 87565 h 2139214"/>
              <a:gd name="connsiteX8" fmla="*/ 935550 w 1924944"/>
              <a:gd name="connsiteY8" fmla="*/ 154406 h 2139214"/>
              <a:gd name="connsiteX9" fmla="*/ 680147 w 1924944"/>
              <a:gd name="connsiteY9" fmla="*/ 270444 h 2139214"/>
              <a:gd name="connsiteX10" fmla="*/ 418361 w 1924944"/>
              <a:gd name="connsiteY10" fmla="*/ 416829 h 2139214"/>
              <a:gd name="connsiteX11" fmla="*/ 238726 w 1924944"/>
              <a:gd name="connsiteY11" fmla="*/ 568828 h 2139214"/>
              <a:gd name="connsiteX12" fmla="*/ 106544 w 1924944"/>
              <a:gd name="connsiteY12" fmla="*/ 677778 h 2139214"/>
              <a:gd name="connsiteX13" fmla="*/ 0 w 1924944"/>
              <a:gd name="connsiteY13" fmla="*/ 771492 h 2139214"/>
              <a:gd name="connsiteX0" fmla="*/ 0 w 1924944"/>
              <a:gd name="connsiteY0" fmla="*/ 789273 h 2156995"/>
              <a:gd name="connsiteX1" fmla="*/ 1394326 w 1924944"/>
              <a:gd name="connsiteY1" fmla="*/ 2156995 h 2156995"/>
              <a:gd name="connsiteX2" fmla="*/ 1656776 w 1924944"/>
              <a:gd name="connsiteY2" fmla="*/ 2013152 h 2156995"/>
              <a:gd name="connsiteX3" fmla="*/ 1924944 w 1924944"/>
              <a:gd name="connsiteY3" fmla="*/ 1953396 h 2156995"/>
              <a:gd name="connsiteX4" fmla="*/ 1922373 w 1924944"/>
              <a:gd name="connsiteY4" fmla="*/ 0 h 2156995"/>
              <a:gd name="connsiteX5" fmla="*/ 1618949 w 1924944"/>
              <a:gd name="connsiteY5" fmla="*/ 22326 h 2156995"/>
              <a:gd name="connsiteX6" fmla="*/ 1339143 w 1924944"/>
              <a:gd name="connsiteY6" fmla="*/ 50133 h 2156995"/>
              <a:gd name="connsiteX7" fmla="*/ 1144733 w 1924944"/>
              <a:gd name="connsiteY7" fmla="*/ 105346 h 2156995"/>
              <a:gd name="connsiteX8" fmla="*/ 935550 w 1924944"/>
              <a:gd name="connsiteY8" fmla="*/ 172187 h 2156995"/>
              <a:gd name="connsiteX9" fmla="*/ 680147 w 1924944"/>
              <a:gd name="connsiteY9" fmla="*/ 288225 h 2156995"/>
              <a:gd name="connsiteX10" fmla="*/ 418361 w 1924944"/>
              <a:gd name="connsiteY10" fmla="*/ 434610 h 2156995"/>
              <a:gd name="connsiteX11" fmla="*/ 238726 w 1924944"/>
              <a:gd name="connsiteY11" fmla="*/ 586609 h 2156995"/>
              <a:gd name="connsiteX12" fmla="*/ 106544 w 1924944"/>
              <a:gd name="connsiteY12" fmla="*/ 695559 h 2156995"/>
              <a:gd name="connsiteX13" fmla="*/ 0 w 1924944"/>
              <a:gd name="connsiteY13" fmla="*/ 789273 h 2156995"/>
              <a:gd name="connsiteX0" fmla="*/ 0 w 1924944"/>
              <a:gd name="connsiteY0" fmla="*/ 789273 h 2167154"/>
              <a:gd name="connsiteX1" fmla="*/ 1404624 w 1924944"/>
              <a:gd name="connsiteY1" fmla="*/ 2167154 h 2167154"/>
              <a:gd name="connsiteX2" fmla="*/ 1656776 w 1924944"/>
              <a:gd name="connsiteY2" fmla="*/ 2013152 h 2167154"/>
              <a:gd name="connsiteX3" fmla="*/ 1924944 w 1924944"/>
              <a:gd name="connsiteY3" fmla="*/ 1953396 h 2167154"/>
              <a:gd name="connsiteX4" fmla="*/ 1922373 w 1924944"/>
              <a:gd name="connsiteY4" fmla="*/ 0 h 2167154"/>
              <a:gd name="connsiteX5" fmla="*/ 1618949 w 1924944"/>
              <a:gd name="connsiteY5" fmla="*/ 22326 h 2167154"/>
              <a:gd name="connsiteX6" fmla="*/ 1339143 w 1924944"/>
              <a:gd name="connsiteY6" fmla="*/ 50133 h 2167154"/>
              <a:gd name="connsiteX7" fmla="*/ 1144733 w 1924944"/>
              <a:gd name="connsiteY7" fmla="*/ 105346 h 2167154"/>
              <a:gd name="connsiteX8" fmla="*/ 935550 w 1924944"/>
              <a:gd name="connsiteY8" fmla="*/ 172187 h 2167154"/>
              <a:gd name="connsiteX9" fmla="*/ 680147 w 1924944"/>
              <a:gd name="connsiteY9" fmla="*/ 288225 h 2167154"/>
              <a:gd name="connsiteX10" fmla="*/ 418361 w 1924944"/>
              <a:gd name="connsiteY10" fmla="*/ 434610 h 2167154"/>
              <a:gd name="connsiteX11" fmla="*/ 238726 w 1924944"/>
              <a:gd name="connsiteY11" fmla="*/ 586609 h 2167154"/>
              <a:gd name="connsiteX12" fmla="*/ 106544 w 1924944"/>
              <a:gd name="connsiteY12" fmla="*/ 695559 h 2167154"/>
              <a:gd name="connsiteX13" fmla="*/ 0 w 1924944"/>
              <a:gd name="connsiteY13" fmla="*/ 789273 h 2167154"/>
              <a:gd name="connsiteX0" fmla="*/ 0 w 1924944"/>
              <a:gd name="connsiteY0" fmla="*/ 789273 h 2167154"/>
              <a:gd name="connsiteX1" fmla="*/ 1404624 w 1924944"/>
              <a:gd name="connsiteY1" fmla="*/ 2167154 h 2167154"/>
              <a:gd name="connsiteX2" fmla="*/ 1656776 w 1924944"/>
              <a:gd name="connsiteY2" fmla="*/ 2013152 h 2167154"/>
              <a:gd name="connsiteX3" fmla="*/ 1924944 w 1924944"/>
              <a:gd name="connsiteY3" fmla="*/ 1953396 h 2167154"/>
              <a:gd name="connsiteX4" fmla="*/ 1922373 w 1924944"/>
              <a:gd name="connsiteY4" fmla="*/ 0 h 2167154"/>
              <a:gd name="connsiteX5" fmla="*/ 1618949 w 1924944"/>
              <a:gd name="connsiteY5" fmla="*/ 22326 h 2167154"/>
              <a:gd name="connsiteX6" fmla="*/ 1339143 w 1924944"/>
              <a:gd name="connsiteY6" fmla="*/ 50133 h 2167154"/>
              <a:gd name="connsiteX7" fmla="*/ 1144733 w 1924944"/>
              <a:gd name="connsiteY7" fmla="*/ 105346 h 2167154"/>
              <a:gd name="connsiteX8" fmla="*/ 935550 w 1924944"/>
              <a:gd name="connsiteY8" fmla="*/ 172187 h 2167154"/>
              <a:gd name="connsiteX9" fmla="*/ 680147 w 1924944"/>
              <a:gd name="connsiteY9" fmla="*/ 288225 h 2167154"/>
              <a:gd name="connsiteX10" fmla="*/ 418361 w 1924944"/>
              <a:gd name="connsiteY10" fmla="*/ 434610 h 2167154"/>
              <a:gd name="connsiteX11" fmla="*/ 238726 w 1924944"/>
              <a:gd name="connsiteY11" fmla="*/ 586609 h 2167154"/>
              <a:gd name="connsiteX12" fmla="*/ 106544 w 1924944"/>
              <a:gd name="connsiteY12" fmla="*/ 695559 h 2167154"/>
              <a:gd name="connsiteX13" fmla="*/ 0 w 1924944"/>
              <a:gd name="connsiteY13" fmla="*/ 789273 h 2167154"/>
              <a:gd name="connsiteX0" fmla="*/ 0 w 1924944"/>
              <a:gd name="connsiteY0" fmla="*/ 789273 h 2167154"/>
              <a:gd name="connsiteX1" fmla="*/ 1404624 w 1924944"/>
              <a:gd name="connsiteY1" fmla="*/ 2167154 h 2167154"/>
              <a:gd name="connsiteX2" fmla="*/ 1656776 w 1924944"/>
              <a:gd name="connsiteY2" fmla="*/ 2013152 h 2167154"/>
              <a:gd name="connsiteX3" fmla="*/ 1924944 w 1924944"/>
              <a:gd name="connsiteY3" fmla="*/ 1953396 h 2167154"/>
              <a:gd name="connsiteX4" fmla="*/ 1922373 w 1924944"/>
              <a:gd name="connsiteY4" fmla="*/ 0 h 2167154"/>
              <a:gd name="connsiteX5" fmla="*/ 1618949 w 1924944"/>
              <a:gd name="connsiteY5" fmla="*/ 22326 h 2167154"/>
              <a:gd name="connsiteX6" fmla="*/ 1339143 w 1924944"/>
              <a:gd name="connsiteY6" fmla="*/ 50133 h 2167154"/>
              <a:gd name="connsiteX7" fmla="*/ 1144733 w 1924944"/>
              <a:gd name="connsiteY7" fmla="*/ 105346 h 2167154"/>
              <a:gd name="connsiteX8" fmla="*/ 935550 w 1924944"/>
              <a:gd name="connsiteY8" fmla="*/ 172187 h 2167154"/>
              <a:gd name="connsiteX9" fmla="*/ 680147 w 1924944"/>
              <a:gd name="connsiteY9" fmla="*/ 288225 h 2167154"/>
              <a:gd name="connsiteX10" fmla="*/ 418361 w 1924944"/>
              <a:gd name="connsiteY10" fmla="*/ 434610 h 2167154"/>
              <a:gd name="connsiteX11" fmla="*/ 238726 w 1924944"/>
              <a:gd name="connsiteY11" fmla="*/ 586609 h 2167154"/>
              <a:gd name="connsiteX12" fmla="*/ 106544 w 1924944"/>
              <a:gd name="connsiteY12" fmla="*/ 695559 h 2167154"/>
              <a:gd name="connsiteX13" fmla="*/ 0 w 1924944"/>
              <a:gd name="connsiteY13" fmla="*/ 789273 h 2167154"/>
              <a:gd name="connsiteX0" fmla="*/ 0 w 1924944"/>
              <a:gd name="connsiteY0" fmla="*/ 789273 h 2167154"/>
              <a:gd name="connsiteX1" fmla="*/ 1404624 w 1924944"/>
              <a:gd name="connsiteY1" fmla="*/ 2167154 h 2167154"/>
              <a:gd name="connsiteX2" fmla="*/ 1656776 w 1924944"/>
              <a:gd name="connsiteY2" fmla="*/ 2013152 h 2167154"/>
              <a:gd name="connsiteX3" fmla="*/ 1924944 w 1924944"/>
              <a:gd name="connsiteY3" fmla="*/ 1953396 h 2167154"/>
              <a:gd name="connsiteX4" fmla="*/ 1922373 w 1924944"/>
              <a:gd name="connsiteY4" fmla="*/ 0 h 2167154"/>
              <a:gd name="connsiteX5" fmla="*/ 1636967 w 1924944"/>
              <a:gd name="connsiteY5" fmla="*/ 9626 h 2167154"/>
              <a:gd name="connsiteX6" fmla="*/ 1339143 w 1924944"/>
              <a:gd name="connsiteY6" fmla="*/ 50133 h 2167154"/>
              <a:gd name="connsiteX7" fmla="*/ 1144733 w 1924944"/>
              <a:gd name="connsiteY7" fmla="*/ 105346 h 2167154"/>
              <a:gd name="connsiteX8" fmla="*/ 935550 w 1924944"/>
              <a:gd name="connsiteY8" fmla="*/ 172187 h 2167154"/>
              <a:gd name="connsiteX9" fmla="*/ 680147 w 1924944"/>
              <a:gd name="connsiteY9" fmla="*/ 288225 h 2167154"/>
              <a:gd name="connsiteX10" fmla="*/ 418361 w 1924944"/>
              <a:gd name="connsiteY10" fmla="*/ 434610 h 2167154"/>
              <a:gd name="connsiteX11" fmla="*/ 238726 w 1924944"/>
              <a:gd name="connsiteY11" fmla="*/ 586609 h 2167154"/>
              <a:gd name="connsiteX12" fmla="*/ 106544 w 1924944"/>
              <a:gd name="connsiteY12" fmla="*/ 695559 h 2167154"/>
              <a:gd name="connsiteX13" fmla="*/ 0 w 1924944"/>
              <a:gd name="connsiteY13" fmla="*/ 789273 h 2167154"/>
              <a:gd name="connsiteX0" fmla="*/ 0 w 1924944"/>
              <a:gd name="connsiteY0" fmla="*/ 801974 h 2179855"/>
              <a:gd name="connsiteX1" fmla="*/ 1404624 w 1924944"/>
              <a:gd name="connsiteY1" fmla="*/ 2179855 h 2179855"/>
              <a:gd name="connsiteX2" fmla="*/ 1656776 w 1924944"/>
              <a:gd name="connsiteY2" fmla="*/ 2025853 h 2179855"/>
              <a:gd name="connsiteX3" fmla="*/ 1924944 w 1924944"/>
              <a:gd name="connsiteY3" fmla="*/ 1966097 h 2179855"/>
              <a:gd name="connsiteX4" fmla="*/ 1922375 w 1924944"/>
              <a:gd name="connsiteY4" fmla="*/ 0 h 2179855"/>
              <a:gd name="connsiteX5" fmla="*/ 1636967 w 1924944"/>
              <a:gd name="connsiteY5" fmla="*/ 22327 h 2179855"/>
              <a:gd name="connsiteX6" fmla="*/ 1339143 w 1924944"/>
              <a:gd name="connsiteY6" fmla="*/ 62834 h 2179855"/>
              <a:gd name="connsiteX7" fmla="*/ 1144733 w 1924944"/>
              <a:gd name="connsiteY7" fmla="*/ 118047 h 2179855"/>
              <a:gd name="connsiteX8" fmla="*/ 935550 w 1924944"/>
              <a:gd name="connsiteY8" fmla="*/ 184888 h 2179855"/>
              <a:gd name="connsiteX9" fmla="*/ 680147 w 1924944"/>
              <a:gd name="connsiteY9" fmla="*/ 300926 h 2179855"/>
              <a:gd name="connsiteX10" fmla="*/ 418361 w 1924944"/>
              <a:gd name="connsiteY10" fmla="*/ 447311 h 2179855"/>
              <a:gd name="connsiteX11" fmla="*/ 238726 w 1924944"/>
              <a:gd name="connsiteY11" fmla="*/ 599310 h 2179855"/>
              <a:gd name="connsiteX12" fmla="*/ 106544 w 1924944"/>
              <a:gd name="connsiteY12" fmla="*/ 708260 h 2179855"/>
              <a:gd name="connsiteX13" fmla="*/ 0 w 1924944"/>
              <a:gd name="connsiteY13" fmla="*/ 801974 h 217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4944" h="2179855">
                <a:moveTo>
                  <a:pt x="0" y="801974"/>
                </a:moveTo>
                <a:lnTo>
                  <a:pt x="1404624" y="2179855"/>
                </a:lnTo>
                <a:cubicBezTo>
                  <a:pt x="1519565" y="2077719"/>
                  <a:pt x="1572725" y="2077187"/>
                  <a:pt x="1656776" y="2025853"/>
                </a:cubicBezTo>
                <a:lnTo>
                  <a:pt x="1924944" y="1966097"/>
                </a:lnTo>
                <a:cubicBezTo>
                  <a:pt x="1920654" y="1320893"/>
                  <a:pt x="1926665" y="645204"/>
                  <a:pt x="1922375" y="0"/>
                </a:cubicBezTo>
                <a:lnTo>
                  <a:pt x="1636967" y="22327"/>
                </a:lnTo>
                <a:lnTo>
                  <a:pt x="1339143" y="62834"/>
                </a:lnTo>
                <a:lnTo>
                  <a:pt x="1144733" y="118047"/>
                </a:lnTo>
                <a:lnTo>
                  <a:pt x="935550" y="184888"/>
                </a:lnTo>
                <a:lnTo>
                  <a:pt x="680147" y="300926"/>
                </a:lnTo>
                <a:lnTo>
                  <a:pt x="418361" y="447311"/>
                </a:lnTo>
                <a:lnTo>
                  <a:pt x="238726" y="599310"/>
                </a:lnTo>
                <a:lnTo>
                  <a:pt x="106544" y="708260"/>
                </a:lnTo>
                <a:lnTo>
                  <a:pt x="0" y="801974"/>
                </a:lnTo>
                <a:close/>
              </a:path>
            </a:pathLst>
          </a:cu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Isolation" hidden="1">
            <a:extLst>
              <a:ext uri="{FF2B5EF4-FFF2-40B4-BE49-F238E27FC236}">
                <a16:creationId xmlns:a16="http://schemas.microsoft.com/office/drawing/2014/main" id="{7DA16F61-C872-4418-9D92-E4CB2AD516E1}"/>
              </a:ext>
            </a:extLst>
          </p:cNvPr>
          <p:cNvSpPr>
            <a:spLocks noChangeAspect="1"/>
          </p:cNvSpPr>
          <p:nvPr/>
        </p:nvSpPr>
        <p:spPr>
          <a:xfrm rot="8092582">
            <a:off x="6057612" y="2734272"/>
            <a:ext cx="1602883" cy="1822538"/>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805783 h 2201446"/>
              <a:gd name="connsiteX1" fmla="*/ 1414914 w 1963554"/>
              <a:gd name="connsiteY1" fmla="*/ 2201446 h 2201446"/>
              <a:gd name="connsiteX2" fmla="*/ 1674796 w 1963554"/>
              <a:gd name="connsiteY2" fmla="*/ 2047442 h 2201446"/>
              <a:gd name="connsiteX3" fmla="*/ 1963554 w 1963554"/>
              <a:gd name="connsiteY3" fmla="*/ 1980065 h 2201446"/>
              <a:gd name="connsiteX4" fmla="*/ 1939816 w 1963554"/>
              <a:gd name="connsiteY4" fmla="*/ 0 h 2201446"/>
              <a:gd name="connsiteX5" fmla="*/ 1626670 w 1963554"/>
              <a:gd name="connsiteY5" fmla="*/ 26137 h 2201446"/>
              <a:gd name="connsiteX6" fmla="*/ 1357163 w 1963554"/>
              <a:gd name="connsiteY6" fmla="*/ 74263 h 2201446"/>
              <a:gd name="connsiteX7" fmla="*/ 1155032 w 1963554"/>
              <a:gd name="connsiteY7" fmla="*/ 132015 h 2201446"/>
              <a:gd name="connsiteX8" fmla="*/ 943276 w 1963554"/>
              <a:gd name="connsiteY8" fmla="*/ 209017 h 2201446"/>
              <a:gd name="connsiteX9" fmla="*/ 693019 w 1963554"/>
              <a:gd name="connsiteY9" fmla="*/ 314895 h 2201446"/>
              <a:gd name="connsiteX10" fmla="*/ 423512 w 1963554"/>
              <a:gd name="connsiteY10" fmla="*/ 468899 h 2201446"/>
              <a:gd name="connsiteX11" fmla="*/ 231007 w 1963554"/>
              <a:gd name="connsiteY11" fmla="*/ 613278 h 2201446"/>
              <a:gd name="connsiteX12" fmla="*/ 96253 w 1963554"/>
              <a:gd name="connsiteY12" fmla="*/ 709530 h 2201446"/>
              <a:gd name="connsiteX13" fmla="*/ 0 w 1963554"/>
              <a:gd name="connsiteY13" fmla="*/ 805783 h 2201446"/>
              <a:gd name="connsiteX0" fmla="*/ 0 w 1981849"/>
              <a:gd name="connsiteY0" fmla="*/ 805783 h 2201446"/>
              <a:gd name="connsiteX1" fmla="*/ 1414914 w 1981849"/>
              <a:gd name="connsiteY1" fmla="*/ 2201446 h 2201446"/>
              <a:gd name="connsiteX2" fmla="*/ 1674796 w 1981849"/>
              <a:gd name="connsiteY2" fmla="*/ 2047442 h 2201446"/>
              <a:gd name="connsiteX3" fmla="*/ 1981849 w 1981849"/>
              <a:gd name="connsiteY3" fmla="*/ 1976448 h 2201446"/>
              <a:gd name="connsiteX4" fmla="*/ 1939816 w 1981849"/>
              <a:gd name="connsiteY4" fmla="*/ 0 h 2201446"/>
              <a:gd name="connsiteX5" fmla="*/ 1626670 w 1981849"/>
              <a:gd name="connsiteY5" fmla="*/ 26137 h 2201446"/>
              <a:gd name="connsiteX6" fmla="*/ 1357163 w 1981849"/>
              <a:gd name="connsiteY6" fmla="*/ 74263 h 2201446"/>
              <a:gd name="connsiteX7" fmla="*/ 1155032 w 1981849"/>
              <a:gd name="connsiteY7" fmla="*/ 132015 h 2201446"/>
              <a:gd name="connsiteX8" fmla="*/ 943276 w 1981849"/>
              <a:gd name="connsiteY8" fmla="*/ 209017 h 2201446"/>
              <a:gd name="connsiteX9" fmla="*/ 693019 w 1981849"/>
              <a:gd name="connsiteY9" fmla="*/ 314895 h 2201446"/>
              <a:gd name="connsiteX10" fmla="*/ 423512 w 1981849"/>
              <a:gd name="connsiteY10" fmla="*/ 468899 h 2201446"/>
              <a:gd name="connsiteX11" fmla="*/ 231007 w 1981849"/>
              <a:gd name="connsiteY11" fmla="*/ 613278 h 2201446"/>
              <a:gd name="connsiteX12" fmla="*/ 96253 w 1981849"/>
              <a:gd name="connsiteY12" fmla="*/ 709530 h 2201446"/>
              <a:gd name="connsiteX13" fmla="*/ 0 w 1981849"/>
              <a:gd name="connsiteY13" fmla="*/ 805783 h 2201446"/>
              <a:gd name="connsiteX0" fmla="*/ 0 w 1981849"/>
              <a:gd name="connsiteY0" fmla="*/ 805783 h 2201446"/>
              <a:gd name="connsiteX1" fmla="*/ 1414914 w 1981849"/>
              <a:gd name="connsiteY1" fmla="*/ 2201446 h 2201446"/>
              <a:gd name="connsiteX2" fmla="*/ 1674796 w 1981849"/>
              <a:gd name="connsiteY2" fmla="*/ 2047442 h 2201446"/>
              <a:gd name="connsiteX3" fmla="*/ 1981849 w 1981849"/>
              <a:gd name="connsiteY3" fmla="*/ 1976448 h 2201446"/>
              <a:gd name="connsiteX4" fmla="*/ 1939816 w 1981849"/>
              <a:gd name="connsiteY4" fmla="*/ 0 h 2201446"/>
              <a:gd name="connsiteX5" fmla="*/ 1624852 w 1981849"/>
              <a:gd name="connsiteY5" fmla="*/ 20646 h 2201446"/>
              <a:gd name="connsiteX6" fmla="*/ 1357163 w 1981849"/>
              <a:gd name="connsiteY6" fmla="*/ 74263 h 2201446"/>
              <a:gd name="connsiteX7" fmla="*/ 1155032 w 1981849"/>
              <a:gd name="connsiteY7" fmla="*/ 132015 h 2201446"/>
              <a:gd name="connsiteX8" fmla="*/ 943276 w 1981849"/>
              <a:gd name="connsiteY8" fmla="*/ 209017 h 2201446"/>
              <a:gd name="connsiteX9" fmla="*/ 693019 w 1981849"/>
              <a:gd name="connsiteY9" fmla="*/ 314895 h 2201446"/>
              <a:gd name="connsiteX10" fmla="*/ 423512 w 1981849"/>
              <a:gd name="connsiteY10" fmla="*/ 468899 h 2201446"/>
              <a:gd name="connsiteX11" fmla="*/ 231007 w 1981849"/>
              <a:gd name="connsiteY11" fmla="*/ 613278 h 2201446"/>
              <a:gd name="connsiteX12" fmla="*/ 96253 w 1981849"/>
              <a:gd name="connsiteY12" fmla="*/ 709530 h 2201446"/>
              <a:gd name="connsiteX13" fmla="*/ 0 w 1981849"/>
              <a:gd name="connsiteY13" fmla="*/ 805783 h 2201446"/>
              <a:gd name="connsiteX0" fmla="*/ 0 w 1981849"/>
              <a:gd name="connsiteY0" fmla="*/ 805783 h 2201446"/>
              <a:gd name="connsiteX1" fmla="*/ 1414914 w 1981849"/>
              <a:gd name="connsiteY1" fmla="*/ 2201446 h 2201446"/>
              <a:gd name="connsiteX2" fmla="*/ 1674796 w 1981849"/>
              <a:gd name="connsiteY2" fmla="*/ 2047442 h 2201446"/>
              <a:gd name="connsiteX3" fmla="*/ 1981849 w 1981849"/>
              <a:gd name="connsiteY3" fmla="*/ 1976448 h 2201446"/>
              <a:gd name="connsiteX4" fmla="*/ 1939816 w 1981849"/>
              <a:gd name="connsiteY4" fmla="*/ 0 h 2201446"/>
              <a:gd name="connsiteX5" fmla="*/ 1624852 w 1981849"/>
              <a:gd name="connsiteY5" fmla="*/ 20646 h 2201446"/>
              <a:gd name="connsiteX6" fmla="*/ 1155032 w 1981849"/>
              <a:gd name="connsiteY6" fmla="*/ 132015 h 2201446"/>
              <a:gd name="connsiteX7" fmla="*/ 943276 w 1981849"/>
              <a:gd name="connsiteY7" fmla="*/ 209017 h 2201446"/>
              <a:gd name="connsiteX8" fmla="*/ 693019 w 1981849"/>
              <a:gd name="connsiteY8" fmla="*/ 314895 h 2201446"/>
              <a:gd name="connsiteX9" fmla="*/ 423512 w 1981849"/>
              <a:gd name="connsiteY9" fmla="*/ 468899 h 2201446"/>
              <a:gd name="connsiteX10" fmla="*/ 231007 w 1981849"/>
              <a:gd name="connsiteY10" fmla="*/ 613278 h 2201446"/>
              <a:gd name="connsiteX11" fmla="*/ 96253 w 1981849"/>
              <a:gd name="connsiteY11" fmla="*/ 709530 h 2201446"/>
              <a:gd name="connsiteX12" fmla="*/ 0 w 1981849"/>
              <a:gd name="connsiteY12" fmla="*/ 805783 h 2201446"/>
              <a:gd name="connsiteX0" fmla="*/ 0 w 1981849"/>
              <a:gd name="connsiteY0" fmla="*/ 805783 h 2201446"/>
              <a:gd name="connsiteX1" fmla="*/ 1414914 w 1981849"/>
              <a:gd name="connsiteY1" fmla="*/ 2201446 h 2201446"/>
              <a:gd name="connsiteX2" fmla="*/ 1674796 w 1981849"/>
              <a:gd name="connsiteY2" fmla="*/ 2047442 h 2201446"/>
              <a:gd name="connsiteX3" fmla="*/ 1981849 w 1981849"/>
              <a:gd name="connsiteY3" fmla="*/ 1976448 h 2201446"/>
              <a:gd name="connsiteX4" fmla="*/ 1939816 w 1981849"/>
              <a:gd name="connsiteY4" fmla="*/ 0 h 2201446"/>
              <a:gd name="connsiteX5" fmla="*/ 1624852 w 1981849"/>
              <a:gd name="connsiteY5" fmla="*/ 20646 h 2201446"/>
              <a:gd name="connsiteX6" fmla="*/ 1357927 w 1981849"/>
              <a:gd name="connsiteY6" fmla="*/ 82267 h 2201446"/>
              <a:gd name="connsiteX7" fmla="*/ 1155032 w 1981849"/>
              <a:gd name="connsiteY7" fmla="*/ 132015 h 2201446"/>
              <a:gd name="connsiteX8" fmla="*/ 943276 w 1981849"/>
              <a:gd name="connsiteY8" fmla="*/ 209017 h 2201446"/>
              <a:gd name="connsiteX9" fmla="*/ 693019 w 1981849"/>
              <a:gd name="connsiteY9" fmla="*/ 314895 h 2201446"/>
              <a:gd name="connsiteX10" fmla="*/ 423512 w 1981849"/>
              <a:gd name="connsiteY10" fmla="*/ 468899 h 2201446"/>
              <a:gd name="connsiteX11" fmla="*/ 231007 w 1981849"/>
              <a:gd name="connsiteY11" fmla="*/ 613278 h 2201446"/>
              <a:gd name="connsiteX12" fmla="*/ 96253 w 1981849"/>
              <a:gd name="connsiteY12" fmla="*/ 709530 h 2201446"/>
              <a:gd name="connsiteX13" fmla="*/ 0 w 1981849"/>
              <a:gd name="connsiteY13" fmla="*/ 805783 h 2201446"/>
              <a:gd name="connsiteX0" fmla="*/ 0 w 1981849"/>
              <a:gd name="connsiteY0" fmla="*/ 805783 h 2201446"/>
              <a:gd name="connsiteX1" fmla="*/ 1414914 w 1981849"/>
              <a:gd name="connsiteY1" fmla="*/ 2201446 h 2201446"/>
              <a:gd name="connsiteX2" fmla="*/ 1674796 w 1981849"/>
              <a:gd name="connsiteY2" fmla="*/ 2047442 h 2201446"/>
              <a:gd name="connsiteX3" fmla="*/ 1981849 w 1981849"/>
              <a:gd name="connsiteY3" fmla="*/ 1976448 h 2201446"/>
              <a:gd name="connsiteX4" fmla="*/ 1939816 w 1981849"/>
              <a:gd name="connsiteY4" fmla="*/ 0 h 2201446"/>
              <a:gd name="connsiteX5" fmla="*/ 1624852 w 1981849"/>
              <a:gd name="connsiteY5" fmla="*/ 20646 h 2201446"/>
              <a:gd name="connsiteX6" fmla="*/ 1155032 w 1981849"/>
              <a:gd name="connsiteY6" fmla="*/ 132015 h 2201446"/>
              <a:gd name="connsiteX7" fmla="*/ 943276 w 1981849"/>
              <a:gd name="connsiteY7" fmla="*/ 209017 h 2201446"/>
              <a:gd name="connsiteX8" fmla="*/ 693019 w 1981849"/>
              <a:gd name="connsiteY8" fmla="*/ 314895 h 2201446"/>
              <a:gd name="connsiteX9" fmla="*/ 423512 w 1981849"/>
              <a:gd name="connsiteY9" fmla="*/ 468899 h 2201446"/>
              <a:gd name="connsiteX10" fmla="*/ 231007 w 1981849"/>
              <a:gd name="connsiteY10" fmla="*/ 613278 h 2201446"/>
              <a:gd name="connsiteX11" fmla="*/ 96253 w 1981849"/>
              <a:gd name="connsiteY11" fmla="*/ 709530 h 2201446"/>
              <a:gd name="connsiteX12" fmla="*/ 0 w 1981849"/>
              <a:gd name="connsiteY12" fmla="*/ 805783 h 2201446"/>
              <a:gd name="connsiteX0" fmla="*/ 0 w 1981849"/>
              <a:gd name="connsiteY0" fmla="*/ 805783 h 2201446"/>
              <a:gd name="connsiteX1" fmla="*/ 1414914 w 1981849"/>
              <a:gd name="connsiteY1" fmla="*/ 2201446 h 2201446"/>
              <a:gd name="connsiteX2" fmla="*/ 1674796 w 1981849"/>
              <a:gd name="connsiteY2" fmla="*/ 2047442 h 2201446"/>
              <a:gd name="connsiteX3" fmla="*/ 1981849 w 1981849"/>
              <a:gd name="connsiteY3" fmla="*/ 1976448 h 2201446"/>
              <a:gd name="connsiteX4" fmla="*/ 1939816 w 1981849"/>
              <a:gd name="connsiteY4" fmla="*/ 0 h 2201446"/>
              <a:gd name="connsiteX5" fmla="*/ 1621201 w 1981849"/>
              <a:gd name="connsiteY5" fmla="*/ 16980 h 2201446"/>
              <a:gd name="connsiteX6" fmla="*/ 1155032 w 1981849"/>
              <a:gd name="connsiteY6" fmla="*/ 132015 h 2201446"/>
              <a:gd name="connsiteX7" fmla="*/ 943276 w 1981849"/>
              <a:gd name="connsiteY7" fmla="*/ 209017 h 2201446"/>
              <a:gd name="connsiteX8" fmla="*/ 693019 w 1981849"/>
              <a:gd name="connsiteY8" fmla="*/ 314895 h 2201446"/>
              <a:gd name="connsiteX9" fmla="*/ 423512 w 1981849"/>
              <a:gd name="connsiteY9" fmla="*/ 468899 h 2201446"/>
              <a:gd name="connsiteX10" fmla="*/ 231007 w 1981849"/>
              <a:gd name="connsiteY10" fmla="*/ 613278 h 2201446"/>
              <a:gd name="connsiteX11" fmla="*/ 96253 w 1981849"/>
              <a:gd name="connsiteY11" fmla="*/ 709530 h 2201446"/>
              <a:gd name="connsiteX12" fmla="*/ 0 w 1981849"/>
              <a:gd name="connsiteY12" fmla="*/ 805783 h 2201446"/>
              <a:gd name="connsiteX0" fmla="*/ 0 w 1981849"/>
              <a:gd name="connsiteY0" fmla="*/ 805783 h 2201446"/>
              <a:gd name="connsiteX1" fmla="*/ 1414914 w 1981849"/>
              <a:gd name="connsiteY1" fmla="*/ 2201446 h 2201446"/>
              <a:gd name="connsiteX2" fmla="*/ 1674796 w 1981849"/>
              <a:gd name="connsiteY2" fmla="*/ 2047442 h 2201446"/>
              <a:gd name="connsiteX3" fmla="*/ 1981849 w 1981849"/>
              <a:gd name="connsiteY3" fmla="*/ 1976448 h 2201446"/>
              <a:gd name="connsiteX4" fmla="*/ 1939816 w 1981849"/>
              <a:gd name="connsiteY4" fmla="*/ 0 h 2201446"/>
              <a:gd name="connsiteX5" fmla="*/ 1621201 w 1981849"/>
              <a:gd name="connsiteY5" fmla="*/ 16980 h 2201446"/>
              <a:gd name="connsiteX6" fmla="*/ 1195337 w 1981849"/>
              <a:gd name="connsiteY6" fmla="*/ 99183 h 2201446"/>
              <a:gd name="connsiteX7" fmla="*/ 943276 w 1981849"/>
              <a:gd name="connsiteY7" fmla="*/ 209017 h 2201446"/>
              <a:gd name="connsiteX8" fmla="*/ 693019 w 1981849"/>
              <a:gd name="connsiteY8" fmla="*/ 314895 h 2201446"/>
              <a:gd name="connsiteX9" fmla="*/ 423512 w 1981849"/>
              <a:gd name="connsiteY9" fmla="*/ 468899 h 2201446"/>
              <a:gd name="connsiteX10" fmla="*/ 231007 w 1981849"/>
              <a:gd name="connsiteY10" fmla="*/ 613278 h 2201446"/>
              <a:gd name="connsiteX11" fmla="*/ 96253 w 1981849"/>
              <a:gd name="connsiteY11" fmla="*/ 709530 h 2201446"/>
              <a:gd name="connsiteX12" fmla="*/ 0 w 1981849"/>
              <a:gd name="connsiteY12" fmla="*/ 805783 h 2201446"/>
              <a:gd name="connsiteX0" fmla="*/ 0 w 1981849"/>
              <a:gd name="connsiteY0" fmla="*/ 805783 h 2201446"/>
              <a:gd name="connsiteX1" fmla="*/ 1414914 w 1981849"/>
              <a:gd name="connsiteY1" fmla="*/ 2201446 h 2201446"/>
              <a:gd name="connsiteX2" fmla="*/ 1674796 w 1981849"/>
              <a:gd name="connsiteY2" fmla="*/ 2047442 h 2201446"/>
              <a:gd name="connsiteX3" fmla="*/ 1981849 w 1981849"/>
              <a:gd name="connsiteY3" fmla="*/ 1976448 h 2201446"/>
              <a:gd name="connsiteX4" fmla="*/ 1939816 w 1981849"/>
              <a:gd name="connsiteY4" fmla="*/ 0 h 2201446"/>
              <a:gd name="connsiteX5" fmla="*/ 1621201 w 1981849"/>
              <a:gd name="connsiteY5" fmla="*/ 16980 h 2201446"/>
              <a:gd name="connsiteX6" fmla="*/ 1195337 w 1981849"/>
              <a:gd name="connsiteY6" fmla="*/ 99183 h 2201446"/>
              <a:gd name="connsiteX7" fmla="*/ 939666 w 1981849"/>
              <a:gd name="connsiteY7" fmla="*/ 187063 h 2201446"/>
              <a:gd name="connsiteX8" fmla="*/ 693019 w 1981849"/>
              <a:gd name="connsiteY8" fmla="*/ 314895 h 2201446"/>
              <a:gd name="connsiteX9" fmla="*/ 423512 w 1981849"/>
              <a:gd name="connsiteY9" fmla="*/ 468899 h 2201446"/>
              <a:gd name="connsiteX10" fmla="*/ 231007 w 1981849"/>
              <a:gd name="connsiteY10" fmla="*/ 613278 h 2201446"/>
              <a:gd name="connsiteX11" fmla="*/ 96253 w 1981849"/>
              <a:gd name="connsiteY11" fmla="*/ 709530 h 2201446"/>
              <a:gd name="connsiteX12" fmla="*/ 0 w 1981849"/>
              <a:gd name="connsiteY12" fmla="*/ 805783 h 2201446"/>
              <a:gd name="connsiteX0" fmla="*/ 0 w 1981849"/>
              <a:gd name="connsiteY0" fmla="*/ 805783 h 2201446"/>
              <a:gd name="connsiteX1" fmla="*/ 1414914 w 1981849"/>
              <a:gd name="connsiteY1" fmla="*/ 2201446 h 2201446"/>
              <a:gd name="connsiteX2" fmla="*/ 1674796 w 1981849"/>
              <a:gd name="connsiteY2" fmla="*/ 2047442 h 2201446"/>
              <a:gd name="connsiteX3" fmla="*/ 1981849 w 1981849"/>
              <a:gd name="connsiteY3" fmla="*/ 1976448 h 2201446"/>
              <a:gd name="connsiteX4" fmla="*/ 1939816 w 1981849"/>
              <a:gd name="connsiteY4" fmla="*/ 0 h 2201446"/>
              <a:gd name="connsiteX5" fmla="*/ 1621201 w 1981849"/>
              <a:gd name="connsiteY5" fmla="*/ 16980 h 2201446"/>
              <a:gd name="connsiteX6" fmla="*/ 1195337 w 1981849"/>
              <a:gd name="connsiteY6" fmla="*/ 99183 h 2201446"/>
              <a:gd name="connsiteX7" fmla="*/ 939666 w 1981849"/>
              <a:gd name="connsiteY7" fmla="*/ 187063 h 2201446"/>
              <a:gd name="connsiteX8" fmla="*/ 694883 w 1981849"/>
              <a:gd name="connsiteY8" fmla="*/ 298440 h 2201446"/>
              <a:gd name="connsiteX9" fmla="*/ 423512 w 1981849"/>
              <a:gd name="connsiteY9" fmla="*/ 468899 h 2201446"/>
              <a:gd name="connsiteX10" fmla="*/ 231007 w 1981849"/>
              <a:gd name="connsiteY10" fmla="*/ 613278 h 2201446"/>
              <a:gd name="connsiteX11" fmla="*/ 96253 w 1981849"/>
              <a:gd name="connsiteY11" fmla="*/ 709530 h 2201446"/>
              <a:gd name="connsiteX12" fmla="*/ 0 w 1981849"/>
              <a:gd name="connsiteY12" fmla="*/ 805783 h 2201446"/>
              <a:gd name="connsiteX0" fmla="*/ 0 w 1981849"/>
              <a:gd name="connsiteY0" fmla="*/ 805783 h 2201446"/>
              <a:gd name="connsiteX1" fmla="*/ 1414914 w 1981849"/>
              <a:gd name="connsiteY1" fmla="*/ 2201446 h 2201446"/>
              <a:gd name="connsiteX2" fmla="*/ 1674796 w 1981849"/>
              <a:gd name="connsiteY2" fmla="*/ 2047442 h 2201446"/>
              <a:gd name="connsiteX3" fmla="*/ 1981849 w 1981849"/>
              <a:gd name="connsiteY3" fmla="*/ 1976448 h 2201446"/>
              <a:gd name="connsiteX4" fmla="*/ 1939816 w 1981849"/>
              <a:gd name="connsiteY4" fmla="*/ 0 h 2201446"/>
              <a:gd name="connsiteX5" fmla="*/ 1621201 w 1981849"/>
              <a:gd name="connsiteY5" fmla="*/ 16980 h 2201446"/>
              <a:gd name="connsiteX6" fmla="*/ 1195337 w 1981849"/>
              <a:gd name="connsiteY6" fmla="*/ 99183 h 2201446"/>
              <a:gd name="connsiteX7" fmla="*/ 939666 w 1981849"/>
              <a:gd name="connsiteY7" fmla="*/ 187063 h 2201446"/>
              <a:gd name="connsiteX8" fmla="*/ 694883 w 1981849"/>
              <a:gd name="connsiteY8" fmla="*/ 298440 h 2201446"/>
              <a:gd name="connsiteX9" fmla="*/ 414396 w 1981849"/>
              <a:gd name="connsiteY9" fmla="*/ 456077 h 2201446"/>
              <a:gd name="connsiteX10" fmla="*/ 231007 w 1981849"/>
              <a:gd name="connsiteY10" fmla="*/ 613278 h 2201446"/>
              <a:gd name="connsiteX11" fmla="*/ 96253 w 1981849"/>
              <a:gd name="connsiteY11" fmla="*/ 709530 h 2201446"/>
              <a:gd name="connsiteX12" fmla="*/ 0 w 1981849"/>
              <a:gd name="connsiteY12" fmla="*/ 805783 h 2201446"/>
              <a:gd name="connsiteX0" fmla="*/ 0 w 1981849"/>
              <a:gd name="connsiteY0" fmla="*/ 805783 h 2201446"/>
              <a:gd name="connsiteX1" fmla="*/ 1414914 w 1981849"/>
              <a:gd name="connsiteY1" fmla="*/ 2201446 h 2201446"/>
              <a:gd name="connsiteX2" fmla="*/ 1674796 w 1981849"/>
              <a:gd name="connsiteY2" fmla="*/ 2047442 h 2201446"/>
              <a:gd name="connsiteX3" fmla="*/ 1981849 w 1981849"/>
              <a:gd name="connsiteY3" fmla="*/ 1976448 h 2201446"/>
              <a:gd name="connsiteX4" fmla="*/ 1939816 w 1981849"/>
              <a:gd name="connsiteY4" fmla="*/ 0 h 2201446"/>
              <a:gd name="connsiteX5" fmla="*/ 1621201 w 1981849"/>
              <a:gd name="connsiteY5" fmla="*/ 16980 h 2201446"/>
              <a:gd name="connsiteX6" fmla="*/ 1195337 w 1981849"/>
              <a:gd name="connsiteY6" fmla="*/ 99183 h 2201446"/>
              <a:gd name="connsiteX7" fmla="*/ 939666 w 1981849"/>
              <a:gd name="connsiteY7" fmla="*/ 187063 h 2201446"/>
              <a:gd name="connsiteX8" fmla="*/ 694883 w 1981849"/>
              <a:gd name="connsiteY8" fmla="*/ 298440 h 2201446"/>
              <a:gd name="connsiteX9" fmla="*/ 414396 w 1981849"/>
              <a:gd name="connsiteY9" fmla="*/ 456077 h 2201446"/>
              <a:gd name="connsiteX10" fmla="*/ 223722 w 1981849"/>
              <a:gd name="connsiteY10" fmla="*/ 598632 h 2201446"/>
              <a:gd name="connsiteX11" fmla="*/ 96253 w 1981849"/>
              <a:gd name="connsiteY11" fmla="*/ 709530 h 2201446"/>
              <a:gd name="connsiteX12" fmla="*/ 0 w 1981849"/>
              <a:gd name="connsiteY12" fmla="*/ 805783 h 2201446"/>
              <a:gd name="connsiteX0" fmla="*/ 1 w 1952535"/>
              <a:gd name="connsiteY0" fmla="*/ 780242 h 2201446"/>
              <a:gd name="connsiteX1" fmla="*/ 1385600 w 1952535"/>
              <a:gd name="connsiteY1" fmla="*/ 2201446 h 2201446"/>
              <a:gd name="connsiteX2" fmla="*/ 1645482 w 1952535"/>
              <a:gd name="connsiteY2" fmla="*/ 2047442 h 2201446"/>
              <a:gd name="connsiteX3" fmla="*/ 1952535 w 1952535"/>
              <a:gd name="connsiteY3" fmla="*/ 1976448 h 2201446"/>
              <a:gd name="connsiteX4" fmla="*/ 1910502 w 1952535"/>
              <a:gd name="connsiteY4" fmla="*/ 0 h 2201446"/>
              <a:gd name="connsiteX5" fmla="*/ 1591887 w 1952535"/>
              <a:gd name="connsiteY5" fmla="*/ 16980 h 2201446"/>
              <a:gd name="connsiteX6" fmla="*/ 1166023 w 1952535"/>
              <a:gd name="connsiteY6" fmla="*/ 99183 h 2201446"/>
              <a:gd name="connsiteX7" fmla="*/ 910352 w 1952535"/>
              <a:gd name="connsiteY7" fmla="*/ 187063 h 2201446"/>
              <a:gd name="connsiteX8" fmla="*/ 665569 w 1952535"/>
              <a:gd name="connsiteY8" fmla="*/ 298440 h 2201446"/>
              <a:gd name="connsiteX9" fmla="*/ 385082 w 1952535"/>
              <a:gd name="connsiteY9" fmla="*/ 456077 h 2201446"/>
              <a:gd name="connsiteX10" fmla="*/ 194408 w 1952535"/>
              <a:gd name="connsiteY10" fmla="*/ 598632 h 2201446"/>
              <a:gd name="connsiteX11" fmla="*/ 66939 w 1952535"/>
              <a:gd name="connsiteY11" fmla="*/ 709530 h 2201446"/>
              <a:gd name="connsiteX12" fmla="*/ 1 w 1952535"/>
              <a:gd name="connsiteY12" fmla="*/ 780242 h 2201446"/>
              <a:gd name="connsiteX0" fmla="*/ 0 w 1970862"/>
              <a:gd name="connsiteY0" fmla="*/ 798491 h 2201446"/>
              <a:gd name="connsiteX1" fmla="*/ 1403927 w 1970862"/>
              <a:gd name="connsiteY1" fmla="*/ 2201446 h 2201446"/>
              <a:gd name="connsiteX2" fmla="*/ 1663809 w 1970862"/>
              <a:gd name="connsiteY2" fmla="*/ 2047442 h 2201446"/>
              <a:gd name="connsiteX3" fmla="*/ 1970862 w 1970862"/>
              <a:gd name="connsiteY3" fmla="*/ 1976448 h 2201446"/>
              <a:gd name="connsiteX4" fmla="*/ 1928829 w 1970862"/>
              <a:gd name="connsiteY4" fmla="*/ 0 h 2201446"/>
              <a:gd name="connsiteX5" fmla="*/ 1610214 w 1970862"/>
              <a:gd name="connsiteY5" fmla="*/ 16980 h 2201446"/>
              <a:gd name="connsiteX6" fmla="*/ 1184350 w 1970862"/>
              <a:gd name="connsiteY6" fmla="*/ 99183 h 2201446"/>
              <a:gd name="connsiteX7" fmla="*/ 928679 w 1970862"/>
              <a:gd name="connsiteY7" fmla="*/ 187063 h 2201446"/>
              <a:gd name="connsiteX8" fmla="*/ 683896 w 1970862"/>
              <a:gd name="connsiteY8" fmla="*/ 298440 h 2201446"/>
              <a:gd name="connsiteX9" fmla="*/ 403409 w 1970862"/>
              <a:gd name="connsiteY9" fmla="*/ 456077 h 2201446"/>
              <a:gd name="connsiteX10" fmla="*/ 212735 w 1970862"/>
              <a:gd name="connsiteY10" fmla="*/ 598632 h 2201446"/>
              <a:gd name="connsiteX11" fmla="*/ 85266 w 1970862"/>
              <a:gd name="connsiteY11" fmla="*/ 709530 h 2201446"/>
              <a:gd name="connsiteX12" fmla="*/ 0 w 1970862"/>
              <a:gd name="connsiteY12" fmla="*/ 798491 h 2201446"/>
              <a:gd name="connsiteX0" fmla="*/ 0 w 1970862"/>
              <a:gd name="connsiteY0" fmla="*/ 798491 h 2216133"/>
              <a:gd name="connsiteX1" fmla="*/ 1429498 w 1970862"/>
              <a:gd name="connsiteY1" fmla="*/ 2216133 h 2216133"/>
              <a:gd name="connsiteX2" fmla="*/ 1663809 w 1970862"/>
              <a:gd name="connsiteY2" fmla="*/ 2047442 h 2216133"/>
              <a:gd name="connsiteX3" fmla="*/ 1970862 w 1970862"/>
              <a:gd name="connsiteY3" fmla="*/ 1976448 h 2216133"/>
              <a:gd name="connsiteX4" fmla="*/ 1928829 w 1970862"/>
              <a:gd name="connsiteY4" fmla="*/ 0 h 2216133"/>
              <a:gd name="connsiteX5" fmla="*/ 1610214 w 1970862"/>
              <a:gd name="connsiteY5" fmla="*/ 16980 h 2216133"/>
              <a:gd name="connsiteX6" fmla="*/ 1184350 w 1970862"/>
              <a:gd name="connsiteY6" fmla="*/ 99183 h 2216133"/>
              <a:gd name="connsiteX7" fmla="*/ 928679 w 1970862"/>
              <a:gd name="connsiteY7" fmla="*/ 187063 h 2216133"/>
              <a:gd name="connsiteX8" fmla="*/ 683896 w 1970862"/>
              <a:gd name="connsiteY8" fmla="*/ 298440 h 2216133"/>
              <a:gd name="connsiteX9" fmla="*/ 403409 w 1970862"/>
              <a:gd name="connsiteY9" fmla="*/ 456077 h 2216133"/>
              <a:gd name="connsiteX10" fmla="*/ 212735 w 1970862"/>
              <a:gd name="connsiteY10" fmla="*/ 598632 h 2216133"/>
              <a:gd name="connsiteX11" fmla="*/ 85266 w 1970862"/>
              <a:gd name="connsiteY11" fmla="*/ 709530 h 2216133"/>
              <a:gd name="connsiteX12" fmla="*/ 0 w 1970862"/>
              <a:gd name="connsiteY12" fmla="*/ 798491 h 2216133"/>
              <a:gd name="connsiteX0" fmla="*/ 0 w 1970862"/>
              <a:gd name="connsiteY0" fmla="*/ 798491 h 2216133"/>
              <a:gd name="connsiteX1" fmla="*/ 1429498 w 1970862"/>
              <a:gd name="connsiteY1" fmla="*/ 2216133 h 2216133"/>
              <a:gd name="connsiteX2" fmla="*/ 1671109 w 1970862"/>
              <a:gd name="connsiteY2" fmla="*/ 2054773 h 2216133"/>
              <a:gd name="connsiteX3" fmla="*/ 1970862 w 1970862"/>
              <a:gd name="connsiteY3" fmla="*/ 1976448 h 2216133"/>
              <a:gd name="connsiteX4" fmla="*/ 1928829 w 1970862"/>
              <a:gd name="connsiteY4" fmla="*/ 0 h 2216133"/>
              <a:gd name="connsiteX5" fmla="*/ 1610214 w 1970862"/>
              <a:gd name="connsiteY5" fmla="*/ 16980 h 2216133"/>
              <a:gd name="connsiteX6" fmla="*/ 1184350 w 1970862"/>
              <a:gd name="connsiteY6" fmla="*/ 99183 h 2216133"/>
              <a:gd name="connsiteX7" fmla="*/ 928679 w 1970862"/>
              <a:gd name="connsiteY7" fmla="*/ 187063 h 2216133"/>
              <a:gd name="connsiteX8" fmla="*/ 683896 w 1970862"/>
              <a:gd name="connsiteY8" fmla="*/ 298440 h 2216133"/>
              <a:gd name="connsiteX9" fmla="*/ 403409 w 1970862"/>
              <a:gd name="connsiteY9" fmla="*/ 456077 h 2216133"/>
              <a:gd name="connsiteX10" fmla="*/ 212735 w 1970862"/>
              <a:gd name="connsiteY10" fmla="*/ 598632 h 2216133"/>
              <a:gd name="connsiteX11" fmla="*/ 85266 w 1970862"/>
              <a:gd name="connsiteY11" fmla="*/ 709530 h 2216133"/>
              <a:gd name="connsiteX12" fmla="*/ 0 w 1970862"/>
              <a:gd name="connsiteY12" fmla="*/ 798491 h 2216133"/>
              <a:gd name="connsiteX0" fmla="*/ 0 w 1970862"/>
              <a:gd name="connsiteY0" fmla="*/ 798491 h 2216133"/>
              <a:gd name="connsiteX1" fmla="*/ 1429498 w 1970862"/>
              <a:gd name="connsiteY1" fmla="*/ 2216133 h 2216133"/>
              <a:gd name="connsiteX2" fmla="*/ 1647418 w 1970862"/>
              <a:gd name="connsiteY2" fmla="*/ 2016318 h 2216133"/>
              <a:gd name="connsiteX3" fmla="*/ 1970862 w 1970862"/>
              <a:gd name="connsiteY3" fmla="*/ 1976448 h 2216133"/>
              <a:gd name="connsiteX4" fmla="*/ 1928829 w 1970862"/>
              <a:gd name="connsiteY4" fmla="*/ 0 h 2216133"/>
              <a:gd name="connsiteX5" fmla="*/ 1610214 w 1970862"/>
              <a:gd name="connsiteY5" fmla="*/ 16980 h 2216133"/>
              <a:gd name="connsiteX6" fmla="*/ 1184350 w 1970862"/>
              <a:gd name="connsiteY6" fmla="*/ 99183 h 2216133"/>
              <a:gd name="connsiteX7" fmla="*/ 928679 w 1970862"/>
              <a:gd name="connsiteY7" fmla="*/ 187063 h 2216133"/>
              <a:gd name="connsiteX8" fmla="*/ 683896 w 1970862"/>
              <a:gd name="connsiteY8" fmla="*/ 298440 h 2216133"/>
              <a:gd name="connsiteX9" fmla="*/ 403409 w 1970862"/>
              <a:gd name="connsiteY9" fmla="*/ 456077 h 2216133"/>
              <a:gd name="connsiteX10" fmla="*/ 212735 w 1970862"/>
              <a:gd name="connsiteY10" fmla="*/ 598632 h 2216133"/>
              <a:gd name="connsiteX11" fmla="*/ 85266 w 1970862"/>
              <a:gd name="connsiteY11" fmla="*/ 709530 h 2216133"/>
              <a:gd name="connsiteX12" fmla="*/ 0 w 1970862"/>
              <a:gd name="connsiteY12" fmla="*/ 798491 h 2216133"/>
              <a:gd name="connsiteX0" fmla="*/ 0 w 1970862"/>
              <a:gd name="connsiteY0" fmla="*/ 798491 h 2095321"/>
              <a:gd name="connsiteX1" fmla="*/ 1378551 w 1970862"/>
              <a:gd name="connsiteY1" fmla="*/ 2095321 h 2095321"/>
              <a:gd name="connsiteX2" fmla="*/ 1647418 w 1970862"/>
              <a:gd name="connsiteY2" fmla="*/ 2016318 h 2095321"/>
              <a:gd name="connsiteX3" fmla="*/ 1970862 w 1970862"/>
              <a:gd name="connsiteY3" fmla="*/ 1976448 h 2095321"/>
              <a:gd name="connsiteX4" fmla="*/ 1928829 w 1970862"/>
              <a:gd name="connsiteY4" fmla="*/ 0 h 2095321"/>
              <a:gd name="connsiteX5" fmla="*/ 1610214 w 1970862"/>
              <a:gd name="connsiteY5" fmla="*/ 16980 h 2095321"/>
              <a:gd name="connsiteX6" fmla="*/ 1184350 w 1970862"/>
              <a:gd name="connsiteY6" fmla="*/ 99183 h 2095321"/>
              <a:gd name="connsiteX7" fmla="*/ 928679 w 1970862"/>
              <a:gd name="connsiteY7" fmla="*/ 187063 h 2095321"/>
              <a:gd name="connsiteX8" fmla="*/ 683896 w 1970862"/>
              <a:gd name="connsiteY8" fmla="*/ 298440 h 2095321"/>
              <a:gd name="connsiteX9" fmla="*/ 403409 w 1970862"/>
              <a:gd name="connsiteY9" fmla="*/ 456077 h 2095321"/>
              <a:gd name="connsiteX10" fmla="*/ 212735 w 1970862"/>
              <a:gd name="connsiteY10" fmla="*/ 598632 h 2095321"/>
              <a:gd name="connsiteX11" fmla="*/ 85266 w 1970862"/>
              <a:gd name="connsiteY11" fmla="*/ 709530 h 2095321"/>
              <a:gd name="connsiteX12" fmla="*/ 0 w 1970862"/>
              <a:gd name="connsiteY12" fmla="*/ 798491 h 2095321"/>
              <a:gd name="connsiteX0" fmla="*/ 0 w 1970862"/>
              <a:gd name="connsiteY0" fmla="*/ 798491 h 2184991"/>
              <a:gd name="connsiteX1" fmla="*/ 1405790 w 1970862"/>
              <a:gd name="connsiteY1" fmla="*/ 2184991 h 2184991"/>
              <a:gd name="connsiteX2" fmla="*/ 1647418 w 1970862"/>
              <a:gd name="connsiteY2" fmla="*/ 2016318 h 2184991"/>
              <a:gd name="connsiteX3" fmla="*/ 1970862 w 1970862"/>
              <a:gd name="connsiteY3" fmla="*/ 1976448 h 2184991"/>
              <a:gd name="connsiteX4" fmla="*/ 1928829 w 1970862"/>
              <a:gd name="connsiteY4" fmla="*/ 0 h 2184991"/>
              <a:gd name="connsiteX5" fmla="*/ 1610214 w 1970862"/>
              <a:gd name="connsiteY5" fmla="*/ 16980 h 2184991"/>
              <a:gd name="connsiteX6" fmla="*/ 1184350 w 1970862"/>
              <a:gd name="connsiteY6" fmla="*/ 99183 h 2184991"/>
              <a:gd name="connsiteX7" fmla="*/ 928679 w 1970862"/>
              <a:gd name="connsiteY7" fmla="*/ 187063 h 2184991"/>
              <a:gd name="connsiteX8" fmla="*/ 683896 w 1970862"/>
              <a:gd name="connsiteY8" fmla="*/ 298440 h 2184991"/>
              <a:gd name="connsiteX9" fmla="*/ 403409 w 1970862"/>
              <a:gd name="connsiteY9" fmla="*/ 456077 h 2184991"/>
              <a:gd name="connsiteX10" fmla="*/ 212735 w 1970862"/>
              <a:gd name="connsiteY10" fmla="*/ 598632 h 2184991"/>
              <a:gd name="connsiteX11" fmla="*/ 85266 w 1970862"/>
              <a:gd name="connsiteY11" fmla="*/ 709530 h 2184991"/>
              <a:gd name="connsiteX12" fmla="*/ 0 w 1970862"/>
              <a:gd name="connsiteY12" fmla="*/ 798491 h 2184991"/>
              <a:gd name="connsiteX0" fmla="*/ 0 w 1970862"/>
              <a:gd name="connsiteY0" fmla="*/ 798491 h 2184991"/>
              <a:gd name="connsiteX1" fmla="*/ 1405790 w 1970862"/>
              <a:gd name="connsiteY1" fmla="*/ 2184991 h 2184991"/>
              <a:gd name="connsiteX2" fmla="*/ 1669317 w 1970862"/>
              <a:gd name="connsiteY2" fmla="*/ 2038311 h 2184991"/>
              <a:gd name="connsiteX3" fmla="*/ 1970862 w 1970862"/>
              <a:gd name="connsiteY3" fmla="*/ 1976448 h 2184991"/>
              <a:gd name="connsiteX4" fmla="*/ 1928829 w 1970862"/>
              <a:gd name="connsiteY4" fmla="*/ 0 h 2184991"/>
              <a:gd name="connsiteX5" fmla="*/ 1610214 w 1970862"/>
              <a:gd name="connsiteY5" fmla="*/ 16980 h 2184991"/>
              <a:gd name="connsiteX6" fmla="*/ 1184350 w 1970862"/>
              <a:gd name="connsiteY6" fmla="*/ 99183 h 2184991"/>
              <a:gd name="connsiteX7" fmla="*/ 928679 w 1970862"/>
              <a:gd name="connsiteY7" fmla="*/ 187063 h 2184991"/>
              <a:gd name="connsiteX8" fmla="*/ 683896 w 1970862"/>
              <a:gd name="connsiteY8" fmla="*/ 298440 h 2184991"/>
              <a:gd name="connsiteX9" fmla="*/ 403409 w 1970862"/>
              <a:gd name="connsiteY9" fmla="*/ 456077 h 2184991"/>
              <a:gd name="connsiteX10" fmla="*/ 212735 w 1970862"/>
              <a:gd name="connsiteY10" fmla="*/ 598632 h 2184991"/>
              <a:gd name="connsiteX11" fmla="*/ 85266 w 1970862"/>
              <a:gd name="connsiteY11" fmla="*/ 709530 h 2184991"/>
              <a:gd name="connsiteX12" fmla="*/ 0 w 1970862"/>
              <a:gd name="connsiteY12" fmla="*/ 798491 h 2184991"/>
              <a:gd name="connsiteX0" fmla="*/ 0 w 1970862"/>
              <a:gd name="connsiteY0" fmla="*/ 798491 h 2184991"/>
              <a:gd name="connsiteX1" fmla="*/ 1405790 w 1970862"/>
              <a:gd name="connsiteY1" fmla="*/ 2184991 h 2184991"/>
              <a:gd name="connsiteX2" fmla="*/ 1669317 w 1970862"/>
              <a:gd name="connsiteY2" fmla="*/ 2038311 h 2184991"/>
              <a:gd name="connsiteX3" fmla="*/ 1970862 w 1970862"/>
              <a:gd name="connsiteY3" fmla="*/ 1976448 h 2184991"/>
              <a:gd name="connsiteX4" fmla="*/ 1928829 w 1970862"/>
              <a:gd name="connsiteY4" fmla="*/ 0 h 2184991"/>
              <a:gd name="connsiteX5" fmla="*/ 1610214 w 1970862"/>
              <a:gd name="connsiteY5" fmla="*/ 16980 h 2184991"/>
              <a:gd name="connsiteX6" fmla="*/ 1189896 w 1970862"/>
              <a:gd name="connsiteY6" fmla="*/ 71761 h 2184991"/>
              <a:gd name="connsiteX7" fmla="*/ 928679 w 1970862"/>
              <a:gd name="connsiteY7" fmla="*/ 187063 h 2184991"/>
              <a:gd name="connsiteX8" fmla="*/ 683896 w 1970862"/>
              <a:gd name="connsiteY8" fmla="*/ 298440 h 2184991"/>
              <a:gd name="connsiteX9" fmla="*/ 403409 w 1970862"/>
              <a:gd name="connsiteY9" fmla="*/ 456077 h 2184991"/>
              <a:gd name="connsiteX10" fmla="*/ 212735 w 1970862"/>
              <a:gd name="connsiteY10" fmla="*/ 598632 h 2184991"/>
              <a:gd name="connsiteX11" fmla="*/ 85266 w 1970862"/>
              <a:gd name="connsiteY11" fmla="*/ 709530 h 2184991"/>
              <a:gd name="connsiteX12" fmla="*/ 0 w 1970862"/>
              <a:gd name="connsiteY12" fmla="*/ 798491 h 2184991"/>
              <a:gd name="connsiteX0" fmla="*/ 0 w 1970862"/>
              <a:gd name="connsiteY0" fmla="*/ 805265 h 2191765"/>
              <a:gd name="connsiteX1" fmla="*/ 1405790 w 1970862"/>
              <a:gd name="connsiteY1" fmla="*/ 2191765 h 2191765"/>
              <a:gd name="connsiteX2" fmla="*/ 1669317 w 1970862"/>
              <a:gd name="connsiteY2" fmla="*/ 2045085 h 2191765"/>
              <a:gd name="connsiteX3" fmla="*/ 1970862 w 1970862"/>
              <a:gd name="connsiteY3" fmla="*/ 1983222 h 2191765"/>
              <a:gd name="connsiteX4" fmla="*/ 1928829 w 1970862"/>
              <a:gd name="connsiteY4" fmla="*/ 6774 h 2191765"/>
              <a:gd name="connsiteX5" fmla="*/ 1619411 w 1970862"/>
              <a:gd name="connsiteY5" fmla="*/ 0 h 2191765"/>
              <a:gd name="connsiteX6" fmla="*/ 1189896 w 1970862"/>
              <a:gd name="connsiteY6" fmla="*/ 78535 h 2191765"/>
              <a:gd name="connsiteX7" fmla="*/ 928679 w 1970862"/>
              <a:gd name="connsiteY7" fmla="*/ 193837 h 2191765"/>
              <a:gd name="connsiteX8" fmla="*/ 683896 w 1970862"/>
              <a:gd name="connsiteY8" fmla="*/ 305214 h 2191765"/>
              <a:gd name="connsiteX9" fmla="*/ 403409 w 1970862"/>
              <a:gd name="connsiteY9" fmla="*/ 462851 h 2191765"/>
              <a:gd name="connsiteX10" fmla="*/ 212735 w 1970862"/>
              <a:gd name="connsiteY10" fmla="*/ 605406 h 2191765"/>
              <a:gd name="connsiteX11" fmla="*/ 85266 w 1970862"/>
              <a:gd name="connsiteY11" fmla="*/ 716304 h 2191765"/>
              <a:gd name="connsiteX12" fmla="*/ 0 w 1970862"/>
              <a:gd name="connsiteY12" fmla="*/ 805265 h 2191765"/>
              <a:gd name="connsiteX0" fmla="*/ 0 w 1970862"/>
              <a:gd name="connsiteY0" fmla="*/ 805265 h 2191765"/>
              <a:gd name="connsiteX1" fmla="*/ 1405790 w 1970862"/>
              <a:gd name="connsiteY1" fmla="*/ 2191765 h 2191765"/>
              <a:gd name="connsiteX2" fmla="*/ 1669317 w 1970862"/>
              <a:gd name="connsiteY2" fmla="*/ 2045085 h 2191765"/>
              <a:gd name="connsiteX3" fmla="*/ 1970862 w 1970862"/>
              <a:gd name="connsiteY3" fmla="*/ 1983222 h 2191765"/>
              <a:gd name="connsiteX4" fmla="*/ 1928829 w 1970862"/>
              <a:gd name="connsiteY4" fmla="*/ 6774 h 2191765"/>
              <a:gd name="connsiteX5" fmla="*/ 1619411 w 1970862"/>
              <a:gd name="connsiteY5" fmla="*/ 0 h 2191765"/>
              <a:gd name="connsiteX6" fmla="*/ 1189896 w 1970862"/>
              <a:gd name="connsiteY6" fmla="*/ 78535 h 2191765"/>
              <a:gd name="connsiteX7" fmla="*/ 928679 w 1970862"/>
              <a:gd name="connsiteY7" fmla="*/ 193837 h 2191765"/>
              <a:gd name="connsiteX8" fmla="*/ 663830 w 1970862"/>
              <a:gd name="connsiteY8" fmla="*/ 281395 h 2191765"/>
              <a:gd name="connsiteX9" fmla="*/ 403409 w 1970862"/>
              <a:gd name="connsiteY9" fmla="*/ 462851 h 2191765"/>
              <a:gd name="connsiteX10" fmla="*/ 212735 w 1970862"/>
              <a:gd name="connsiteY10" fmla="*/ 605406 h 2191765"/>
              <a:gd name="connsiteX11" fmla="*/ 85266 w 1970862"/>
              <a:gd name="connsiteY11" fmla="*/ 716304 h 2191765"/>
              <a:gd name="connsiteX12" fmla="*/ 0 w 1970862"/>
              <a:gd name="connsiteY12" fmla="*/ 805265 h 2191765"/>
              <a:gd name="connsiteX0" fmla="*/ 0 w 1970862"/>
              <a:gd name="connsiteY0" fmla="*/ 805265 h 2191765"/>
              <a:gd name="connsiteX1" fmla="*/ 1405790 w 1970862"/>
              <a:gd name="connsiteY1" fmla="*/ 2191765 h 2191765"/>
              <a:gd name="connsiteX2" fmla="*/ 1669317 w 1970862"/>
              <a:gd name="connsiteY2" fmla="*/ 2045085 h 2191765"/>
              <a:gd name="connsiteX3" fmla="*/ 1970862 w 1970862"/>
              <a:gd name="connsiteY3" fmla="*/ 1983222 h 2191765"/>
              <a:gd name="connsiteX4" fmla="*/ 1928829 w 1970862"/>
              <a:gd name="connsiteY4" fmla="*/ 6774 h 2191765"/>
              <a:gd name="connsiteX5" fmla="*/ 1619411 w 1970862"/>
              <a:gd name="connsiteY5" fmla="*/ 0 h 2191765"/>
              <a:gd name="connsiteX6" fmla="*/ 1189896 w 1970862"/>
              <a:gd name="connsiteY6" fmla="*/ 78535 h 2191765"/>
              <a:gd name="connsiteX7" fmla="*/ 930535 w 1970862"/>
              <a:gd name="connsiteY7" fmla="*/ 181040 h 2191765"/>
              <a:gd name="connsiteX8" fmla="*/ 663830 w 1970862"/>
              <a:gd name="connsiteY8" fmla="*/ 281395 h 2191765"/>
              <a:gd name="connsiteX9" fmla="*/ 403409 w 1970862"/>
              <a:gd name="connsiteY9" fmla="*/ 462851 h 2191765"/>
              <a:gd name="connsiteX10" fmla="*/ 212735 w 1970862"/>
              <a:gd name="connsiteY10" fmla="*/ 605406 h 2191765"/>
              <a:gd name="connsiteX11" fmla="*/ 85266 w 1970862"/>
              <a:gd name="connsiteY11" fmla="*/ 716304 h 2191765"/>
              <a:gd name="connsiteX12" fmla="*/ 0 w 1970862"/>
              <a:gd name="connsiteY12" fmla="*/ 805265 h 2191765"/>
              <a:gd name="connsiteX0" fmla="*/ 0 w 1970862"/>
              <a:gd name="connsiteY0" fmla="*/ 805265 h 2191765"/>
              <a:gd name="connsiteX1" fmla="*/ 1405790 w 1970862"/>
              <a:gd name="connsiteY1" fmla="*/ 2191765 h 2191765"/>
              <a:gd name="connsiteX2" fmla="*/ 1669317 w 1970862"/>
              <a:gd name="connsiteY2" fmla="*/ 2045085 h 2191765"/>
              <a:gd name="connsiteX3" fmla="*/ 1970862 w 1970862"/>
              <a:gd name="connsiteY3" fmla="*/ 1983222 h 2191765"/>
              <a:gd name="connsiteX4" fmla="*/ 1928829 w 1970862"/>
              <a:gd name="connsiteY4" fmla="*/ 6774 h 2191765"/>
              <a:gd name="connsiteX5" fmla="*/ 1619411 w 1970862"/>
              <a:gd name="connsiteY5" fmla="*/ 0 h 2191765"/>
              <a:gd name="connsiteX6" fmla="*/ 1189896 w 1970862"/>
              <a:gd name="connsiteY6" fmla="*/ 78535 h 2191765"/>
              <a:gd name="connsiteX7" fmla="*/ 930535 w 1970862"/>
              <a:gd name="connsiteY7" fmla="*/ 181040 h 2191765"/>
              <a:gd name="connsiteX8" fmla="*/ 663830 w 1970862"/>
              <a:gd name="connsiteY8" fmla="*/ 281395 h 2191765"/>
              <a:gd name="connsiteX9" fmla="*/ 390611 w 1970862"/>
              <a:gd name="connsiteY9" fmla="*/ 460993 h 2191765"/>
              <a:gd name="connsiteX10" fmla="*/ 212735 w 1970862"/>
              <a:gd name="connsiteY10" fmla="*/ 605406 h 2191765"/>
              <a:gd name="connsiteX11" fmla="*/ 85266 w 1970862"/>
              <a:gd name="connsiteY11" fmla="*/ 716304 h 2191765"/>
              <a:gd name="connsiteX12" fmla="*/ 0 w 1970862"/>
              <a:gd name="connsiteY12" fmla="*/ 805265 h 2191765"/>
              <a:gd name="connsiteX0" fmla="*/ 0 w 1970862"/>
              <a:gd name="connsiteY0" fmla="*/ 805265 h 2191765"/>
              <a:gd name="connsiteX1" fmla="*/ 1405790 w 1970862"/>
              <a:gd name="connsiteY1" fmla="*/ 2191765 h 2191765"/>
              <a:gd name="connsiteX2" fmla="*/ 1669317 w 1970862"/>
              <a:gd name="connsiteY2" fmla="*/ 2045085 h 2191765"/>
              <a:gd name="connsiteX3" fmla="*/ 1970862 w 1970862"/>
              <a:gd name="connsiteY3" fmla="*/ 1983222 h 2191765"/>
              <a:gd name="connsiteX4" fmla="*/ 1928829 w 1970862"/>
              <a:gd name="connsiteY4" fmla="*/ 6774 h 2191765"/>
              <a:gd name="connsiteX5" fmla="*/ 1619411 w 1970862"/>
              <a:gd name="connsiteY5" fmla="*/ 0 h 2191765"/>
              <a:gd name="connsiteX6" fmla="*/ 1189896 w 1970862"/>
              <a:gd name="connsiteY6" fmla="*/ 78535 h 2191765"/>
              <a:gd name="connsiteX7" fmla="*/ 930535 w 1970862"/>
              <a:gd name="connsiteY7" fmla="*/ 181040 h 2191765"/>
              <a:gd name="connsiteX8" fmla="*/ 663830 w 1970862"/>
              <a:gd name="connsiteY8" fmla="*/ 281395 h 2191765"/>
              <a:gd name="connsiteX9" fmla="*/ 390611 w 1970862"/>
              <a:gd name="connsiteY9" fmla="*/ 460993 h 2191765"/>
              <a:gd name="connsiteX10" fmla="*/ 199961 w 1970862"/>
              <a:gd name="connsiteY10" fmla="*/ 592576 h 2191765"/>
              <a:gd name="connsiteX11" fmla="*/ 85266 w 1970862"/>
              <a:gd name="connsiteY11" fmla="*/ 716304 h 2191765"/>
              <a:gd name="connsiteX12" fmla="*/ 0 w 1970862"/>
              <a:gd name="connsiteY12" fmla="*/ 805265 h 2191765"/>
              <a:gd name="connsiteX0" fmla="*/ 0 w 1970862"/>
              <a:gd name="connsiteY0" fmla="*/ 805265 h 2191765"/>
              <a:gd name="connsiteX1" fmla="*/ 1405790 w 1970862"/>
              <a:gd name="connsiteY1" fmla="*/ 2191765 h 2191765"/>
              <a:gd name="connsiteX2" fmla="*/ 1669317 w 1970862"/>
              <a:gd name="connsiteY2" fmla="*/ 2045085 h 2191765"/>
              <a:gd name="connsiteX3" fmla="*/ 1970862 w 1970862"/>
              <a:gd name="connsiteY3" fmla="*/ 1983222 h 2191765"/>
              <a:gd name="connsiteX4" fmla="*/ 1928829 w 1970862"/>
              <a:gd name="connsiteY4" fmla="*/ 6774 h 2191765"/>
              <a:gd name="connsiteX5" fmla="*/ 1619411 w 1970862"/>
              <a:gd name="connsiteY5" fmla="*/ 0 h 2191765"/>
              <a:gd name="connsiteX6" fmla="*/ 1189896 w 1970862"/>
              <a:gd name="connsiteY6" fmla="*/ 78535 h 2191765"/>
              <a:gd name="connsiteX7" fmla="*/ 930535 w 1970862"/>
              <a:gd name="connsiteY7" fmla="*/ 181040 h 2191765"/>
              <a:gd name="connsiteX8" fmla="*/ 663830 w 1970862"/>
              <a:gd name="connsiteY8" fmla="*/ 281395 h 2191765"/>
              <a:gd name="connsiteX9" fmla="*/ 390611 w 1970862"/>
              <a:gd name="connsiteY9" fmla="*/ 460993 h 2191765"/>
              <a:gd name="connsiteX10" fmla="*/ 199961 w 1970862"/>
              <a:gd name="connsiteY10" fmla="*/ 592576 h 2191765"/>
              <a:gd name="connsiteX11" fmla="*/ 87123 w 1970862"/>
              <a:gd name="connsiteY11" fmla="*/ 703506 h 2191765"/>
              <a:gd name="connsiteX12" fmla="*/ 0 w 1970862"/>
              <a:gd name="connsiteY12" fmla="*/ 805265 h 2191765"/>
              <a:gd name="connsiteX0" fmla="*/ 0 w 1979972"/>
              <a:gd name="connsiteY0" fmla="*/ 788786 h 2191765"/>
              <a:gd name="connsiteX1" fmla="*/ 1414900 w 1979972"/>
              <a:gd name="connsiteY1" fmla="*/ 2191765 h 2191765"/>
              <a:gd name="connsiteX2" fmla="*/ 1678427 w 1979972"/>
              <a:gd name="connsiteY2" fmla="*/ 2045085 h 2191765"/>
              <a:gd name="connsiteX3" fmla="*/ 1979972 w 1979972"/>
              <a:gd name="connsiteY3" fmla="*/ 1983222 h 2191765"/>
              <a:gd name="connsiteX4" fmla="*/ 1937939 w 1979972"/>
              <a:gd name="connsiteY4" fmla="*/ 6774 h 2191765"/>
              <a:gd name="connsiteX5" fmla="*/ 1628521 w 1979972"/>
              <a:gd name="connsiteY5" fmla="*/ 0 h 2191765"/>
              <a:gd name="connsiteX6" fmla="*/ 1199006 w 1979972"/>
              <a:gd name="connsiteY6" fmla="*/ 78535 h 2191765"/>
              <a:gd name="connsiteX7" fmla="*/ 939645 w 1979972"/>
              <a:gd name="connsiteY7" fmla="*/ 181040 h 2191765"/>
              <a:gd name="connsiteX8" fmla="*/ 672940 w 1979972"/>
              <a:gd name="connsiteY8" fmla="*/ 281395 h 2191765"/>
              <a:gd name="connsiteX9" fmla="*/ 399721 w 1979972"/>
              <a:gd name="connsiteY9" fmla="*/ 460993 h 2191765"/>
              <a:gd name="connsiteX10" fmla="*/ 209071 w 1979972"/>
              <a:gd name="connsiteY10" fmla="*/ 592576 h 2191765"/>
              <a:gd name="connsiteX11" fmla="*/ 96233 w 1979972"/>
              <a:gd name="connsiteY11" fmla="*/ 703506 h 2191765"/>
              <a:gd name="connsiteX12" fmla="*/ 0 w 1979972"/>
              <a:gd name="connsiteY12" fmla="*/ 788786 h 2191765"/>
              <a:gd name="connsiteX0" fmla="*/ 0 w 1945291"/>
              <a:gd name="connsiteY0" fmla="*/ 788786 h 2191765"/>
              <a:gd name="connsiteX1" fmla="*/ 1414900 w 1945291"/>
              <a:gd name="connsiteY1" fmla="*/ 2191765 h 2191765"/>
              <a:gd name="connsiteX2" fmla="*/ 1678427 w 1945291"/>
              <a:gd name="connsiteY2" fmla="*/ 2045085 h 2191765"/>
              <a:gd name="connsiteX3" fmla="*/ 1945291 w 1945291"/>
              <a:gd name="connsiteY3" fmla="*/ 1952056 h 2191765"/>
              <a:gd name="connsiteX4" fmla="*/ 1937939 w 1945291"/>
              <a:gd name="connsiteY4" fmla="*/ 6774 h 2191765"/>
              <a:gd name="connsiteX5" fmla="*/ 1628521 w 1945291"/>
              <a:gd name="connsiteY5" fmla="*/ 0 h 2191765"/>
              <a:gd name="connsiteX6" fmla="*/ 1199006 w 1945291"/>
              <a:gd name="connsiteY6" fmla="*/ 78535 h 2191765"/>
              <a:gd name="connsiteX7" fmla="*/ 939645 w 1945291"/>
              <a:gd name="connsiteY7" fmla="*/ 181040 h 2191765"/>
              <a:gd name="connsiteX8" fmla="*/ 672940 w 1945291"/>
              <a:gd name="connsiteY8" fmla="*/ 281395 h 2191765"/>
              <a:gd name="connsiteX9" fmla="*/ 399721 w 1945291"/>
              <a:gd name="connsiteY9" fmla="*/ 460993 h 2191765"/>
              <a:gd name="connsiteX10" fmla="*/ 209071 w 1945291"/>
              <a:gd name="connsiteY10" fmla="*/ 592576 h 2191765"/>
              <a:gd name="connsiteX11" fmla="*/ 96233 w 1945291"/>
              <a:gd name="connsiteY11" fmla="*/ 703506 h 2191765"/>
              <a:gd name="connsiteX12" fmla="*/ 0 w 1945291"/>
              <a:gd name="connsiteY12" fmla="*/ 788786 h 2191765"/>
              <a:gd name="connsiteX0" fmla="*/ 0 w 1938226"/>
              <a:gd name="connsiteY0" fmla="*/ 788786 h 2191765"/>
              <a:gd name="connsiteX1" fmla="*/ 1414900 w 1938226"/>
              <a:gd name="connsiteY1" fmla="*/ 2191765 h 2191765"/>
              <a:gd name="connsiteX2" fmla="*/ 1678427 w 1938226"/>
              <a:gd name="connsiteY2" fmla="*/ 2045085 h 2191765"/>
              <a:gd name="connsiteX3" fmla="*/ 1928765 w 1938226"/>
              <a:gd name="connsiteY3" fmla="*/ 1983110 h 2191765"/>
              <a:gd name="connsiteX4" fmla="*/ 1937939 w 1938226"/>
              <a:gd name="connsiteY4" fmla="*/ 6774 h 2191765"/>
              <a:gd name="connsiteX5" fmla="*/ 1628521 w 1938226"/>
              <a:gd name="connsiteY5" fmla="*/ 0 h 2191765"/>
              <a:gd name="connsiteX6" fmla="*/ 1199006 w 1938226"/>
              <a:gd name="connsiteY6" fmla="*/ 78535 h 2191765"/>
              <a:gd name="connsiteX7" fmla="*/ 939645 w 1938226"/>
              <a:gd name="connsiteY7" fmla="*/ 181040 h 2191765"/>
              <a:gd name="connsiteX8" fmla="*/ 672940 w 1938226"/>
              <a:gd name="connsiteY8" fmla="*/ 281395 h 2191765"/>
              <a:gd name="connsiteX9" fmla="*/ 399721 w 1938226"/>
              <a:gd name="connsiteY9" fmla="*/ 460993 h 2191765"/>
              <a:gd name="connsiteX10" fmla="*/ 209071 w 1938226"/>
              <a:gd name="connsiteY10" fmla="*/ 592576 h 2191765"/>
              <a:gd name="connsiteX11" fmla="*/ 96233 w 1938226"/>
              <a:gd name="connsiteY11" fmla="*/ 703506 h 2191765"/>
              <a:gd name="connsiteX12" fmla="*/ 0 w 1938226"/>
              <a:gd name="connsiteY12" fmla="*/ 788786 h 2191765"/>
              <a:gd name="connsiteX0" fmla="*/ 0 w 1938226"/>
              <a:gd name="connsiteY0" fmla="*/ 788786 h 2191765"/>
              <a:gd name="connsiteX1" fmla="*/ 1414900 w 1938226"/>
              <a:gd name="connsiteY1" fmla="*/ 2191765 h 2191765"/>
              <a:gd name="connsiteX2" fmla="*/ 1678427 w 1938226"/>
              <a:gd name="connsiteY2" fmla="*/ 2045085 h 2191765"/>
              <a:gd name="connsiteX3" fmla="*/ 1928772 w 1938226"/>
              <a:gd name="connsiteY3" fmla="*/ 1979452 h 2191765"/>
              <a:gd name="connsiteX4" fmla="*/ 1937939 w 1938226"/>
              <a:gd name="connsiteY4" fmla="*/ 6774 h 2191765"/>
              <a:gd name="connsiteX5" fmla="*/ 1628521 w 1938226"/>
              <a:gd name="connsiteY5" fmla="*/ 0 h 2191765"/>
              <a:gd name="connsiteX6" fmla="*/ 1199006 w 1938226"/>
              <a:gd name="connsiteY6" fmla="*/ 78535 h 2191765"/>
              <a:gd name="connsiteX7" fmla="*/ 939645 w 1938226"/>
              <a:gd name="connsiteY7" fmla="*/ 181040 h 2191765"/>
              <a:gd name="connsiteX8" fmla="*/ 672940 w 1938226"/>
              <a:gd name="connsiteY8" fmla="*/ 281395 h 2191765"/>
              <a:gd name="connsiteX9" fmla="*/ 399721 w 1938226"/>
              <a:gd name="connsiteY9" fmla="*/ 460993 h 2191765"/>
              <a:gd name="connsiteX10" fmla="*/ 209071 w 1938226"/>
              <a:gd name="connsiteY10" fmla="*/ 592576 h 2191765"/>
              <a:gd name="connsiteX11" fmla="*/ 96233 w 1938226"/>
              <a:gd name="connsiteY11" fmla="*/ 703506 h 2191765"/>
              <a:gd name="connsiteX12" fmla="*/ 0 w 1938226"/>
              <a:gd name="connsiteY12" fmla="*/ 788786 h 2191765"/>
              <a:gd name="connsiteX0" fmla="*/ 0 w 1938226"/>
              <a:gd name="connsiteY0" fmla="*/ 788786 h 2191765"/>
              <a:gd name="connsiteX1" fmla="*/ 1414900 w 1938226"/>
              <a:gd name="connsiteY1" fmla="*/ 2191765 h 2191765"/>
              <a:gd name="connsiteX2" fmla="*/ 1678427 w 1938226"/>
              <a:gd name="connsiteY2" fmla="*/ 2045085 h 2191765"/>
              <a:gd name="connsiteX3" fmla="*/ 1928756 w 1938226"/>
              <a:gd name="connsiteY3" fmla="*/ 1986767 h 2191765"/>
              <a:gd name="connsiteX4" fmla="*/ 1937939 w 1938226"/>
              <a:gd name="connsiteY4" fmla="*/ 6774 h 2191765"/>
              <a:gd name="connsiteX5" fmla="*/ 1628521 w 1938226"/>
              <a:gd name="connsiteY5" fmla="*/ 0 h 2191765"/>
              <a:gd name="connsiteX6" fmla="*/ 1199006 w 1938226"/>
              <a:gd name="connsiteY6" fmla="*/ 78535 h 2191765"/>
              <a:gd name="connsiteX7" fmla="*/ 939645 w 1938226"/>
              <a:gd name="connsiteY7" fmla="*/ 181040 h 2191765"/>
              <a:gd name="connsiteX8" fmla="*/ 672940 w 1938226"/>
              <a:gd name="connsiteY8" fmla="*/ 281395 h 2191765"/>
              <a:gd name="connsiteX9" fmla="*/ 399721 w 1938226"/>
              <a:gd name="connsiteY9" fmla="*/ 460993 h 2191765"/>
              <a:gd name="connsiteX10" fmla="*/ 209071 w 1938226"/>
              <a:gd name="connsiteY10" fmla="*/ 592576 h 2191765"/>
              <a:gd name="connsiteX11" fmla="*/ 96233 w 1938226"/>
              <a:gd name="connsiteY11" fmla="*/ 703506 h 2191765"/>
              <a:gd name="connsiteX12" fmla="*/ 0 w 1938226"/>
              <a:gd name="connsiteY12" fmla="*/ 788786 h 2191765"/>
              <a:gd name="connsiteX0" fmla="*/ 0 w 1938226"/>
              <a:gd name="connsiteY0" fmla="*/ 788786 h 2191765"/>
              <a:gd name="connsiteX1" fmla="*/ 1414900 w 1938226"/>
              <a:gd name="connsiteY1" fmla="*/ 2191765 h 2191765"/>
              <a:gd name="connsiteX2" fmla="*/ 1678467 w 1938226"/>
              <a:gd name="connsiteY2" fmla="*/ 2026796 h 2191765"/>
              <a:gd name="connsiteX3" fmla="*/ 1928756 w 1938226"/>
              <a:gd name="connsiteY3" fmla="*/ 1986767 h 2191765"/>
              <a:gd name="connsiteX4" fmla="*/ 1937939 w 1938226"/>
              <a:gd name="connsiteY4" fmla="*/ 6774 h 2191765"/>
              <a:gd name="connsiteX5" fmla="*/ 1628521 w 1938226"/>
              <a:gd name="connsiteY5" fmla="*/ 0 h 2191765"/>
              <a:gd name="connsiteX6" fmla="*/ 1199006 w 1938226"/>
              <a:gd name="connsiteY6" fmla="*/ 78535 h 2191765"/>
              <a:gd name="connsiteX7" fmla="*/ 939645 w 1938226"/>
              <a:gd name="connsiteY7" fmla="*/ 181040 h 2191765"/>
              <a:gd name="connsiteX8" fmla="*/ 672940 w 1938226"/>
              <a:gd name="connsiteY8" fmla="*/ 281395 h 2191765"/>
              <a:gd name="connsiteX9" fmla="*/ 399721 w 1938226"/>
              <a:gd name="connsiteY9" fmla="*/ 460993 h 2191765"/>
              <a:gd name="connsiteX10" fmla="*/ 209071 w 1938226"/>
              <a:gd name="connsiteY10" fmla="*/ 592576 h 2191765"/>
              <a:gd name="connsiteX11" fmla="*/ 96233 w 1938226"/>
              <a:gd name="connsiteY11" fmla="*/ 703506 h 2191765"/>
              <a:gd name="connsiteX12" fmla="*/ 0 w 1938226"/>
              <a:gd name="connsiteY12" fmla="*/ 788786 h 2191765"/>
              <a:gd name="connsiteX0" fmla="*/ 0 w 1938226"/>
              <a:gd name="connsiteY0" fmla="*/ 788786 h 2197239"/>
              <a:gd name="connsiteX1" fmla="*/ 1409402 w 1938226"/>
              <a:gd name="connsiteY1" fmla="*/ 2197239 h 2197239"/>
              <a:gd name="connsiteX2" fmla="*/ 1678467 w 1938226"/>
              <a:gd name="connsiteY2" fmla="*/ 2026796 h 2197239"/>
              <a:gd name="connsiteX3" fmla="*/ 1928756 w 1938226"/>
              <a:gd name="connsiteY3" fmla="*/ 1986767 h 2197239"/>
              <a:gd name="connsiteX4" fmla="*/ 1937939 w 1938226"/>
              <a:gd name="connsiteY4" fmla="*/ 6774 h 2197239"/>
              <a:gd name="connsiteX5" fmla="*/ 1628521 w 1938226"/>
              <a:gd name="connsiteY5" fmla="*/ 0 h 2197239"/>
              <a:gd name="connsiteX6" fmla="*/ 1199006 w 1938226"/>
              <a:gd name="connsiteY6" fmla="*/ 78535 h 2197239"/>
              <a:gd name="connsiteX7" fmla="*/ 939645 w 1938226"/>
              <a:gd name="connsiteY7" fmla="*/ 181040 h 2197239"/>
              <a:gd name="connsiteX8" fmla="*/ 672940 w 1938226"/>
              <a:gd name="connsiteY8" fmla="*/ 281395 h 2197239"/>
              <a:gd name="connsiteX9" fmla="*/ 399721 w 1938226"/>
              <a:gd name="connsiteY9" fmla="*/ 460993 h 2197239"/>
              <a:gd name="connsiteX10" fmla="*/ 209071 w 1938226"/>
              <a:gd name="connsiteY10" fmla="*/ 592576 h 2197239"/>
              <a:gd name="connsiteX11" fmla="*/ 96233 w 1938226"/>
              <a:gd name="connsiteY11" fmla="*/ 703506 h 2197239"/>
              <a:gd name="connsiteX12" fmla="*/ 0 w 1938226"/>
              <a:gd name="connsiteY12" fmla="*/ 788786 h 2197239"/>
              <a:gd name="connsiteX0" fmla="*/ 0 w 1938226"/>
              <a:gd name="connsiteY0" fmla="*/ 788786 h 2197239"/>
              <a:gd name="connsiteX1" fmla="*/ 1409402 w 1938226"/>
              <a:gd name="connsiteY1" fmla="*/ 2197239 h 2197239"/>
              <a:gd name="connsiteX2" fmla="*/ 1543708 w 1938226"/>
              <a:gd name="connsiteY2" fmla="*/ 2113948 h 2197239"/>
              <a:gd name="connsiteX3" fmla="*/ 1678467 w 1938226"/>
              <a:gd name="connsiteY3" fmla="*/ 2026796 h 2197239"/>
              <a:gd name="connsiteX4" fmla="*/ 1928756 w 1938226"/>
              <a:gd name="connsiteY4" fmla="*/ 1986767 h 2197239"/>
              <a:gd name="connsiteX5" fmla="*/ 1937939 w 1938226"/>
              <a:gd name="connsiteY5" fmla="*/ 6774 h 2197239"/>
              <a:gd name="connsiteX6" fmla="*/ 1628521 w 1938226"/>
              <a:gd name="connsiteY6" fmla="*/ 0 h 2197239"/>
              <a:gd name="connsiteX7" fmla="*/ 1199006 w 1938226"/>
              <a:gd name="connsiteY7" fmla="*/ 78535 h 2197239"/>
              <a:gd name="connsiteX8" fmla="*/ 939645 w 1938226"/>
              <a:gd name="connsiteY8" fmla="*/ 181040 h 2197239"/>
              <a:gd name="connsiteX9" fmla="*/ 672940 w 1938226"/>
              <a:gd name="connsiteY9" fmla="*/ 281395 h 2197239"/>
              <a:gd name="connsiteX10" fmla="*/ 399721 w 1938226"/>
              <a:gd name="connsiteY10" fmla="*/ 460993 h 2197239"/>
              <a:gd name="connsiteX11" fmla="*/ 209071 w 1938226"/>
              <a:gd name="connsiteY11" fmla="*/ 592576 h 2197239"/>
              <a:gd name="connsiteX12" fmla="*/ 96233 w 1938226"/>
              <a:gd name="connsiteY12" fmla="*/ 703506 h 2197239"/>
              <a:gd name="connsiteX13" fmla="*/ 0 w 1938226"/>
              <a:gd name="connsiteY13" fmla="*/ 788786 h 2197239"/>
              <a:gd name="connsiteX0" fmla="*/ 0 w 1938226"/>
              <a:gd name="connsiteY0" fmla="*/ 788786 h 2197239"/>
              <a:gd name="connsiteX1" fmla="*/ 1409402 w 1938226"/>
              <a:gd name="connsiteY1" fmla="*/ 2197239 h 2197239"/>
              <a:gd name="connsiteX2" fmla="*/ 1534583 w 1938226"/>
              <a:gd name="connsiteY2" fmla="*/ 2104785 h 2197239"/>
              <a:gd name="connsiteX3" fmla="*/ 1678467 w 1938226"/>
              <a:gd name="connsiteY3" fmla="*/ 2026796 h 2197239"/>
              <a:gd name="connsiteX4" fmla="*/ 1928756 w 1938226"/>
              <a:gd name="connsiteY4" fmla="*/ 1986767 h 2197239"/>
              <a:gd name="connsiteX5" fmla="*/ 1937939 w 1938226"/>
              <a:gd name="connsiteY5" fmla="*/ 6774 h 2197239"/>
              <a:gd name="connsiteX6" fmla="*/ 1628521 w 1938226"/>
              <a:gd name="connsiteY6" fmla="*/ 0 h 2197239"/>
              <a:gd name="connsiteX7" fmla="*/ 1199006 w 1938226"/>
              <a:gd name="connsiteY7" fmla="*/ 78535 h 2197239"/>
              <a:gd name="connsiteX8" fmla="*/ 939645 w 1938226"/>
              <a:gd name="connsiteY8" fmla="*/ 181040 h 2197239"/>
              <a:gd name="connsiteX9" fmla="*/ 672940 w 1938226"/>
              <a:gd name="connsiteY9" fmla="*/ 281395 h 2197239"/>
              <a:gd name="connsiteX10" fmla="*/ 399721 w 1938226"/>
              <a:gd name="connsiteY10" fmla="*/ 460993 h 2197239"/>
              <a:gd name="connsiteX11" fmla="*/ 209071 w 1938226"/>
              <a:gd name="connsiteY11" fmla="*/ 592576 h 2197239"/>
              <a:gd name="connsiteX12" fmla="*/ 96233 w 1938226"/>
              <a:gd name="connsiteY12" fmla="*/ 703506 h 2197239"/>
              <a:gd name="connsiteX13" fmla="*/ 0 w 1938226"/>
              <a:gd name="connsiteY13" fmla="*/ 788786 h 2197239"/>
              <a:gd name="connsiteX0" fmla="*/ 0 w 1938226"/>
              <a:gd name="connsiteY0" fmla="*/ 788786 h 2197239"/>
              <a:gd name="connsiteX1" fmla="*/ 1409402 w 1938226"/>
              <a:gd name="connsiteY1" fmla="*/ 2197239 h 2197239"/>
              <a:gd name="connsiteX2" fmla="*/ 1527283 w 1938226"/>
              <a:gd name="connsiteY2" fmla="*/ 2097454 h 2197239"/>
              <a:gd name="connsiteX3" fmla="*/ 1678467 w 1938226"/>
              <a:gd name="connsiteY3" fmla="*/ 2026796 h 2197239"/>
              <a:gd name="connsiteX4" fmla="*/ 1928756 w 1938226"/>
              <a:gd name="connsiteY4" fmla="*/ 1986767 h 2197239"/>
              <a:gd name="connsiteX5" fmla="*/ 1937939 w 1938226"/>
              <a:gd name="connsiteY5" fmla="*/ 6774 h 2197239"/>
              <a:gd name="connsiteX6" fmla="*/ 1628521 w 1938226"/>
              <a:gd name="connsiteY6" fmla="*/ 0 h 2197239"/>
              <a:gd name="connsiteX7" fmla="*/ 1199006 w 1938226"/>
              <a:gd name="connsiteY7" fmla="*/ 78535 h 2197239"/>
              <a:gd name="connsiteX8" fmla="*/ 939645 w 1938226"/>
              <a:gd name="connsiteY8" fmla="*/ 181040 h 2197239"/>
              <a:gd name="connsiteX9" fmla="*/ 672940 w 1938226"/>
              <a:gd name="connsiteY9" fmla="*/ 281395 h 2197239"/>
              <a:gd name="connsiteX10" fmla="*/ 399721 w 1938226"/>
              <a:gd name="connsiteY10" fmla="*/ 460993 h 2197239"/>
              <a:gd name="connsiteX11" fmla="*/ 209071 w 1938226"/>
              <a:gd name="connsiteY11" fmla="*/ 592576 h 2197239"/>
              <a:gd name="connsiteX12" fmla="*/ 96233 w 1938226"/>
              <a:gd name="connsiteY12" fmla="*/ 703506 h 2197239"/>
              <a:gd name="connsiteX13" fmla="*/ 0 w 1938226"/>
              <a:gd name="connsiteY13" fmla="*/ 788786 h 2197239"/>
              <a:gd name="connsiteX0" fmla="*/ 0 w 1938226"/>
              <a:gd name="connsiteY0" fmla="*/ 788786 h 2197239"/>
              <a:gd name="connsiteX1" fmla="*/ 1409402 w 1938226"/>
              <a:gd name="connsiteY1" fmla="*/ 2197239 h 2197239"/>
              <a:gd name="connsiteX2" fmla="*/ 1534583 w 1938226"/>
              <a:gd name="connsiteY2" fmla="*/ 2104786 h 2197239"/>
              <a:gd name="connsiteX3" fmla="*/ 1678467 w 1938226"/>
              <a:gd name="connsiteY3" fmla="*/ 2026796 h 2197239"/>
              <a:gd name="connsiteX4" fmla="*/ 1928756 w 1938226"/>
              <a:gd name="connsiteY4" fmla="*/ 1986767 h 2197239"/>
              <a:gd name="connsiteX5" fmla="*/ 1937939 w 1938226"/>
              <a:gd name="connsiteY5" fmla="*/ 6774 h 2197239"/>
              <a:gd name="connsiteX6" fmla="*/ 1628521 w 1938226"/>
              <a:gd name="connsiteY6" fmla="*/ 0 h 2197239"/>
              <a:gd name="connsiteX7" fmla="*/ 1199006 w 1938226"/>
              <a:gd name="connsiteY7" fmla="*/ 78535 h 2197239"/>
              <a:gd name="connsiteX8" fmla="*/ 939645 w 1938226"/>
              <a:gd name="connsiteY8" fmla="*/ 181040 h 2197239"/>
              <a:gd name="connsiteX9" fmla="*/ 672940 w 1938226"/>
              <a:gd name="connsiteY9" fmla="*/ 281395 h 2197239"/>
              <a:gd name="connsiteX10" fmla="*/ 399721 w 1938226"/>
              <a:gd name="connsiteY10" fmla="*/ 460993 h 2197239"/>
              <a:gd name="connsiteX11" fmla="*/ 209071 w 1938226"/>
              <a:gd name="connsiteY11" fmla="*/ 592576 h 2197239"/>
              <a:gd name="connsiteX12" fmla="*/ 96233 w 1938226"/>
              <a:gd name="connsiteY12" fmla="*/ 703506 h 2197239"/>
              <a:gd name="connsiteX13" fmla="*/ 0 w 1938226"/>
              <a:gd name="connsiteY13" fmla="*/ 788786 h 2197239"/>
              <a:gd name="connsiteX0" fmla="*/ 0 w 1938226"/>
              <a:gd name="connsiteY0" fmla="*/ 788786 h 2197239"/>
              <a:gd name="connsiteX1" fmla="*/ 1409402 w 1938226"/>
              <a:gd name="connsiteY1" fmla="*/ 2197239 h 2197239"/>
              <a:gd name="connsiteX2" fmla="*/ 1534583 w 1938226"/>
              <a:gd name="connsiteY2" fmla="*/ 2104786 h 2197239"/>
              <a:gd name="connsiteX3" fmla="*/ 1678467 w 1938226"/>
              <a:gd name="connsiteY3" fmla="*/ 2026796 h 2197239"/>
              <a:gd name="connsiteX4" fmla="*/ 1810966 w 1938226"/>
              <a:gd name="connsiteY4" fmla="*/ 1997480 h 2197239"/>
              <a:gd name="connsiteX5" fmla="*/ 1928756 w 1938226"/>
              <a:gd name="connsiteY5" fmla="*/ 1986767 h 2197239"/>
              <a:gd name="connsiteX6" fmla="*/ 1937939 w 1938226"/>
              <a:gd name="connsiteY6" fmla="*/ 6774 h 2197239"/>
              <a:gd name="connsiteX7" fmla="*/ 1628521 w 1938226"/>
              <a:gd name="connsiteY7" fmla="*/ 0 h 2197239"/>
              <a:gd name="connsiteX8" fmla="*/ 1199006 w 1938226"/>
              <a:gd name="connsiteY8" fmla="*/ 78535 h 2197239"/>
              <a:gd name="connsiteX9" fmla="*/ 939645 w 1938226"/>
              <a:gd name="connsiteY9" fmla="*/ 181040 h 2197239"/>
              <a:gd name="connsiteX10" fmla="*/ 672940 w 1938226"/>
              <a:gd name="connsiteY10" fmla="*/ 281395 h 2197239"/>
              <a:gd name="connsiteX11" fmla="*/ 399721 w 1938226"/>
              <a:gd name="connsiteY11" fmla="*/ 460993 h 2197239"/>
              <a:gd name="connsiteX12" fmla="*/ 209071 w 1938226"/>
              <a:gd name="connsiteY12" fmla="*/ 592576 h 2197239"/>
              <a:gd name="connsiteX13" fmla="*/ 96233 w 1938226"/>
              <a:gd name="connsiteY13" fmla="*/ 703506 h 2197239"/>
              <a:gd name="connsiteX14" fmla="*/ 0 w 1938226"/>
              <a:gd name="connsiteY14" fmla="*/ 788786 h 2197239"/>
              <a:gd name="connsiteX0" fmla="*/ 0 w 1918081"/>
              <a:gd name="connsiteY0" fmla="*/ 776028 h 2197239"/>
              <a:gd name="connsiteX1" fmla="*/ 1389257 w 1918081"/>
              <a:gd name="connsiteY1" fmla="*/ 2197239 h 2197239"/>
              <a:gd name="connsiteX2" fmla="*/ 1514438 w 1918081"/>
              <a:gd name="connsiteY2" fmla="*/ 2104786 h 2197239"/>
              <a:gd name="connsiteX3" fmla="*/ 1658322 w 1918081"/>
              <a:gd name="connsiteY3" fmla="*/ 2026796 h 2197239"/>
              <a:gd name="connsiteX4" fmla="*/ 1790821 w 1918081"/>
              <a:gd name="connsiteY4" fmla="*/ 1997480 h 2197239"/>
              <a:gd name="connsiteX5" fmla="*/ 1908611 w 1918081"/>
              <a:gd name="connsiteY5" fmla="*/ 1986767 h 2197239"/>
              <a:gd name="connsiteX6" fmla="*/ 1917794 w 1918081"/>
              <a:gd name="connsiteY6" fmla="*/ 6774 h 2197239"/>
              <a:gd name="connsiteX7" fmla="*/ 1608376 w 1918081"/>
              <a:gd name="connsiteY7" fmla="*/ 0 h 2197239"/>
              <a:gd name="connsiteX8" fmla="*/ 1178861 w 1918081"/>
              <a:gd name="connsiteY8" fmla="*/ 78535 h 2197239"/>
              <a:gd name="connsiteX9" fmla="*/ 919500 w 1918081"/>
              <a:gd name="connsiteY9" fmla="*/ 181040 h 2197239"/>
              <a:gd name="connsiteX10" fmla="*/ 652795 w 1918081"/>
              <a:gd name="connsiteY10" fmla="*/ 281395 h 2197239"/>
              <a:gd name="connsiteX11" fmla="*/ 379576 w 1918081"/>
              <a:gd name="connsiteY11" fmla="*/ 460993 h 2197239"/>
              <a:gd name="connsiteX12" fmla="*/ 188926 w 1918081"/>
              <a:gd name="connsiteY12" fmla="*/ 592576 h 2197239"/>
              <a:gd name="connsiteX13" fmla="*/ 76088 w 1918081"/>
              <a:gd name="connsiteY13" fmla="*/ 703506 h 2197239"/>
              <a:gd name="connsiteX14" fmla="*/ 0 w 1918081"/>
              <a:gd name="connsiteY14" fmla="*/ 776028 h 2197239"/>
              <a:gd name="connsiteX0" fmla="*/ 0 w 1930918"/>
              <a:gd name="connsiteY0" fmla="*/ 792459 h 2197239"/>
              <a:gd name="connsiteX1" fmla="*/ 1402094 w 1930918"/>
              <a:gd name="connsiteY1" fmla="*/ 2197239 h 2197239"/>
              <a:gd name="connsiteX2" fmla="*/ 1527275 w 1930918"/>
              <a:gd name="connsiteY2" fmla="*/ 2104786 h 2197239"/>
              <a:gd name="connsiteX3" fmla="*/ 1671159 w 1930918"/>
              <a:gd name="connsiteY3" fmla="*/ 2026796 h 2197239"/>
              <a:gd name="connsiteX4" fmla="*/ 1803658 w 1930918"/>
              <a:gd name="connsiteY4" fmla="*/ 1997480 h 2197239"/>
              <a:gd name="connsiteX5" fmla="*/ 1921448 w 1930918"/>
              <a:gd name="connsiteY5" fmla="*/ 1986767 h 2197239"/>
              <a:gd name="connsiteX6" fmla="*/ 1930631 w 1930918"/>
              <a:gd name="connsiteY6" fmla="*/ 6774 h 2197239"/>
              <a:gd name="connsiteX7" fmla="*/ 1621213 w 1930918"/>
              <a:gd name="connsiteY7" fmla="*/ 0 h 2197239"/>
              <a:gd name="connsiteX8" fmla="*/ 1191698 w 1930918"/>
              <a:gd name="connsiteY8" fmla="*/ 78535 h 2197239"/>
              <a:gd name="connsiteX9" fmla="*/ 932337 w 1930918"/>
              <a:gd name="connsiteY9" fmla="*/ 181040 h 2197239"/>
              <a:gd name="connsiteX10" fmla="*/ 665632 w 1930918"/>
              <a:gd name="connsiteY10" fmla="*/ 281395 h 2197239"/>
              <a:gd name="connsiteX11" fmla="*/ 392413 w 1930918"/>
              <a:gd name="connsiteY11" fmla="*/ 460993 h 2197239"/>
              <a:gd name="connsiteX12" fmla="*/ 201763 w 1930918"/>
              <a:gd name="connsiteY12" fmla="*/ 592576 h 2197239"/>
              <a:gd name="connsiteX13" fmla="*/ 88925 w 1930918"/>
              <a:gd name="connsiteY13" fmla="*/ 703506 h 2197239"/>
              <a:gd name="connsiteX14" fmla="*/ 0 w 1930918"/>
              <a:gd name="connsiteY14" fmla="*/ 792459 h 2197239"/>
              <a:gd name="connsiteX0" fmla="*/ 0 w 1945525"/>
              <a:gd name="connsiteY0" fmla="*/ 781455 h 2197239"/>
              <a:gd name="connsiteX1" fmla="*/ 1416701 w 1945525"/>
              <a:gd name="connsiteY1" fmla="*/ 2197239 h 2197239"/>
              <a:gd name="connsiteX2" fmla="*/ 1541882 w 1945525"/>
              <a:gd name="connsiteY2" fmla="*/ 2104786 h 2197239"/>
              <a:gd name="connsiteX3" fmla="*/ 1685766 w 1945525"/>
              <a:gd name="connsiteY3" fmla="*/ 2026796 h 2197239"/>
              <a:gd name="connsiteX4" fmla="*/ 1818265 w 1945525"/>
              <a:gd name="connsiteY4" fmla="*/ 1997480 h 2197239"/>
              <a:gd name="connsiteX5" fmla="*/ 1936055 w 1945525"/>
              <a:gd name="connsiteY5" fmla="*/ 1986767 h 2197239"/>
              <a:gd name="connsiteX6" fmla="*/ 1945238 w 1945525"/>
              <a:gd name="connsiteY6" fmla="*/ 6774 h 2197239"/>
              <a:gd name="connsiteX7" fmla="*/ 1635820 w 1945525"/>
              <a:gd name="connsiteY7" fmla="*/ 0 h 2197239"/>
              <a:gd name="connsiteX8" fmla="*/ 1206305 w 1945525"/>
              <a:gd name="connsiteY8" fmla="*/ 78535 h 2197239"/>
              <a:gd name="connsiteX9" fmla="*/ 946944 w 1945525"/>
              <a:gd name="connsiteY9" fmla="*/ 181040 h 2197239"/>
              <a:gd name="connsiteX10" fmla="*/ 680239 w 1945525"/>
              <a:gd name="connsiteY10" fmla="*/ 281395 h 2197239"/>
              <a:gd name="connsiteX11" fmla="*/ 407020 w 1945525"/>
              <a:gd name="connsiteY11" fmla="*/ 460993 h 2197239"/>
              <a:gd name="connsiteX12" fmla="*/ 216370 w 1945525"/>
              <a:gd name="connsiteY12" fmla="*/ 592576 h 2197239"/>
              <a:gd name="connsiteX13" fmla="*/ 103532 w 1945525"/>
              <a:gd name="connsiteY13" fmla="*/ 703506 h 2197239"/>
              <a:gd name="connsiteX14" fmla="*/ 0 w 1945525"/>
              <a:gd name="connsiteY14" fmla="*/ 781455 h 2197239"/>
              <a:gd name="connsiteX0" fmla="*/ 0 w 1945525"/>
              <a:gd name="connsiteY0" fmla="*/ 781455 h 2197239"/>
              <a:gd name="connsiteX1" fmla="*/ 1416701 w 1945525"/>
              <a:gd name="connsiteY1" fmla="*/ 2197239 h 2197239"/>
              <a:gd name="connsiteX2" fmla="*/ 1541882 w 1945525"/>
              <a:gd name="connsiteY2" fmla="*/ 2104786 h 2197239"/>
              <a:gd name="connsiteX3" fmla="*/ 1685766 w 1945525"/>
              <a:gd name="connsiteY3" fmla="*/ 2026796 h 2197239"/>
              <a:gd name="connsiteX4" fmla="*/ 1818265 w 1945525"/>
              <a:gd name="connsiteY4" fmla="*/ 1997480 h 2197239"/>
              <a:gd name="connsiteX5" fmla="*/ 1936055 w 1945525"/>
              <a:gd name="connsiteY5" fmla="*/ 1986767 h 2197239"/>
              <a:gd name="connsiteX6" fmla="*/ 1945238 w 1945525"/>
              <a:gd name="connsiteY6" fmla="*/ 6774 h 2197239"/>
              <a:gd name="connsiteX7" fmla="*/ 1635820 w 1945525"/>
              <a:gd name="connsiteY7" fmla="*/ 0 h 2197239"/>
              <a:gd name="connsiteX8" fmla="*/ 1206305 w 1945525"/>
              <a:gd name="connsiteY8" fmla="*/ 78535 h 2197239"/>
              <a:gd name="connsiteX9" fmla="*/ 946944 w 1945525"/>
              <a:gd name="connsiteY9" fmla="*/ 181040 h 2197239"/>
              <a:gd name="connsiteX10" fmla="*/ 680239 w 1945525"/>
              <a:gd name="connsiteY10" fmla="*/ 281395 h 2197239"/>
              <a:gd name="connsiteX11" fmla="*/ 407020 w 1945525"/>
              <a:gd name="connsiteY11" fmla="*/ 460993 h 2197239"/>
              <a:gd name="connsiteX12" fmla="*/ 216370 w 1945525"/>
              <a:gd name="connsiteY12" fmla="*/ 592576 h 2197239"/>
              <a:gd name="connsiteX13" fmla="*/ 99882 w 1945525"/>
              <a:gd name="connsiteY13" fmla="*/ 699841 h 2197239"/>
              <a:gd name="connsiteX14" fmla="*/ 0 w 1945525"/>
              <a:gd name="connsiteY14" fmla="*/ 781455 h 2197239"/>
              <a:gd name="connsiteX0" fmla="*/ 0 w 1945525"/>
              <a:gd name="connsiteY0" fmla="*/ 781455 h 2197239"/>
              <a:gd name="connsiteX1" fmla="*/ 1416701 w 1945525"/>
              <a:gd name="connsiteY1" fmla="*/ 2197239 h 2197239"/>
              <a:gd name="connsiteX2" fmla="*/ 1541882 w 1945525"/>
              <a:gd name="connsiteY2" fmla="*/ 2104786 h 2197239"/>
              <a:gd name="connsiteX3" fmla="*/ 1685766 w 1945525"/>
              <a:gd name="connsiteY3" fmla="*/ 2026796 h 2197239"/>
              <a:gd name="connsiteX4" fmla="*/ 1818265 w 1945525"/>
              <a:gd name="connsiteY4" fmla="*/ 1997480 h 2197239"/>
              <a:gd name="connsiteX5" fmla="*/ 1936055 w 1945525"/>
              <a:gd name="connsiteY5" fmla="*/ 1986767 h 2197239"/>
              <a:gd name="connsiteX6" fmla="*/ 1945238 w 1945525"/>
              <a:gd name="connsiteY6" fmla="*/ 6774 h 2197239"/>
              <a:gd name="connsiteX7" fmla="*/ 1635820 w 1945525"/>
              <a:gd name="connsiteY7" fmla="*/ 0 h 2197239"/>
              <a:gd name="connsiteX8" fmla="*/ 1206305 w 1945525"/>
              <a:gd name="connsiteY8" fmla="*/ 78535 h 2197239"/>
              <a:gd name="connsiteX9" fmla="*/ 946944 w 1945525"/>
              <a:gd name="connsiteY9" fmla="*/ 181040 h 2197239"/>
              <a:gd name="connsiteX10" fmla="*/ 680239 w 1945525"/>
              <a:gd name="connsiteY10" fmla="*/ 281395 h 2197239"/>
              <a:gd name="connsiteX11" fmla="*/ 410701 w 1945525"/>
              <a:gd name="connsiteY11" fmla="*/ 450028 h 2197239"/>
              <a:gd name="connsiteX12" fmla="*/ 216370 w 1945525"/>
              <a:gd name="connsiteY12" fmla="*/ 592576 h 2197239"/>
              <a:gd name="connsiteX13" fmla="*/ 99882 w 1945525"/>
              <a:gd name="connsiteY13" fmla="*/ 699841 h 2197239"/>
              <a:gd name="connsiteX14" fmla="*/ 0 w 1945525"/>
              <a:gd name="connsiteY14" fmla="*/ 781455 h 2197239"/>
              <a:gd name="connsiteX0" fmla="*/ 0 w 1945525"/>
              <a:gd name="connsiteY0" fmla="*/ 781455 h 2197239"/>
              <a:gd name="connsiteX1" fmla="*/ 1416701 w 1945525"/>
              <a:gd name="connsiteY1" fmla="*/ 2197239 h 2197239"/>
              <a:gd name="connsiteX2" fmla="*/ 1541882 w 1945525"/>
              <a:gd name="connsiteY2" fmla="*/ 2104786 h 2197239"/>
              <a:gd name="connsiteX3" fmla="*/ 1685766 w 1945525"/>
              <a:gd name="connsiteY3" fmla="*/ 2026796 h 2197239"/>
              <a:gd name="connsiteX4" fmla="*/ 1818265 w 1945525"/>
              <a:gd name="connsiteY4" fmla="*/ 1997480 h 2197239"/>
              <a:gd name="connsiteX5" fmla="*/ 1936055 w 1945525"/>
              <a:gd name="connsiteY5" fmla="*/ 1986767 h 2197239"/>
              <a:gd name="connsiteX6" fmla="*/ 1945238 w 1945525"/>
              <a:gd name="connsiteY6" fmla="*/ 6774 h 2197239"/>
              <a:gd name="connsiteX7" fmla="*/ 1635820 w 1945525"/>
              <a:gd name="connsiteY7" fmla="*/ 0 h 2197239"/>
              <a:gd name="connsiteX8" fmla="*/ 1206305 w 1945525"/>
              <a:gd name="connsiteY8" fmla="*/ 78535 h 2197239"/>
              <a:gd name="connsiteX9" fmla="*/ 946944 w 1945525"/>
              <a:gd name="connsiteY9" fmla="*/ 181040 h 2197239"/>
              <a:gd name="connsiteX10" fmla="*/ 683890 w 1945525"/>
              <a:gd name="connsiteY10" fmla="*/ 285062 h 2197239"/>
              <a:gd name="connsiteX11" fmla="*/ 410701 w 1945525"/>
              <a:gd name="connsiteY11" fmla="*/ 450028 h 2197239"/>
              <a:gd name="connsiteX12" fmla="*/ 216370 w 1945525"/>
              <a:gd name="connsiteY12" fmla="*/ 592576 h 2197239"/>
              <a:gd name="connsiteX13" fmla="*/ 99882 w 1945525"/>
              <a:gd name="connsiteY13" fmla="*/ 699841 h 2197239"/>
              <a:gd name="connsiteX14" fmla="*/ 0 w 1945525"/>
              <a:gd name="connsiteY14" fmla="*/ 781455 h 2197239"/>
              <a:gd name="connsiteX0" fmla="*/ 0 w 1945525"/>
              <a:gd name="connsiteY0" fmla="*/ 781455 h 2197239"/>
              <a:gd name="connsiteX1" fmla="*/ 1416701 w 1945525"/>
              <a:gd name="connsiteY1" fmla="*/ 2197239 h 2197239"/>
              <a:gd name="connsiteX2" fmla="*/ 1541882 w 1945525"/>
              <a:gd name="connsiteY2" fmla="*/ 2104786 h 2197239"/>
              <a:gd name="connsiteX3" fmla="*/ 1685766 w 1945525"/>
              <a:gd name="connsiteY3" fmla="*/ 2026796 h 2197239"/>
              <a:gd name="connsiteX4" fmla="*/ 1818265 w 1945525"/>
              <a:gd name="connsiteY4" fmla="*/ 1997480 h 2197239"/>
              <a:gd name="connsiteX5" fmla="*/ 1936055 w 1945525"/>
              <a:gd name="connsiteY5" fmla="*/ 1986767 h 2197239"/>
              <a:gd name="connsiteX6" fmla="*/ 1945238 w 1945525"/>
              <a:gd name="connsiteY6" fmla="*/ 6774 h 2197239"/>
              <a:gd name="connsiteX7" fmla="*/ 1635820 w 1945525"/>
              <a:gd name="connsiteY7" fmla="*/ 0 h 2197239"/>
              <a:gd name="connsiteX8" fmla="*/ 1206305 w 1945525"/>
              <a:gd name="connsiteY8" fmla="*/ 78535 h 2197239"/>
              <a:gd name="connsiteX9" fmla="*/ 946960 w 1945525"/>
              <a:gd name="connsiteY9" fmla="*/ 173724 h 2197239"/>
              <a:gd name="connsiteX10" fmla="*/ 683890 w 1945525"/>
              <a:gd name="connsiteY10" fmla="*/ 285062 h 2197239"/>
              <a:gd name="connsiteX11" fmla="*/ 410701 w 1945525"/>
              <a:gd name="connsiteY11" fmla="*/ 450028 h 2197239"/>
              <a:gd name="connsiteX12" fmla="*/ 216370 w 1945525"/>
              <a:gd name="connsiteY12" fmla="*/ 592576 h 2197239"/>
              <a:gd name="connsiteX13" fmla="*/ 99882 w 1945525"/>
              <a:gd name="connsiteY13" fmla="*/ 699841 h 2197239"/>
              <a:gd name="connsiteX14" fmla="*/ 0 w 1945525"/>
              <a:gd name="connsiteY14" fmla="*/ 781455 h 2197239"/>
              <a:gd name="connsiteX0" fmla="*/ 0 w 1947374"/>
              <a:gd name="connsiteY0" fmla="*/ 798452 h 2214236"/>
              <a:gd name="connsiteX1" fmla="*/ 1416701 w 1947374"/>
              <a:gd name="connsiteY1" fmla="*/ 2214236 h 2214236"/>
              <a:gd name="connsiteX2" fmla="*/ 1541882 w 1947374"/>
              <a:gd name="connsiteY2" fmla="*/ 2121783 h 2214236"/>
              <a:gd name="connsiteX3" fmla="*/ 1685766 w 1947374"/>
              <a:gd name="connsiteY3" fmla="*/ 2043793 h 2214236"/>
              <a:gd name="connsiteX4" fmla="*/ 1818265 w 1947374"/>
              <a:gd name="connsiteY4" fmla="*/ 2014477 h 2214236"/>
              <a:gd name="connsiteX5" fmla="*/ 1936055 w 1947374"/>
              <a:gd name="connsiteY5" fmla="*/ 2003764 h 2214236"/>
              <a:gd name="connsiteX6" fmla="*/ 1947118 w 1947374"/>
              <a:gd name="connsiteY6" fmla="*/ 0 h 2214236"/>
              <a:gd name="connsiteX7" fmla="*/ 1635820 w 1947374"/>
              <a:gd name="connsiteY7" fmla="*/ 16997 h 2214236"/>
              <a:gd name="connsiteX8" fmla="*/ 1206305 w 1947374"/>
              <a:gd name="connsiteY8" fmla="*/ 95532 h 2214236"/>
              <a:gd name="connsiteX9" fmla="*/ 946960 w 1947374"/>
              <a:gd name="connsiteY9" fmla="*/ 190721 h 2214236"/>
              <a:gd name="connsiteX10" fmla="*/ 683890 w 1947374"/>
              <a:gd name="connsiteY10" fmla="*/ 302059 h 2214236"/>
              <a:gd name="connsiteX11" fmla="*/ 410701 w 1947374"/>
              <a:gd name="connsiteY11" fmla="*/ 467025 h 2214236"/>
              <a:gd name="connsiteX12" fmla="*/ 216370 w 1947374"/>
              <a:gd name="connsiteY12" fmla="*/ 609573 h 2214236"/>
              <a:gd name="connsiteX13" fmla="*/ 99882 w 1947374"/>
              <a:gd name="connsiteY13" fmla="*/ 716838 h 2214236"/>
              <a:gd name="connsiteX14" fmla="*/ 0 w 1947374"/>
              <a:gd name="connsiteY14" fmla="*/ 798452 h 2214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47374" h="2214236">
                <a:moveTo>
                  <a:pt x="0" y="798452"/>
                </a:moveTo>
                <a:lnTo>
                  <a:pt x="1416701" y="2214236"/>
                </a:lnTo>
                <a:lnTo>
                  <a:pt x="1541882" y="2121783"/>
                </a:lnTo>
                <a:lnTo>
                  <a:pt x="1685766" y="2043793"/>
                </a:lnTo>
                <a:cubicBezTo>
                  <a:pt x="1730533" y="2038290"/>
                  <a:pt x="1773498" y="2019980"/>
                  <a:pt x="1818265" y="2014477"/>
                </a:cubicBezTo>
                <a:lnTo>
                  <a:pt x="1936055" y="2003764"/>
                </a:lnTo>
                <a:cubicBezTo>
                  <a:pt x="1933604" y="1355337"/>
                  <a:pt x="1949569" y="648427"/>
                  <a:pt x="1947118" y="0"/>
                </a:cubicBezTo>
                <a:lnTo>
                  <a:pt x="1635820" y="16997"/>
                </a:lnTo>
                <a:lnTo>
                  <a:pt x="1206305" y="95532"/>
                </a:lnTo>
                <a:lnTo>
                  <a:pt x="946960" y="190721"/>
                </a:lnTo>
                <a:lnTo>
                  <a:pt x="683890" y="302059"/>
                </a:lnTo>
                <a:lnTo>
                  <a:pt x="410701" y="467025"/>
                </a:lnTo>
                <a:lnTo>
                  <a:pt x="216370" y="609573"/>
                </a:lnTo>
                <a:lnTo>
                  <a:pt x="99882" y="716838"/>
                </a:lnTo>
                <a:lnTo>
                  <a:pt x="0" y="798452"/>
                </a:lnTo>
                <a:close/>
              </a:path>
            </a:pathLst>
          </a:custGeom>
          <a:solidFill>
            <a:srgbClr val="FAF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Minimizing" hidden="1">
            <a:extLst>
              <a:ext uri="{FF2B5EF4-FFF2-40B4-BE49-F238E27FC236}">
                <a16:creationId xmlns:a16="http://schemas.microsoft.com/office/drawing/2014/main" id="{8DAEB58A-C156-492D-9172-34168BC7D136}"/>
              </a:ext>
            </a:extLst>
          </p:cNvPr>
          <p:cNvSpPr>
            <a:spLocks noChangeAspect="1"/>
          </p:cNvSpPr>
          <p:nvPr/>
        </p:nvSpPr>
        <p:spPr>
          <a:xfrm rot="10800000">
            <a:off x="5305929" y="3717756"/>
            <a:ext cx="1592785" cy="1830353"/>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3554"/>
              <a:gd name="connsiteY0" fmla="*/ 786686 h 2182349"/>
              <a:gd name="connsiteX1" fmla="*/ 1414914 w 1963554"/>
              <a:gd name="connsiteY1" fmla="*/ 2182349 h 2182349"/>
              <a:gd name="connsiteX2" fmla="*/ 1674796 w 1963554"/>
              <a:gd name="connsiteY2" fmla="*/ 2028345 h 2182349"/>
              <a:gd name="connsiteX3" fmla="*/ 1963554 w 1963554"/>
              <a:gd name="connsiteY3" fmla="*/ 1960968 h 2182349"/>
              <a:gd name="connsiteX4" fmla="*/ 1883378 w 1963554"/>
              <a:gd name="connsiteY4" fmla="*/ 0 h 2182349"/>
              <a:gd name="connsiteX5" fmla="*/ 1626670 w 1963554"/>
              <a:gd name="connsiteY5" fmla="*/ 7040 h 2182349"/>
              <a:gd name="connsiteX6" fmla="*/ 1357163 w 1963554"/>
              <a:gd name="connsiteY6" fmla="*/ 55166 h 2182349"/>
              <a:gd name="connsiteX7" fmla="*/ 1155032 w 1963554"/>
              <a:gd name="connsiteY7" fmla="*/ 112918 h 2182349"/>
              <a:gd name="connsiteX8" fmla="*/ 943276 w 1963554"/>
              <a:gd name="connsiteY8" fmla="*/ 189920 h 2182349"/>
              <a:gd name="connsiteX9" fmla="*/ 693019 w 1963554"/>
              <a:gd name="connsiteY9" fmla="*/ 295798 h 2182349"/>
              <a:gd name="connsiteX10" fmla="*/ 423512 w 1963554"/>
              <a:gd name="connsiteY10" fmla="*/ 449802 h 2182349"/>
              <a:gd name="connsiteX11" fmla="*/ 231007 w 1963554"/>
              <a:gd name="connsiteY11" fmla="*/ 594181 h 2182349"/>
              <a:gd name="connsiteX12" fmla="*/ 96253 w 1963554"/>
              <a:gd name="connsiteY12" fmla="*/ 690433 h 2182349"/>
              <a:gd name="connsiteX13" fmla="*/ 0 w 1963554"/>
              <a:gd name="connsiteY13" fmla="*/ 786686 h 2182349"/>
              <a:gd name="connsiteX0" fmla="*/ 0 w 1937690"/>
              <a:gd name="connsiteY0" fmla="*/ 786686 h 2182349"/>
              <a:gd name="connsiteX1" fmla="*/ 1414914 w 1937690"/>
              <a:gd name="connsiteY1" fmla="*/ 2182349 h 2182349"/>
              <a:gd name="connsiteX2" fmla="*/ 1674796 w 1937690"/>
              <a:gd name="connsiteY2" fmla="*/ 2028345 h 2182349"/>
              <a:gd name="connsiteX3" fmla="*/ 1937690 w 1937690"/>
              <a:gd name="connsiteY3" fmla="*/ 2002350 h 2182349"/>
              <a:gd name="connsiteX4" fmla="*/ 1883378 w 1937690"/>
              <a:gd name="connsiteY4" fmla="*/ 0 h 2182349"/>
              <a:gd name="connsiteX5" fmla="*/ 1626670 w 1937690"/>
              <a:gd name="connsiteY5" fmla="*/ 7040 h 2182349"/>
              <a:gd name="connsiteX6" fmla="*/ 1357163 w 1937690"/>
              <a:gd name="connsiteY6" fmla="*/ 55166 h 2182349"/>
              <a:gd name="connsiteX7" fmla="*/ 1155032 w 1937690"/>
              <a:gd name="connsiteY7" fmla="*/ 112918 h 2182349"/>
              <a:gd name="connsiteX8" fmla="*/ 943276 w 1937690"/>
              <a:gd name="connsiteY8" fmla="*/ 189920 h 2182349"/>
              <a:gd name="connsiteX9" fmla="*/ 693019 w 1937690"/>
              <a:gd name="connsiteY9" fmla="*/ 295798 h 2182349"/>
              <a:gd name="connsiteX10" fmla="*/ 423512 w 1937690"/>
              <a:gd name="connsiteY10" fmla="*/ 449802 h 2182349"/>
              <a:gd name="connsiteX11" fmla="*/ 231007 w 1937690"/>
              <a:gd name="connsiteY11" fmla="*/ 594181 h 2182349"/>
              <a:gd name="connsiteX12" fmla="*/ 96253 w 1937690"/>
              <a:gd name="connsiteY12" fmla="*/ 690433 h 2182349"/>
              <a:gd name="connsiteX13" fmla="*/ 0 w 1937690"/>
              <a:gd name="connsiteY13" fmla="*/ 786686 h 2182349"/>
              <a:gd name="connsiteX0" fmla="*/ 0 w 1937690"/>
              <a:gd name="connsiteY0" fmla="*/ 786686 h 2182349"/>
              <a:gd name="connsiteX1" fmla="*/ 1414914 w 1937690"/>
              <a:gd name="connsiteY1" fmla="*/ 2182349 h 2182349"/>
              <a:gd name="connsiteX2" fmla="*/ 1667037 w 1937690"/>
              <a:gd name="connsiteY2" fmla="*/ 2059381 h 2182349"/>
              <a:gd name="connsiteX3" fmla="*/ 1937690 w 1937690"/>
              <a:gd name="connsiteY3" fmla="*/ 2002350 h 2182349"/>
              <a:gd name="connsiteX4" fmla="*/ 1883378 w 1937690"/>
              <a:gd name="connsiteY4" fmla="*/ 0 h 2182349"/>
              <a:gd name="connsiteX5" fmla="*/ 1626670 w 1937690"/>
              <a:gd name="connsiteY5" fmla="*/ 7040 h 2182349"/>
              <a:gd name="connsiteX6" fmla="*/ 1357163 w 1937690"/>
              <a:gd name="connsiteY6" fmla="*/ 55166 h 2182349"/>
              <a:gd name="connsiteX7" fmla="*/ 1155032 w 1937690"/>
              <a:gd name="connsiteY7" fmla="*/ 112918 h 2182349"/>
              <a:gd name="connsiteX8" fmla="*/ 943276 w 1937690"/>
              <a:gd name="connsiteY8" fmla="*/ 189920 h 2182349"/>
              <a:gd name="connsiteX9" fmla="*/ 693019 w 1937690"/>
              <a:gd name="connsiteY9" fmla="*/ 295798 h 2182349"/>
              <a:gd name="connsiteX10" fmla="*/ 423512 w 1937690"/>
              <a:gd name="connsiteY10" fmla="*/ 449802 h 2182349"/>
              <a:gd name="connsiteX11" fmla="*/ 231007 w 1937690"/>
              <a:gd name="connsiteY11" fmla="*/ 594181 h 2182349"/>
              <a:gd name="connsiteX12" fmla="*/ 96253 w 1937690"/>
              <a:gd name="connsiteY12" fmla="*/ 690433 h 2182349"/>
              <a:gd name="connsiteX13" fmla="*/ 0 w 1937690"/>
              <a:gd name="connsiteY13" fmla="*/ 786686 h 2182349"/>
              <a:gd name="connsiteX0" fmla="*/ 0 w 1937690"/>
              <a:gd name="connsiteY0" fmla="*/ 786686 h 2208213"/>
              <a:gd name="connsiteX1" fmla="*/ 1427847 w 1937690"/>
              <a:gd name="connsiteY1" fmla="*/ 2208213 h 2208213"/>
              <a:gd name="connsiteX2" fmla="*/ 1667037 w 1937690"/>
              <a:gd name="connsiteY2" fmla="*/ 2059381 h 2208213"/>
              <a:gd name="connsiteX3" fmla="*/ 1937690 w 1937690"/>
              <a:gd name="connsiteY3" fmla="*/ 2002350 h 2208213"/>
              <a:gd name="connsiteX4" fmla="*/ 1883378 w 1937690"/>
              <a:gd name="connsiteY4" fmla="*/ 0 h 2208213"/>
              <a:gd name="connsiteX5" fmla="*/ 1626670 w 1937690"/>
              <a:gd name="connsiteY5" fmla="*/ 7040 h 2208213"/>
              <a:gd name="connsiteX6" fmla="*/ 1357163 w 1937690"/>
              <a:gd name="connsiteY6" fmla="*/ 55166 h 2208213"/>
              <a:gd name="connsiteX7" fmla="*/ 1155032 w 1937690"/>
              <a:gd name="connsiteY7" fmla="*/ 112918 h 2208213"/>
              <a:gd name="connsiteX8" fmla="*/ 943276 w 1937690"/>
              <a:gd name="connsiteY8" fmla="*/ 189920 h 2208213"/>
              <a:gd name="connsiteX9" fmla="*/ 693019 w 1937690"/>
              <a:gd name="connsiteY9" fmla="*/ 295798 h 2208213"/>
              <a:gd name="connsiteX10" fmla="*/ 423512 w 1937690"/>
              <a:gd name="connsiteY10" fmla="*/ 449802 h 2208213"/>
              <a:gd name="connsiteX11" fmla="*/ 231007 w 1937690"/>
              <a:gd name="connsiteY11" fmla="*/ 594181 h 2208213"/>
              <a:gd name="connsiteX12" fmla="*/ 96253 w 1937690"/>
              <a:gd name="connsiteY12" fmla="*/ 690433 h 2208213"/>
              <a:gd name="connsiteX13" fmla="*/ 0 w 1937690"/>
              <a:gd name="connsiteY13" fmla="*/ 786686 h 2208213"/>
              <a:gd name="connsiteX0" fmla="*/ 0 w 1937690"/>
              <a:gd name="connsiteY0" fmla="*/ 786686 h 2208213"/>
              <a:gd name="connsiteX1" fmla="*/ 1427847 w 1937690"/>
              <a:gd name="connsiteY1" fmla="*/ 2208213 h 2208213"/>
              <a:gd name="connsiteX2" fmla="*/ 1667037 w 1937690"/>
              <a:gd name="connsiteY2" fmla="*/ 2059381 h 2208213"/>
              <a:gd name="connsiteX3" fmla="*/ 1937690 w 1937690"/>
              <a:gd name="connsiteY3" fmla="*/ 2002350 h 2208213"/>
              <a:gd name="connsiteX4" fmla="*/ 1883378 w 1937690"/>
              <a:gd name="connsiteY4" fmla="*/ 0 h 2208213"/>
              <a:gd name="connsiteX5" fmla="*/ 1626670 w 1937690"/>
              <a:gd name="connsiteY5" fmla="*/ 7040 h 2208213"/>
              <a:gd name="connsiteX6" fmla="*/ 1357163 w 1937690"/>
              <a:gd name="connsiteY6" fmla="*/ 55166 h 2208213"/>
              <a:gd name="connsiteX7" fmla="*/ 1155032 w 1937690"/>
              <a:gd name="connsiteY7" fmla="*/ 112918 h 2208213"/>
              <a:gd name="connsiteX8" fmla="*/ 943276 w 1937690"/>
              <a:gd name="connsiteY8" fmla="*/ 189920 h 2208213"/>
              <a:gd name="connsiteX9" fmla="*/ 693019 w 1937690"/>
              <a:gd name="connsiteY9" fmla="*/ 295798 h 2208213"/>
              <a:gd name="connsiteX10" fmla="*/ 423512 w 1937690"/>
              <a:gd name="connsiteY10" fmla="*/ 449802 h 2208213"/>
              <a:gd name="connsiteX11" fmla="*/ 231007 w 1937690"/>
              <a:gd name="connsiteY11" fmla="*/ 594181 h 2208213"/>
              <a:gd name="connsiteX12" fmla="*/ 96253 w 1937690"/>
              <a:gd name="connsiteY12" fmla="*/ 690433 h 2208213"/>
              <a:gd name="connsiteX13" fmla="*/ 0 w 1937690"/>
              <a:gd name="connsiteY13" fmla="*/ 786686 h 2208213"/>
              <a:gd name="connsiteX0" fmla="*/ 0 w 1916999"/>
              <a:gd name="connsiteY0" fmla="*/ 815135 h 2208213"/>
              <a:gd name="connsiteX1" fmla="*/ 1407156 w 1916999"/>
              <a:gd name="connsiteY1" fmla="*/ 2208213 h 2208213"/>
              <a:gd name="connsiteX2" fmla="*/ 1646346 w 1916999"/>
              <a:gd name="connsiteY2" fmla="*/ 2059381 h 2208213"/>
              <a:gd name="connsiteX3" fmla="*/ 1916999 w 1916999"/>
              <a:gd name="connsiteY3" fmla="*/ 2002350 h 2208213"/>
              <a:gd name="connsiteX4" fmla="*/ 1862687 w 1916999"/>
              <a:gd name="connsiteY4" fmla="*/ 0 h 2208213"/>
              <a:gd name="connsiteX5" fmla="*/ 1605979 w 1916999"/>
              <a:gd name="connsiteY5" fmla="*/ 7040 h 2208213"/>
              <a:gd name="connsiteX6" fmla="*/ 1336472 w 1916999"/>
              <a:gd name="connsiteY6" fmla="*/ 55166 h 2208213"/>
              <a:gd name="connsiteX7" fmla="*/ 1134341 w 1916999"/>
              <a:gd name="connsiteY7" fmla="*/ 112918 h 2208213"/>
              <a:gd name="connsiteX8" fmla="*/ 922585 w 1916999"/>
              <a:gd name="connsiteY8" fmla="*/ 189920 h 2208213"/>
              <a:gd name="connsiteX9" fmla="*/ 672328 w 1916999"/>
              <a:gd name="connsiteY9" fmla="*/ 295798 h 2208213"/>
              <a:gd name="connsiteX10" fmla="*/ 402821 w 1916999"/>
              <a:gd name="connsiteY10" fmla="*/ 449802 h 2208213"/>
              <a:gd name="connsiteX11" fmla="*/ 210316 w 1916999"/>
              <a:gd name="connsiteY11" fmla="*/ 594181 h 2208213"/>
              <a:gd name="connsiteX12" fmla="*/ 75562 w 1916999"/>
              <a:gd name="connsiteY12" fmla="*/ 690433 h 2208213"/>
              <a:gd name="connsiteX13" fmla="*/ 0 w 1916999"/>
              <a:gd name="connsiteY13" fmla="*/ 815135 h 2208213"/>
              <a:gd name="connsiteX0" fmla="*/ 0 w 1916999"/>
              <a:gd name="connsiteY0" fmla="*/ 815135 h 2208213"/>
              <a:gd name="connsiteX1" fmla="*/ 1407156 w 1916999"/>
              <a:gd name="connsiteY1" fmla="*/ 2208213 h 2208213"/>
              <a:gd name="connsiteX2" fmla="*/ 1646346 w 1916999"/>
              <a:gd name="connsiteY2" fmla="*/ 2059381 h 2208213"/>
              <a:gd name="connsiteX3" fmla="*/ 1916999 w 1916999"/>
              <a:gd name="connsiteY3" fmla="*/ 2002350 h 2208213"/>
              <a:gd name="connsiteX4" fmla="*/ 1862687 w 1916999"/>
              <a:gd name="connsiteY4" fmla="*/ 0 h 2208213"/>
              <a:gd name="connsiteX5" fmla="*/ 1605979 w 1916999"/>
              <a:gd name="connsiteY5" fmla="*/ 7040 h 2208213"/>
              <a:gd name="connsiteX6" fmla="*/ 1336472 w 1916999"/>
              <a:gd name="connsiteY6" fmla="*/ 55166 h 2208213"/>
              <a:gd name="connsiteX7" fmla="*/ 1134341 w 1916999"/>
              <a:gd name="connsiteY7" fmla="*/ 112918 h 2208213"/>
              <a:gd name="connsiteX8" fmla="*/ 922585 w 1916999"/>
              <a:gd name="connsiteY8" fmla="*/ 189920 h 2208213"/>
              <a:gd name="connsiteX9" fmla="*/ 672328 w 1916999"/>
              <a:gd name="connsiteY9" fmla="*/ 295798 h 2208213"/>
              <a:gd name="connsiteX10" fmla="*/ 402821 w 1916999"/>
              <a:gd name="connsiteY10" fmla="*/ 449802 h 2208213"/>
              <a:gd name="connsiteX11" fmla="*/ 210316 w 1916999"/>
              <a:gd name="connsiteY11" fmla="*/ 594181 h 2208213"/>
              <a:gd name="connsiteX12" fmla="*/ 93666 w 1916999"/>
              <a:gd name="connsiteY12" fmla="*/ 700778 h 2208213"/>
              <a:gd name="connsiteX13" fmla="*/ 0 w 1916999"/>
              <a:gd name="connsiteY13" fmla="*/ 815135 h 2208213"/>
              <a:gd name="connsiteX0" fmla="*/ 0 w 1916999"/>
              <a:gd name="connsiteY0" fmla="*/ 815135 h 2208213"/>
              <a:gd name="connsiteX1" fmla="*/ 1407156 w 1916999"/>
              <a:gd name="connsiteY1" fmla="*/ 2208213 h 2208213"/>
              <a:gd name="connsiteX2" fmla="*/ 1646346 w 1916999"/>
              <a:gd name="connsiteY2" fmla="*/ 2059381 h 2208213"/>
              <a:gd name="connsiteX3" fmla="*/ 1916999 w 1916999"/>
              <a:gd name="connsiteY3" fmla="*/ 2002350 h 2208213"/>
              <a:gd name="connsiteX4" fmla="*/ 1862687 w 1916999"/>
              <a:gd name="connsiteY4" fmla="*/ 0 h 2208213"/>
              <a:gd name="connsiteX5" fmla="*/ 1605979 w 1916999"/>
              <a:gd name="connsiteY5" fmla="*/ 7040 h 2208213"/>
              <a:gd name="connsiteX6" fmla="*/ 1336472 w 1916999"/>
              <a:gd name="connsiteY6" fmla="*/ 55166 h 2208213"/>
              <a:gd name="connsiteX7" fmla="*/ 1134341 w 1916999"/>
              <a:gd name="connsiteY7" fmla="*/ 112918 h 2208213"/>
              <a:gd name="connsiteX8" fmla="*/ 922585 w 1916999"/>
              <a:gd name="connsiteY8" fmla="*/ 189920 h 2208213"/>
              <a:gd name="connsiteX9" fmla="*/ 672328 w 1916999"/>
              <a:gd name="connsiteY9" fmla="*/ 295798 h 2208213"/>
              <a:gd name="connsiteX10" fmla="*/ 410580 w 1916999"/>
              <a:gd name="connsiteY10" fmla="*/ 460148 h 2208213"/>
              <a:gd name="connsiteX11" fmla="*/ 210316 w 1916999"/>
              <a:gd name="connsiteY11" fmla="*/ 594181 h 2208213"/>
              <a:gd name="connsiteX12" fmla="*/ 93666 w 1916999"/>
              <a:gd name="connsiteY12" fmla="*/ 700778 h 2208213"/>
              <a:gd name="connsiteX13" fmla="*/ 0 w 1916999"/>
              <a:gd name="connsiteY13" fmla="*/ 815135 h 2208213"/>
              <a:gd name="connsiteX0" fmla="*/ 0 w 1916999"/>
              <a:gd name="connsiteY0" fmla="*/ 815135 h 2208213"/>
              <a:gd name="connsiteX1" fmla="*/ 1407156 w 1916999"/>
              <a:gd name="connsiteY1" fmla="*/ 2208213 h 2208213"/>
              <a:gd name="connsiteX2" fmla="*/ 1646346 w 1916999"/>
              <a:gd name="connsiteY2" fmla="*/ 2059381 h 2208213"/>
              <a:gd name="connsiteX3" fmla="*/ 1916999 w 1916999"/>
              <a:gd name="connsiteY3" fmla="*/ 2002350 h 2208213"/>
              <a:gd name="connsiteX4" fmla="*/ 1862687 w 1916999"/>
              <a:gd name="connsiteY4" fmla="*/ 0 h 2208213"/>
              <a:gd name="connsiteX5" fmla="*/ 1605979 w 1916999"/>
              <a:gd name="connsiteY5" fmla="*/ 7040 h 2208213"/>
              <a:gd name="connsiteX6" fmla="*/ 1336472 w 1916999"/>
              <a:gd name="connsiteY6" fmla="*/ 55166 h 2208213"/>
              <a:gd name="connsiteX7" fmla="*/ 1134341 w 1916999"/>
              <a:gd name="connsiteY7" fmla="*/ 112918 h 2208213"/>
              <a:gd name="connsiteX8" fmla="*/ 922585 w 1916999"/>
              <a:gd name="connsiteY8" fmla="*/ 189920 h 2208213"/>
              <a:gd name="connsiteX9" fmla="*/ 672328 w 1916999"/>
              <a:gd name="connsiteY9" fmla="*/ 295798 h 2208213"/>
              <a:gd name="connsiteX10" fmla="*/ 410580 w 1916999"/>
              <a:gd name="connsiteY10" fmla="*/ 460148 h 2208213"/>
              <a:gd name="connsiteX11" fmla="*/ 233594 w 1916999"/>
              <a:gd name="connsiteY11" fmla="*/ 609698 h 2208213"/>
              <a:gd name="connsiteX12" fmla="*/ 93666 w 1916999"/>
              <a:gd name="connsiteY12" fmla="*/ 700778 h 2208213"/>
              <a:gd name="connsiteX13" fmla="*/ 0 w 1916999"/>
              <a:gd name="connsiteY13" fmla="*/ 815135 h 2208213"/>
              <a:gd name="connsiteX0" fmla="*/ 0 w 1916999"/>
              <a:gd name="connsiteY0" fmla="*/ 815135 h 2208213"/>
              <a:gd name="connsiteX1" fmla="*/ 1407156 w 1916999"/>
              <a:gd name="connsiteY1" fmla="*/ 2208213 h 2208213"/>
              <a:gd name="connsiteX2" fmla="*/ 1646346 w 1916999"/>
              <a:gd name="connsiteY2" fmla="*/ 2059381 h 2208213"/>
              <a:gd name="connsiteX3" fmla="*/ 1916999 w 1916999"/>
              <a:gd name="connsiteY3" fmla="*/ 2002350 h 2208213"/>
              <a:gd name="connsiteX4" fmla="*/ 1862687 w 1916999"/>
              <a:gd name="connsiteY4" fmla="*/ 0 h 2208213"/>
              <a:gd name="connsiteX5" fmla="*/ 1605979 w 1916999"/>
              <a:gd name="connsiteY5" fmla="*/ 7040 h 2208213"/>
              <a:gd name="connsiteX6" fmla="*/ 1336472 w 1916999"/>
              <a:gd name="connsiteY6" fmla="*/ 55166 h 2208213"/>
              <a:gd name="connsiteX7" fmla="*/ 1134341 w 1916999"/>
              <a:gd name="connsiteY7" fmla="*/ 112918 h 2208213"/>
              <a:gd name="connsiteX8" fmla="*/ 922585 w 1916999"/>
              <a:gd name="connsiteY8" fmla="*/ 189920 h 2208213"/>
              <a:gd name="connsiteX9" fmla="*/ 672328 w 1916999"/>
              <a:gd name="connsiteY9" fmla="*/ 295798 h 2208213"/>
              <a:gd name="connsiteX10" fmla="*/ 410580 w 1916999"/>
              <a:gd name="connsiteY10" fmla="*/ 460148 h 2208213"/>
              <a:gd name="connsiteX11" fmla="*/ 233594 w 1916999"/>
              <a:gd name="connsiteY11" fmla="*/ 609698 h 2208213"/>
              <a:gd name="connsiteX12" fmla="*/ 93666 w 1916999"/>
              <a:gd name="connsiteY12" fmla="*/ 700778 h 2208213"/>
              <a:gd name="connsiteX13" fmla="*/ 0 w 1916999"/>
              <a:gd name="connsiteY13" fmla="*/ 815135 h 2208213"/>
              <a:gd name="connsiteX0" fmla="*/ 0 w 1916999"/>
              <a:gd name="connsiteY0" fmla="*/ 815135 h 2208213"/>
              <a:gd name="connsiteX1" fmla="*/ 1407156 w 1916999"/>
              <a:gd name="connsiteY1" fmla="*/ 2208213 h 2208213"/>
              <a:gd name="connsiteX2" fmla="*/ 1646346 w 1916999"/>
              <a:gd name="connsiteY2" fmla="*/ 2059381 h 2208213"/>
              <a:gd name="connsiteX3" fmla="*/ 1916999 w 1916999"/>
              <a:gd name="connsiteY3" fmla="*/ 2002350 h 2208213"/>
              <a:gd name="connsiteX4" fmla="*/ 1862687 w 1916999"/>
              <a:gd name="connsiteY4" fmla="*/ 0 h 2208213"/>
              <a:gd name="connsiteX5" fmla="*/ 1605979 w 1916999"/>
              <a:gd name="connsiteY5" fmla="*/ 7040 h 2208213"/>
              <a:gd name="connsiteX6" fmla="*/ 1336472 w 1916999"/>
              <a:gd name="connsiteY6" fmla="*/ 55166 h 2208213"/>
              <a:gd name="connsiteX7" fmla="*/ 1134341 w 1916999"/>
              <a:gd name="connsiteY7" fmla="*/ 112918 h 2208213"/>
              <a:gd name="connsiteX8" fmla="*/ 922585 w 1916999"/>
              <a:gd name="connsiteY8" fmla="*/ 189920 h 2208213"/>
              <a:gd name="connsiteX9" fmla="*/ 672328 w 1916999"/>
              <a:gd name="connsiteY9" fmla="*/ 295798 h 2208213"/>
              <a:gd name="connsiteX10" fmla="*/ 410580 w 1916999"/>
              <a:gd name="connsiteY10" fmla="*/ 460148 h 2208213"/>
              <a:gd name="connsiteX11" fmla="*/ 233594 w 1916999"/>
              <a:gd name="connsiteY11" fmla="*/ 609698 h 2208213"/>
              <a:gd name="connsiteX12" fmla="*/ 93666 w 1916999"/>
              <a:gd name="connsiteY12" fmla="*/ 700778 h 2208213"/>
              <a:gd name="connsiteX13" fmla="*/ 0 w 1916999"/>
              <a:gd name="connsiteY13" fmla="*/ 815135 h 2208213"/>
              <a:gd name="connsiteX0" fmla="*/ 0 w 1916999"/>
              <a:gd name="connsiteY0" fmla="*/ 815135 h 2208213"/>
              <a:gd name="connsiteX1" fmla="*/ 1407156 w 1916999"/>
              <a:gd name="connsiteY1" fmla="*/ 2208213 h 2208213"/>
              <a:gd name="connsiteX2" fmla="*/ 1646346 w 1916999"/>
              <a:gd name="connsiteY2" fmla="*/ 2059381 h 2208213"/>
              <a:gd name="connsiteX3" fmla="*/ 1916999 w 1916999"/>
              <a:gd name="connsiteY3" fmla="*/ 2002350 h 2208213"/>
              <a:gd name="connsiteX4" fmla="*/ 1862687 w 1916999"/>
              <a:gd name="connsiteY4" fmla="*/ 0 h 2208213"/>
              <a:gd name="connsiteX5" fmla="*/ 1605979 w 1916999"/>
              <a:gd name="connsiteY5" fmla="*/ 7040 h 2208213"/>
              <a:gd name="connsiteX6" fmla="*/ 1336472 w 1916999"/>
              <a:gd name="connsiteY6" fmla="*/ 55166 h 2208213"/>
              <a:gd name="connsiteX7" fmla="*/ 1134341 w 1916999"/>
              <a:gd name="connsiteY7" fmla="*/ 112918 h 2208213"/>
              <a:gd name="connsiteX8" fmla="*/ 922585 w 1916999"/>
              <a:gd name="connsiteY8" fmla="*/ 189920 h 2208213"/>
              <a:gd name="connsiteX9" fmla="*/ 672328 w 1916999"/>
              <a:gd name="connsiteY9" fmla="*/ 295798 h 2208213"/>
              <a:gd name="connsiteX10" fmla="*/ 410580 w 1916999"/>
              <a:gd name="connsiteY10" fmla="*/ 460148 h 2208213"/>
              <a:gd name="connsiteX11" fmla="*/ 233594 w 1916999"/>
              <a:gd name="connsiteY11" fmla="*/ 609698 h 2208213"/>
              <a:gd name="connsiteX12" fmla="*/ 93666 w 1916999"/>
              <a:gd name="connsiteY12" fmla="*/ 700778 h 2208213"/>
              <a:gd name="connsiteX13" fmla="*/ 0 w 1916999"/>
              <a:gd name="connsiteY13" fmla="*/ 815135 h 2208213"/>
              <a:gd name="connsiteX0" fmla="*/ 0 w 1916999"/>
              <a:gd name="connsiteY0" fmla="*/ 815135 h 2208213"/>
              <a:gd name="connsiteX1" fmla="*/ 1407156 w 1916999"/>
              <a:gd name="connsiteY1" fmla="*/ 2208213 h 2208213"/>
              <a:gd name="connsiteX2" fmla="*/ 1646346 w 1916999"/>
              <a:gd name="connsiteY2" fmla="*/ 2059381 h 2208213"/>
              <a:gd name="connsiteX3" fmla="*/ 1916999 w 1916999"/>
              <a:gd name="connsiteY3" fmla="*/ 2002350 h 2208213"/>
              <a:gd name="connsiteX4" fmla="*/ 1862687 w 1916999"/>
              <a:gd name="connsiteY4" fmla="*/ 0 h 2208213"/>
              <a:gd name="connsiteX5" fmla="*/ 1605979 w 1916999"/>
              <a:gd name="connsiteY5" fmla="*/ 7040 h 2208213"/>
              <a:gd name="connsiteX6" fmla="*/ 1336472 w 1916999"/>
              <a:gd name="connsiteY6" fmla="*/ 55166 h 2208213"/>
              <a:gd name="connsiteX7" fmla="*/ 1134341 w 1916999"/>
              <a:gd name="connsiteY7" fmla="*/ 112918 h 2208213"/>
              <a:gd name="connsiteX8" fmla="*/ 922585 w 1916999"/>
              <a:gd name="connsiteY8" fmla="*/ 189920 h 2208213"/>
              <a:gd name="connsiteX9" fmla="*/ 672328 w 1916999"/>
              <a:gd name="connsiteY9" fmla="*/ 295798 h 2208213"/>
              <a:gd name="connsiteX10" fmla="*/ 410580 w 1916999"/>
              <a:gd name="connsiteY10" fmla="*/ 460148 h 2208213"/>
              <a:gd name="connsiteX11" fmla="*/ 233594 w 1916999"/>
              <a:gd name="connsiteY11" fmla="*/ 609698 h 2208213"/>
              <a:gd name="connsiteX12" fmla="*/ 85908 w 1916999"/>
              <a:gd name="connsiteY12" fmla="*/ 716297 h 2208213"/>
              <a:gd name="connsiteX13" fmla="*/ 0 w 1916999"/>
              <a:gd name="connsiteY13" fmla="*/ 815135 h 2208213"/>
              <a:gd name="connsiteX0" fmla="*/ 0 w 1916999"/>
              <a:gd name="connsiteY0" fmla="*/ 815135 h 2208213"/>
              <a:gd name="connsiteX1" fmla="*/ 1407156 w 1916999"/>
              <a:gd name="connsiteY1" fmla="*/ 2208213 h 2208213"/>
              <a:gd name="connsiteX2" fmla="*/ 1646346 w 1916999"/>
              <a:gd name="connsiteY2" fmla="*/ 2059381 h 2208213"/>
              <a:gd name="connsiteX3" fmla="*/ 1916999 w 1916999"/>
              <a:gd name="connsiteY3" fmla="*/ 2002350 h 2208213"/>
              <a:gd name="connsiteX4" fmla="*/ 1862687 w 1916999"/>
              <a:gd name="connsiteY4" fmla="*/ 0 h 2208213"/>
              <a:gd name="connsiteX5" fmla="*/ 1605979 w 1916999"/>
              <a:gd name="connsiteY5" fmla="*/ 7040 h 2208213"/>
              <a:gd name="connsiteX6" fmla="*/ 1336472 w 1916999"/>
              <a:gd name="connsiteY6" fmla="*/ 55166 h 2208213"/>
              <a:gd name="connsiteX7" fmla="*/ 1134341 w 1916999"/>
              <a:gd name="connsiteY7" fmla="*/ 112918 h 2208213"/>
              <a:gd name="connsiteX8" fmla="*/ 922585 w 1916999"/>
              <a:gd name="connsiteY8" fmla="*/ 189920 h 2208213"/>
              <a:gd name="connsiteX9" fmla="*/ 672328 w 1916999"/>
              <a:gd name="connsiteY9" fmla="*/ 295798 h 2208213"/>
              <a:gd name="connsiteX10" fmla="*/ 410580 w 1916999"/>
              <a:gd name="connsiteY10" fmla="*/ 460148 h 2208213"/>
              <a:gd name="connsiteX11" fmla="*/ 233594 w 1916999"/>
              <a:gd name="connsiteY11" fmla="*/ 609698 h 2208213"/>
              <a:gd name="connsiteX12" fmla="*/ 85908 w 1916999"/>
              <a:gd name="connsiteY12" fmla="*/ 716297 h 2208213"/>
              <a:gd name="connsiteX13" fmla="*/ 0 w 1916999"/>
              <a:gd name="connsiteY13" fmla="*/ 815135 h 2208213"/>
              <a:gd name="connsiteX0" fmla="*/ 0 w 1916999"/>
              <a:gd name="connsiteY0" fmla="*/ 815135 h 2208213"/>
              <a:gd name="connsiteX1" fmla="*/ 1407156 w 1916999"/>
              <a:gd name="connsiteY1" fmla="*/ 2208213 h 2208213"/>
              <a:gd name="connsiteX2" fmla="*/ 1646346 w 1916999"/>
              <a:gd name="connsiteY2" fmla="*/ 2059381 h 2208213"/>
              <a:gd name="connsiteX3" fmla="*/ 1916999 w 1916999"/>
              <a:gd name="connsiteY3" fmla="*/ 2002350 h 2208213"/>
              <a:gd name="connsiteX4" fmla="*/ 1862687 w 1916999"/>
              <a:gd name="connsiteY4" fmla="*/ 0 h 2208213"/>
              <a:gd name="connsiteX5" fmla="*/ 1605979 w 1916999"/>
              <a:gd name="connsiteY5" fmla="*/ 7040 h 2208213"/>
              <a:gd name="connsiteX6" fmla="*/ 1336472 w 1916999"/>
              <a:gd name="connsiteY6" fmla="*/ 55166 h 2208213"/>
              <a:gd name="connsiteX7" fmla="*/ 1134341 w 1916999"/>
              <a:gd name="connsiteY7" fmla="*/ 112918 h 2208213"/>
              <a:gd name="connsiteX8" fmla="*/ 922585 w 1916999"/>
              <a:gd name="connsiteY8" fmla="*/ 189920 h 2208213"/>
              <a:gd name="connsiteX9" fmla="*/ 672328 w 1916999"/>
              <a:gd name="connsiteY9" fmla="*/ 295798 h 2208213"/>
              <a:gd name="connsiteX10" fmla="*/ 410580 w 1916999"/>
              <a:gd name="connsiteY10" fmla="*/ 460148 h 2208213"/>
              <a:gd name="connsiteX11" fmla="*/ 225836 w 1916999"/>
              <a:gd name="connsiteY11" fmla="*/ 601939 h 2208213"/>
              <a:gd name="connsiteX12" fmla="*/ 85908 w 1916999"/>
              <a:gd name="connsiteY12" fmla="*/ 716297 h 2208213"/>
              <a:gd name="connsiteX13" fmla="*/ 0 w 1916999"/>
              <a:gd name="connsiteY13" fmla="*/ 815135 h 2208213"/>
              <a:gd name="connsiteX0" fmla="*/ 0 w 1917000"/>
              <a:gd name="connsiteY0" fmla="*/ 808095 h 2201173"/>
              <a:gd name="connsiteX1" fmla="*/ 1407156 w 1917000"/>
              <a:gd name="connsiteY1" fmla="*/ 2201173 h 2201173"/>
              <a:gd name="connsiteX2" fmla="*/ 1646346 w 1917000"/>
              <a:gd name="connsiteY2" fmla="*/ 2052341 h 2201173"/>
              <a:gd name="connsiteX3" fmla="*/ 1916999 w 1917000"/>
              <a:gd name="connsiteY3" fmla="*/ 1995310 h 2201173"/>
              <a:gd name="connsiteX4" fmla="*/ 1917000 w 1917000"/>
              <a:gd name="connsiteY4" fmla="*/ 13651 h 2201173"/>
              <a:gd name="connsiteX5" fmla="*/ 1605979 w 1917000"/>
              <a:gd name="connsiteY5" fmla="*/ 0 h 2201173"/>
              <a:gd name="connsiteX6" fmla="*/ 1336472 w 1917000"/>
              <a:gd name="connsiteY6" fmla="*/ 48126 h 2201173"/>
              <a:gd name="connsiteX7" fmla="*/ 1134341 w 1917000"/>
              <a:gd name="connsiteY7" fmla="*/ 105878 h 2201173"/>
              <a:gd name="connsiteX8" fmla="*/ 922585 w 1917000"/>
              <a:gd name="connsiteY8" fmla="*/ 182880 h 2201173"/>
              <a:gd name="connsiteX9" fmla="*/ 672328 w 1917000"/>
              <a:gd name="connsiteY9" fmla="*/ 288758 h 2201173"/>
              <a:gd name="connsiteX10" fmla="*/ 410580 w 1917000"/>
              <a:gd name="connsiteY10" fmla="*/ 453108 h 2201173"/>
              <a:gd name="connsiteX11" fmla="*/ 225836 w 1917000"/>
              <a:gd name="connsiteY11" fmla="*/ 594899 h 2201173"/>
              <a:gd name="connsiteX12" fmla="*/ 85908 w 1917000"/>
              <a:gd name="connsiteY12" fmla="*/ 709257 h 2201173"/>
              <a:gd name="connsiteX13" fmla="*/ 0 w 1917000"/>
              <a:gd name="connsiteY13" fmla="*/ 808095 h 2201173"/>
              <a:gd name="connsiteX0" fmla="*/ 0 w 1917000"/>
              <a:gd name="connsiteY0" fmla="*/ 808095 h 2201173"/>
              <a:gd name="connsiteX1" fmla="*/ 1407156 w 1917000"/>
              <a:gd name="connsiteY1" fmla="*/ 2201173 h 2201173"/>
              <a:gd name="connsiteX2" fmla="*/ 1646346 w 1917000"/>
              <a:gd name="connsiteY2" fmla="*/ 2052341 h 2201173"/>
              <a:gd name="connsiteX3" fmla="*/ 1916999 w 1917000"/>
              <a:gd name="connsiteY3" fmla="*/ 1995310 h 2201173"/>
              <a:gd name="connsiteX4" fmla="*/ 1917000 w 1917000"/>
              <a:gd name="connsiteY4" fmla="*/ 13651 h 2201173"/>
              <a:gd name="connsiteX5" fmla="*/ 1605979 w 1917000"/>
              <a:gd name="connsiteY5" fmla="*/ 0 h 2201173"/>
              <a:gd name="connsiteX6" fmla="*/ 1336472 w 1917000"/>
              <a:gd name="connsiteY6" fmla="*/ 48126 h 2201173"/>
              <a:gd name="connsiteX7" fmla="*/ 1134341 w 1917000"/>
              <a:gd name="connsiteY7" fmla="*/ 105878 h 2201173"/>
              <a:gd name="connsiteX8" fmla="*/ 922585 w 1917000"/>
              <a:gd name="connsiteY8" fmla="*/ 182880 h 2201173"/>
              <a:gd name="connsiteX9" fmla="*/ 672328 w 1917000"/>
              <a:gd name="connsiteY9" fmla="*/ 288758 h 2201173"/>
              <a:gd name="connsiteX10" fmla="*/ 410580 w 1917000"/>
              <a:gd name="connsiteY10" fmla="*/ 453108 h 2201173"/>
              <a:gd name="connsiteX11" fmla="*/ 225836 w 1917000"/>
              <a:gd name="connsiteY11" fmla="*/ 594899 h 2201173"/>
              <a:gd name="connsiteX12" fmla="*/ 85908 w 1917000"/>
              <a:gd name="connsiteY12" fmla="*/ 709257 h 2201173"/>
              <a:gd name="connsiteX13" fmla="*/ 0 w 1917000"/>
              <a:gd name="connsiteY13" fmla="*/ 808095 h 2201173"/>
              <a:gd name="connsiteX0" fmla="*/ 0 w 1917000"/>
              <a:gd name="connsiteY0" fmla="*/ 794443 h 2187521"/>
              <a:gd name="connsiteX1" fmla="*/ 1407156 w 1917000"/>
              <a:gd name="connsiteY1" fmla="*/ 2187521 h 2187521"/>
              <a:gd name="connsiteX2" fmla="*/ 1646346 w 1917000"/>
              <a:gd name="connsiteY2" fmla="*/ 2038689 h 2187521"/>
              <a:gd name="connsiteX3" fmla="*/ 1916999 w 1917000"/>
              <a:gd name="connsiteY3" fmla="*/ 1981658 h 2187521"/>
              <a:gd name="connsiteX4" fmla="*/ 1917000 w 1917000"/>
              <a:gd name="connsiteY4" fmla="*/ -1 h 2187521"/>
              <a:gd name="connsiteX5" fmla="*/ 1605979 w 1917000"/>
              <a:gd name="connsiteY5" fmla="*/ 7039 h 2187521"/>
              <a:gd name="connsiteX6" fmla="*/ 1336472 w 1917000"/>
              <a:gd name="connsiteY6" fmla="*/ 34474 h 2187521"/>
              <a:gd name="connsiteX7" fmla="*/ 1134341 w 1917000"/>
              <a:gd name="connsiteY7" fmla="*/ 92226 h 2187521"/>
              <a:gd name="connsiteX8" fmla="*/ 922585 w 1917000"/>
              <a:gd name="connsiteY8" fmla="*/ 169228 h 2187521"/>
              <a:gd name="connsiteX9" fmla="*/ 672328 w 1917000"/>
              <a:gd name="connsiteY9" fmla="*/ 275106 h 2187521"/>
              <a:gd name="connsiteX10" fmla="*/ 410580 w 1917000"/>
              <a:gd name="connsiteY10" fmla="*/ 439456 h 2187521"/>
              <a:gd name="connsiteX11" fmla="*/ 225836 w 1917000"/>
              <a:gd name="connsiteY11" fmla="*/ 581247 h 2187521"/>
              <a:gd name="connsiteX12" fmla="*/ 85908 w 1917000"/>
              <a:gd name="connsiteY12" fmla="*/ 695605 h 2187521"/>
              <a:gd name="connsiteX13" fmla="*/ 0 w 1917000"/>
              <a:gd name="connsiteY13" fmla="*/ 794443 h 2187521"/>
              <a:gd name="connsiteX0" fmla="*/ 0 w 1917000"/>
              <a:gd name="connsiteY0" fmla="*/ 794444 h 2187522"/>
              <a:gd name="connsiteX1" fmla="*/ 1407156 w 1917000"/>
              <a:gd name="connsiteY1" fmla="*/ 2187522 h 2187522"/>
              <a:gd name="connsiteX2" fmla="*/ 1646346 w 1917000"/>
              <a:gd name="connsiteY2" fmla="*/ 2038690 h 2187522"/>
              <a:gd name="connsiteX3" fmla="*/ 1916999 w 1917000"/>
              <a:gd name="connsiteY3" fmla="*/ 1981659 h 2187522"/>
              <a:gd name="connsiteX4" fmla="*/ 1917000 w 1917000"/>
              <a:gd name="connsiteY4" fmla="*/ 0 h 2187522"/>
              <a:gd name="connsiteX5" fmla="*/ 1605979 w 1917000"/>
              <a:gd name="connsiteY5" fmla="*/ 7040 h 2187522"/>
              <a:gd name="connsiteX6" fmla="*/ 1341645 w 1917000"/>
              <a:gd name="connsiteY6" fmla="*/ 52579 h 2187522"/>
              <a:gd name="connsiteX7" fmla="*/ 1134341 w 1917000"/>
              <a:gd name="connsiteY7" fmla="*/ 92227 h 2187522"/>
              <a:gd name="connsiteX8" fmla="*/ 922585 w 1917000"/>
              <a:gd name="connsiteY8" fmla="*/ 169229 h 2187522"/>
              <a:gd name="connsiteX9" fmla="*/ 672328 w 1917000"/>
              <a:gd name="connsiteY9" fmla="*/ 275107 h 2187522"/>
              <a:gd name="connsiteX10" fmla="*/ 410580 w 1917000"/>
              <a:gd name="connsiteY10" fmla="*/ 439457 h 2187522"/>
              <a:gd name="connsiteX11" fmla="*/ 225836 w 1917000"/>
              <a:gd name="connsiteY11" fmla="*/ 581248 h 2187522"/>
              <a:gd name="connsiteX12" fmla="*/ 85908 w 1917000"/>
              <a:gd name="connsiteY12" fmla="*/ 695606 h 2187522"/>
              <a:gd name="connsiteX13" fmla="*/ 0 w 1917000"/>
              <a:gd name="connsiteY13" fmla="*/ 794444 h 2187522"/>
              <a:gd name="connsiteX0" fmla="*/ 0 w 1917000"/>
              <a:gd name="connsiteY0" fmla="*/ 794444 h 2187522"/>
              <a:gd name="connsiteX1" fmla="*/ 1407156 w 1917000"/>
              <a:gd name="connsiteY1" fmla="*/ 2187522 h 2187522"/>
              <a:gd name="connsiteX2" fmla="*/ 1646346 w 1917000"/>
              <a:gd name="connsiteY2" fmla="*/ 2038690 h 2187522"/>
              <a:gd name="connsiteX3" fmla="*/ 1916999 w 1917000"/>
              <a:gd name="connsiteY3" fmla="*/ 1981659 h 2187522"/>
              <a:gd name="connsiteX4" fmla="*/ 1917000 w 1917000"/>
              <a:gd name="connsiteY4" fmla="*/ 0 h 2187522"/>
              <a:gd name="connsiteX5" fmla="*/ 1605979 w 1917000"/>
              <a:gd name="connsiteY5" fmla="*/ 7040 h 2187522"/>
              <a:gd name="connsiteX6" fmla="*/ 1341645 w 1917000"/>
              <a:gd name="connsiteY6" fmla="*/ 52579 h 2187522"/>
              <a:gd name="connsiteX7" fmla="*/ 1144687 w 1917000"/>
              <a:gd name="connsiteY7" fmla="*/ 115505 h 2187522"/>
              <a:gd name="connsiteX8" fmla="*/ 922585 w 1917000"/>
              <a:gd name="connsiteY8" fmla="*/ 169229 h 2187522"/>
              <a:gd name="connsiteX9" fmla="*/ 672328 w 1917000"/>
              <a:gd name="connsiteY9" fmla="*/ 275107 h 2187522"/>
              <a:gd name="connsiteX10" fmla="*/ 410580 w 1917000"/>
              <a:gd name="connsiteY10" fmla="*/ 439457 h 2187522"/>
              <a:gd name="connsiteX11" fmla="*/ 225836 w 1917000"/>
              <a:gd name="connsiteY11" fmla="*/ 581248 h 2187522"/>
              <a:gd name="connsiteX12" fmla="*/ 85908 w 1917000"/>
              <a:gd name="connsiteY12" fmla="*/ 695606 h 2187522"/>
              <a:gd name="connsiteX13" fmla="*/ 0 w 1917000"/>
              <a:gd name="connsiteY13" fmla="*/ 794444 h 2187522"/>
              <a:gd name="connsiteX0" fmla="*/ 0 w 1917000"/>
              <a:gd name="connsiteY0" fmla="*/ 794444 h 2187522"/>
              <a:gd name="connsiteX1" fmla="*/ 1407156 w 1917000"/>
              <a:gd name="connsiteY1" fmla="*/ 2187522 h 2187522"/>
              <a:gd name="connsiteX2" fmla="*/ 1646346 w 1917000"/>
              <a:gd name="connsiteY2" fmla="*/ 2038690 h 2187522"/>
              <a:gd name="connsiteX3" fmla="*/ 1916999 w 1917000"/>
              <a:gd name="connsiteY3" fmla="*/ 1981659 h 2187522"/>
              <a:gd name="connsiteX4" fmla="*/ 1917000 w 1917000"/>
              <a:gd name="connsiteY4" fmla="*/ 0 h 2187522"/>
              <a:gd name="connsiteX5" fmla="*/ 1605979 w 1917000"/>
              <a:gd name="connsiteY5" fmla="*/ 7040 h 2187522"/>
              <a:gd name="connsiteX6" fmla="*/ 1370095 w 1917000"/>
              <a:gd name="connsiteY6" fmla="*/ 57752 h 2187522"/>
              <a:gd name="connsiteX7" fmla="*/ 1144687 w 1917000"/>
              <a:gd name="connsiteY7" fmla="*/ 115505 h 2187522"/>
              <a:gd name="connsiteX8" fmla="*/ 922585 w 1917000"/>
              <a:gd name="connsiteY8" fmla="*/ 169229 h 2187522"/>
              <a:gd name="connsiteX9" fmla="*/ 672328 w 1917000"/>
              <a:gd name="connsiteY9" fmla="*/ 275107 h 2187522"/>
              <a:gd name="connsiteX10" fmla="*/ 410580 w 1917000"/>
              <a:gd name="connsiteY10" fmla="*/ 439457 h 2187522"/>
              <a:gd name="connsiteX11" fmla="*/ 225836 w 1917000"/>
              <a:gd name="connsiteY11" fmla="*/ 581248 h 2187522"/>
              <a:gd name="connsiteX12" fmla="*/ 85908 w 1917000"/>
              <a:gd name="connsiteY12" fmla="*/ 695606 h 2187522"/>
              <a:gd name="connsiteX13" fmla="*/ 0 w 1917000"/>
              <a:gd name="connsiteY13" fmla="*/ 794444 h 2187522"/>
              <a:gd name="connsiteX0" fmla="*/ 0 w 1917000"/>
              <a:gd name="connsiteY0" fmla="*/ 794444 h 2187522"/>
              <a:gd name="connsiteX1" fmla="*/ 1407156 w 1917000"/>
              <a:gd name="connsiteY1" fmla="*/ 2187522 h 2187522"/>
              <a:gd name="connsiteX2" fmla="*/ 1646346 w 1917000"/>
              <a:gd name="connsiteY2" fmla="*/ 2038690 h 2187522"/>
              <a:gd name="connsiteX3" fmla="*/ 1916999 w 1917000"/>
              <a:gd name="connsiteY3" fmla="*/ 1981659 h 2187522"/>
              <a:gd name="connsiteX4" fmla="*/ 1917000 w 1917000"/>
              <a:gd name="connsiteY4" fmla="*/ 0 h 2187522"/>
              <a:gd name="connsiteX5" fmla="*/ 1657705 w 1917000"/>
              <a:gd name="connsiteY5" fmla="*/ 14800 h 2187522"/>
              <a:gd name="connsiteX6" fmla="*/ 1370095 w 1917000"/>
              <a:gd name="connsiteY6" fmla="*/ 57752 h 2187522"/>
              <a:gd name="connsiteX7" fmla="*/ 1144687 w 1917000"/>
              <a:gd name="connsiteY7" fmla="*/ 115505 h 2187522"/>
              <a:gd name="connsiteX8" fmla="*/ 922585 w 1917000"/>
              <a:gd name="connsiteY8" fmla="*/ 169229 h 2187522"/>
              <a:gd name="connsiteX9" fmla="*/ 672328 w 1917000"/>
              <a:gd name="connsiteY9" fmla="*/ 275107 h 2187522"/>
              <a:gd name="connsiteX10" fmla="*/ 410580 w 1917000"/>
              <a:gd name="connsiteY10" fmla="*/ 439457 h 2187522"/>
              <a:gd name="connsiteX11" fmla="*/ 225836 w 1917000"/>
              <a:gd name="connsiteY11" fmla="*/ 581248 h 2187522"/>
              <a:gd name="connsiteX12" fmla="*/ 85908 w 1917000"/>
              <a:gd name="connsiteY12" fmla="*/ 695606 h 2187522"/>
              <a:gd name="connsiteX13" fmla="*/ 0 w 1917000"/>
              <a:gd name="connsiteY13" fmla="*/ 794444 h 2187522"/>
              <a:gd name="connsiteX0" fmla="*/ 0 w 1917000"/>
              <a:gd name="connsiteY0" fmla="*/ 794444 h 2187522"/>
              <a:gd name="connsiteX1" fmla="*/ 1407156 w 1917000"/>
              <a:gd name="connsiteY1" fmla="*/ 2187522 h 2187522"/>
              <a:gd name="connsiteX2" fmla="*/ 1646346 w 1917000"/>
              <a:gd name="connsiteY2" fmla="*/ 2038690 h 2187522"/>
              <a:gd name="connsiteX3" fmla="*/ 1916999 w 1917000"/>
              <a:gd name="connsiteY3" fmla="*/ 1981659 h 2187522"/>
              <a:gd name="connsiteX4" fmla="*/ 1917000 w 1917000"/>
              <a:gd name="connsiteY4" fmla="*/ 0 h 2187522"/>
              <a:gd name="connsiteX5" fmla="*/ 1657705 w 1917000"/>
              <a:gd name="connsiteY5" fmla="*/ 14800 h 2187522"/>
              <a:gd name="connsiteX6" fmla="*/ 1370095 w 1917000"/>
              <a:gd name="connsiteY6" fmla="*/ 57752 h 2187522"/>
              <a:gd name="connsiteX7" fmla="*/ 1144687 w 1917000"/>
              <a:gd name="connsiteY7" fmla="*/ 115505 h 2187522"/>
              <a:gd name="connsiteX8" fmla="*/ 922585 w 1917000"/>
              <a:gd name="connsiteY8" fmla="*/ 192506 h 2187522"/>
              <a:gd name="connsiteX9" fmla="*/ 672328 w 1917000"/>
              <a:gd name="connsiteY9" fmla="*/ 275107 h 2187522"/>
              <a:gd name="connsiteX10" fmla="*/ 410580 w 1917000"/>
              <a:gd name="connsiteY10" fmla="*/ 439457 h 2187522"/>
              <a:gd name="connsiteX11" fmla="*/ 225836 w 1917000"/>
              <a:gd name="connsiteY11" fmla="*/ 581248 h 2187522"/>
              <a:gd name="connsiteX12" fmla="*/ 85908 w 1917000"/>
              <a:gd name="connsiteY12" fmla="*/ 695606 h 2187522"/>
              <a:gd name="connsiteX13" fmla="*/ 0 w 1917000"/>
              <a:gd name="connsiteY13" fmla="*/ 794444 h 2187522"/>
              <a:gd name="connsiteX0" fmla="*/ 0 w 1917000"/>
              <a:gd name="connsiteY0" fmla="*/ 794444 h 2187522"/>
              <a:gd name="connsiteX1" fmla="*/ 1407156 w 1917000"/>
              <a:gd name="connsiteY1" fmla="*/ 2187522 h 2187522"/>
              <a:gd name="connsiteX2" fmla="*/ 1646346 w 1917000"/>
              <a:gd name="connsiteY2" fmla="*/ 2038690 h 2187522"/>
              <a:gd name="connsiteX3" fmla="*/ 1916999 w 1917000"/>
              <a:gd name="connsiteY3" fmla="*/ 1981659 h 2187522"/>
              <a:gd name="connsiteX4" fmla="*/ 1917000 w 1917000"/>
              <a:gd name="connsiteY4" fmla="*/ 0 h 2187522"/>
              <a:gd name="connsiteX5" fmla="*/ 1657705 w 1917000"/>
              <a:gd name="connsiteY5" fmla="*/ 14800 h 2187522"/>
              <a:gd name="connsiteX6" fmla="*/ 1370095 w 1917000"/>
              <a:gd name="connsiteY6" fmla="*/ 57752 h 2187522"/>
              <a:gd name="connsiteX7" fmla="*/ 1144687 w 1917000"/>
              <a:gd name="connsiteY7" fmla="*/ 115505 h 2187522"/>
              <a:gd name="connsiteX8" fmla="*/ 922585 w 1917000"/>
              <a:gd name="connsiteY8" fmla="*/ 192506 h 2187522"/>
              <a:gd name="connsiteX9" fmla="*/ 669741 w 1917000"/>
              <a:gd name="connsiteY9" fmla="*/ 288038 h 2187522"/>
              <a:gd name="connsiteX10" fmla="*/ 410580 w 1917000"/>
              <a:gd name="connsiteY10" fmla="*/ 439457 h 2187522"/>
              <a:gd name="connsiteX11" fmla="*/ 225836 w 1917000"/>
              <a:gd name="connsiteY11" fmla="*/ 581248 h 2187522"/>
              <a:gd name="connsiteX12" fmla="*/ 85908 w 1917000"/>
              <a:gd name="connsiteY12" fmla="*/ 695606 h 2187522"/>
              <a:gd name="connsiteX13" fmla="*/ 0 w 1917000"/>
              <a:gd name="connsiteY13" fmla="*/ 794444 h 2187522"/>
              <a:gd name="connsiteX0" fmla="*/ 0 w 1917000"/>
              <a:gd name="connsiteY0" fmla="*/ 794444 h 2203041"/>
              <a:gd name="connsiteX1" fmla="*/ 1401983 w 1917000"/>
              <a:gd name="connsiteY1" fmla="*/ 2203041 h 2203041"/>
              <a:gd name="connsiteX2" fmla="*/ 1646346 w 1917000"/>
              <a:gd name="connsiteY2" fmla="*/ 2038690 h 2203041"/>
              <a:gd name="connsiteX3" fmla="*/ 1916999 w 1917000"/>
              <a:gd name="connsiteY3" fmla="*/ 1981659 h 2203041"/>
              <a:gd name="connsiteX4" fmla="*/ 1917000 w 1917000"/>
              <a:gd name="connsiteY4" fmla="*/ 0 h 2203041"/>
              <a:gd name="connsiteX5" fmla="*/ 1657705 w 1917000"/>
              <a:gd name="connsiteY5" fmla="*/ 14800 h 2203041"/>
              <a:gd name="connsiteX6" fmla="*/ 1370095 w 1917000"/>
              <a:gd name="connsiteY6" fmla="*/ 57752 h 2203041"/>
              <a:gd name="connsiteX7" fmla="*/ 1144687 w 1917000"/>
              <a:gd name="connsiteY7" fmla="*/ 115505 h 2203041"/>
              <a:gd name="connsiteX8" fmla="*/ 922585 w 1917000"/>
              <a:gd name="connsiteY8" fmla="*/ 192506 h 2203041"/>
              <a:gd name="connsiteX9" fmla="*/ 669741 w 1917000"/>
              <a:gd name="connsiteY9" fmla="*/ 288038 h 2203041"/>
              <a:gd name="connsiteX10" fmla="*/ 410580 w 1917000"/>
              <a:gd name="connsiteY10" fmla="*/ 439457 h 2203041"/>
              <a:gd name="connsiteX11" fmla="*/ 225836 w 1917000"/>
              <a:gd name="connsiteY11" fmla="*/ 581248 h 2203041"/>
              <a:gd name="connsiteX12" fmla="*/ 85908 w 1917000"/>
              <a:gd name="connsiteY12" fmla="*/ 695606 h 2203041"/>
              <a:gd name="connsiteX13" fmla="*/ 0 w 1917000"/>
              <a:gd name="connsiteY13" fmla="*/ 794444 h 2203041"/>
              <a:gd name="connsiteX0" fmla="*/ 0 w 1932519"/>
              <a:gd name="connsiteY0" fmla="*/ 784098 h 2203041"/>
              <a:gd name="connsiteX1" fmla="*/ 1417502 w 1932519"/>
              <a:gd name="connsiteY1" fmla="*/ 2203041 h 2203041"/>
              <a:gd name="connsiteX2" fmla="*/ 1661865 w 1932519"/>
              <a:gd name="connsiteY2" fmla="*/ 2038690 h 2203041"/>
              <a:gd name="connsiteX3" fmla="*/ 1932518 w 1932519"/>
              <a:gd name="connsiteY3" fmla="*/ 1981659 h 2203041"/>
              <a:gd name="connsiteX4" fmla="*/ 1932519 w 1932519"/>
              <a:gd name="connsiteY4" fmla="*/ 0 h 2203041"/>
              <a:gd name="connsiteX5" fmla="*/ 1673224 w 1932519"/>
              <a:gd name="connsiteY5" fmla="*/ 14800 h 2203041"/>
              <a:gd name="connsiteX6" fmla="*/ 1385614 w 1932519"/>
              <a:gd name="connsiteY6" fmla="*/ 57752 h 2203041"/>
              <a:gd name="connsiteX7" fmla="*/ 1160206 w 1932519"/>
              <a:gd name="connsiteY7" fmla="*/ 115505 h 2203041"/>
              <a:gd name="connsiteX8" fmla="*/ 938104 w 1932519"/>
              <a:gd name="connsiteY8" fmla="*/ 192506 h 2203041"/>
              <a:gd name="connsiteX9" fmla="*/ 685260 w 1932519"/>
              <a:gd name="connsiteY9" fmla="*/ 288038 h 2203041"/>
              <a:gd name="connsiteX10" fmla="*/ 426099 w 1932519"/>
              <a:gd name="connsiteY10" fmla="*/ 439457 h 2203041"/>
              <a:gd name="connsiteX11" fmla="*/ 241355 w 1932519"/>
              <a:gd name="connsiteY11" fmla="*/ 581248 h 2203041"/>
              <a:gd name="connsiteX12" fmla="*/ 101427 w 1932519"/>
              <a:gd name="connsiteY12" fmla="*/ 695606 h 2203041"/>
              <a:gd name="connsiteX13" fmla="*/ 0 w 1932519"/>
              <a:gd name="connsiteY13" fmla="*/ 784098 h 2203041"/>
              <a:gd name="connsiteX0" fmla="*/ 0 w 1932519"/>
              <a:gd name="connsiteY0" fmla="*/ 784098 h 2203041"/>
              <a:gd name="connsiteX1" fmla="*/ 1417502 w 1932519"/>
              <a:gd name="connsiteY1" fmla="*/ 2203041 h 2203041"/>
              <a:gd name="connsiteX2" fmla="*/ 1661865 w 1932519"/>
              <a:gd name="connsiteY2" fmla="*/ 2038690 h 2203041"/>
              <a:gd name="connsiteX3" fmla="*/ 1932518 w 1932519"/>
              <a:gd name="connsiteY3" fmla="*/ 1981659 h 2203041"/>
              <a:gd name="connsiteX4" fmla="*/ 1932519 w 1932519"/>
              <a:gd name="connsiteY4" fmla="*/ 0 h 2203041"/>
              <a:gd name="connsiteX5" fmla="*/ 1673224 w 1932519"/>
              <a:gd name="connsiteY5" fmla="*/ 14800 h 2203041"/>
              <a:gd name="connsiteX6" fmla="*/ 1385614 w 1932519"/>
              <a:gd name="connsiteY6" fmla="*/ 57752 h 2203041"/>
              <a:gd name="connsiteX7" fmla="*/ 1160206 w 1932519"/>
              <a:gd name="connsiteY7" fmla="*/ 115505 h 2203041"/>
              <a:gd name="connsiteX8" fmla="*/ 938104 w 1932519"/>
              <a:gd name="connsiteY8" fmla="*/ 192506 h 2203041"/>
              <a:gd name="connsiteX9" fmla="*/ 685260 w 1932519"/>
              <a:gd name="connsiteY9" fmla="*/ 288038 h 2203041"/>
              <a:gd name="connsiteX10" fmla="*/ 426099 w 1932519"/>
              <a:gd name="connsiteY10" fmla="*/ 439457 h 2203041"/>
              <a:gd name="connsiteX11" fmla="*/ 241355 w 1932519"/>
              <a:gd name="connsiteY11" fmla="*/ 581248 h 2203041"/>
              <a:gd name="connsiteX12" fmla="*/ 98841 w 1932519"/>
              <a:gd name="connsiteY12" fmla="*/ 682675 h 2203041"/>
              <a:gd name="connsiteX13" fmla="*/ 0 w 1932519"/>
              <a:gd name="connsiteY13" fmla="*/ 784098 h 2203041"/>
              <a:gd name="connsiteX0" fmla="*/ 0 w 1932519"/>
              <a:gd name="connsiteY0" fmla="*/ 784098 h 2203041"/>
              <a:gd name="connsiteX1" fmla="*/ 1417502 w 1932519"/>
              <a:gd name="connsiteY1" fmla="*/ 2203041 h 2203041"/>
              <a:gd name="connsiteX2" fmla="*/ 1661865 w 1932519"/>
              <a:gd name="connsiteY2" fmla="*/ 2038690 h 2203041"/>
              <a:gd name="connsiteX3" fmla="*/ 1932518 w 1932519"/>
              <a:gd name="connsiteY3" fmla="*/ 1981659 h 2203041"/>
              <a:gd name="connsiteX4" fmla="*/ 1932519 w 1932519"/>
              <a:gd name="connsiteY4" fmla="*/ 0 h 2203041"/>
              <a:gd name="connsiteX5" fmla="*/ 1673224 w 1932519"/>
              <a:gd name="connsiteY5" fmla="*/ 14800 h 2203041"/>
              <a:gd name="connsiteX6" fmla="*/ 1385614 w 1932519"/>
              <a:gd name="connsiteY6" fmla="*/ 57752 h 2203041"/>
              <a:gd name="connsiteX7" fmla="*/ 1160206 w 1932519"/>
              <a:gd name="connsiteY7" fmla="*/ 115505 h 2203041"/>
              <a:gd name="connsiteX8" fmla="*/ 938104 w 1932519"/>
              <a:gd name="connsiteY8" fmla="*/ 192506 h 2203041"/>
              <a:gd name="connsiteX9" fmla="*/ 685260 w 1932519"/>
              <a:gd name="connsiteY9" fmla="*/ 288038 h 2203041"/>
              <a:gd name="connsiteX10" fmla="*/ 426099 w 1932519"/>
              <a:gd name="connsiteY10" fmla="*/ 439457 h 2203041"/>
              <a:gd name="connsiteX11" fmla="*/ 238769 w 1932519"/>
              <a:gd name="connsiteY11" fmla="*/ 563144 h 2203041"/>
              <a:gd name="connsiteX12" fmla="*/ 98841 w 1932519"/>
              <a:gd name="connsiteY12" fmla="*/ 682675 h 2203041"/>
              <a:gd name="connsiteX13" fmla="*/ 0 w 1932519"/>
              <a:gd name="connsiteY13" fmla="*/ 784098 h 2203041"/>
              <a:gd name="connsiteX0" fmla="*/ 0 w 1932519"/>
              <a:gd name="connsiteY0" fmla="*/ 784098 h 2203041"/>
              <a:gd name="connsiteX1" fmla="*/ 1417502 w 1932519"/>
              <a:gd name="connsiteY1" fmla="*/ 2203041 h 2203041"/>
              <a:gd name="connsiteX2" fmla="*/ 1661865 w 1932519"/>
              <a:gd name="connsiteY2" fmla="*/ 2038690 h 2203041"/>
              <a:gd name="connsiteX3" fmla="*/ 1932518 w 1932519"/>
              <a:gd name="connsiteY3" fmla="*/ 1981659 h 2203041"/>
              <a:gd name="connsiteX4" fmla="*/ 1932519 w 1932519"/>
              <a:gd name="connsiteY4" fmla="*/ 0 h 2203041"/>
              <a:gd name="connsiteX5" fmla="*/ 1673224 w 1932519"/>
              <a:gd name="connsiteY5" fmla="*/ 14800 h 2203041"/>
              <a:gd name="connsiteX6" fmla="*/ 1385614 w 1932519"/>
              <a:gd name="connsiteY6" fmla="*/ 57752 h 2203041"/>
              <a:gd name="connsiteX7" fmla="*/ 1160206 w 1932519"/>
              <a:gd name="connsiteY7" fmla="*/ 115505 h 2203041"/>
              <a:gd name="connsiteX8" fmla="*/ 938104 w 1932519"/>
              <a:gd name="connsiteY8" fmla="*/ 192506 h 2203041"/>
              <a:gd name="connsiteX9" fmla="*/ 685260 w 1932519"/>
              <a:gd name="connsiteY9" fmla="*/ 288038 h 2203041"/>
              <a:gd name="connsiteX10" fmla="*/ 431273 w 1932519"/>
              <a:gd name="connsiteY10" fmla="*/ 426526 h 2203041"/>
              <a:gd name="connsiteX11" fmla="*/ 238769 w 1932519"/>
              <a:gd name="connsiteY11" fmla="*/ 563144 h 2203041"/>
              <a:gd name="connsiteX12" fmla="*/ 98841 w 1932519"/>
              <a:gd name="connsiteY12" fmla="*/ 682675 h 2203041"/>
              <a:gd name="connsiteX13" fmla="*/ 0 w 1932519"/>
              <a:gd name="connsiteY13" fmla="*/ 784098 h 2203041"/>
              <a:gd name="connsiteX0" fmla="*/ 0 w 1932519"/>
              <a:gd name="connsiteY0" fmla="*/ 784098 h 2203041"/>
              <a:gd name="connsiteX1" fmla="*/ 1417502 w 1932519"/>
              <a:gd name="connsiteY1" fmla="*/ 2203041 h 2203041"/>
              <a:gd name="connsiteX2" fmla="*/ 1661865 w 1932519"/>
              <a:gd name="connsiteY2" fmla="*/ 2038690 h 2203041"/>
              <a:gd name="connsiteX3" fmla="*/ 1932518 w 1932519"/>
              <a:gd name="connsiteY3" fmla="*/ 1981659 h 2203041"/>
              <a:gd name="connsiteX4" fmla="*/ 1932519 w 1932519"/>
              <a:gd name="connsiteY4" fmla="*/ 0 h 2203041"/>
              <a:gd name="connsiteX5" fmla="*/ 1673224 w 1932519"/>
              <a:gd name="connsiteY5" fmla="*/ 14800 h 2203041"/>
              <a:gd name="connsiteX6" fmla="*/ 1385614 w 1932519"/>
              <a:gd name="connsiteY6" fmla="*/ 57752 h 2203041"/>
              <a:gd name="connsiteX7" fmla="*/ 1160206 w 1932519"/>
              <a:gd name="connsiteY7" fmla="*/ 115505 h 2203041"/>
              <a:gd name="connsiteX8" fmla="*/ 938104 w 1932519"/>
              <a:gd name="connsiteY8" fmla="*/ 192506 h 2203041"/>
              <a:gd name="connsiteX9" fmla="*/ 685260 w 1932519"/>
              <a:gd name="connsiteY9" fmla="*/ 282865 h 2203041"/>
              <a:gd name="connsiteX10" fmla="*/ 431273 w 1932519"/>
              <a:gd name="connsiteY10" fmla="*/ 426526 h 2203041"/>
              <a:gd name="connsiteX11" fmla="*/ 238769 w 1932519"/>
              <a:gd name="connsiteY11" fmla="*/ 563144 h 2203041"/>
              <a:gd name="connsiteX12" fmla="*/ 98841 w 1932519"/>
              <a:gd name="connsiteY12" fmla="*/ 682675 h 2203041"/>
              <a:gd name="connsiteX13" fmla="*/ 0 w 1932519"/>
              <a:gd name="connsiteY13" fmla="*/ 784098 h 2203041"/>
              <a:gd name="connsiteX0" fmla="*/ 0 w 1932519"/>
              <a:gd name="connsiteY0" fmla="*/ 784098 h 2203041"/>
              <a:gd name="connsiteX1" fmla="*/ 1417502 w 1932519"/>
              <a:gd name="connsiteY1" fmla="*/ 2203041 h 2203041"/>
              <a:gd name="connsiteX2" fmla="*/ 1661865 w 1932519"/>
              <a:gd name="connsiteY2" fmla="*/ 2038690 h 2203041"/>
              <a:gd name="connsiteX3" fmla="*/ 1932518 w 1932519"/>
              <a:gd name="connsiteY3" fmla="*/ 1981659 h 2203041"/>
              <a:gd name="connsiteX4" fmla="*/ 1932519 w 1932519"/>
              <a:gd name="connsiteY4" fmla="*/ 0 h 2203041"/>
              <a:gd name="connsiteX5" fmla="*/ 1673224 w 1932519"/>
              <a:gd name="connsiteY5" fmla="*/ 14800 h 2203041"/>
              <a:gd name="connsiteX6" fmla="*/ 1385614 w 1932519"/>
              <a:gd name="connsiteY6" fmla="*/ 57752 h 2203041"/>
              <a:gd name="connsiteX7" fmla="*/ 1160206 w 1932519"/>
              <a:gd name="connsiteY7" fmla="*/ 115505 h 2203041"/>
              <a:gd name="connsiteX8" fmla="*/ 938104 w 1932519"/>
              <a:gd name="connsiteY8" fmla="*/ 171815 h 2203041"/>
              <a:gd name="connsiteX9" fmla="*/ 685260 w 1932519"/>
              <a:gd name="connsiteY9" fmla="*/ 282865 h 2203041"/>
              <a:gd name="connsiteX10" fmla="*/ 431273 w 1932519"/>
              <a:gd name="connsiteY10" fmla="*/ 426526 h 2203041"/>
              <a:gd name="connsiteX11" fmla="*/ 238769 w 1932519"/>
              <a:gd name="connsiteY11" fmla="*/ 563144 h 2203041"/>
              <a:gd name="connsiteX12" fmla="*/ 98841 w 1932519"/>
              <a:gd name="connsiteY12" fmla="*/ 682675 h 2203041"/>
              <a:gd name="connsiteX13" fmla="*/ 0 w 1932519"/>
              <a:gd name="connsiteY13" fmla="*/ 784098 h 2203041"/>
              <a:gd name="connsiteX0" fmla="*/ 0 w 1932519"/>
              <a:gd name="connsiteY0" fmla="*/ 784098 h 2203041"/>
              <a:gd name="connsiteX1" fmla="*/ 1417502 w 1932519"/>
              <a:gd name="connsiteY1" fmla="*/ 2203041 h 2203041"/>
              <a:gd name="connsiteX2" fmla="*/ 1661865 w 1932519"/>
              <a:gd name="connsiteY2" fmla="*/ 2038690 h 2203041"/>
              <a:gd name="connsiteX3" fmla="*/ 1932518 w 1932519"/>
              <a:gd name="connsiteY3" fmla="*/ 1981659 h 2203041"/>
              <a:gd name="connsiteX4" fmla="*/ 1932519 w 1932519"/>
              <a:gd name="connsiteY4" fmla="*/ 0 h 2203041"/>
              <a:gd name="connsiteX5" fmla="*/ 1673224 w 1932519"/>
              <a:gd name="connsiteY5" fmla="*/ 14800 h 2203041"/>
              <a:gd name="connsiteX6" fmla="*/ 1385614 w 1932519"/>
              <a:gd name="connsiteY6" fmla="*/ 57752 h 2203041"/>
              <a:gd name="connsiteX7" fmla="*/ 1160206 w 1932519"/>
              <a:gd name="connsiteY7" fmla="*/ 115505 h 2203041"/>
              <a:gd name="connsiteX8" fmla="*/ 938104 w 1932519"/>
              <a:gd name="connsiteY8" fmla="*/ 171815 h 2203041"/>
              <a:gd name="connsiteX9" fmla="*/ 685260 w 1932519"/>
              <a:gd name="connsiteY9" fmla="*/ 282865 h 2203041"/>
              <a:gd name="connsiteX10" fmla="*/ 431273 w 1932519"/>
              <a:gd name="connsiteY10" fmla="*/ 426526 h 2203041"/>
              <a:gd name="connsiteX11" fmla="*/ 238769 w 1932519"/>
              <a:gd name="connsiteY11" fmla="*/ 563144 h 2203041"/>
              <a:gd name="connsiteX12" fmla="*/ 98841 w 1932519"/>
              <a:gd name="connsiteY12" fmla="*/ 682675 h 2203041"/>
              <a:gd name="connsiteX13" fmla="*/ 0 w 1932519"/>
              <a:gd name="connsiteY13" fmla="*/ 784098 h 2203041"/>
              <a:gd name="connsiteX0" fmla="*/ 0 w 1932519"/>
              <a:gd name="connsiteY0" fmla="*/ 784098 h 2203041"/>
              <a:gd name="connsiteX1" fmla="*/ 1417502 w 1932519"/>
              <a:gd name="connsiteY1" fmla="*/ 2203041 h 2203041"/>
              <a:gd name="connsiteX2" fmla="*/ 1661865 w 1932519"/>
              <a:gd name="connsiteY2" fmla="*/ 2038690 h 2203041"/>
              <a:gd name="connsiteX3" fmla="*/ 1932518 w 1932519"/>
              <a:gd name="connsiteY3" fmla="*/ 1981659 h 2203041"/>
              <a:gd name="connsiteX4" fmla="*/ 1932519 w 1932519"/>
              <a:gd name="connsiteY4" fmla="*/ 0 h 2203041"/>
              <a:gd name="connsiteX5" fmla="*/ 1673224 w 1932519"/>
              <a:gd name="connsiteY5" fmla="*/ 14800 h 2203041"/>
              <a:gd name="connsiteX6" fmla="*/ 1385614 w 1932519"/>
              <a:gd name="connsiteY6" fmla="*/ 57752 h 2203041"/>
              <a:gd name="connsiteX7" fmla="*/ 1162793 w 1932519"/>
              <a:gd name="connsiteY7" fmla="*/ 89641 h 2203041"/>
              <a:gd name="connsiteX8" fmla="*/ 938104 w 1932519"/>
              <a:gd name="connsiteY8" fmla="*/ 171815 h 2203041"/>
              <a:gd name="connsiteX9" fmla="*/ 685260 w 1932519"/>
              <a:gd name="connsiteY9" fmla="*/ 282865 h 2203041"/>
              <a:gd name="connsiteX10" fmla="*/ 431273 w 1932519"/>
              <a:gd name="connsiteY10" fmla="*/ 426526 h 2203041"/>
              <a:gd name="connsiteX11" fmla="*/ 238769 w 1932519"/>
              <a:gd name="connsiteY11" fmla="*/ 563144 h 2203041"/>
              <a:gd name="connsiteX12" fmla="*/ 98841 w 1932519"/>
              <a:gd name="connsiteY12" fmla="*/ 682675 h 2203041"/>
              <a:gd name="connsiteX13" fmla="*/ 0 w 1932519"/>
              <a:gd name="connsiteY13" fmla="*/ 784098 h 2203041"/>
              <a:gd name="connsiteX0" fmla="*/ 0 w 1932519"/>
              <a:gd name="connsiteY0" fmla="*/ 784098 h 2203041"/>
              <a:gd name="connsiteX1" fmla="*/ 1417502 w 1932519"/>
              <a:gd name="connsiteY1" fmla="*/ 2203041 h 2203041"/>
              <a:gd name="connsiteX2" fmla="*/ 1661865 w 1932519"/>
              <a:gd name="connsiteY2" fmla="*/ 2038690 h 2203041"/>
              <a:gd name="connsiteX3" fmla="*/ 1932518 w 1932519"/>
              <a:gd name="connsiteY3" fmla="*/ 1981659 h 2203041"/>
              <a:gd name="connsiteX4" fmla="*/ 1932519 w 1932519"/>
              <a:gd name="connsiteY4" fmla="*/ 0 h 2203041"/>
              <a:gd name="connsiteX5" fmla="*/ 1673224 w 1932519"/>
              <a:gd name="connsiteY5" fmla="*/ 14800 h 2203041"/>
              <a:gd name="connsiteX6" fmla="*/ 1398546 w 1932519"/>
              <a:gd name="connsiteY6" fmla="*/ 31889 h 2203041"/>
              <a:gd name="connsiteX7" fmla="*/ 1162793 w 1932519"/>
              <a:gd name="connsiteY7" fmla="*/ 89641 h 2203041"/>
              <a:gd name="connsiteX8" fmla="*/ 938104 w 1932519"/>
              <a:gd name="connsiteY8" fmla="*/ 171815 h 2203041"/>
              <a:gd name="connsiteX9" fmla="*/ 685260 w 1932519"/>
              <a:gd name="connsiteY9" fmla="*/ 282865 h 2203041"/>
              <a:gd name="connsiteX10" fmla="*/ 431273 w 1932519"/>
              <a:gd name="connsiteY10" fmla="*/ 426526 h 2203041"/>
              <a:gd name="connsiteX11" fmla="*/ 238769 w 1932519"/>
              <a:gd name="connsiteY11" fmla="*/ 563144 h 2203041"/>
              <a:gd name="connsiteX12" fmla="*/ 98841 w 1932519"/>
              <a:gd name="connsiteY12" fmla="*/ 682675 h 2203041"/>
              <a:gd name="connsiteX13" fmla="*/ 0 w 1932519"/>
              <a:gd name="connsiteY13" fmla="*/ 784098 h 2203041"/>
              <a:gd name="connsiteX0" fmla="*/ 0 w 1932519"/>
              <a:gd name="connsiteY0" fmla="*/ 792575 h 2211518"/>
              <a:gd name="connsiteX1" fmla="*/ 1417502 w 1932519"/>
              <a:gd name="connsiteY1" fmla="*/ 2211518 h 2211518"/>
              <a:gd name="connsiteX2" fmla="*/ 1661865 w 1932519"/>
              <a:gd name="connsiteY2" fmla="*/ 2047167 h 2211518"/>
              <a:gd name="connsiteX3" fmla="*/ 1932518 w 1932519"/>
              <a:gd name="connsiteY3" fmla="*/ 1990136 h 2211518"/>
              <a:gd name="connsiteX4" fmla="*/ 1932519 w 1932519"/>
              <a:gd name="connsiteY4" fmla="*/ 8477 h 2211518"/>
              <a:gd name="connsiteX5" fmla="*/ 1683570 w 1932519"/>
              <a:gd name="connsiteY5" fmla="*/ 0 h 2211518"/>
              <a:gd name="connsiteX6" fmla="*/ 1398546 w 1932519"/>
              <a:gd name="connsiteY6" fmla="*/ 40366 h 2211518"/>
              <a:gd name="connsiteX7" fmla="*/ 1162793 w 1932519"/>
              <a:gd name="connsiteY7" fmla="*/ 98118 h 2211518"/>
              <a:gd name="connsiteX8" fmla="*/ 938104 w 1932519"/>
              <a:gd name="connsiteY8" fmla="*/ 180292 h 2211518"/>
              <a:gd name="connsiteX9" fmla="*/ 685260 w 1932519"/>
              <a:gd name="connsiteY9" fmla="*/ 291342 h 2211518"/>
              <a:gd name="connsiteX10" fmla="*/ 431273 w 1932519"/>
              <a:gd name="connsiteY10" fmla="*/ 435003 h 2211518"/>
              <a:gd name="connsiteX11" fmla="*/ 238769 w 1932519"/>
              <a:gd name="connsiteY11" fmla="*/ 571621 h 2211518"/>
              <a:gd name="connsiteX12" fmla="*/ 98841 w 1932519"/>
              <a:gd name="connsiteY12" fmla="*/ 691152 h 2211518"/>
              <a:gd name="connsiteX13" fmla="*/ 0 w 1932519"/>
              <a:gd name="connsiteY13" fmla="*/ 792575 h 2211518"/>
              <a:gd name="connsiteX0" fmla="*/ 0 w 1935105"/>
              <a:gd name="connsiteY0" fmla="*/ 804788 h 2223731"/>
              <a:gd name="connsiteX1" fmla="*/ 1417502 w 1935105"/>
              <a:gd name="connsiteY1" fmla="*/ 2223731 h 2223731"/>
              <a:gd name="connsiteX2" fmla="*/ 1661865 w 1935105"/>
              <a:gd name="connsiteY2" fmla="*/ 2059380 h 2223731"/>
              <a:gd name="connsiteX3" fmla="*/ 1932518 w 1935105"/>
              <a:gd name="connsiteY3" fmla="*/ 2002349 h 2223731"/>
              <a:gd name="connsiteX4" fmla="*/ 1935105 w 1935105"/>
              <a:gd name="connsiteY4" fmla="*/ 0 h 2223731"/>
              <a:gd name="connsiteX5" fmla="*/ 1683570 w 1935105"/>
              <a:gd name="connsiteY5" fmla="*/ 12213 h 2223731"/>
              <a:gd name="connsiteX6" fmla="*/ 1398546 w 1935105"/>
              <a:gd name="connsiteY6" fmla="*/ 52579 h 2223731"/>
              <a:gd name="connsiteX7" fmla="*/ 1162793 w 1935105"/>
              <a:gd name="connsiteY7" fmla="*/ 110331 h 2223731"/>
              <a:gd name="connsiteX8" fmla="*/ 938104 w 1935105"/>
              <a:gd name="connsiteY8" fmla="*/ 192505 h 2223731"/>
              <a:gd name="connsiteX9" fmla="*/ 685260 w 1935105"/>
              <a:gd name="connsiteY9" fmla="*/ 303555 h 2223731"/>
              <a:gd name="connsiteX10" fmla="*/ 431273 w 1935105"/>
              <a:gd name="connsiteY10" fmla="*/ 447216 h 2223731"/>
              <a:gd name="connsiteX11" fmla="*/ 238769 w 1935105"/>
              <a:gd name="connsiteY11" fmla="*/ 583834 h 2223731"/>
              <a:gd name="connsiteX12" fmla="*/ 98841 w 1935105"/>
              <a:gd name="connsiteY12" fmla="*/ 703365 h 2223731"/>
              <a:gd name="connsiteX13" fmla="*/ 0 w 1935105"/>
              <a:gd name="connsiteY13" fmla="*/ 804788 h 222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35105" h="2223731">
                <a:moveTo>
                  <a:pt x="0" y="804788"/>
                </a:moveTo>
                <a:cubicBezTo>
                  <a:pt x="469052" y="1269147"/>
                  <a:pt x="948450" y="1759372"/>
                  <a:pt x="1417502" y="2223731"/>
                </a:cubicBezTo>
                <a:cubicBezTo>
                  <a:pt x="1520509" y="2137911"/>
                  <a:pt x="1582135" y="2108991"/>
                  <a:pt x="1661865" y="2059380"/>
                </a:cubicBezTo>
                <a:lnTo>
                  <a:pt x="1932518" y="2002349"/>
                </a:lnTo>
                <a:cubicBezTo>
                  <a:pt x="1932518" y="1341796"/>
                  <a:pt x="1935105" y="660553"/>
                  <a:pt x="1935105" y="0"/>
                </a:cubicBezTo>
                <a:lnTo>
                  <a:pt x="1683570" y="12213"/>
                </a:lnTo>
                <a:lnTo>
                  <a:pt x="1398546" y="52579"/>
                </a:lnTo>
                <a:lnTo>
                  <a:pt x="1162793" y="110331"/>
                </a:lnTo>
                <a:lnTo>
                  <a:pt x="938104" y="192505"/>
                </a:lnTo>
                <a:cubicBezTo>
                  <a:pt x="853823" y="226935"/>
                  <a:pt x="769541" y="266538"/>
                  <a:pt x="685260" y="303555"/>
                </a:cubicBezTo>
                <a:lnTo>
                  <a:pt x="431273" y="447216"/>
                </a:lnTo>
                <a:cubicBezTo>
                  <a:pt x="372278" y="497066"/>
                  <a:pt x="302936" y="531397"/>
                  <a:pt x="238769" y="583834"/>
                </a:cubicBezTo>
                <a:cubicBezTo>
                  <a:pt x="205058" y="619366"/>
                  <a:pt x="176520" y="644555"/>
                  <a:pt x="98841" y="703365"/>
                </a:cubicBezTo>
                <a:lnTo>
                  <a:pt x="0" y="804788"/>
                </a:lnTo>
                <a:close/>
              </a:path>
            </a:pathLst>
          </a:custGeom>
          <a:solidFill>
            <a:srgbClr val="9CD5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Children" hidden="1">
            <a:extLst>
              <a:ext uri="{FF2B5EF4-FFF2-40B4-BE49-F238E27FC236}">
                <a16:creationId xmlns:a16="http://schemas.microsoft.com/office/drawing/2014/main" id="{47866BA8-7EA3-436E-A4A3-5B2A7FD3C7AC}"/>
              </a:ext>
            </a:extLst>
          </p:cNvPr>
          <p:cNvSpPr>
            <a:spLocks noChangeAspect="1"/>
          </p:cNvSpPr>
          <p:nvPr/>
        </p:nvSpPr>
        <p:spPr>
          <a:xfrm rot="13509884">
            <a:off x="4076913" y="3891131"/>
            <a:ext cx="1595306" cy="1824532"/>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65466"/>
              <a:gd name="connsiteY0" fmla="*/ 789272 h 2184935"/>
              <a:gd name="connsiteX1" fmla="*/ 1414914 w 1965466"/>
              <a:gd name="connsiteY1" fmla="*/ 2184935 h 2184935"/>
              <a:gd name="connsiteX2" fmla="*/ 1674796 w 1965466"/>
              <a:gd name="connsiteY2" fmla="*/ 2030931 h 2184935"/>
              <a:gd name="connsiteX3" fmla="*/ 1965466 w 1965466"/>
              <a:gd name="connsiteY3" fmla="*/ 1990020 h 2184935"/>
              <a:gd name="connsiteX4" fmla="*/ 1963554 w 1965466"/>
              <a:gd name="connsiteY4" fmla="*/ 0 h 2184935"/>
              <a:gd name="connsiteX5" fmla="*/ 1626670 w 1965466"/>
              <a:gd name="connsiteY5" fmla="*/ 9626 h 2184935"/>
              <a:gd name="connsiteX6" fmla="*/ 1357163 w 1965466"/>
              <a:gd name="connsiteY6" fmla="*/ 57752 h 2184935"/>
              <a:gd name="connsiteX7" fmla="*/ 1155032 w 1965466"/>
              <a:gd name="connsiteY7" fmla="*/ 115504 h 2184935"/>
              <a:gd name="connsiteX8" fmla="*/ 943276 w 1965466"/>
              <a:gd name="connsiteY8" fmla="*/ 192506 h 2184935"/>
              <a:gd name="connsiteX9" fmla="*/ 693019 w 1965466"/>
              <a:gd name="connsiteY9" fmla="*/ 298384 h 2184935"/>
              <a:gd name="connsiteX10" fmla="*/ 423512 w 1965466"/>
              <a:gd name="connsiteY10" fmla="*/ 452388 h 2184935"/>
              <a:gd name="connsiteX11" fmla="*/ 231007 w 1965466"/>
              <a:gd name="connsiteY11" fmla="*/ 596767 h 2184935"/>
              <a:gd name="connsiteX12" fmla="*/ 96253 w 1965466"/>
              <a:gd name="connsiteY12" fmla="*/ 693019 h 2184935"/>
              <a:gd name="connsiteX13" fmla="*/ 0 w 1965466"/>
              <a:gd name="connsiteY13" fmla="*/ 789272 h 2184935"/>
              <a:gd name="connsiteX0" fmla="*/ 0 w 1963566"/>
              <a:gd name="connsiteY0" fmla="*/ 789272 h 2184935"/>
              <a:gd name="connsiteX1" fmla="*/ 1414914 w 1963566"/>
              <a:gd name="connsiteY1" fmla="*/ 2184935 h 2184935"/>
              <a:gd name="connsiteX2" fmla="*/ 1674796 w 1963566"/>
              <a:gd name="connsiteY2" fmla="*/ 2030931 h 2184935"/>
              <a:gd name="connsiteX3" fmla="*/ 1941592 w 1963566"/>
              <a:gd name="connsiteY3" fmla="*/ 1977733 h 2184935"/>
              <a:gd name="connsiteX4" fmla="*/ 1963554 w 1963566"/>
              <a:gd name="connsiteY4" fmla="*/ 0 h 2184935"/>
              <a:gd name="connsiteX5" fmla="*/ 1626670 w 1963566"/>
              <a:gd name="connsiteY5" fmla="*/ 9626 h 2184935"/>
              <a:gd name="connsiteX6" fmla="*/ 1357163 w 1963566"/>
              <a:gd name="connsiteY6" fmla="*/ 57752 h 2184935"/>
              <a:gd name="connsiteX7" fmla="*/ 1155032 w 1963566"/>
              <a:gd name="connsiteY7" fmla="*/ 115504 h 2184935"/>
              <a:gd name="connsiteX8" fmla="*/ 943276 w 1963566"/>
              <a:gd name="connsiteY8" fmla="*/ 192506 h 2184935"/>
              <a:gd name="connsiteX9" fmla="*/ 693019 w 1963566"/>
              <a:gd name="connsiteY9" fmla="*/ 298384 h 2184935"/>
              <a:gd name="connsiteX10" fmla="*/ 423512 w 1963566"/>
              <a:gd name="connsiteY10" fmla="*/ 452388 h 2184935"/>
              <a:gd name="connsiteX11" fmla="*/ 231007 w 1963566"/>
              <a:gd name="connsiteY11" fmla="*/ 596767 h 2184935"/>
              <a:gd name="connsiteX12" fmla="*/ 96253 w 1963566"/>
              <a:gd name="connsiteY12" fmla="*/ 693019 h 2184935"/>
              <a:gd name="connsiteX13" fmla="*/ 0 w 1963566"/>
              <a:gd name="connsiteY13" fmla="*/ 789272 h 2184935"/>
              <a:gd name="connsiteX0" fmla="*/ 0 w 1963564"/>
              <a:gd name="connsiteY0" fmla="*/ 789272 h 2184935"/>
              <a:gd name="connsiteX1" fmla="*/ 1414914 w 1963564"/>
              <a:gd name="connsiteY1" fmla="*/ 2184935 h 2184935"/>
              <a:gd name="connsiteX2" fmla="*/ 1674796 w 1963564"/>
              <a:gd name="connsiteY2" fmla="*/ 2030931 h 2184935"/>
              <a:gd name="connsiteX3" fmla="*/ 1936044 w 1963564"/>
              <a:gd name="connsiteY3" fmla="*/ 1961866 h 2184935"/>
              <a:gd name="connsiteX4" fmla="*/ 1963554 w 1963564"/>
              <a:gd name="connsiteY4" fmla="*/ 0 h 2184935"/>
              <a:gd name="connsiteX5" fmla="*/ 1626670 w 1963564"/>
              <a:gd name="connsiteY5" fmla="*/ 9626 h 2184935"/>
              <a:gd name="connsiteX6" fmla="*/ 1357163 w 1963564"/>
              <a:gd name="connsiteY6" fmla="*/ 57752 h 2184935"/>
              <a:gd name="connsiteX7" fmla="*/ 1155032 w 1963564"/>
              <a:gd name="connsiteY7" fmla="*/ 115504 h 2184935"/>
              <a:gd name="connsiteX8" fmla="*/ 943276 w 1963564"/>
              <a:gd name="connsiteY8" fmla="*/ 192506 h 2184935"/>
              <a:gd name="connsiteX9" fmla="*/ 693019 w 1963564"/>
              <a:gd name="connsiteY9" fmla="*/ 298384 h 2184935"/>
              <a:gd name="connsiteX10" fmla="*/ 423512 w 1963564"/>
              <a:gd name="connsiteY10" fmla="*/ 452388 h 2184935"/>
              <a:gd name="connsiteX11" fmla="*/ 231007 w 1963564"/>
              <a:gd name="connsiteY11" fmla="*/ 596767 h 2184935"/>
              <a:gd name="connsiteX12" fmla="*/ 96253 w 1963564"/>
              <a:gd name="connsiteY12" fmla="*/ 693019 h 2184935"/>
              <a:gd name="connsiteX13" fmla="*/ 0 w 1963564"/>
              <a:gd name="connsiteY13" fmla="*/ 789272 h 2184935"/>
              <a:gd name="connsiteX0" fmla="*/ 0 w 1963556"/>
              <a:gd name="connsiteY0" fmla="*/ 789272 h 2184935"/>
              <a:gd name="connsiteX1" fmla="*/ 1414914 w 1963556"/>
              <a:gd name="connsiteY1" fmla="*/ 2184935 h 2184935"/>
              <a:gd name="connsiteX2" fmla="*/ 1674796 w 1963556"/>
              <a:gd name="connsiteY2" fmla="*/ 2030931 h 2184935"/>
              <a:gd name="connsiteX3" fmla="*/ 1835095 w 1963556"/>
              <a:gd name="connsiteY3" fmla="*/ 1928615 h 2184935"/>
              <a:gd name="connsiteX4" fmla="*/ 1963554 w 1963556"/>
              <a:gd name="connsiteY4" fmla="*/ 0 h 2184935"/>
              <a:gd name="connsiteX5" fmla="*/ 1626670 w 1963556"/>
              <a:gd name="connsiteY5" fmla="*/ 9626 h 2184935"/>
              <a:gd name="connsiteX6" fmla="*/ 1357163 w 1963556"/>
              <a:gd name="connsiteY6" fmla="*/ 57752 h 2184935"/>
              <a:gd name="connsiteX7" fmla="*/ 1155032 w 1963556"/>
              <a:gd name="connsiteY7" fmla="*/ 115504 h 2184935"/>
              <a:gd name="connsiteX8" fmla="*/ 943276 w 1963556"/>
              <a:gd name="connsiteY8" fmla="*/ 192506 h 2184935"/>
              <a:gd name="connsiteX9" fmla="*/ 693019 w 1963556"/>
              <a:gd name="connsiteY9" fmla="*/ 298384 h 2184935"/>
              <a:gd name="connsiteX10" fmla="*/ 423512 w 1963556"/>
              <a:gd name="connsiteY10" fmla="*/ 452388 h 2184935"/>
              <a:gd name="connsiteX11" fmla="*/ 231007 w 1963556"/>
              <a:gd name="connsiteY11" fmla="*/ 596767 h 2184935"/>
              <a:gd name="connsiteX12" fmla="*/ 96253 w 1963556"/>
              <a:gd name="connsiteY12" fmla="*/ 693019 h 2184935"/>
              <a:gd name="connsiteX13" fmla="*/ 0 w 1963556"/>
              <a:gd name="connsiteY13" fmla="*/ 789272 h 2184935"/>
              <a:gd name="connsiteX0" fmla="*/ 0 w 1963559"/>
              <a:gd name="connsiteY0" fmla="*/ 789272 h 2184935"/>
              <a:gd name="connsiteX1" fmla="*/ 1414914 w 1963559"/>
              <a:gd name="connsiteY1" fmla="*/ 2184935 h 2184935"/>
              <a:gd name="connsiteX2" fmla="*/ 1674796 w 1963559"/>
              <a:gd name="connsiteY2" fmla="*/ 2030931 h 2184935"/>
              <a:gd name="connsiteX3" fmla="*/ 1913999 w 1963559"/>
              <a:gd name="connsiteY3" fmla="*/ 1947809 h 2184935"/>
              <a:gd name="connsiteX4" fmla="*/ 1963554 w 1963559"/>
              <a:gd name="connsiteY4" fmla="*/ 0 h 2184935"/>
              <a:gd name="connsiteX5" fmla="*/ 1626670 w 1963559"/>
              <a:gd name="connsiteY5" fmla="*/ 9626 h 2184935"/>
              <a:gd name="connsiteX6" fmla="*/ 1357163 w 1963559"/>
              <a:gd name="connsiteY6" fmla="*/ 57752 h 2184935"/>
              <a:gd name="connsiteX7" fmla="*/ 1155032 w 1963559"/>
              <a:gd name="connsiteY7" fmla="*/ 115504 h 2184935"/>
              <a:gd name="connsiteX8" fmla="*/ 943276 w 1963559"/>
              <a:gd name="connsiteY8" fmla="*/ 192506 h 2184935"/>
              <a:gd name="connsiteX9" fmla="*/ 693019 w 1963559"/>
              <a:gd name="connsiteY9" fmla="*/ 298384 h 2184935"/>
              <a:gd name="connsiteX10" fmla="*/ 423512 w 1963559"/>
              <a:gd name="connsiteY10" fmla="*/ 452388 h 2184935"/>
              <a:gd name="connsiteX11" fmla="*/ 231007 w 1963559"/>
              <a:gd name="connsiteY11" fmla="*/ 596767 h 2184935"/>
              <a:gd name="connsiteX12" fmla="*/ 96253 w 1963559"/>
              <a:gd name="connsiteY12" fmla="*/ 693019 h 2184935"/>
              <a:gd name="connsiteX13" fmla="*/ 0 w 1963559"/>
              <a:gd name="connsiteY13" fmla="*/ 789272 h 2184935"/>
              <a:gd name="connsiteX0" fmla="*/ 0 w 1963559"/>
              <a:gd name="connsiteY0" fmla="*/ 789272 h 2126786"/>
              <a:gd name="connsiteX1" fmla="*/ 1383567 w 1963559"/>
              <a:gd name="connsiteY1" fmla="*/ 2126786 h 2126786"/>
              <a:gd name="connsiteX2" fmla="*/ 1674796 w 1963559"/>
              <a:gd name="connsiteY2" fmla="*/ 2030931 h 2126786"/>
              <a:gd name="connsiteX3" fmla="*/ 1913999 w 1963559"/>
              <a:gd name="connsiteY3" fmla="*/ 1947809 h 2126786"/>
              <a:gd name="connsiteX4" fmla="*/ 1963554 w 1963559"/>
              <a:gd name="connsiteY4" fmla="*/ 0 h 2126786"/>
              <a:gd name="connsiteX5" fmla="*/ 1626670 w 1963559"/>
              <a:gd name="connsiteY5" fmla="*/ 9626 h 2126786"/>
              <a:gd name="connsiteX6" fmla="*/ 1357163 w 1963559"/>
              <a:gd name="connsiteY6" fmla="*/ 57752 h 2126786"/>
              <a:gd name="connsiteX7" fmla="*/ 1155032 w 1963559"/>
              <a:gd name="connsiteY7" fmla="*/ 115504 h 2126786"/>
              <a:gd name="connsiteX8" fmla="*/ 943276 w 1963559"/>
              <a:gd name="connsiteY8" fmla="*/ 192506 h 2126786"/>
              <a:gd name="connsiteX9" fmla="*/ 693019 w 1963559"/>
              <a:gd name="connsiteY9" fmla="*/ 298384 h 2126786"/>
              <a:gd name="connsiteX10" fmla="*/ 423512 w 1963559"/>
              <a:gd name="connsiteY10" fmla="*/ 452388 h 2126786"/>
              <a:gd name="connsiteX11" fmla="*/ 231007 w 1963559"/>
              <a:gd name="connsiteY11" fmla="*/ 596767 h 2126786"/>
              <a:gd name="connsiteX12" fmla="*/ 96253 w 1963559"/>
              <a:gd name="connsiteY12" fmla="*/ 693019 h 2126786"/>
              <a:gd name="connsiteX13" fmla="*/ 0 w 1963559"/>
              <a:gd name="connsiteY13" fmla="*/ 789272 h 2126786"/>
              <a:gd name="connsiteX0" fmla="*/ 0 w 1963559"/>
              <a:gd name="connsiteY0" fmla="*/ 789272 h 2126786"/>
              <a:gd name="connsiteX1" fmla="*/ 1383567 w 1963559"/>
              <a:gd name="connsiteY1" fmla="*/ 2126786 h 2126786"/>
              <a:gd name="connsiteX2" fmla="*/ 1665560 w 1963559"/>
              <a:gd name="connsiteY2" fmla="*/ 2008014 h 2126786"/>
              <a:gd name="connsiteX3" fmla="*/ 1913999 w 1963559"/>
              <a:gd name="connsiteY3" fmla="*/ 1947809 h 2126786"/>
              <a:gd name="connsiteX4" fmla="*/ 1963554 w 1963559"/>
              <a:gd name="connsiteY4" fmla="*/ 0 h 2126786"/>
              <a:gd name="connsiteX5" fmla="*/ 1626670 w 1963559"/>
              <a:gd name="connsiteY5" fmla="*/ 9626 h 2126786"/>
              <a:gd name="connsiteX6" fmla="*/ 1357163 w 1963559"/>
              <a:gd name="connsiteY6" fmla="*/ 57752 h 2126786"/>
              <a:gd name="connsiteX7" fmla="*/ 1155032 w 1963559"/>
              <a:gd name="connsiteY7" fmla="*/ 115504 h 2126786"/>
              <a:gd name="connsiteX8" fmla="*/ 943276 w 1963559"/>
              <a:gd name="connsiteY8" fmla="*/ 192506 h 2126786"/>
              <a:gd name="connsiteX9" fmla="*/ 693019 w 1963559"/>
              <a:gd name="connsiteY9" fmla="*/ 298384 h 2126786"/>
              <a:gd name="connsiteX10" fmla="*/ 423512 w 1963559"/>
              <a:gd name="connsiteY10" fmla="*/ 452388 h 2126786"/>
              <a:gd name="connsiteX11" fmla="*/ 231007 w 1963559"/>
              <a:gd name="connsiteY11" fmla="*/ 596767 h 2126786"/>
              <a:gd name="connsiteX12" fmla="*/ 96253 w 1963559"/>
              <a:gd name="connsiteY12" fmla="*/ 693019 h 2126786"/>
              <a:gd name="connsiteX13" fmla="*/ 0 w 1963559"/>
              <a:gd name="connsiteY13" fmla="*/ 789272 h 2126786"/>
              <a:gd name="connsiteX0" fmla="*/ 0 w 1963559"/>
              <a:gd name="connsiteY0" fmla="*/ 789272 h 2126786"/>
              <a:gd name="connsiteX1" fmla="*/ 1383567 w 1963559"/>
              <a:gd name="connsiteY1" fmla="*/ 2126786 h 2126786"/>
              <a:gd name="connsiteX2" fmla="*/ 1660021 w 1963559"/>
              <a:gd name="connsiteY2" fmla="*/ 1995676 h 2126786"/>
              <a:gd name="connsiteX3" fmla="*/ 1913999 w 1963559"/>
              <a:gd name="connsiteY3" fmla="*/ 1947809 h 2126786"/>
              <a:gd name="connsiteX4" fmla="*/ 1963554 w 1963559"/>
              <a:gd name="connsiteY4" fmla="*/ 0 h 2126786"/>
              <a:gd name="connsiteX5" fmla="*/ 1626670 w 1963559"/>
              <a:gd name="connsiteY5" fmla="*/ 9626 h 2126786"/>
              <a:gd name="connsiteX6" fmla="*/ 1357163 w 1963559"/>
              <a:gd name="connsiteY6" fmla="*/ 57752 h 2126786"/>
              <a:gd name="connsiteX7" fmla="*/ 1155032 w 1963559"/>
              <a:gd name="connsiteY7" fmla="*/ 115504 h 2126786"/>
              <a:gd name="connsiteX8" fmla="*/ 943276 w 1963559"/>
              <a:gd name="connsiteY8" fmla="*/ 192506 h 2126786"/>
              <a:gd name="connsiteX9" fmla="*/ 693019 w 1963559"/>
              <a:gd name="connsiteY9" fmla="*/ 298384 h 2126786"/>
              <a:gd name="connsiteX10" fmla="*/ 423512 w 1963559"/>
              <a:gd name="connsiteY10" fmla="*/ 452388 h 2126786"/>
              <a:gd name="connsiteX11" fmla="*/ 231007 w 1963559"/>
              <a:gd name="connsiteY11" fmla="*/ 596767 h 2126786"/>
              <a:gd name="connsiteX12" fmla="*/ 96253 w 1963559"/>
              <a:gd name="connsiteY12" fmla="*/ 693019 h 2126786"/>
              <a:gd name="connsiteX13" fmla="*/ 0 w 1963559"/>
              <a:gd name="connsiteY13" fmla="*/ 789272 h 2126786"/>
              <a:gd name="connsiteX0" fmla="*/ 0 w 1963559"/>
              <a:gd name="connsiteY0" fmla="*/ 789272 h 2126786"/>
              <a:gd name="connsiteX1" fmla="*/ 1383567 w 1963559"/>
              <a:gd name="connsiteY1" fmla="*/ 2126786 h 2126786"/>
              <a:gd name="connsiteX2" fmla="*/ 1652728 w 1963559"/>
              <a:gd name="connsiteY2" fmla="*/ 2009815 h 2126786"/>
              <a:gd name="connsiteX3" fmla="*/ 1913999 w 1963559"/>
              <a:gd name="connsiteY3" fmla="*/ 1947809 h 2126786"/>
              <a:gd name="connsiteX4" fmla="*/ 1963554 w 1963559"/>
              <a:gd name="connsiteY4" fmla="*/ 0 h 2126786"/>
              <a:gd name="connsiteX5" fmla="*/ 1626670 w 1963559"/>
              <a:gd name="connsiteY5" fmla="*/ 9626 h 2126786"/>
              <a:gd name="connsiteX6" fmla="*/ 1357163 w 1963559"/>
              <a:gd name="connsiteY6" fmla="*/ 57752 h 2126786"/>
              <a:gd name="connsiteX7" fmla="*/ 1155032 w 1963559"/>
              <a:gd name="connsiteY7" fmla="*/ 115504 h 2126786"/>
              <a:gd name="connsiteX8" fmla="*/ 943276 w 1963559"/>
              <a:gd name="connsiteY8" fmla="*/ 192506 h 2126786"/>
              <a:gd name="connsiteX9" fmla="*/ 693019 w 1963559"/>
              <a:gd name="connsiteY9" fmla="*/ 298384 h 2126786"/>
              <a:gd name="connsiteX10" fmla="*/ 423512 w 1963559"/>
              <a:gd name="connsiteY10" fmla="*/ 452388 h 2126786"/>
              <a:gd name="connsiteX11" fmla="*/ 231007 w 1963559"/>
              <a:gd name="connsiteY11" fmla="*/ 596767 h 2126786"/>
              <a:gd name="connsiteX12" fmla="*/ 96253 w 1963559"/>
              <a:gd name="connsiteY12" fmla="*/ 693019 h 2126786"/>
              <a:gd name="connsiteX13" fmla="*/ 0 w 1963559"/>
              <a:gd name="connsiteY13" fmla="*/ 789272 h 2126786"/>
              <a:gd name="connsiteX0" fmla="*/ 0 w 1963559"/>
              <a:gd name="connsiteY0" fmla="*/ 789272 h 2162031"/>
              <a:gd name="connsiteX1" fmla="*/ 1402008 w 1963559"/>
              <a:gd name="connsiteY1" fmla="*/ 2162031 h 2162031"/>
              <a:gd name="connsiteX2" fmla="*/ 1652728 w 1963559"/>
              <a:gd name="connsiteY2" fmla="*/ 2009815 h 2162031"/>
              <a:gd name="connsiteX3" fmla="*/ 1913999 w 1963559"/>
              <a:gd name="connsiteY3" fmla="*/ 1947809 h 2162031"/>
              <a:gd name="connsiteX4" fmla="*/ 1963554 w 1963559"/>
              <a:gd name="connsiteY4" fmla="*/ 0 h 2162031"/>
              <a:gd name="connsiteX5" fmla="*/ 1626670 w 1963559"/>
              <a:gd name="connsiteY5" fmla="*/ 9626 h 2162031"/>
              <a:gd name="connsiteX6" fmla="*/ 1357163 w 1963559"/>
              <a:gd name="connsiteY6" fmla="*/ 57752 h 2162031"/>
              <a:gd name="connsiteX7" fmla="*/ 1155032 w 1963559"/>
              <a:gd name="connsiteY7" fmla="*/ 115504 h 2162031"/>
              <a:gd name="connsiteX8" fmla="*/ 943276 w 1963559"/>
              <a:gd name="connsiteY8" fmla="*/ 192506 h 2162031"/>
              <a:gd name="connsiteX9" fmla="*/ 693019 w 1963559"/>
              <a:gd name="connsiteY9" fmla="*/ 298384 h 2162031"/>
              <a:gd name="connsiteX10" fmla="*/ 423512 w 1963559"/>
              <a:gd name="connsiteY10" fmla="*/ 452388 h 2162031"/>
              <a:gd name="connsiteX11" fmla="*/ 231007 w 1963559"/>
              <a:gd name="connsiteY11" fmla="*/ 596767 h 2162031"/>
              <a:gd name="connsiteX12" fmla="*/ 96253 w 1963559"/>
              <a:gd name="connsiteY12" fmla="*/ 693019 h 2162031"/>
              <a:gd name="connsiteX13" fmla="*/ 0 w 1963559"/>
              <a:gd name="connsiteY13" fmla="*/ 789272 h 2162031"/>
              <a:gd name="connsiteX0" fmla="*/ 0 w 1913999"/>
              <a:gd name="connsiteY0" fmla="*/ 779646 h 2152405"/>
              <a:gd name="connsiteX1" fmla="*/ 1402008 w 1913999"/>
              <a:gd name="connsiteY1" fmla="*/ 2152405 h 2152405"/>
              <a:gd name="connsiteX2" fmla="*/ 1652728 w 1913999"/>
              <a:gd name="connsiteY2" fmla="*/ 2000189 h 2152405"/>
              <a:gd name="connsiteX3" fmla="*/ 1913999 w 1913999"/>
              <a:gd name="connsiteY3" fmla="*/ 1938183 h 2152405"/>
              <a:gd name="connsiteX4" fmla="*/ 1908617 w 1913999"/>
              <a:gd name="connsiteY4" fmla="*/ 15232 h 2152405"/>
              <a:gd name="connsiteX5" fmla="*/ 1626670 w 1913999"/>
              <a:gd name="connsiteY5" fmla="*/ 0 h 2152405"/>
              <a:gd name="connsiteX6" fmla="*/ 1357163 w 1913999"/>
              <a:gd name="connsiteY6" fmla="*/ 48126 h 2152405"/>
              <a:gd name="connsiteX7" fmla="*/ 1155032 w 1913999"/>
              <a:gd name="connsiteY7" fmla="*/ 105878 h 2152405"/>
              <a:gd name="connsiteX8" fmla="*/ 943276 w 1913999"/>
              <a:gd name="connsiteY8" fmla="*/ 182880 h 2152405"/>
              <a:gd name="connsiteX9" fmla="*/ 693019 w 1913999"/>
              <a:gd name="connsiteY9" fmla="*/ 288758 h 2152405"/>
              <a:gd name="connsiteX10" fmla="*/ 423512 w 1913999"/>
              <a:gd name="connsiteY10" fmla="*/ 442762 h 2152405"/>
              <a:gd name="connsiteX11" fmla="*/ 231007 w 1913999"/>
              <a:gd name="connsiteY11" fmla="*/ 587141 h 2152405"/>
              <a:gd name="connsiteX12" fmla="*/ 96253 w 1913999"/>
              <a:gd name="connsiteY12" fmla="*/ 683393 h 2152405"/>
              <a:gd name="connsiteX13" fmla="*/ 0 w 1913999"/>
              <a:gd name="connsiteY13" fmla="*/ 779646 h 2152405"/>
              <a:gd name="connsiteX0" fmla="*/ 0 w 1913999"/>
              <a:gd name="connsiteY0" fmla="*/ 779646 h 2152405"/>
              <a:gd name="connsiteX1" fmla="*/ 1402008 w 1913999"/>
              <a:gd name="connsiteY1" fmla="*/ 2152405 h 2152405"/>
              <a:gd name="connsiteX2" fmla="*/ 1652728 w 1913999"/>
              <a:gd name="connsiteY2" fmla="*/ 2000189 h 2152405"/>
              <a:gd name="connsiteX3" fmla="*/ 1913999 w 1913999"/>
              <a:gd name="connsiteY3" fmla="*/ 1938183 h 2152405"/>
              <a:gd name="connsiteX4" fmla="*/ 1884838 w 1913999"/>
              <a:gd name="connsiteY4" fmla="*/ 34710 h 2152405"/>
              <a:gd name="connsiteX5" fmla="*/ 1626670 w 1913999"/>
              <a:gd name="connsiteY5" fmla="*/ 0 h 2152405"/>
              <a:gd name="connsiteX6" fmla="*/ 1357163 w 1913999"/>
              <a:gd name="connsiteY6" fmla="*/ 48126 h 2152405"/>
              <a:gd name="connsiteX7" fmla="*/ 1155032 w 1913999"/>
              <a:gd name="connsiteY7" fmla="*/ 105878 h 2152405"/>
              <a:gd name="connsiteX8" fmla="*/ 943276 w 1913999"/>
              <a:gd name="connsiteY8" fmla="*/ 182880 h 2152405"/>
              <a:gd name="connsiteX9" fmla="*/ 693019 w 1913999"/>
              <a:gd name="connsiteY9" fmla="*/ 288758 h 2152405"/>
              <a:gd name="connsiteX10" fmla="*/ 423512 w 1913999"/>
              <a:gd name="connsiteY10" fmla="*/ 442762 h 2152405"/>
              <a:gd name="connsiteX11" fmla="*/ 231007 w 1913999"/>
              <a:gd name="connsiteY11" fmla="*/ 587141 h 2152405"/>
              <a:gd name="connsiteX12" fmla="*/ 96253 w 1913999"/>
              <a:gd name="connsiteY12" fmla="*/ 683393 h 2152405"/>
              <a:gd name="connsiteX13" fmla="*/ 0 w 1913999"/>
              <a:gd name="connsiteY13" fmla="*/ 779646 h 2152405"/>
              <a:gd name="connsiteX0" fmla="*/ 0 w 1923293"/>
              <a:gd name="connsiteY0" fmla="*/ 779646 h 2152405"/>
              <a:gd name="connsiteX1" fmla="*/ 1402008 w 1923293"/>
              <a:gd name="connsiteY1" fmla="*/ 2152405 h 2152405"/>
              <a:gd name="connsiteX2" fmla="*/ 1652728 w 1923293"/>
              <a:gd name="connsiteY2" fmla="*/ 2000189 h 2152405"/>
              <a:gd name="connsiteX3" fmla="*/ 1913999 w 1923293"/>
              <a:gd name="connsiteY3" fmla="*/ 1938183 h 2152405"/>
              <a:gd name="connsiteX4" fmla="*/ 1923266 w 1923293"/>
              <a:gd name="connsiteY4" fmla="*/ 8132 h 2152405"/>
              <a:gd name="connsiteX5" fmla="*/ 1626670 w 1923293"/>
              <a:gd name="connsiteY5" fmla="*/ 0 h 2152405"/>
              <a:gd name="connsiteX6" fmla="*/ 1357163 w 1923293"/>
              <a:gd name="connsiteY6" fmla="*/ 48126 h 2152405"/>
              <a:gd name="connsiteX7" fmla="*/ 1155032 w 1923293"/>
              <a:gd name="connsiteY7" fmla="*/ 105878 h 2152405"/>
              <a:gd name="connsiteX8" fmla="*/ 943276 w 1923293"/>
              <a:gd name="connsiteY8" fmla="*/ 182880 h 2152405"/>
              <a:gd name="connsiteX9" fmla="*/ 693019 w 1923293"/>
              <a:gd name="connsiteY9" fmla="*/ 288758 h 2152405"/>
              <a:gd name="connsiteX10" fmla="*/ 423512 w 1923293"/>
              <a:gd name="connsiteY10" fmla="*/ 442762 h 2152405"/>
              <a:gd name="connsiteX11" fmla="*/ 231007 w 1923293"/>
              <a:gd name="connsiteY11" fmla="*/ 587141 h 2152405"/>
              <a:gd name="connsiteX12" fmla="*/ 96253 w 1923293"/>
              <a:gd name="connsiteY12" fmla="*/ 683393 h 2152405"/>
              <a:gd name="connsiteX13" fmla="*/ 0 w 1923293"/>
              <a:gd name="connsiteY13" fmla="*/ 779646 h 2152405"/>
              <a:gd name="connsiteX0" fmla="*/ 0 w 1923293"/>
              <a:gd name="connsiteY0" fmla="*/ 779646 h 2152405"/>
              <a:gd name="connsiteX1" fmla="*/ 1402008 w 1923293"/>
              <a:gd name="connsiteY1" fmla="*/ 2152405 h 2152405"/>
              <a:gd name="connsiteX2" fmla="*/ 1652728 w 1923293"/>
              <a:gd name="connsiteY2" fmla="*/ 2000189 h 2152405"/>
              <a:gd name="connsiteX3" fmla="*/ 1913999 w 1923293"/>
              <a:gd name="connsiteY3" fmla="*/ 1938183 h 2152405"/>
              <a:gd name="connsiteX4" fmla="*/ 1923266 w 1923293"/>
              <a:gd name="connsiteY4" fmla="*/ 8132 h 2152405"/>
              <a:gd name="connsiteX5" fmla="*/ 1626670 w 1923293"/>
              <a:gd name="connsiteY5" fmla="*/ 0 h 2152405"/>
              <a:gd name="connsiteX6" fmla="*/ 1357163 w 1923293"/>
              <a:gd name="connsiteY6" fmla="*/ 48126 h 2152405"/>
              <a:gd name="connsiteX7" fmla="*/ 1151428 w 1923293"/>
              <a:gd name="connsiteY7" fmla="*/ 127064 h 2152405"/>
              <a:gd name="connsiteX8" fmla="*/ 943276 w 1923293"/>
              <a:gd name="connsiteY8" fmla="*/ 182880 h 2152405"/>
              <a:gd name="connsiteX9" fmla="*/ 693019 w 1923293"/>
              <a:gd name="connsiteY9" fmla="*/ 288758 h 2152405"/>
              <a:gd name="connsiteX10" fmla="*/ 423512 w 1923293"/>
              <a:gd name="connsiteY10" fmla="*/ 442762 h 2152405"/>
              <a:gd name="connsiteX11" fmla="*/ 231007 w 1923293"/>
              <a:gd name="connsiteY11" fmla="*/ 587141 h 2152405"/>
              <a:gd name="connsiteX12" fmla="*/ 96253 w 1923293"/>
              <a:gd name="connsiteY12" fmla="*/ 683393 h 2152405"/>
              <a:gd name="connsiteX13" fmla="*/ 0 w 1923293"/>
              <a:gd name="connsiteY13" fmla="*/ 779646 h 2152405"/>
              <a:gd name="connsiteX0" fmla="*/ 0 w 1923293"/>
              <a:gd name="connsiteY0" fmla="*/ 779646 h 2152405"/>
              <a:gd name="connsiteX1" fmla="*/ 1402008 w 1923293"/>
              <a:gd name="connsiteY1" fmla="*/ 2152405 h 2152405"/>
              <a:gd name="connsiteX2" fmla="*/ 1652728 w 1923293"/>
              <a:gd name="connsiteY2" fmla="*/ 2000189 h 2152405"/>
              <a:gd name="connsiteX3" fmla="*/ 1913999 w 1923293"/>
              <a:gd name="connsiteY3" fmla="*/ 1938183 h 2152405"/>
              <a:gd name="connsiteX4" fmla="*/ 1923266 w 1923293"/>
              <a:gd name="connsiteY4" fmla="*/ 8132 h 2152405"/>
              <a:gd name="connsiteX5" fmla="*/ 1626670 w 1923293"/>
              <a:gd name="connsiteY5" fmla="*/ 0 h 2152405"/>
              <a:gd name="connsiteX6" fmla="*/ 1357163 w 1923293"/>
              <a:gd name="connsiteY6" fmla="*/ 48126 h 2152405"/>
              <a:gd name="connsiteX7" fmla="*/ 1151501 w 1923293"/>
              <a:gd name="connsiteY7" fmla="*/ 151770 h 2152405"/>
              <a:gd name="connsiteX8" fmla="*/ 943276 w 1923293"/>
              <a:gd name="connsiteY8" fmla="*/ 182880 h 2152405"/>
              <a:gd name="connsiteX9" fmla="*/ 693019 w 1923293"/>
              <a:gd name="connsiteY9" fmla="*/ 288758 h 2152405"/>
              <a:gd name="connsiteX10" fmla="*/ 423512 w 1923293"/>
              <a:gd name="connsiteY10" fmla="*/ 442762 h 2152405"/>
              <a:gd name="connsiteX11" fmla="*/ 231007 w 1923293"/>
              <a:gd name="connsiteY11" fmla="*/ 587141 h 2152405"/>
              <a:gd name="connsiteX12" fmla="*/ 96253 w 1923293"/>
              <a:gd name="connsiteY12" fmla="*/ 683393 h 2152405"/>
              <a:gd name="connsiteX13" fmla="*/ 0 w 1923293"/>
              <a:gd name="connsiteY13" fmla="*/ 779646 h 2152405"/>
              <a:gd name="connsiteX0" fmla="*/ 0 w 1923293"/>
              <a:gd name="connsiteY0" fmla="*/ 779646 h 2152405"/>
              <a:gd name="connsiteX1" fmla="*/ 1402008 w 1923293"/>
              <a:gd name="connsiteY1" fmla="*/ 2152405 h 2152405"/>
              <a:gd name="connsiteX2" fmla="*/ 1652728 w 1923293"/>
              <a:gd name="connsiteY2" fmla="*/ 2000189 h 2152405"/>
              <a:gd name="connsiteX3" fmla="*/ 1913999 w 1923293"/>
              <a:gd name="connsiteY3" fmla="*/ 1938183 h 2152405"/>
              <a:gd name="connsiteX4" fmla="*/ 1923266 w 1923293"/>
              <a:gd name="connsiteY4" fmla="*/ 8132 h 2152405"/>
              <a:gd name="connsiteX5" fmla="*/ 1626670 w 1923293"/>
              <a:gd name="connsiteY5" fmla="*/ 0 h 2152405"/>
              <a:gd name="connsiteX6" fmla="*/ 1351762 w 1923293"/>
              <a:gd name="connsiteY6" fmla="*/ 81672 h 2152405"/>
              <a:gd name="connsiteX7" fmla="*/ 1151501 w 1923293"/>
              <a:gd name="connsiteY7" fmla="*/ 151770 h 2152405"/>
              <a:gd name="connsiteX8" fmla="*/ 943276 w 1923293"/>
              <a:gd name="connsiteY8" fmla="*/ 182880 h 2152405"/>
              <a:gd name="connsiteX9" fmla="*/ 693019 w 1923293"/>
              <a:gd name="connsiteY9" fmla="*/ 288758 h 2152405"/>
              <a:gd name="connsiteX10" fmla="*/ 423512 w 1923293"/>
              <a:gd name="connsiteY10" fmla="*/ 442762 h 2152405"/>
              <a:gd name="connsiteX11" fmla="*/ 231007 w 1923293"/>
              <a:gd name="connsiteY11" fmla="*/ 587141 h 2152405"/>
              <a:gd name="connsiteX12" fmla="*/ 96253 w 1923293"/>
              <a:gd name="connsiteY12" fmla="*/ 683393 h 2152405"/>
              <a:gd name="connsiteX13" fmla="*/ 0 w 1923293"/>
              <a:gd name="connsiteY13" fmla="*/ 779646 h 2152405"/>
              <a:gd name="connsiteX0" fmla="*/ 0 w 1923293"/>
              <a:gd name="connsiteY0" fmla="*/ 771514 h 2144273"/>
              <a:gd name="connsiteX1" fmla="*/ 1402008 w 1923293"/>
              <a:gd name="connsiteY1" fmla="*/ 2144273 h 2144273"/>
              <a:gd name="connsiteX2" fmla="*/ 1652728 w 1923293"/>
              <a:gd name="connsiteY2" fmla="*/ 1992057 h 2144273"/>
              <a:gd name="connsiteX3" fmla="*/ 1913999 w 1923293"/>
              <a:gd name="connsiteY3" fmla="*/ 1930051 h 2144273"/>
              <a:gd name="connsiteX4" fmla="*/ 1923266 w 1923293"/>
              <a:gd name="connsiteY4" fmla="*/ 0 h 2144273"/>
              <a:gd name="connsiteX5" fmla="*/ 1621258 w 1923293"/>
              <a:gd name="connsiteY5" fmla="*/ 21883 h 2144273"/>
              <a:gd name="connsiteX6" fmla="*/ 1351762 w 1923293"/>
              <a:gd name="connsiteY6" fmla="*/ 73540 h 2144273"/>
              <a:gd name="connsiteX7" fmla="*/ 1151501 w 1923293"/>
              <a:gd name="connsiteY7" fmla="*/ 143638 h 2144273"/>
              <a:gd name="connsiteX8" fmla="*/ 943276 w 1923293"/>
              <a:gd name="connsiteY8" fmla="*/ 174748 h 2144273"/>
              <a:gd name="connsiteX9" fmla="*/ 693019 w 1923293"/>
              <a:gd name="connsiteY9" fmla="*/ 280626 h 2144273"/>
              <a:gd name="connsiteX10" fmla="*/ 423512 w 1923293"/>
              <a:gd name="connsiteY10" fmla="*/ 434630 h 2144273"/>
              <a:gd name="connsiteX11" fmla="*/ 231007 w 1923293"/>
              <a:gd name="connsiteY11" fmla="*/ 579009 h 2144273"/>
              <a:gd name="connsiteX12" fmla="*/ 96253 w 1923293"/>
              <a:gd name="connsiteY12" fmla="*/ 675261 h 2144273"/>
              <a:gd name="connsiteX13" fmla="*/ 0 w 1923293"/>
              <a:gd name="connsiteY13" fmla="*/ 771514 h 2144273"/>
              <a:gd name="connsiteX0" fmla="*/ 0 w 1923293"/>
              <a:gd name="connsiteY0" fmla="*/ 771514 h 2144273"/>
              <a:gd name="connsiteX1" fmla="*/ 1402008 w 1923293"/>
              <a:gd name="connsiteY1" fmla="*/ 2144273 h 2144273"/>
              <a:gd name="connsiteX2" fmla="*/ 1652728 w 1923293"/>
              <a:gd name="connsiteY2" fmla="*/ 1992057 h 2144273"/>
              <a:gd name="connsiteX3" fmla="*/ 1913999 w 1923293"/>
              <a:gd name="connsiteY3" fmla="*/ 1930051 h 2144273"/>
              <a:gd name="connsiteX4" fmla="*/ 1923266 w 1923293"/>
              <a:gd name="connsiteY4" fmla="*/ 0 h 2144273"/>
              <a:gd name="connsiteX5" fmla="*/ 1624958 w 1923293"/>
              <a:gd name="connsiteY5" fmla="*/ 32462 h 2144273"/>
              <a:gd name="connsiteX6" fmla="*/ 1351762 w 1923293"/>
              <a:gd name="connsiteY6" fmla="*/ 73540 h 2144273"/>
              <a:gd name="connsiteX7" fmla="*/ 1151501 w 1923293"/>
              <a:gd name="connsiteY7" fmla="*/ 143638 h 2144273"/>
              <a:gd name="connsiteX8" fmla="*/ 943276 w 1923293"/>
              <a:gd name="connsiteY8" fmla="*/ 174748 h 2144273"/>
              <a:gd name="connsiteX9" fmla="*/ 693019 w 1923293"/>
              <a:gd name="connsiteY9" fmla="*/ 280626 h 2144273"/>
              <a:gd name="connsiteX10" fmla="*/ 423512 w 1923293"/>
              <a:gd name="connsiteY10" fmla="*/ 434630 h 2144273"/>
              <a:gd name="connsiteX11" fmla="*/ 231007 w 1923293"/>
              <a:gd name="connsiteY11" fmla="*/ 579009 h 2144273"/>
              <a:gd name="connsiteX12" fmla="*/ 96253 w 1923293"/>
              <a:gd name="connsiteY12" fmla="*/ 675261 h 2144273"/>
              <a:gd name="connsiteX13" fmla="*/ 0 w 1923293"/>
              <a:gd name="connsiteY13" fmla="*/ 771514 h 2144273"/>
              <a:gd name="connsiteX0" fmla="*/ 0 w 1923293"/>
              <a:gd name="connsiteY0" fmla="*/ 771514 h 2144273"/>
              <a:gd name="connsiteX1" fmla="*/ 1402008 w 1923293"/>
              <a:gd name="connsiteY1" fmla="*/ 2144273 h 2144273"/>
              <a:gd name="connsiteX2" fmla="*/ 1652728 w 1923293"/>
              <a:gd name="connsiteY2" fmla="*/ 1992057 h 2144273"/>
              <a:gd name="connsiteX3" fmla="*/ 1913999 w 1923293"/>
              <a:gd name="connsiteY3" fmla="*/ 1930051 h 2144273"/>
              <a:gd name="connsiteX4" fmla="*/ 1923266 w 1923293"/>
              <a:gd name="connsiteY4" fmla="*/ 0 h 2144273"/>
              <a:gd name="connsiteX5" fmla="*/ 1626776 w 1923293"/>
              <a:gd name="connsiteY5" fmla="*/ 27163 h 2144273"/>
              <a:gd name="connsiteX6" fmla="*/ 1351762 w 1923293"/>
              <a:gd name="connsiteY6" fmla="*/ 73540 h 2144273"/>
              <a:gd name="connsiteX7" fmla="*/ 1151501 w 1923293"/>
              <a:gd name="connsiteY7" fmla="*/ 143638 h 2144273"/>
              <a:gd name="connsiteX8" fmla="*/ 943276 w 1923293"/>
              <a:gd name="connsiteY8" fmla="*/ 174748 h 2144273"/>
              <a:gd name="connsiteX9" fmla="*/ 693019 w 1923293"/>
              <a:gd name="connsiteY9" fmla="*/ 280626 h 2144273"/>
              <a:gd name="connsiteX10" fmla="*/ 423512 w 1923293"/>
              <a:gd name="connsiteY10" fmla="*/ 434630 h 2144273"/>
              <a:gd name="connsiteX11" fmla="*/ 231007 w 1923293"/>
              <a:gd name="connsiteY11" fmla="*/ 579009 h 2144273"/>
              <a:gd name="connsiteX12" fmla="*/ 96253 w 1923293"/>
              <a:gd name="connsiteY12" fmla="*/ 675261 h 2144273"/>
              <a:gd name="connsiteX13" fmla="*/ 0 w 1923293"/>
              <a:gd name="connsiteY13" fmla="*/ 771514 h 2144273"/>
              <a:gd name="connsiteX0" fmla="*/ 0 w 1923293"/>
              <a:gd name="connsiteY0" fmla="*/ 771514 h 2144273"/>
              <a:gd name="connsiteX1" fmla="*/ 1402008 w 1923293"/>
              <a:gd name="connsiteY1" fmla="*/ 2144273 h 2144273"/>
              <a:gd name="connsiteX2" fmla="*/ 1652728 w 1923293"/>
              <a:gd name="connsiteY2" fmla="*/ 1992057 h 2144273"/>
              <a:gd name="connsiteX3" fmla="*/ 1913999 w 1923293"/>
              <a:gd name="connsiteY3" fmla="*/ 1930051 h 2144273"/>
              <a:gd name="connsiteX4" fmla="*/ 1923266 w 1923293"/>
              <a:gd name="connsiteY4" fmla="*/ 0 h 2144273"/>
              <a:gd name="connsiteX5" fmla="*/ 1626776 w 1923293"/>
              <a:gd name="connsiteY5" fmla="*/ 27163 h 2144273"/>
              <a:gd name="connsiteX6" fmla="*/ 1351762 w 1923293"/>
              <a:gd name="connsiteY6" fmla="*/ 73540 h 2144273"/>
              <a:gd name="connsiteX7" fmla="*/ 1151501 w 1923293"/>
              <a:gd name="connsiteY7" fmla="*/ 143638 h 2144273"/>
              <a:gd name="connsiteX8" fmla="*/ 943276 w 1923293"/>
              <a:gd name="connsiteY8" fmla="*/ 174748 h 2144273"/>
              <a:gd name="connsiteX9" fmla="*/ 693019 w 1923293"/>
              <a:gd name="connsiteY9" fmla="*/ 280626 h 2144273"/>
              <a:gd name="connsiteX10" fmla="*/ 423512 w 1923293"/>
              <a:gd name="connsiteY10" fmla="*/ 434630 h 2144273"/>
              <a:gd name="connsiteX11" fmla="*/ 231007 w 1923293"/>
              <a:gd name="connsiteY11" fmla="*/ 579009 h 2144273"/>
              <a:gd name="connsiteX12" fmla="*/ 96253 w 1923293"/>
              <a:gd name="connsiteY12" fmla="*/ 675261 h 2144273"/>
              <a:gd name="connsiteX13" fmla="*/ 0 w 1923293"/>
              <a:gd name="connsiteY13" fmla="*/ 771514 h 2144273"/>
              <a:gd name="connsiteX0" fmla="*/ 0 w 1923293"/>
              <a:gd name="connsiteY0" fmla="*/ 771514 h 2144273"/>
              <a:gd name="connsiteX1" fmla="*/ 1402008 w 1923293"/>
              <a:gd name="connsiteY1" fmla="*/ 2144273 h 2144273"/>
              <a:gd name="connsiteX2" fmla="*/ 1652728 w 1923293"/>
              <a:gd name="connsiteY2" fmla="*/ 1992057 h 2144273"/>
              <a:gd name="connsiteX3" fmla="*/ 1913999 w 1923293"/>
              <a:gd name="connsiteY3" fmla="*/ 1930051 h 2144273"/>
              <a:gd name="connsiteX4" fmla="*/ 1923266 w 1923293"/>
              <a:gd name="connsiteY4" fmla="*/ 0 h 2144273"/>
              <a:gd name="connsiteX5" fmla="*/ 1626776 w 1923293"/>
              <a:gd name="connsiteY5" fmla="*/ 27163 h 2144273"/>
              <a:gd name="connsiteX6" fmla="*/ 1351762 w 1923293"/>
              <a:gd name="connsiteY6" fmla="*/ 73540 h 2144273"/>
              <a:gd name="connsiteX7" fmla="*/ 1147749 w 1923293"/>
              <a:gd name="connsiteY7" fmla="*/ 115414 h 2144273"/>
              <a:gd name="connsiteX8" fmla="*/ 943276 w 1923293"/>
              <a:gd name="connsiteY8" fmla="*/ 174748 h 2144273"/>
              <a:gd name="connsiteX9" fmla="*/ 693019 w 1923293"/>
              <a:gd name="connsiteY9" fmla="*/ 280626 h 2144273"/>
              <a:gd name="connsiteX10" fmla="*/ 423512 w 1923293"/>
              <a:gd name="connsiteY10" fmla="*/ 434630 h 2144273"/>
              <a:gd name="connsiteX11" fmla="*/ 231007 w 1923293"/>
              <a:gd name="connsiteY11" fmla="*/ 579009 h 2144273"/>
              <a:gd name="connsiteX12" fmla="*/ 96253 w 1923293"/>
              <a:gd name="connsiteY12" fmla="*/ 675261 h 2144273"/>
              <a:gd name="connsiteX13" fmla="*/ 0 w 1923293"/>
              <a:gd name="connsiteY13" fmla="*/ 771514 h 2144273"/>
              <a:gd name="connsiteX0" fmla="*/ 0 w 1939716"/>
              <a:gd name="connsiteY0" fmla="*/ 798031 h 2144273"/>
              <a:gd name="connsiteX1" fmla="*/ 1418431 w 1939716"/>
              <a:gd name="connsiteY1" fmla="*/ 2144273 h 2144273"/>
              <a:gd name="connsiteX2" fmla="*/ 1669151 w 1939716"/>
              <a:gd name="connsiteY2" fmla="*/ 1992057 h 2144273"/>
              <a:gd name="connsiteX3" fmla="*/ 1930422 w 1939716"/>
              <a:gd name="connsiteY3" fmla="*/ 1930051 h 2144273"/>
              <a:gd name="connsiteX4" fmla="*/ 1939689 w 1939716"/>
              <a:gd name="connsiteY4" fmla="*/ 0 h 2144273"/>
              <a:gd name="connsiteX5" fmla="*/ 1643199 w 1939716"/>
              <a:gd name="connsiteY5" fmla="*/ 27163 h 2144273"/>
              <a:gd name="connsiteX6" fmla="*/ 1368185 w 1939716"/>
              <a:gd name="connsiteY6" fmla="*/ 73540 h 2144273"/>
              <a:gd name="connsiteX7" fmla="*/ 1164172 w 1939716"/>
              <a:gd name="connsiteY7" fmla="*/ 115414 h 2144273"/>
              <a:gd name="connsiteX8" fmla="*/ 959699 w 1939716"/>
              <a:gd name="connsiteY8" fmla="*/ 174748 h 2144273"/>
              <a:gd name="connsiteX9" fmla="*/ 709442 w 1939716"/>
              <a:gd name="connsiteY9" fmla="*/ 280626 h 2144273"/>
              <a:gd name="connsiteX10" fmla="*/ 439935 w 1939716"/>
              <a:gd name="connsiteY10" fmla="*/ 434630 h 2144273"/>
              <a:gd name="connsiteX11" fmla="*/ 247430 w 1939716"/>
              <a:gd name="connsiteY11" fmla="*/ 579009 h 2144273"/>
              <a:gd name="connsiteX12" fmla="*/ 112676 w 1939716"/>
              <a:gd name="connsiteY12" fmla="*/ 675261 h 2144273"/>
              <a:gd name="connsiteX13" fmla="*/ 0 w 1939716"/>
              <a:gd name="connsiteY13" fmla="*/ 798031 h 2144273"/>
              <a:gd name="connsiteX0" fmla="*/ 0 w 1939779"/>
              <a:gd name="connsiteY0" fmla="*/ 776853 h 2144273"/>
              <a:gd name="connsiteX1" fmla="*/ 1418494 w 1939779"/>
              <a:gd name="connsiteY1" fmla="*/ 2144273 h 2144273"/>
              <a:gd name="connsiteX2" fmla="*/ 1669214 w 1939779"/>
              <a:gd name="connsiteY2" fmla="*/ 1992057 h 2144273"/>
              <a:gd name="connsiteX3" fmla="*/ 1930485 w 1939779"/>
              <a:gd name="connsiteY3" fmla="*/ 1930051 h 2144273"/>
              <a:gd name="connsiteX4" fmla="*/ 1939752 w 1939779"/>
              <a:gd name="connsiteY4" fmla="*/ 0 h 2144273"/>
              <a:gd name="connsiteX5" fmla="*/ 1643262 w 1939779"/>
              <a:gd name="connsiteY5" fmla="*/ 27163 h 2144273"/>
              <a:gd name="connsiteX6" fmla="*/ 1368248 w 1939779"/>
              <a:gd name="connsiteY6" fmla="*/ 73540 h 2144273"/>
              <a:gd name="connsiteX7" fmla="*/ 1164235 w 1939779"/>
              <a:gd name="connsiteY7" fmla="*/ 115414 h 2144273"/>
              <a:gd name="connsiteX8" fmla="*/ 959762 w 1939779"/>
              <a:gd name="connsiteY8" fmla="*/ 174748 h 2144273"/>
              <a:gd name="connsiteX9" fmla="*/ 709505 w 1939779"/>
              <a:gd name="connsiteY9" fmla="*/ 280626 h 2144273"/>
              <a:gd name="connsiteX10" fmla="*/ 439998 w 1939779"/>
              <a:gd name="connsiteY10" fmla="*/ 434630 h 2144273"/>
              <a:gd name="connsiteX11" fmla="*/ 247493 w 1939779"/>
              <a:gd name="connsiteY11" fmla="*/ 579009 h 2144273"/>
              <a:gd name="connsiteX12" fmla="*/ 112739 w 1939779"/>
              <a:gd name="connsiteY12" fmla="*/ 675261 h 2144273"/>
              <a:gd name="connsiteX13" fmla="*/ 0 w 1939779"/>
              <a:gd name="connsiteY13" fmla="*/ 776853 h 2144273"/>
              <a:gd name="connsiteX0" fmla="*/ 0 w 1950770"/>
              <a:gd name="connsiteY0" fmla="*/ 780414 h 2144273"/>
              <a:gd name="connsiteX1" fmla="*/ 1429485 w 1950770"/>
              <a:gd name="connsiteY1" fmla="*/ 2144273 h 2144273"/>
              <a:gd name="connsiteX2" fmla="*/ 1680205 w 1950770"/>
              <a:gd name="connsiteY2" fmla="*/ 1992057 h 2144273"/>
              <a:gd name="connsiteX3" fmla="*/ 1941476 w 1950770"/>
              <a:gd name="connsiteY3" fmla="*/ 1930051 h 2144273"/>
              <a:gd name="connsiteX4" fmla="*/ 1950743 w 1950770"/>
              <a:gd name="connsiteY4" fmla="*/ 0 h 2144273"/>
              <a:gd name="connsiteX5" fmla="*/ 1654253 w 1950770"/>
              <a:gd name="connsiteY5" fmla="*/ 27163 h 2144273"/>
              <a:gd name="connsiteX6" fmla="*/ 1379239 w 1950770"/>
              <a:gd name="connsiteY6" fmla="*/ 73540 h 2144273"/>
              <a:gd name="connsiteX7" fmla="*/ 1175226 w 1950770"/>
              <a:gd name="connsiteY7" fmla="*/ 115414 h 2144273"/>
              <a:gd name="connsiteX8" fmla="*/ 970753 w 1950770"/>
              <a:gd name="connsiteY8" fmla="*/ 174748 h 2144273"/>
              <a:gd name="connsiteX9" fmla="*/ 720496 w 1950770"/>
              <a:gd name="connsiteY9" fmla="*/ 280626 h 2144273"/>
              <a:gd name="connsiteX10" fmla="*/ 450989 w 1950770"/>
              <a:gd name="connsiteY10" fmla="*/ 434630 h 2144273"/>
              <a:gd name="connsiteX11" fmla="*/ 258484 w 1950770"/>
              <a:gd name="connsiteY11" fmla="*/ 579009 h 2144273"/>
              <a:gd name="connsiteX12" fmla="*/ 123730 w 1950770"/>
              <a:gd name="connsiteY12" fmla="*/ 675261 h 2144273"/>
              <a:gd name="connsiteX13" fmla="*/ 0 w 1950770"/>
              <a:gd name="connsiteY13" fmla="*/ 780414 h 2144273"/>
              <a:gd name="connsiteX0" fmla="*/ 0 w 1921379"/>
              <a:gd name="connsiteY0" fmla="*/ 797979 h 2144273"/>
              <a:gd name="connsiteX1" fmla="*/ 1400094 w 1921379"/>
              <a:gd name="connsiteY1" fmla="*/ 2144273 h 2144273"/>
              <a:gd name="connsiteX2" fmla="*/ 1650814 w 1921379"/>
              <a:gd name="connsiteY2" fmla="*/ 1992057 h 2144273"/>
              <a:gd name="connsiteX3" fmla="*/ 1912085 w 1921379"/>
              <a:gd name="connsiteY3" fmla="*/ 1930051 h 2144273"/>
              <a:gd name="connsiteX4" fmla="*/ 1921352 w 1921379"/>
              <a:gd name="connsiteY4" fmla="*/ 0 h 2144273"/>
              <a:gd name="connsiteX5" fmla="*/ 1624862 w 1921379"/>
              <a:gd name="connsiteY5" fmla="*/ 27163 h 2144273"/>
              <a:gd name="connsiteX6" fmla="*/ 1349848 w 1921379"/>
              <a:gd name="connsiteY6" fmla="*/ 73540 h 2144273"/>
              <a:gd name="connsiteX7" fmla="*/ 1145835 w 1921379"/>
              <a:gd name="connsiteY7" fmla="*/ 115414 h 2144273"/>
              <a:gd name="connsiteX8" fmla="*/ 941362 w 1921379"/>
              <a:gd name="connsiteY8" fmla="*/ 174748 h 2144273"/>
              <a:gd name="connsiteX9" fmla="*/ 691105 w 1921379"/>
              <a:gd name="connsiteY9" fmla="*/ 280626 h 2144273"/>
              <a:gd name="connsiteX10" fmla="*/ 421598 w 1921379"/>
              <a:gd name="connsiteY10" fmla="*/ 434630 h 2144273"/>
              <a:gd name="connsiteX11" fmla="*/ 229093 w 1921379"/>
              <a:gd name="connsiteY11" fmla="*/ 579009 h 2144273"/>
              <a:gd name="connsiteX12" fmla="*/ 94339 w 1921379"/>
              <a:gd name="connsiteY12" fmla="*/ 675261 h 2144273"/>
              <a:gd name="connsiteX13" fmla="*/ 0 w 1921379"/>
              <a:gd name="connsiteY13" fmla="*/ 797979 h 2144273"/>
              <a:gd name="connsiteX0" fmla="*/ 0 w 1934209"/>
              <a:gd name="connsiteY0" fmla="*/ 799781 h 2144273"/>
              <a:gd name="connsiteX1" fmla="*/ 1412924 w 1934209"/>
              <a:gd name="connsiteY1" fmla="*/ 2144273 h 2144273"/>
              <a:gd name="connsiteX2" fmla="*/ 1663644 w 1934209"/>
              <a:gd name="connsiteY2" fmla="*/ 1992057 h 2144273"/>
              <a:gd name="connsiteX3" fmla="*/ 1924915 w 1934209"/>
              <a:gd name="connsiteY3" fmla="*/ 1930051 h 2144273"/>
              <a:gd name="connsiteX4" fmla="*/ 1934182 w 1934209"/>
              <a:gd name="connsiteY4" fmla="*/ 0 h 2144273"/>
              <a:gd name="connsiteX5" fmla="*/ 1637692 w 1934209"/>
              <a:gd name="connsiteY5" fmla="*/ 27163 h 2144273"/>
              <a:gd name="connsiteX6" fmla="*/ 1362678 w 1934209"/>
              <a:gd name="connsiteY6" fmla="*/ 73540 h 2144273"/>
              <a:gd name="connsiteX7" fmla="*/ 1158665 w 1934209"/>
              <a:gd name="connsiteY7" fmla="*/ 115414 h 2144273"/>
              <a:gd name="connsiteX8" fmla="*/ 954192 w 1934209"/>
              <a:gd name="connsiteY8" fmla="*/ 174748 h 2144273"/>
              <a:gd name="connsiteX9" fmla="*/ 703935 w 1934209"/>
              <a:gd name="connsiteY9" fmla="*/ 280626 h 2144273"/>
              <a:gd name="connsiteX10" fmla="*/ 434428 w 1934209"/>
              <a:gd name="connsiteY10" fmla="*/ 434630 h 2144273"/>
              <a:gd name="connsiteX11" fmla="*/ 241923 w 1934209"/>
              <a:gd name="connsiteY11" fmla="*/ 579009 h 2144273"/>
              <a:gd name="connsiteX12" fmla="*/ 107169 w 1934209"/>
              <a:gd name="connsiteY12" fmla="*/ 675261 h 2144273"/>
              <a:gd name="connsiteX13" fmla="*/ 0 w 1934209"/>
              <a:gd name="connsiteY13" fmla="*/ 799781 h 2144273"/>
              <a:gd name="connsiteX0" fmla="*/ 0 w 1934209"/>
              <a:gd name="connsiteY0" fmla="*/ 799781 h 2144273"/>
              <a:gd name="connsiteX1" fmla="*/ 1412924 w 1934209"/>
              <a:gd name="connsiteY1" fmla="*/ 2144273 h 2144273"/>
              <a:gd name="connsiteX2" fmla="*/ 1663644 w 1934209"/>
              <a:gd name="connsiteY2" fmla="*/ 1992057 h 2144273"/>
              <a:gd name="connsiteX3" fmla="*/ 1924915 w 1934209"/>
              <a:gd name="connsiteY3" fmla="*/ 1930051 h 2144273"/>
              <a:gd name="connsiteX4" fmla="*/ 1934182 w 1934209"/>
              <a:gd name="connsiteY4" fmla="*/ 0 h 2144273"/>
              <a:gd name="connsiteX5" fmla="*/ 1637692 w 1934209"/>
              <a:gd name="connsiteY5" fmla="*/ 27163 h 2144273"/>
              <a:gd name="connsiteX6" fmla="*/ 1362678 w 1934209"/>
              <a:gd name="connsiteY6" fmla="*/ 73540 h 2144273"/>
              <a:gd name="connsiteX7" fmla="*/ 1158665 w 1934209"/>
              <a:gd name="connsiteY7" fmla="*/ 115414 h 2144273"/>
              <a:gd name="connsiteX8" fmla="*/ 954192 w 1934209"/>
              <a:gd name="connsiteY8" fmla="*/ 174748 h 2144273"/>
              <a:gd name="connsiteX9" fmla="*/ 703935 w 1934209"/>
              <a:gd name="connsiteY9" fmla="*/ 280626 h 2144273"/>
              <a:gd name="connsiteX10" fmla="*/ 434428 w 1934209"/>
              <a:gd name="connsiteY10" fmla="*/ 434630 h 2144273"/>
              <a:gd name="connsiteX11" fmla="*/ 241923 w 1934209"/>
              <a:gd name="connsiteY11" fmla="*/ 579009 h 2144273"/>
              <a:gd name="connsiteX12" fmla="*/ 121860 w 1934209"/>
              <a:gd name="connsiteY12" fmla="*/ 682281 h 2144273"/>
              <a:gd name="connsiteX13" fmla="*/ 0 w 1934209"/>
              <a:gd name="connsiteY13" fmla="*/ 799781 h 2144273"/>
              <a:gd name="connsiteX0" fmla="*/ 0 w 1934209"/>
              <a:gd name="connsiteY0" fmla="*/ 799781 h 2144273"/>
              <a:gd name="connsiteX1" fmla="*/ 1412924 w 1934209"/>
              <a:gd name="connsiteY1" fmla="*/ 2144273 h 2144273"/>
              <a:gd name="connsiteX2" fmla="*/ 1663644 w 1934209"/>
              <a:gd name="connsiteY2" fmla="*/ 1992057 h 2144273"/>
              <a:gd name="connsiteX3" fmla="*/ 1924915 w 1934209"/>
              <a:gd name="connsiteY3" fmla="*/ 1930051 h 2144273"/>
              <a:gd name="connsiteX4" fmla="*/ 1934182 w 1934209"/>
              <a:gd name="connsiteY4" fmla="*/ 0 h 2144273"/>
              <a:gd name="connsiteX5" fmla="*/ 1637692 w 1934209"/>
              <a:gd name="connsiteY5" fmla="*/ 27163 h 2144273"/>
              <a:gd name="connsiteX6" fmla="*/ 1362678 w 1934209"/>
              <a:gd name="connsiteY6" fmla="*/ 73540 h 2144273"/>
              <a:gd name="connsiteX7" fmla="*/ 1158665 w 1934209"/>
              <a:gd name="connsiteY7" fmla="*/ 115414 h 2144273"/>
              <a:gd name="connsiteX8" fmla="*/ 954192 w 1934209"/>
              <a:gd name="connsiteY8" fmla="*/ 174748 h 2144273"/>
              <a:gd name="connsiteX9" fmla="*/ 703935 w 1934209"/>
              <a:gd name="connsiteY9" fmla="*/ 280626 h 2144273"/>
              <a:gd name="connsiteX10" fmla="*/ 434428 w 1934209"/>
              <a:gd name="connsiteY10" fmla="*/ 434630 h 2144273"/>
              <a:gd name="connsiteX11" fmla="*/ 241923 w 1934209"/>
              <a:gd name="connsiteY11" fmla="*/ 579009 h 2144273"/>
              <a:gd name="connsiteX12" fmla="*/ 110847 w 1934209"/>
              <a:gd name="connsiteY12" fmla="*/ 678783 h 2144273"/>
              <a:gd name="connsiteX13" fmla="*/ 0 w 1934209"/>
              <a:gd name="connsiteY13" fmla="*/ 799781 h 2144273"/>
              <a:gd name="connsiteX0" fmla="*/ 0 w 1934209"/>
              <a:gd name="connsiteY0" fmla="*/ 799781 h 2144273"/>
              <a:gd name="connsiteX1" fmla="*/ 1412924 w 1934209"/>
              <a:gd name="connsiteY1" fmla="*/ 2144273 h 2144273"/>
              <a:gd name="connsiteX2" fmla="*/ 1663644 w 1934209"/>
              <a:gd name="connsiteY2" fmla="*/ 1992057 h 2144273"/>
              <a:gd name="connsiteX3" fmla="*/ 1924915 w 1934209"/>
              <a:gd name="connsiteY3" fmla="*/ 1930051 h 2144273"/>
              <a:gd name="connsiteX4" fmla="*/ 1934182 w 1934209"/>
              <a:gd name="connsiteY4" fmla="*/ 0 h 2144273"/>
              <a:gd name="connsiteX5" fmla="*/ 1637692 w 1934209"/>
              <a:gd name="connsiteY5" fmla="*/ 27163 h 2144273"/>
              <a:gd name="connsiteX6" fmla="*/ 1362678 w 1934209"/>
              <a:gd name="connsiteY6" fmla="*/ 73540 h 2144273"/>
              <a:gd name="connsiteX7" fmla="*/ 1158665 w 1934209"/>
              <a:gd name="connsiteY7" fmla="*/ 115414 h 2144273"/>
              <a:gd name="connsiteX8" fmla="*/ 954192 w 1934209"/>
              <a:gd name="connsiteY8" fmla="*/ 174748 h 2144273"/>
              <a:gd name="connsiteX9" fmla="*/ 703935 w 1934209"/>
              <a:gd name="connsiteY9" fmla="*/ 280626 h 2144273"/>
              <a:gd name="connsiteX10" fmla="*/ 434428 w 1934209"/>
              <a:gd name="connsiteY10" fmla="*/ 434630 h 2144273"/>
              <a:gd name="connsiteX11" fmla="*/ 241923 w 1934209"/>
              <a:gd name="connsiteY11" fmla="*/ 579009 h 2144273"/>
              <a:gd name="connsiteX12" fmla="*/ 110847 w 1934209"/>
              <a:gd name="connsiteY12" fmla="*/ 678783 h 2144273"/>
              <a:gd name="connsiteX13" fmla="*/ 0 w 1934209"/>
              <a:gd name="connsiteY13" fmla="*/ 799781 h 2144273"/>
              <a:gd name="connsiteX0" fmla="*/ 0 w 1937897"/>
              <a:gd name="connsiteY0" fmla="*/ 792730 h 2144273"/>
              <a:gd name="connsiteX1" fmla="*/ 1416612 w 1937897"/>
              <a:gd name="connsiteY1" fmla="*/ 2144273 h 2144273"/>
              <a:gd name="connsiteX2" fmla="*/ 1667332 w 1937897"/>
              <a:gd name="connsiteY2" fmla="*/ 1992057 h 2144273"/>
              <a:gd name="connsiteX3" fmla="*/ 1928603 w 1937897"/>
              <a:gd name="connsiteY3" fmla="*/ 1930051 h 2144273"/>
              <a:gd name="connsiteX4" fmla="*/ 1937870 w 1937897"/>
              <a:gd name="connsiteY4" fmla="*/ 0 h 2144273"/>
              <a:gd name="connsiteX5" fmla="*/ 1641380 w 1937897"/>
              <a:gd name="connsiteY5" fmla="*/ 27163 h 2144273"/>
              <a:gd name="connsiteX6" fmla="*/ 1366366 w 1937897"/>
              <a:gd name="connsiteY6" fmla="*/ 73540 h 2144273"/>
              <a:gd name="connsiteX7" fmla="*/ 1162353 w 1937897"/>
              <a:gd name="connsiteY7" fmla="*/ 115414 h 2144273"/>
              <a:gd name="connsiteX8" fmla="*/ 957880 w 1937897"/>
              <a:gd name="connsiteY8" fmla="*/ 174748 h 2144273"/>
              <a:gd name="connsiteX9" fmla="*/ 707623 w 1937897"/>
              <a:gd name="connsiteY9" fmla="*/ 280626 h 2144273"/>
              <a:gd name="connsiteX10" fmla="*/ 438116 w 1937897"/>
              <a:gd name="connsiteY10" fmla="*/ 434630 h 2144273"/>
              <a:gd name="connsiteX11" fmla="*/ 245611 w 1937897"/>
              <a:gd name="connsiteY11" fmla="*/ 579009 h 2144273"/>
              <a:gd name="connsiteX12" fmla="*/ 114535 w 1937897"/>
              <a:gd name="connsiteY12" fmla="*/ 678783 h 2144273"/>
              <a:gd name="connsiteX13" fmla="*/ 0 w 1937897"/>
              <a:gd name="connsiteY13" fmla="*/ 792730 h 2144273"/>
              <a:gd name="connsiteX0" fmla="*/ 0 w 1928603"/>
              <a:gd name="connsiteY0" fmla="*/ 773823 h 2125366"/>
              <a:gd name="connsiteX1" fmla="*/ 1416612 w 1928603"/>
              <a:gd name="connsiteY1" fmla="*/ 2125366 h 2125366"/>
              <a:gd name="connsiteX2" fmla="*/ 1667332 w 1928603"/>
              <a:gd name="connsiteY2" fmla="*/ 1973150 h 2125366"/>
              <a:gd name="connsiteX3" fmla="*/ 1928603 w 1928603"/>
              <a:gd name="connsiteY3" fmla="*/ 1911144 h 2125366"/>
              <a:gd name="connsiteX4" fmla="*/ 1901260 w 1928603"/>
              <a:gd name="connsiteY4" fmla="*/ 2371 h 2125366"/>
              <a:gd name="connsiteX5" fmla="*/ 1641380 w 1928603"/>
              <a:gd name="connsiteY5" fmla="*/ 8256 h 2125366"/>
              <a:gd name="connsiteX6" fmla="*/ 1366366 w 1928603"/>
              <a:gd name="connsiteY6" fmla="*/ 54633 h 2125366"/>
              <a:gd name="connsiteX7" fmla="*/ 1162353 w 1928603"/>
              <a:gd name="connsiteY7" fmla="*/ 96507 h 2125366"/>
              <a:gd name="connsiteX8" fmla="*/ 957880 w 1928603"/>
              <a:gd name="connsiteY8" fmla="*/ 155841 h 2125366"/>
              <a:gd name="connsiteX9" fmla="*/ 707623 w 1928603"/>
              <a:gd name="connsiteY9" fmla="*/ 261719 h 2125366"/>
              <a:gd name="connsiteX10" fmla="*/ 438116 w 1928603"/>
              <a:gd name="connsiteY10" fmla="*/ 415723 h 2125366"/>
              <a:gd name="connsiteX11" fmla="*/ 245611 w 1928603"/>
              <a:gd name="connsiteY11" fmla="*/ 560102 h 2125366"/>
              <a:gd name="connsiteX12" fmla="*/ 114535 w 1928603"/>
              <a:gd name="connsiteY12" fmla="*/ 659876 h 2125366"/>
              <a:gd name="connsiteX13" fmla="*/ 0 w 1928603"/>
              <a:gd name="connsiteY13" fmla="*/ 773823 h 2125366"/>
              <a:gd name="connsiteX0" fmla="*/ 0 w 1928603"/>
              <a:gd name="connsiteY0" fmla="*/ 775052 h 2126595"/>
              <a:gd name="connsiteX1" fmla="*/ 1416612 w 1928603"/>
              <a:gd name="connsiteY1" fmla="*/ 2126595 h 2126595"/>
              <a:gd name="connsiteX2" fmla="*/ 1667332 w 1928603"/>
              <a:gd name="connsiteY2" fmla="*/ 1974379 h 2126595"/>
              <a:gd name="connsiteX3" fmla="*/ 1928603 w 1928603"/>
              <a:gd name="connsiteY3" fmla="*/ 1912373 h 2126595"/>
              <a:gd name="connsiteX4" fmla="*/ 1926920 w 1928603"/>
              <a:gd name="connsiteY4" fmla="*/ 0 h 2126595"/>
              <a:gd name="connsiteX5" fmla="*/ 1641380 w 1928603"/>
              <a:gd name="connsiteY5" fmla="*/ 9485 h 2126595"/>
              <a:gd name="connsiteX6" fmla="*/ 1366366 w 1928603"/>
              <a:gd name="connsiteY6" fmla="*/ 55862 h 2126595"/>
              <a:gd name="connsiteX7" fmla="*/ 1162353 w 1928603"/>
              <a:gd name="connsiteY7" fmla="*/ 97736 h 2126595"/>
              <a:gd name="connsiteX8" fmla="*/ 957880 w 1928603"/>
              <a:gd name="connsiteY8" fmla="*/ 157070 h 2126595"/>
              <a:gd name="connsiteX9" fmla="*/ 707623 w 1928603"/>
              <a:gd name="connsiteY9" fmla="*/ 262948 h 2126595"/>
              <a:gd name="connsiteX10" fmla="*/ 438116 w 1928603"/>
              <a:gd name="connsiteY10" fmla="*/ 416952 h 2126595"/>
              <a:gd name="connsiteX11" fmla="*/ 245611 w 1928603"/>
              <a:gd name="connsiteY11" fmla="*/ 561331 h 2126595"/>
              <a:gd name="connsiteX12" fmla="*/ 114535 w 1928603"/>
              <a:gd name="connsiteY12" fmla="*/ 661105 h 2126595"/>
              <a:gd name="connsiteX13" fmla="*/ 0 w 1928603"/>
              <a:gd name="connsiteY13" fmla="*/ 775052 h 2126595"/>
              <a:gd name="connsiteX0" fmla="*/ 0 w 1928603"/>
              <a:gd name="connsiteY0" fmla="*/ 775052 h 2126595"/>
              <a:gd name="connsiteX1" fmla="*/ 1416612 w 1928603"/>
              <a:gd name="connsiteY1" fmla="*/ 2126595 h 2126595"/>
              <a:gd name="connsiteX2" fmla="*/ 1667332 w 1928603"/>
              <a:gd name="connsiteY2" fmla="*/ 1974379 h 2126595"/>
              <a:gd name="connsiteX3" fmla="*/ 1928603 w 1928603"/>
              <a:gd name="connsiteY3" fmla="*/ 1912373 h 2126595"/>
              <a:gd name="connsiteX4" fmla="*/ 1926920 w 1928603"/>
              <a:gd name="connsiteY4" fmla="*/ 0 h 2126595"/>
              <a:gd name="connsiteX5" fmla="*/ 1643229 w 1928603"/>
              <a:gd name="connsiteY5" fmla="*/ 14774 h 2126595"/>
              <a:gd name="connsiteX6" fmla="*/ 1366366 w 1928603"/>
              <a:gd name="connsiteY6" fmla="*/ 55862 h 2126595"/>
              <a:gd name="connsiteX7" fmla="*/ 1162353 w 1928603"/>
              <a:gd name="connsiteY7" fmla="*/ 97736 h 2126595"/>
              <a:gd name="connsiteX8" fmla="*/ 957880 w 1928603"/>
              <a:gd name="connsiteY8" fmla="*/ 157070 h 2126595"/>
              <a:gd name="connsiteX9" fmla="*/ 707623 w 1928603"/>
              <a:gd name="connsiteY9" fmla="*/ 262948 h 2126595"/>
              <a:gd name="connsiteX10" fmla="*/ 438116 w 1928603"/>
              <a:gd name="connsiteY10" fmla="*/ 416952 h 2126595"/>
              <a:gd name="connsiteX11" fmla="*/ 245611 w 1928603"/>
              <a:gd name="connsiteY11" fmla="*/ 561331 h 2126595"/>
              <a:gd name="connsiteX12" fmla="*/ 114535 w 1928603"/>
              <a:gd name="connsiteY12" fmla="*/ 661105 h 2126595"/>
              <a:gd name="connsiteX13" fmla="*/ 0 w 1928603"/>
              <a:gd name="connsiteY13" fmla="*/ 775052 h 2126595"/>
              <a:gd name="connsiteX0" fmla="*/ 0 w 1928603"/>
              <a:gd name="connsiteY0" fmla="*/ 775052 h 2138984"/>
              <a:gd name="connsiteX1" fmla="*/ 1403813 w 1928603"/>
              <a:gd name="connsiteY1" fmla="*/ 2138984 h 2138984"/>
              <a:gd name="connsiteX2" fmla="*/ 1667332 w 1928603"/>
              <a:gd name="connsiteY2" fmla="*/ 1974379 h 2138984"/>
              <a:gd name="connsiteX3" fmla="*/ 1928603 w 1928603"/>
              <a:gd name="connsiteY3" fmla="*/ 1912373 h 2138984"/>
              <a:gd name="connsiteX4" fmla="*/ 1926920 w 1928603"/>
              <a:gd name="connsiteY4" fmla="*/ 0 h 2138984"/>
              <a:gd name="connsiteX5" fmla="*/ 1643229 w 1928603"/>
              <a:gd name="connsiteY5" fmla="*/ 14774 h 2138984"/>
              <a:gd name="connsiteX6" fmla="*/ 1366366 w 1928603"/>
              <a:gd name="connsiteY6" fmla="*/ 55862 h 2138984"/>
              <a:gd name="connsiteX7" fmla="*/ 1162353 w 1928603"/>
              <a:gd name="connsiteY7" fmla="*/ 97736 h 2138984"/>
              <a:gd name="connsiteX8" fmla="*/ 957880 w 1928603"/>
              <a:gd name="connsiteY8" fmla="*/ 157070 h 2138984"/>
              <a:gd name="connsiteX9" fmla="*/ 707623 w 1928603"/>
              <a:gd name="connsiteY9" fmla="*/ 262948 h 2138984"/>
              <a:gd name="connsiteX10" fmla="*/ 438116 w 1928603"/>
              <a:gd name="connsiteY10" fmla="*/ 416952 h 2138984"/>
              <a:gd name="connsiteX11" fmla="*/ 245611 w 1928603"/>
              <a:gd name="connsiteY11" fmla="*/ 561331 h 2138984"/>
              <a:gd name="connsiteX12" fmla="*/ 114535 w 1928603"/>
              <a:gd name="connsiteY12" fmla="*/ 661105 h 2138984"/>
              <a:gd name="connsiteX13" fmla="*/ 0 w 1928603"/>
              <a:gd name="connsiteY13" fmla="*/ 775052 h 2138984"/>
              <a:gd name="connsiteX0" fmla="*/ 0 w 1928603"/>
              <a:gd name="connsiteY0" fmla="*/ 775052 h 2138984"/>
              <a:gd name="connsiteX1" fmla="*/ 1403813 w 1928603"/>
              <a:gd name="connsiteY1" fmla="*/ 2138984 h 2138984"/>
              <a:gd name="connsiteX2" fmla="*/ 1667332 w 1928603"/>
              <a:gd name="connsiteY2" fmla="*/ 1974379 h 2138984"/>
              <a:gd name="connsiteX3" fmla="*/ 1928603 w 1928603"/>
              <a:gd name="connsiteY3" fmla="*/ 1912373 h 2138984"/>
              <a:gd name="connsiteX4" fmla="*/ 1926920 w 1928603"/>
              <a:gd name="connsiteY4" fmla="*/ 0 h 2138984"/>
              <a:gd name="connsiteX5" fmla="*/ 1643229 w 1928603"/>
              <a:gd name="connsiteY5" fmla="*/ 14774 h 2138984"/>
              <a:gd name="connsiteX6" fmla="*/ 1366366 w 1928603"/>
              <a:gd name="connsiteY6" fmla="*/ 55862 h 2138984"/>
              <a:gd name="connsiteX7" fmla="*/ 1162353 w 1928603"/>
              <a:gd name="connsiteY7" fmla="*/ 97736 h 2138984"/>
              <a:gd name="connsiteX8" fmla="*/ 957880 w 1928603"/>
              <a:gd name="connsiteY8" fmla="*/ 157070 h 2138984"/>
              <a:gd name="connsiteX9" fmla="*/ 707623 w 1928603"/>
              <a:gd name="connsiteY9" fmla="*/ 262948 h 2138984"/>
              <a:gd name="connsiteX10" fmla="*/ 438116 w 1928603"/>
              <a:gd name="connsiteY10" fmla="*/ 416952 h 2138984"/>
              <a:gd name="connsiteX11" fmla="*/ 245611 w 1928603"/>
              <a:gd name="connsiteY11" fmla="*/ 561331 h 2138984"/>
              <a:gd name="connsiteX12" fmla="*/ 114535 w 1928603"/>
              <a:gd name="connsiteY12" fmla="*/ 661105 h 2138984"/>
              <a:gd name="connsiteX13" fmla="*/ 0 w 1928603"/>
              <a:gd name="connsiteY13" fmla="*/ 775052 h 2138984"/>
              <a:gd name="connsiteX0" fmla="*/ 0 w 1928603"/>
              <a:gd name="connsiteY0" fmla="*/ 775052 h 2138984"/>
              <a:gd name="connsiteX1" fmla="*/ 1403813 w 1928603"/>
              <a:gd name="connsiteY1" fmla="*/ 2138984 h 2138984"/>
              <a:gd name="connsiteX2" fmla="*/ 1667332 w 1928603"/>
              <a:gd name="connsiteY2" fmla="*/ 1974379 h 2138984"/>
              <a:gd name="connsiteX3" fmla="*/ 1928603 w 1928603"/>
              <a:gd name="connsiteY3" fmla="*/ 1912373 h 2138984"/>
              <a:gd name="connsiteX4" fmla="*/ 1926920 w 1928603"/>
              <a:gd name="connsiteY4" fmla="*/ 0 h 2138984"/>
              <a:gd name="connsiteX5" fmla="*/ 1643229 w 1928603"/>
              <a:gd name="connsiteY5" fmla="*/ 14774 h 2138984"/>
              <a:gd name="connsiteX6" fmla="*/ 1366366 w 1928603"/>
              <a:gd name="connsiteY6" fmla="*/ 55862 h 2138984"/>
              <a:gd name="connsiteX7" fmla="*/ 1162353 w 1928603"/>
              <a:gd name="connsiteY7" fmla="*/ 97736 h 2138984"/>
              <a:gd name="connsiteX8" fmla="*/ 957880 w 1928603"/>
              <a:gd name="connsiteY8" fmla="*/ 157070 h 2138984"/>
              <a:gd name="connsiteX9" fmla="*/ 707623 w 1928603"/>
              <a:gd name="connsiteY9" fmla="*/ 262948 h 2138984"/>
              <a:gd name="connsiteX10" fmla="*/ 438116 w 1928603"/>
              <a:gd name="connsiteY10" fmla="*/ 416952 h 2138984"/>
              <a:gd name="connsiteX11" fmla="*/ 245611 w 1928603"/>
              <a:gd name="connsiteY11" fmla="*/ 561331 h 2138984"/>
              <a:gd name="connsiteX12" fmla="*/ 114535 w 1928603"/>
              <a:gd name="connsiteY12" fmla="*/ 661105 h 2138984"/>
              <a:gd name="connsiteX13" fmla="*/ 0 w 1928603"/>
              <a:gd name="connsiteY13" fmla="*/ 775052 h 2138984"/>
              <a:gd name="connsiteX0" fmla="*/ 0 w 1928603"/>
              <a:gd name="connsiteY0" fmla="*/ 775052 h 2138984"/>
              <a:gd name="connsiteX1" fmla="*/ 1403813 w 1928603"/>
              <a:gd name="connsiteY1" fmla="*/ 2138984 h 2138984"/>
              <a:gd name="connsiteX2" fmla="*/ 1667332 w 1928603"/>
              <a:gd name="connsiteY2" fmla="*/ 1974379 h 2138984"/>
              <a:gd name="connsiteX3" fmla="*/ 1928603 w 1928603"/>
              <a:gd name="connsiteY3" fmla="*/ 1912373 h 2138984"/>
              <a:gd name="connsiteX4" fmla="*/ 1926920 w 1928603"/>
              <a:gd name="connsiteY4" fmla="*/ 0 h 2138984"/>
              <a:gd name="connsiteX5" fmla="*/ 1643229 w 1928603"/>
              <a:gd name="connsiteY5" fmla="*/ 14774 h 2138984"/>
              <a:gd name="connsiteX6" fmla="*/ 1366366 w 1928603"/>
              <a:gd name="connsiteY6" fmla="*/ 55862 h 2138984"/>
              <a:gd name="connsiteX7" fmla="*/ 1162353 w 1928603"/>
              <a:gd name="connsiteY7" fmla="*/ 97736 h 2138984"/>
              <a:gd name="connsiteX8" fmla="*/ 957880 w 1928603"/>
              <a:gd name="connsiteY8" fmla="*/ 157070 h 2138984"/>
              <a:gd name="connsiteX9" fmla="*/ 707623 w 1928603"/>
              <a:gd name="connsiteY9" fmla="*/ 262948 h 2138984"/>
              <a:gd name="connsiteX10" fmla="*/ 438116 w 1928603"/>
              <a:gd name="connsiteY10" fmla="*/ 416952 h 2138984"/>
              <a:gd name="connsiteX11" fmla="*/ 245611 w 1928603"/>
              <a:gd name="connsiteY11" fmla="*/ 561331 h 2138984"/>
              <a:gd name="connsiteX12" fmla="*/ 114535 w 1928603"/>
              <a:gd name="connsiteY12" fmla="*/ 661105 h 2138984"/>
              <a:gd name="connsiteX13" fmla="*/ 0 w 1928603"/>
              <a:gd name="connsiteY13" fmla="*/ 775052 h 2138984"/>
              <a:gd name="connsiteX0" fmla="*/ 0 w 1930452"/>
              <a:gd name="connsiteY0" fmla="*/ 775052 h 2138984"/>
              <a:gd name="connsiteX1" fmla="*/ 1403813 w 1930452"/>
              <a:gd name="connsiteY1" fmla="*/ 2138984 h 2138984"/>
              <a:gd name="connsiteX2" fmla="*/ 1667332 w 1930452"/>
              <a:gd name="connsiteY2" fmla="*/ 1974379 h 2138984"/>
              <a:gd name="connsiteX3" fmla="*/ 1930452 w 1930452"/>
              <a:gd name="connsiteY3" fmla="*/ 1917664 h 2138984"/>
              <a:gd name="connsiteX4" fmla="*/ 1926920 w 1930452"/>
              <a:gd name="connsiteY4" fmla="*/ 0 h 2138984"/>
              <a:gd name="connsiteX5" fmla="*/ 1643229 w 1930452"/>
              <a:gd name="connsiteY5" fmla="*/ 14774 h 2138984"/>
              <a:gd name="connsiteX6" fmla="*/ 1366366 w 1930452"/>
              <a:gd name="connsiteY6" fmla="*/ 55862 h 2138984"/>
              <a:gd name="connsiteX7" fmla="*/ 1162353 w 1930452"/>
              <a:gd name="connsiteY7" fmla="*/ 97736 h 2138984"/>
              <a:gd name="connsiteX8" fmla="*/ 957880 w 1930452"/>
              <a:gd name="connsiteY8" fmla="*/ 157070 h 2138984"/>
              <a:gd name="connsiteX9" fmla="*/ 707623 w 1930452"/>
              <a:gd name="connsiteY9" fmla="*/ 262948 h 2138984"/>
              <a:gd name="connsiteX10" fmla="*/ 438116 w 1930452"/>
              <a:gd name="connsiteY10" fmla="*/ 416952 h 2138984"/>
              <a:gd name="connsiteX11" fmla="*/ 245611 w 1930452"/>
              <a:gd name="connsiteY11" fmla="*/ 561331 h 2138984"/>
              <a:gd name="connsiteX12" fmla="*/ 114535 w 1930452"/>
              <a:gd name="connsiteY12" fmla="*/ 661105 h 2138984"/>
              <a:gd name="connsiteX13" fmla="*/ 0 w 1930452"/>
              <a:gd name="connsiteY13" fmla="*/ 775052 h 2138984"/>
              <a:gd name="connsiteX0" fmla="*/ 0 w 1930452"/>
              <a:gd name="connsiteY0" fmla="*/ 775052 h 2138984"/>
              <a:gd name="connsiteX1" fmla="*/ 1403813 w 1930452"/>
              <a:gd name="connsiteY1" fmla="*/ 2138984 h 2138984"/>
              <a:gd name="connsiteX2" fmla="*/ 1667333 w 1930452"/>
              <a:gd name="connsiteY2" fmla="*/ 1974379 h 2138984"/>
              <a:gd name="connsiteX3" fmla="*/ 1930452 w 1930452"/>
              <a:gd name="connsiteY3" fmla="*/ 1917664 h 2138984"/>
              <a:gd name="connsiteX4" fmla="*/ 1926920 w 1930452"/>
              <a:gd name="connsiteY4" fmla="*/ 0 h 2138984"/>
              <a:gd name="connsiteX5" fmla="*/ 1643229 w 1930452"/>
              <a:gd name="connsiteY5" fmla="*/ 14774 h 2138984"/>
              <a:gd name="connsiteX6" fmla="*/ 1366366 w 1930452"/>
              <a:gd name="connsiteY6" fmla="*/ 55862 h 2138984"/>
              <a:gd name="connsiteX7" fmla="*/ 1162353 w 1930452"/>
              <a:gd name="connsiteY7" fmla="*/ 97736 h 2138984"/>
              <a:gd name="connsiteX8" fmla="*/ 957880 w 1930452"/>
              <a:gd name="connsiteY8" fmla="*/ 157070 h 2138984"/>
              <a:gd name="connsiteX9" fmla="*/ 707623 w 1930452"/>
              <a:gd name="connsiteY9" fmla="*/ 262948 h 2138984"/>
              <a:gd name="connsiteX10" fmla="*/ 438116 w 1930452"/>
              <a:gd name="connsiteY10" fmla="*/ 416952 h 2138984"/>
              <a:gd name="connsiteX11" fmla="*/ 245611 w 1930452"/>
              <a:gd name="connsiteY11" fmla="*/ 561331 h 2138984"/>
              <a:gd name="connsiteX12" fmla="*/ 114535 w 1930452"/>
              <a:gd name="connsiteY12" fmla="*/ 661105 h 2138984"/>
              <a:gd name="connsiteX13" fmla="*/ 0 w 1930452"/>
              <a:gd name="connsiteY13" fmla="*/ 775052 h 2138984"/>
              <a:gd name="connsiteX0" fmla="*/ 0 w 1930452"/>
              <a:gd name="connsiteY0" fmla="*/ 775052 h 2138984"/>
              <a:gd name="connsiteX1" fmla="*/ 1403813 w 1930452"/>
              <a:gd name="connsiteY1" fmla="*/ 2138984 h 2138984"/>
              <a:gd name="connsiteX2" fmla="*/ 1667333 w 1930452"/>
              <a:gd name="connsiteY2" fmla="*/ 1974379 h 2138984"/>
              <a:gd name="connsiteX3" fmla="*/ 1930452 w 1930452"/>
              <a:gd name="connsiteY3" fmla="*/ 1917664 h 2138984"/>
              <a:gd name="connsiteX4" fmla="*/ 1926920 w 1930452"/>
              <a:gd name="connsiteY4" fmla="*/ 0 h 2138984"/>
              <a:gd name="connsiteX5" fmla="*/ 1643229 w 1930452"/>
              <a:gd name="connsiteY5" fmla="*/ 14774 h 2138984"/>
              <a:gd name="connsiteX6" fmla="*/ 1366366 w 1930452"/>
              <a:gd name="connsiteY6" fmla="*/ 55862 h 2138984"/>
              <a:gd name="connsiteX7" fmla="*/ 1162353 w 1930452"/>
              <a:gd name="connsiteY7" fmla="*/ 97736 h 2138984"/>
              <a:gd name="connsiteX8" fmla="*/ 957880 w 1930452"/>
              <a:gd name="connsiteY8" fmla="*/ 157070 h 2138984"/>
              <a:gd name="connsiteX9" fmla="*/ 707623 w 1930452"/>
              <a:gd name="connsiteY9" fmla="*/ 262948 h 2138984"/>
              <a:gd name="connsiteX10" fmla="*/ 438116 w 1930452"/>
              <a:gd name="connsiteY10" fmla="*/ 416952 h 2138984"/>
              <a:gd name="connsiteX11" fmla="*/ 245611 w 1930452"/>
              <a:gd name="connsiteY11" fmla="*/ 561331 h 2138984"/>
              <a:gd name="connsiteX12" fmla="*/ 114535 w 1930452"/>
              <a:gd name="connsiteY12" fmla="*/ 661105 h 2138984"/>
              <a:gd name="connsiteX13" fmla="*/ 0 w 1930452"/>
              <a:gd name="connsiteY13" fmla="*/ 775052 h 2138984"/>
              <a:gd name="connsiteX0" fmla="*/ 1 w 1943272"/>
              <a:gd name="connsiteY0" fmla="*/ 780382 h 2138984"/>
              <a:gd name="connsiteX1" fmla="*/ 1416633 w 1943272"/>
              <a:gd name="connsiteY1" fmla="*/ 2138984 h 2138984"/>
              <a:gd name="connsiteX2" fmla="*/ 1680153 w 1943272"/>
              <a:gd name="connsiteY2" fmla="*/ 1974379 h 2138984"/>
              <a:gd name="connsiteX3" fmla="*/ 1943272 w 1943272"/>
              <a:gd name="connsiteY3" fmla="*/ 1917664 h 2138984"/>
              <a:gd name="connsiteX4" fmla="*/ 1939740 w 1943272"/>
              <a:gd name="connsiteY4" fmla="*/ 0 h 2138984"/>
              <a:gd name="connsiteX5" fmla="*/ 1656049 w 1943272"/>
              <a:gd name="connsiteY5" fmla="*/ 14774 h 2138984"/>
              <a:gd name="connsiteX6" fmla="*/ 1379186 w 1943272"/>
              <a:gd name="connsiteY6" fmla="*/ 55862 h 2138984"/>
              <a:gd name="connsiteX7" fmla="*/ 1175173 w 1943272"/>
              <a:gd name="connsiteY7" fmla="*/ 97736 h 2138984"/>
              <a:gd name="connsiteX8" fmla="*/ 970700 w 1943272"/>
              <a:gd name="connsiteY8" fmla="*/ 157070 h 2138984"/>
              <a:gd name="connsiteX9" fmla="*/ 720443 w 1943272"/>
              <a:gd name="connsiteY9" fmla="*/ 262948 h 2138984"/>
              <a:gd name="connsiteX10" fmla="*/ 450936 w 1943272"/>
              <a:gd name="connsiteY10" fmla="*/ 416952 h 2138984"/>
              <a:gd name="connsiteX11" fmla="*/ 258431 w 1943272"/>
              <a:gd name="connsiteY11" fmla="*/ 561331 h 2138984"/>
              <a:gd name="connsiteX12" fmla="*/ 127355 w 1943272"/>
              <a:gd name="connsiteY12" fmla="*/ 661105 h 2138984"/>
              <a:gd name="connsiteX13" fmla="*/ 1 w 1943272"/>
              <a:gd name="connsiteY13" fmla="*/ 780382 h 213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43272" h="2138984">
                <a:moveTo>
                  <a:pt x="1" y="780382"/>
                </a:moveTo>
                <a:lnTo>
                  <a:pt x="1416633" y="2138984"/>
                </a:lnTo>
                <a:cubicBezTo>
                  <a:pt x="1517241" y="2061139"/>
                  <a:pt x="1601423" y="2009810"/>
                  <a:pt x="1680153" y="1974379"/>
                </a:cubicBezTo>
                <a:cubicBezTo>
                  <a:pt x="1765999" y="1946655"/>
                  <a:pt x="1855566" y="1936569"/>
                  <a:pt x="1943272" y="1917664"/>
                </a:cubicBezTo>
                <a:cubicBezTo>
                  <a:pt x="1942635" y="1254324"/>
                  <a:pt x="1940377" y="663340"/>
                  <a:pt x="1939740" y="0"/>
                </a:cubicBezTo>
                <a:cubicBezTo>
                  <a:pt x="1840910" y="9054"/>
                  <a:pt x="1758515" y="-4880"/>
                  <a:pt x="1656049" y="14774"/>
                </a:cubicBezTo>
                <a:lnTo>
                  <a:pt x="1379186" y="55862"/>
                </a:lnTo>
                <a:lnTo>
                  <a:pt x="1175173" y="97736"/>
                </a:lnTo>
                <a:lnTo>
                  <a:pt x="970700" y="157070"/>
                </a:lnTo>
                <a:lnTo>
                  <a:pt x="720443" y="262948"/>
                </a:lnTo>
                <a:lnTo>
                  <a:pt x="450936" y="416952"/>
                </a:lnTo>
                <a:lnTo>
                  <a:pt x="258431" y="561331"/>
                </a:lnTo>
                <a:lnTo>
                  <a:pt x="127355" y="661105"/>
                </a:lnTo>
                <a:cubicBezTo>
                  <a:pt x="83061" y="697927"/>
                  <a:pt x="36950" y="740049"/>
                  <a:pt x="1" y="780382"/>
                </a:cubicBezTo>
                <a:close/>
              </a:path>
            </a:pathLst>
          </a:custGeom>
          <a:solidFill>
            <a:srgbClr val="EF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rivilege" hidden="1">
            <a:extLst>
              <a:ext uri="{FF2B5EF4-FFF2-40B4-BE49-F238E27FC236}">
                <a16:creationId xmlns:a16="http://schemas.microsoft.com/office/drawing/2014/main" id="{6CED13F0-F427-4F23-A7A0-AEFBA41C6BD8}"/>
              </a:ext>
            </a:extLst>
          </p:cNvPr>
          <p:cNvSpPr>
            <a:spLocks noChangeAspect="1"/>
          </p:cNvSpPr>
          <p:nvPr/>
        </p:nvSpPr>
        <p:spPr>
          <a:xfrm rot="16200000">
            <a:off x="3082771" y="3132965"/>
            <a:ext cx="1597043" cy="1834742"/>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2004935"/>
              <a:gd name="connsiteY0" fmla="*/ 789272 h 2184935"/>
              <a:gd name="connsiteX1" fmla="*/ 1414914 w 2004935"/>
              <a:gd name="connsiteY1" fmla="*/ 2184935 h 2184935"/>
              <a:gd name="connsiteX2" fmla="*/ 1674796 w 2004935"/>
              <a:gd name="connsiteY2" fmla="*/ 2030931 h 2184935"/>
              <a:gd name="connsiteX3" fmla="*/ 2004935 w 2004935"/>
              <a:gd name="connsiteY3" fmla="*/ 2004547 h 2184935"/>
              <a:gd name="connsiteX4" fmla="*/ 1963554 w 2004935"/>
              <a:gd name="connsiteY4" fmla="*/ 0 h 2184935"/>
              <a:gd name="connsiteX5" fmla="*/ 1626670 w 2004935"/>
              <a:gd name="connsiteY5" fmla="*/ 9626 h 2184935"/>
              <a:gd name="connsiteX6" fmla="*/ 1357163 w 2004935"/>
              <a:gd name="connsiteY6" fmla="*/ 57752 h 2184935"/>
              <a:gd name="connsiteX7" fmla="*/ 1155032 w 2004935"/>
              <a:gd name="connsiteY7" fmla="*/ 115504 h 2184935"/>
              <a:gd name="connsiteX8" fmla="*/ 943276 w 2004935"/>
              <a:gd name="connsiteY8" fmla="*/ 192506 h 2184935"/>
              <a:gd name="connsiteX9" fmla="*/ 693019 w 2004935"/>
              <a:gd name="connsiteY9" fmla="*/ 298384 h 2184935"/>
              <a:gd name="connsiteX10" fmla="*/ 423512 w 2004935"/>
              <a:gd name="connsiteY10" fmla="*/ 452388 h 2184935"/>
              <a:gd name="connsiteX11" fmla="*/ 231007 w 2004935"/>
              <a:gd name="connsiteY11" fmla="*/ 596767 h 2184935"/>
              <a:gd name="connsiteX12" fmla="*/ 96253 w 2004935"/>
              <a:gd name="connsiteY12" fmla="*/ 693019 h 2184935"/>
              <a:gd name="connsiteX13" fmla="*/ 0 w 2004935"/>
              <a:gd name="connsiteY13" fmla="*/ 789272 h 2184935"/>
              <a:gd name="connsiteX0" fmla="*/ 0 w 2004935"/>
              <a:gd name="connsiteY0" fmla="*/ 789272 h 2184935"/>
              <a:gd name="connsiteX1" fmla="*/ 1414914 w 2004935"/>
              <a:gd name="connsiteY1" fmla="*/ 2184935 h 2184935"/>
              <a:gd name="connsiteX2" fmla="*/ 1692903 w 2004935"/>
              <a:gd name="connsiteY2" fmla="*/ 2097543 h 2184935"/>
              <a:gd name="connsiteX3" fmla="*/ 2004935 w 2004935"/>
              <a:gd name="connsiteY3" fmla="*/ 2004547 h 2184935"/>
              <a:gd name="connsiteX4" fmla="*/ 1963554 w 2004935"/>
              <a:gd name="connsiteY4" fmla="*/ 0 h 2184935"/>
              <a:gd name="connsiteX5" fmla="*/ 1626670 w 2004935"/>
              <a:gd name="connsiteY5" fmla="*/ 9626 h 2184935"/>
              <a:gd name="connsiteX6" fmla="*/ 1357163 w 2004935"/>
              <a:gd name="connsiteY6" fmla="*/ 57752 h 2184935"/>
              <a:gd name="connsiteX7" fmla="*/ 1155032 w 2004935"/>
              <a:gd name="connsiteY7" fmla="*/ 115504 h 2184935"/>
              <a:gd name="connsiteX8" fmla="*/ 943276 w 2004935"/>
              <a:gd name="connsiteY8" fmla="*/ 192506 h 2184935"/>
              <a:gd name="connsiteX9" fmla="*/ 693019 w 2004935"/>
              <a:gd name="connsiteY9" fmla="*/ 298384 h 2184935"/>
              <a:gd name="connsiteX10" fmla="*/ 423512 w 2004935"/>
              <a:gd name="connsiteY10" fmla="*/ 452388 h 2184935"/>
              <a:gd name="connsiteX11" fmla="*/ 231007 w 2004935"/>
              <a:gd name="connsiteY11" fmla="*/ 596767 h 2184935"/>
              <a:gd name="connsiteX12" fmla="*/ 96253 w 2004935"/>
              <a:gd name="connsiteY12" fmla="*/ 693019 h 2184935"/>
              <a:gd name="connsiteX13" fmla="*/ 0 w 2004935"/>
              <a:gd name="connsiteY13" fmla="*/ 789272 h 2184935"/>
              <a:gd name="connsiteX0" fmla="*/ 0 w 2004935"/>
              <a:gd name="connsiteY0" fmla="*/ 789272 h 2243860"/>
              <a:gd name="connsiteX1" fmla="*/ 1456298 w 2004935"/>
              <a:gd name="connsiteY1" fmla="*/ 2243860 h 2243860"/>
              <a:gd name="connsiteX2" fmla="*/ 1692903 w 2004935"/>
              <a:gd name="connsiteY2" fmla="*/ 2097543 h 2243860"/>
              <a:gd name="connsiteX3" fmla="*/ 2004935 w 2004935"/>
              <a:gd name="connsiteY3" fmla="*/ 2004547 h 2243860"/>
              <a:gd name="connsiteX4" fmla="*/ 1963554 w 2004935"/>
              <a:gd name="connsiteY4" fmla="*/ 0 h 2243860"/>
              <a:gd name="connsiteX5" fmla="*/ 1626670 w 2004935"/>
              <a:gd name="connsiteY5" fmla="*/ 9626 h 2243860"/>
              <a:gd name="connsiteX6" fmla="*/ 1357163 w 2004935"/>
              <a:gd name="connsiteY6" fmla="*/ 57752 h 2243860"/>
              <a:gd name="connsiteX7" fmla="*/ 1155032 w 2004935"/>
              <a:gd name="connsiteY7" fmla="*/ 115504 h 2243860"/>
              <a:gd name="connsiteX8" fmla="*/ 943276 w 2004935"/>
              <a:gd name="connsiteY8" fmla="*/ 192506 h 2243860"/>
              <a:gd name="connsiteX9" fmla="*/ 693019 w 2004935"/>
              <a:gd name="connsiteY9" fmla="*/ 298384 h 2243860"/>
              <a:gd name="connsiteX10" fmla="*/ 423512 w 2004935"/>
              <a:gd name="connsiteY10" fmla="*/ 452388 h 2243860"/>
              <a:gd name="connsiteX11" fmla="*/ 231007 w 2004935"/>
              <a:gd name="connsiteY11" fmla="*/ 596767 h 2243860"/>
              <a:gd name="connsiteX12" fmla="*/ 96253 w 2004935"/>
              <a:gd name="connsiteY12" fmla="*/ 693019 h 2243860"/>
              <a:gd name="connsiteX13" fmla="*/ 0 w 2004935"/>
              <a:gd name="connsiteY13" fmla="*/ 789272 h 2243860"/>
              <a:gd name="connsiteX0" fmla="*/ 0 w 2004935"/>
              <a:gd name="connsiteY0" fmla="*/ 789272 h 2243860"/>
              <a:gd name="connsiteX1" fmla="*/ 1456298 w 2004935"/>
              <a:gd name="connsiteY1" fmla="*/ 2243860 h 2243860"/>
              <a:gd name="connsiteX2" fmla="*/ 1692903 w 2004935"/>
              <a:gd name="connsiteY2" fmla="*/ 2097543 h 2243860"/>
              <a:gd name="connsiteX3" fmla="*/ 2004935 w 2004935"/>
              <a:gd name="connsiteY3" fmla="*/ 2004547 h 2243860"/>
              <a:gd name="connsiteX4" fmla="*/ 1963554 w 2004935"/>
              <a:gd name="connsiteY4" fmla="*/ 0 h 2243860"/>
              <a:gd name="connsiteX5" fmla="*/ 1626670 w 2004935"/>
              <a:gd name="connsiteY5" fmla="*/ 9626 h 2243860"/>
              <a:gd name="connsiteX6" fmla="*/ 1357163 w 2004935"/>
              <a:gd name="connsiteY6" fmla="*/ 57752 h 2243860"/>
              <a:gd name="connsiteX7" fmla="*/ 1155032 w 2004935"/>
              <a:gd name="connsiteY7" fmla="*/ 115504 h 2243860"/>
              <a:gd name="connsiteX8" fmla="*/ 943276 w 2004935"/>
              <a:gd name="connsiteY8" fmla="*/ 192506 h 2243860"/>
              <a:gd name="connsiteX9" fmla="*/ 693019 w 2004935"/>
              <a:gd name="connsiteY9" fmla="*/ 298384 h 2243860"/>
              <a:gd name="connsiteX10" fmla="*/ 423512 w 2004935"/>
              <a:gd name="connsiteY10" fmla="*/ 452388 h 2243860"/>
              <a:gd name="connsiteX11" fmla="*/ 231007 w 2004935"/>
              <a:gd name="connsiteY11" fmla="*/ 596767 h 2243860"/>
              <a:gd name="connsiteX12" fmla="*/ 96253 w 2004935"/>
              <a:gd name="connsiteY12" fmla="*/ 693019 h 2243860"/>
              <a:gd name="connsiteX13" fmla="*/ 0 w 2004935"/>
              <a:gd name="connsiteY13" fmla="*/ 789272 h 2243860"/>
              <a:gd name="connsiteX0" fmla="*/ 0 w 2004935"/>
              <a:gd name="connsiteY0" fmla="*/ 789272 h 2243860"/>
              <a:gd name="connsiteX1" fmla="*/ 1456298 w 2004935"/>
              <a:gd name="connsiteY1" fmla="*/ 2243860 h 2243860"/>
              <a:gd name="connsiteX2" fmla="*/ 1726528 w 2004935"/>
              <a:gd name="connsiteY2" fmla="*/ 2064241 h 2243860"/>
              <a:gd name="connsiteX3" fmla="*/ 2004935 w 2004935"/>
              <a:gd name="connsiteY3" fmla="*/ 2004547 h 2243860"/>
              <a:gd name="connsiteX4" fmla="*/ 1963554 w 2004935"/>
              <a:gd name="connsiteY4" fmla="*/ 0 h 2243860"/>
              <a:gd name="connsiteX5" fmla="*/ 1626670 w 2004935"/>
              <a:gd name="connsiteY5" fmla="*/ 9626 h 2243860"/>
              <a:gd name="connsiteX6" fmla="*/ 1357163 w 2004935"/>
              <a:gd name="connsiteY6" fmla="*/ 57752 h 2243860"/>
              <a:gd name="connsiteX7" fmla="*/ 1155032 w 2004935"/>
              <a:gd name="connsiteY7" fmla="*/ 115504 h 2243860"/>
              <a:gd name="connsiteX8" fmla="*/ 943276 w 2004935"/>
              <a:gd name="connsiteY8" fmla="*/ 192506 h 2243860"/>
              <a:gd name="connsiteX9" fmla="*/ 693019 w 2004935"/>
              <a:gd name="connsiteY9" fmla="*/ 298384 h 2243860"/>
              <a:gd name="connsiteX10" fmla="*/ 423512 w 2004935"/>
              <a:gd name="connsiteY10" fmla="*/ 452388 h 2243860"/>
              <a:gd name="connsiteX11" fmla="*/ 231007 w 2004935"/>
              <a:gd name="connsiteY11" fmla="*/ 596767 h 2243860"/>
              <a:gd name="connsiteX12" fmla="*/ 96253 w 2004935"/>
              <a:gd name="connsiteY12" fmla="*/ 693019 h 2243860"/>
              <a:gd name="connsiteX13" fmla="*/ 0 w 2004935"/>
              <a:gd name="connsiteY13" fmla="*/ 789272 h 2243860"/>
              <a:gd name="connsiteX0" fmla="*/ 0 w 2004935"/>
              <a:gd name="connsiteY0" fmla="*/ 804643 h 2259231"/>
              <a:gd name="connsiteX1" fmla="*/ 1456298 w 2004935"/>
              <a:gd name="connsiteY1" fmla="*/ 2259231 h 2259231"/>
              <a:gd name="connsiteX2" fmla="*/ 1726528 w 2004935"/>
              <a:gd name="connsiteY2" fmla="*/ 2079612 h 2259231"/>
              <a:gd name="connsiteX3" fmla="*/ 2004935 w 2004935"/>
              <a:gd name="connsiteY3" fmla="*/ 2019918 h 2259231"/>
              <a:gd name="connsiteX4" fmla="*/ 1963553 w 2004935"/>
              <a:gd name="connsiteY4" fmla="*/ 0 h 2259231"/>
              <a:gd name="connsiteX5" fmla="*/ 1626670 w 2004935"/>
              <a:gd name="connsiteY5" fmla="*/ 24997 h 2259231"/>
              <a:gd name="connsiteX6" fmla="*/ 1357163 w 2004935"/>
              <a:gd name="connsiteY6" fmla="*/ 73123 h 2259231"/>
              <a:gd name="connsiteX7" fmla="*/ 1155032 w 2004935"/>
              <a:gd name="connsiteY7" fmla="*/ 130875 h 2259231"/>
              <a:gd name="connsiteX8" fmla="*/ 943276 w 2004935"/>
              <a:gd name="connsiteY8" fmla="*/ 207877 h 2259231"/>
              <a:gd name="connsiteX9" fmla="*/ 693019 w 2004935"/>
              <a:gd name="connsiteY9" fmla="*/ 313755 h 2259231"/>
              <a:gd name="connsiteX10" fmla="*/ 423512 w 2004935"/>
              <a:gd name="connsiteY10" fmla="*/ 467759 h 2259231"/>
              <a:gd name="connsiteX11" fmla="*/ 231007 w 2004935"/>
              <a:gd name="connsiteY11" fmla="*/ 612138 h 2259231"/>
              <a:gd name="connsiteX12" fmla="*/ 96253 w 2004935"/>
              <a:gd name="connsiteY12" fmla="*/ 708390 h 2259231"/>
              <a:gd name="connsiteX13" fmla="*/ 0 w 2004935"/>
              <a:gd name="connsiteY13" fmla="*/ 804643 h 2259231"/>
              <a:gd name="connsiteX0" fmla="*/ 0 w 2004935"/>
              <a:gd name="connsiteY0" fmla="*/ 804643 h 2220803"/>
              <a:gd name="connsiteX1" fmla="*/ 1443367 w 2004935"/>
              <a:gd name="connsiteY1" fmla="*/ 2220803 h 2220803"/>
              <a:gd name="connsiteX2" fmla="*/ 1726528 w 2004935"/>
              <a:gd name="connsiteY2" fmla="*/ 2079612 h 2220803"/>
              <a:gd name="connsiteX3" fmla="*/ 2004935 w 2004935"/>
              <a:gd name="connsiteY3" fmla="*/ 2019918 h 2220803"/>
              <a:gd name="connsiteX4" fmla="*/ 1963553 w 2004935"/>
              <a:gd name="connsiteY4" fmla="*/ 0 h 2220803"/>
              <a:gd name="connsiteX5" fmla="*/ 1626670 w 2004935"/>
              <a:gd name="connsiteY5" fmla="*/ 24997 h 2220803"/>
              <a:gd name="connsiteX6" fmla="*/ 1357163 w 2004935"/>
              <a:gd name="connsiteY6" fmla="*/ 73123 h 2220803"/>
              <a:gd name="connsiteX7" fmla="*/ 1155032 w 2004935"/>
              <a:gd name="connsiteY7" fmla="*/ 130875 h 2220803"/>
              <a:gd name="connsiteX8" fmla="*/ 943276 w 2004935"/>
              <a:gd name="connsiteY8" fmla="*/ 207877 h 2220803"/>
              <a:gd name="connsiteX9" fmla="*/ 693019 w 2004935"/>
              <a:gd name="connsiteY9" fmla="*/ 313755 h 2220803"/>
              <a:gd name="connsiteX10" fmla="*/ 423512 w 2004935"/>
              <a:gd name="connsiteY10" fmla="*/ 467759 h 2220803"/>
              <a:gd name="connsiteX11" fmla="*/ 231007 w 2004935"/>
              <a:gd name="connsiteY11" fmla="*/ 612138 h 2220803"/>
              <a:gd name="connsiteX12" fmla="*/ 96253 w 2004935"/>
              <a:gd name="connsiteY12" fmla="*/ 708390 h 2220803"/>
              <a:gd name="connsiteX13" fmla="*/ 0 w 2004935"/>
              <a:gd name="connsiteY13" fmla="*/ 804643 h 2220803"/>
              <a:gd name="connsiteX0" fmla="*/ 0 w 2004935"/>
              <a:gd name="connsiteY0" fmla="*/ 804643 h 2254107"/>
              <a:gd name="connsiteX1" fmla="*/ 1448541 w 2004935"/>
              <a:gd name="connsiteY1" fmla="*/ 2254107 h 2254107"/>
              <a:gd name="connsiteX2" fmla="*/ 1726528 w 2004935"/>
              <a:gd name="connsiteY2" fmla="*/ 2079612 h 2254107"/>
              <a:gd name="connsiteX3" fmla="*/ 2004935 w 2004935"/>
              <a:gd name="connsiteY3" fmla="*/ 2019918 h 2254107"/>
              <a:gd name="connsiteX4" fmla="*/ 1963553 w 2004935"/>
              <a:gd name="connsiteY4" fmla="*/ 0 h 2254107"/>
              <a:gd name="connsiteX5" fmla="*/ 1626670 w 2004935"/>
              <a:gd name="connsiteY5" fmla="*/ 24997 h 2254107"/>
              <a:gd name="connsiteX6" fmla="*/ 1357163 w 2004935"/>
              <a:gd name="connsiteY6" fmla="*/ 73123 h 2254107"/>
              <a:gd name="connsiteX7" fmla="*/ 1155032 w 2004935"/>
              <a:gd name="connsiteY7" fmla="*/ 130875 h 2254107"/>
              <a:gd name="connsiteX8" fmla="*/ 943276 w 2004935"/>
              <a:gd name="connsiteY8" fmla="*/ 207877 h 2254107"/>
              <a:gd name="connsiteX9" fmla="*/ 693019 w 2004935"/>
              <a:gd name="connsiteY9" fmla="*/ 313755 h 2254107"/>
              <a:gd name="connsiteX10" fmla="*/ 423512 w 2004935"/>
              <a:gd name="connsiteY10" fmla="*/ 467759 h 2254107"/>
              <a:gd name="connsiteX11" fmla="*/ 231007 w 2004935"/>
              <a:gd name="connsiteY11" fmla="*/ 612138 h 2254107"/>
              <a:gd name="connsiteX12" fmla="*/ 96253 w 2004935"/>
              <a:gd name="connsiteY12" fmla="*/ 708390 h 2254107"/>
              <a:gd name="connsiteX13" fmla="*/ 0 w 2004935"/>
              <a:gd name="connsiteY13" fmla="*/ 804643 h 2254107"/>
              <a:gd name="connsiteX0" fmla="*/ 0 w 2004935"/>
              <a:gd name="connsiteY0" fmla="*/ 804643 h 2254107"/>
              <a:gd name="connsiteX1" fmla="*/ 1448541 w 2004935"/>
              <a:gd name="connsiteY1" fmla="*/ 2254107 h 2254107"/>
              <a:gd name="connsiteX2" fmla="*/ 1705837 w 2004935"/>
              <a:gd name="connsiteY2" fmla="*/ 2064240 h 2254107"/>
              <a:gd name="connsiteX3" fmla="*/ 2004935 w 2004935"/>
              <a:gd name="connsiteY3" fmla="*/ 2019918 h 2254107"/>
              <a:gd name="connsiteX4" fmla="*/ 1963553 w 2004935"/>
              <a:gd name="connsiteY4" fmla="*/ 0 h 2254107"/>
              <a:gd name="connsiteX5" fmla="*/ 1626670 w 2004935"/>
              <a:gd name="connsiteY5" fmla="*/ 24997 h 2254107"/>
              <a:gd name="connsiteX6" fmla="*/ 1357163 w 2004935"/>
              <a:gd name="connsiteY6" fmla="*/ 73123 h 2254107"/>
              <a:gd name="connsiteX7" fmla="*/ 1155032 w 2004935"/>
              <a:gd name="connsiteY7" fmla="*/ 130875 h 2254107"/>
              <a:gd name="connsiteX8" fmla="*/ 943276 w 2004935"/>
              <a:gd name="connsiteY8" fmla="*/ 207877 h 2254107"/>
              <a:gd name="connsiteX9" fmla="*/ 693019 w 2004935"/>
              <a:gd name="connsiteY9" fmla="*/ 313755 h 2254107"/>
              <a:gd name="connsiteX10" fmla="*/ 423512 w 2004935"/>
              <a:gd name="connsiteY10" fmla="*/ 467759 h 2254107"/>
              <a:gd name="connsiteX11" fmla="*/ 231007 w 2004935"/>
              <a:gd name="connsiteY11" fmla="*/ 612138 h 2254107"/>
              <a:gd name="connsiteX12" fmla="*/ 96253 w 2004935"/>
              <a:gd name="connsiteY12" fmla="*/ 708390 h 2254107"/>
              <a:gd name="connsiteX13" fmla="*/ 0 w 2004935"/>
              <a:gd name="connsiteY13" fmla="*/ 804643 h 2254107"/>
              <a:gd name="connsiteX0" fmla="*/ 0 w 2004935"/>
              <a:gd name="connsiteY0" fmla="*/ 804643 h 2254107"/>
              <a:gd name="connsiteX1" fmla="*/ 1448541 w 2004935"/>
              <a:gd name="connsiteY1" fmla="*/ 2254107 h 2254107"/>
              <a:gd name="connsiteX2" fmla="*/ 1705837 w 2004935"/>
              <a:gd name="connsiteY2" fmla="*/ 2089859 h 2254107"/>
              <a:gd name="connsiteX3" fmla="*/ 2004935 w 2004935"/>
              <a:gd name="connsiteY3" fmla="*/ 2019918 h 2254107"/>
              <a:gd name="connsiteX4" fmla="*/ 1963553 w 2004935"/>
              <a:gd name="connsiteY4" fmla="*/ 0 h 2254107"/>
              <a:gd name="connsiteX5" fmla="*/ 1626670 w 2004935"/>
              <a:gd name="connsiteY5" fmla="*/ 24997 h 2254107"/>
              <a:gd name="connsiteX6" fmla="*/ 1357163 w 2004935"/>
              <a:gd name="connsiteY6" fmla="*/ 73123 h 2254107"/>
              <a:gd name="connsiteX7" fmla="*/ 1155032 w 2004935"/>
              <a:gd name="connsiteY7" fmla="*/ 130875 h 2254107"/>
              <a:gd name="connsiteX8" fmla="*/ 943276 w 2004935"/>
              <a:gd name="connsiteY8" fmla="*/ 207877 h 2254107"/>
              <a:gd name="connsiteX9" fmla="*/ 693019 w 2004935"/>
              <a:gd name="connsiteY9" fmla="*/ 313755 h 2254107"/>
              <a:gd name="connsiteX10" fmla="*/ 423512 w 2004935"/>
              <a:gd name="connsiteY10" fmla="*/ 467759 h 2254107"/>
              <a:gd name="connsiteX11" fmla="*/ 231007 w 2004935"/>
              <a:gd name="connsiteY11" fmla="*/ 612138 h 2254107"/>
              <a:gd name="connsiteX12" fmla="*/ 96253 w 2004935"/>
              <a:gd name="connsiteY12" fmla="*/ 708390 h 2254107"/>
              <a:gd name="connsiteX13" fmla="*/ 0 w 2004935"/>
              <a:gd name="connsiteY13" fmla="*/ 804643 h 2254107"/>
              <a:gd name="connsiteX0" fmla="*/ 0 w 2004935"/>
              <a:gd name="connsiteY0" fmla="*/ 804643 h 2254107"/>
              <a:gd name="connsiteX1" fmla="*/ 1448541 w 2004935"/>
              <a:gd name="connsiteY1" fmla="*/ 2254107 h 2254107"/>
              <a:gd name="connsiteX2" fmla="*/ 1705837 w 2004935"/>
              <a:gd name="connsiteY2" fmla="*/ 2089859 h 2254107"/>
              <a:gd name="connsiteX3" fmla="*/ 2004935 w 2004935"/>
              <a:gd name="connsiteY3" fmla="*/ 2019918 h 2254107"/>
              <a:gd name="connsiteX4" fmla="*/ 1963553 w 2004935"/>
              <a:gd name="connsiteY4" fmla="*/ 0 h 2254107"/>
              <a:gd name="connsiteX5" fmla="*/ 1626670 w 2004935"/>
              <a:gd name="connsiteY5" fmla="*/ 24997 h 2254107"/>
              <a:gd name="connsiteX6" fmla="*/ 1357163 w 2004935"/>
              <a:gd name="connsiteY6" fmla="*/ 73123 h 2254107"/>
              <a:gd name="connsiteX7" fmla="*/ 1155032 w 2004935"/>
              <a:gd name="connsiteY7" fmla="*/ 130875 h 2254107"/>
              <a:gd name="connsiteX8" fmla="*/ 943276 w 2004935"/>
              <a:gd name="connsiteY8" fmla="*/ 207877 h 2254107"/>
              <a:gd name="connsiteX9" fmla="*/ 693019 w 2004935"/>
              <a:gd name="connsiteY9" fmla="*/ 313755 h 2254107"/>
              <a:gd name="connsiteX10" fmla="*/ 423512 w 2004935"/>
              <a:gd name="connsiteY10" fmla="*/ 467759 h 2254107"/>
              <a:gd name="connsiteX11" fmla="*/ 231007 w 2004935"/>
              <a:gd name="connsiteY11" fmla="*/ 612138 h 2254107"/>
              <a:gd name="connsiteX12" fmla="*/ 96253 w 2004935"/>
              <a:gd name="connsiteY12" fmla="*/ 708390 h 2254107"/>
              <a:gd name="connsiteX13" fmla="*/ 0 w 2004935"/>
              <a:gd name="connsiteY13" fmla="*/ 804643 h 2254107"/>
              <a:gd name="connsiteX0" fmla="*/ 0 w 2004935"/>
              <a:gd name="connsiteY0" fmla="*/ 804643 h 2254107"/>
              <a:gd name="connsiteX1" fmla="*/ 1448541 w 2004935"/>
              <a:gd name="connsiteY1" fmla="*/ 2254107 h 2254107"/>
              <a:gd name="connsiteX2" fmla="*/ 1705837 w 2004935"/>
              <a:gd name="connsiteY2" fmla="*/ 2089859 h 2254107"/>
              <a:gd name="connsiteX3" fmla="*/ 2004935 w 2004935"/>
              <a:gd name="connsiteY3" fmla="*/ 2019918 h 2254107"/>
              <a:gd name="connsiteX4" fmla="*/ 1963553 w 2004935"/>
              <a:gd name="connsiteY4" fmla="*/ 0 h 2254107"/>
              <a:gd name="connsiteX5" fmla="*/ 1626670 w 2004935"/>
              <a:gd name="connsiteY5" fmla="*/ 24997 h 2254107"/>
              <a:gd name="connsiteX6" fmla="*/ 1357163 w 2004935"/>
              <a:gd name="connsiteY6" fmla="*/ 73123 h 2254107"/>
              <a:gd name="connsiteX7" fmla="*/ 1155032 w 2004935"/>
              <a:gd name="connsiteY7" fmla="*/ 130875 h 2254107"/>
              <a:gd name="connsiteX8" fmla="*/ 943276 w 2004935"/>
              <a:gd name="connsiteY8" fmla="*/ 207877 h 2254107"/>
              <a:gd name="connsiteX9" fmla="*/ 693019 w 2004935"/>
              <a:gd name="connsiteY9" fmla="*/ 313755 h 2254107"/>
              <a:gd name="connsiteX10" fmla="*/ 423512 w 2004935"/>
              <a:gd name="connsiteY10" fmla="*/ 467759 h 2254107"/>
              <a:gd name="connsiteX11" fmla="*/ 231007 w 2004935"/>
              <a:gd name="connsiteY11" fmla="*/ 612138 h 2254107"/>
              <a:gd name="connsiteX12" fmla="*/ 96253 w 2004935"/>
              <a:gd name="connsiteY12" fmla="*/ 708390 h 2254107"/>
              <a:gd name="connsiteX13" fmla="*/ 0 w 2004935"/>
              <a:gd name="connsiteY13" fmla="*/ 804643 h 2254107"/>
              <a:gd name="connsiteX0" fmla="*/ 0 w 1971313"/>
              <a:gd name="connsiteY0" fmla="*/ 804643 h 2254107"/>
              <a:gd name="connsiteX1" fmla="*/ 1448541 w 1971313"/>
              <a:gd name="connsiteY1" fmla="*/ 2254107 h 2254107"/>
              <a:gd name="connsiteX2" fmla="*/ 1705837 w 1971313"/>
              <a:gd name="connsiteY2" fmla="*/ 2089859 h 2254107"/>
              <a:gd name="connsiteX3" fmla="*/ 1971313 w 1971313"/>
              <a:gd name="connsiteY3" fmla="*/ 2048099 h 2254107"/>
              <a:gd name="connsiteX4" fmla="*/ 1963553 w 1971313"/>
              <a:gd name="connsiteY4" fmla="*/ 0 h 2254107"/>
              <a:gd name="connsiteX5" fmla="*/ 1626670 w 1971313"/>
              <a:gd name="connsiteY5" fmla="*/ 24997 h 2254107"/>
              <a:gd name="connsiteX6" fmla="*/ 1357163 w 1971313"/>
              <a:gd name="connsiteY6" fmla="*/ 73123 h 2254107"/>
              <a:gd name="connsiteX7" fmla="*/ 1155032 w 1971313"/>
              <a:gd name="connsiteY7" fmla="*/ 130875 h 2254107"/>
              <a:gd name="connsiteX8" fmla="*/ 943276 w 1971313"/>
              <a:gd name="connsiteY8" fmla="*/ 207877 h 2254107"/>
              <a:gd name="connsiteX9" fmla="*/ 693019 w 1971313"/>
              <a:gd name="connsiteY9" fmla="*/ 313755 h 2254107"/>
              <a:gd name="connsiteX10" fmla="*/ 423512 w 1971313"/>
              <a:gd name="connsiteY10" fmla="*/ 467759 h 2254107"/>
              <a:gd name="connsiteX11" fmla="*/ 231007 w 1971313"/>
              <a:gd name="connsiteY11" fmla="*/ 612138 h 2254107"/>
              <a:gd name="connsiteX12" fmla="*/ 96253 w 1971313"/>
              <a:gd name="connsiteY12" fmla="*/ 708390 h 2254107"/>
              <a:gd name="connsiteX13" fmla="*/ 0 w 1971313"/>
              <a:gd name="connsiteY13" fmla="*/ 804643 h 2254107"/>
              <a:gd name="connsiteX0" fmla="*/ 0 w 1971313"/>
              <a:gd name="connsiteY0" fmla="*/ 804643 h 2254107"/>
              <a:gd name="connsiteX1" fmla="*/ 1448541 w 1971313"/>
              <a:gd name="connsiteY1" fmla="*/ 2254107 h 2254107"/>
              <a:gd name="connsiteX2" fmla="*/ 1705837 w 1971313"/>
              <a:gd name="connsiteY2" fmla="*/ 2089859 h 2254107"/>
              <a:gd name="connsiteX3" fmla="*/ 1971313 w 1971313"/>
              <a:gd name="connsiteY3" fmla="*/ 2048099 h 2254107"/>
              <a:gd name="connsiteX4" fmla="*/ 1963553 w 1971313"/>
              <a:gd name="connsiteY4" fmla="*/ 0 h 2254107"/>
              <a:gd name="connsiteX5" fmla="*/ 1626670 w 1971313"/>
              <a:gd name="connsiteY5" fmla="*/ 24997 h 2254107"/>
              <a:gd name="connsiteX6" fmla="*/ 1357163 w 1971313"/>
              <a:gd name="connsiteY6" fmla="*/ 73123 h 2254107"/>
              <a:gd name="connsiteX7" fmla="*/ 1155032 w 1971313"/>
              <a:gd name="connsiteY7" fmla="*/ 130875 h 2254107"/>
              <a:gd name="connsiteX8" fmla="*/ 943276 w 1971313"/>
              <a:gd name="connsiteY8" fmla="*/ 207877 h 2254107"/>
              <a:gd name="connsiteX9" fmla="*/ 693019 w 1971313"/>
              <a:gd name="connsiteY9" fmla="*/ 313755 h 2254107"/>
              <a:gd name="connsiteX10" fmla="*/ 423512 w 1971313"/>
              <a:gd name="connsiteY10" fmla="*/ 467759 h 2254107"/>
              <a:gd name="connsiteX11" fmla="*/ 231007 w 1971313"/>
              <a:gd name="connsiteY11" fmla="*/ 612138 h 2254107"/>
              <a:gd name="connsiteX12" fmla="*/ 96253 w 1971313"/>
              <a:gd name="connsiteY12" fmla="*/ 708390 h 2254107"/>
              <a:gd name="connsiteX13" fmla="*/ 0 w 1971313"/>
              <a:gd name="connsiteY13" fmla="*/ 804643 h 2254107"/>
              <a:gd name="connsiteX0" fmla="*/ 0 w 1971313"/>
              <a:gd name="connsiteY0" fmla="*/ 804643 h 2254107"/>
              <a:gd name="connsiteX1" fmla="*/ 1448541 w 1971313"/>
              <a:gd name="connsiteY1" fmla="*/ 2254107 h 2254107"/>
              <a:gd name="connsiteX2" fmla="*/ 1711010 w 1971313"/>
              <a:gd name="connsiteY2" fmla="*/ 2092421 h 2254107"/>
              <a:gd name="connsiteX3" fmla="*/ 1971313 w 1971313"/>
              <a:gd name="connsiteY3" fmla="*/ 2048099 h 2254107"/>
              <a:gd name="connsiteX4" fmla="*/ 1963553 w 1971313"/>
              <a:gd name="connsiteY4" fmla="*/ 0 h 2254107"/>
              <a:gd name="connsiteX5" fmla="*/ 1626670 w 1971313"/>
              <a:gd name="connsiteY5" fmla="*/ 24997 h 2254107"/>
              <a:gd name="connsiteX6" fmla="*/ 1357163 w 1971313"/>
              <a:gd name="connsiteY6" fmla="*/ 73123 h 2254107"/>
              <a:gd name="connsiteX7" fmla="*/ 1155032 w 1971313"/>
              <a:gd name="connsiteY7" fmla="*/ 130875 h 2254107"/>
              <a:gd name="connsiteX8" fmla="*/ 943276 w 1971313"/>
              <a:gd name="connsiteY8" fmla="*/ 207877 h 2254107"/>
              <a:gd name="connsiteX9" fmla="*/ 693019 w 1971313"/>
              <a:gd name="connsiteY9" fmla="*/ 313755 h 2254107"/>
              <a:gd name="connsiteX10" fmla="*/ 423512 w 1971313"/>
              <a:gd name="connsiteY10" fmla="*/ 467759 h 2254107"/>
              <a:gd name="connsiteX11" fmla="*/ 231007 w 1971313"/>
              <a:gd name="connsiteY11" fmla="*/ 612138 h 2254107"/>
              <a:gd name="connsiteX12" fmla="*/ 96253 w 1971313"/>
              <a:gd name="connsiteY12" fmla="*/ 708390 h 2254107"/>
              <a:gd name="connsiteX13" fmla="*/ 0 w 1971313"/>
              <a:gd name="connsiteY13" fmla="*/ 804643 h 2254107"/>
              <a:gd name="connsiteX0" fmla="*/ 0 w 1971313"/>
              <a:gd name="connsiteY0" fmla="*/ 796957 h 2246421"/>
              <a:gd name="connsiteX1" fmla="*/ 1448541 w 1971313"/>
              <a:gd name="connsiteY1" fmla="*/ 2246421 h 2246421"/>
              <a:gd name="connsiteX2" fmla="*/ 1711010 w 1971313"/>
              <a:gd name="connsiteY2" fmla="*/ 2084735 h 2246421"/>
              <a:gd name="connsiteX3" fmla="*/ 1971313 w 1971313"/>
              <a:gd name="connsiteY3" fmla="*/ 2040413 h 2246421"/>
              <a:gd name="connsiteX4" fmla="*/ 1963553 w 1971313"/>
              <a:gd name="connsiteY4" fmla="*/ 0 h 2246421"/>
              <a:gd name="connsiteX5" fmla="*/ 1626670 w 1971313"/>
              <a:gd name="connsiteY5" fmla="*/ 17311 h 2246421"/>
              <a:gd name="connsiteX6" fmla="*/ 1357163 w 1971313"/>
              <a:gd name="connsiteY6" fmla="*/ 65437 h 2246421"/>
              <a:gd name="connsiteX7" fmla="*/ 1155032 w 1971313"/>
              <a:gd name="connsiteY7" fmla="*/ 123189 h 2246421"/>
              <a:gd name="connsiteX8" fmla="*/ 943276 w 1971313"/>
              <a:gd name="connsiteY8" fmla="*/ 200191 h 2246421"/>
              <a:gd name="connsiteX9" fmla="*/ 693019 w 1971313"/>
              <a:gd name="connsiteY9" fmla="*/ 306069 h 2246421"/>
              <a:gd name="connsiteX10" fmla="*/ 423512 w 1971313"/>
              <a:gd name="connsiteY10" fmla="*/ 460073 h 2246421"/>
              <a:gd name="connsiteX11" fmla="*/ 231007 w 1971313"/>
              <a:gd name="connsiteY11" fmla="*/ 604452 h 2246421"/>
              <a:gd name="connsiteX12" fmla="*/ 96253 w 1971313"/>
              <a:gd name="connsiteY12" fmla="*/ 700704 h 2246421"/>
              <a:gd name="connsiteX13" fmla="*/ 0 w 1971313"/>
              <a:gd name="connsiteY13" fmla="*/ 796957 h 2246421"/>
              <a:gd name="connsiteX0" fmla="*/ 0 w 1971313"/>
              <a:gd name="connsiteY0" fmla="*/ 779646 h 2229110"/>
              <a:gd name="connsiteX1" fmla="*/ 1448541 w 1971313"/>
              <a:gd name="connsiteY1" fmla="*/ 2229110 h 2229110"/>
              <a:gd name="connsiteX2" fmla="*/ 1711010 w 1971313"/>
              <a:gd name="connsiteY2" fmla="*/ 2067424 h 2229110"/>
              <a:gd name="connsiteX3" fmla="*/ 1971313 w 1971313"/>
              <a:gd name="connsiteY3" fmla="*/ 2023102 h 2229110"/>
              <a:gd name="connsiteX4" fmla="*/ 1937690 w 1971313"/>
              <a:gd name="connsiteY4" fmla="*/ 31364 h 2229110"/>
              <a:gd name="connsiteX5" fmla="*/ 1626670 w 1971313"/>
              <a:gd name="connsiteY5" fmla="*/ 0 h 2229110"/>
              <a:gd name="connsiteX6" fmla="*/ 1357163 w 1971313"/>
              <a:gd name="connsiteY6" fmla="*/ 48126 h 2229110"/>
              <a:gd name="connsiteX7" fmla="*/ 1155032 w 1971313"/>
              <a:gd name="connsiteY7" fmla="*/ 105878 h 2229110"/>
              <a:gd name="connsiteX8" fmla="*/ 943276 w 1971313"/>
              <a:gd name="connsiteY8" fmla="*/ 182880 h 2229110"/>
              <a:gd name="connsiteX9" fmla="*/ 693019 w 1971313"/>
              <a:gd name="connsiteY9" fmla="*/ 288758 h 2229110"/>
              <a:gd name="connsiteX10" fmla="*/ 423512 w 1971313"/>
              <a:gd name="connsiteY10" fmla="*/ 442762 h 2229110"/>
              <a:gd name="connsiteX11" fmla="*/ 231007 w 1971313"/>
              <a:gd name="connsiteY11" fmla="*/ 587141 h 2229110"/>
              <a:gd name="connsiteX12" fmla="*/ 96253 w 1971313"/>
              <a:gd name="connsiteY12" fmla="*/ 683393 h 2229110"/>
              <a:gd name="connsiteX13" fmla="*/ 0 w 1971313"/>
              <a:gd name="connsiteY13" fmla="*/ 779646 h 2229110"/>
              <a:gd name="connsiteX0" fmla="*/ 0 w 1971313"/>
              <a:gd name="connsiteY0" fmla="*/ 779646 h 2229110"/>
              <a:gd name="connsiteX1" fmla="*/ 1448541 w 1971313"/>
              <a:gd name="connsiteY1" fmla="*/ 2229110 h 2229110"/>
              <a:gd name="connsiteX2" fmla="*/ 1711010 w 1971313"/>
              <a:gd name="connsiteY2" fmla="*/ 2067424 h 2229110"/>
              <a:gd name="connsiteX3" fmla="*/ 1971313 w 1971313"/>
              <a:gd name="connsiteY3" fmla="*/ 2023102 h 2229110"/>
              <a:gd name="connsiteX4" fmla="*/ 1963553 w 1971313"/>
              <a:gd name="connsiteY4" fmla="*/ 49297 h 2229110"/>
              <a:gd name="connsiteX5" fmla="*/ 1626670 w 1971313"/>
              <a:gd name="connsiteY5" fmla="*/ 0 h 2229110"/>
              <a:gd name="connsiteX6" fmla="*/ 1357163 w 1971313"/>
              <a:gd name="connsiteY6" fmla="*/ 48126 h 2229110"/>
              <a:gd name="connsiteX7" fmla="*/ 1155032 w 1971313"/>
              <a:gd name="connsiteY7" fmla="*/ 105878 h 2229110"/>
              <a:gd name="connsiteX8" fmla="*/ 943276 w 1971313"/>
              <a:gd name="connsiteY8" fmla="*/ 182880 h 2229110"/>
              <a:gd name="connsiteX9" fmla="*/ 693019 w 1971313"/>
              <a:gd name="connsiteY9" fmla="*/ 288758 h 2229110"/>
              <a:gd name="connsiteX10" fmla="*/ 423512 w 1971313"/>
              <a:gd name="connsiteY10" fmla="*/ 442762 h 2229110"/>
              <a:gd name="connsiteX11" fmla="*/ 231007 w 1971313"/>
              <a:gd name="connsiteY11" fmla="*/ 587141 h 2229110"/>
              <a:gd name="connsiteX12" fmla="*/ 96253 w 1971313"/>
              <a:gd name="connsiteY12" fmla="*/ 683393 h 2229110"/>
              <a:gd name="connsiteX13" fmla="*/ 0 w 1971313"/>
              <a:gd name="connsiteY13" fmla="*/ 779646 h 2229110"/>
              <a:gd name="connsiteX0" fmla="*/ 0 w 1971313"/>
              <a:gd name="connsiteY0" fmla="*/ 738656 h 2188120"/>
              <a:gd name="connsiteX1" fmla="*/ 1448541 w 1971313"/>
              <a:gd name="connsiteY1" fmla="*/ 2188120 h 2188120"/>
              <a:gd name="connsiteX2" fmla="*/ 1711010 w 1971313"/>
              <a:gd name="connsiteY2" fmla="*/ 2026434 h 2188120"/>
              <a:gd name="connsiteX3" fmla="*/ 1971313 w 1971313"/>
              <a:gd name="connsiteY3" fmla="*/ 1982112 h 2188120"/>
              <a:gd name="connsiteX4" fmla="*/ 1963553 w 1971313"/>
              <a:gd name="connsiteY4" fmla="*/ 8307 h 2188120"/>
              <a:gd name="connsiteX5" fmla="*/ 1626670 w 1971313"/>
              <a:gd name="connsiteY5" fmla="*/ 0 h 2188120"/>
              <a:gd name="connsiteX6" fmla="*/ 1357163 w 1971313"/>
              <a:gd name="connsiteY6" fmla="*/ 7136 h 2188120"/>
              <a:gd name="connsiteX7" fmla="*/ 1155032 w 1971313"/>
              <a:gd name="connsiteY7" fmla="*/ 64888 h 2188120"/>
              <a:gd name="connsiteX8" fmla="*/ 943276 w 1971313"/>
              <a:gd name="connsiteY8" fmla="*/ 141890 h 2188120"/>
              <a:gd name="connsiteX9" fmla="*/ 693019 w 1971313"/>
              <a:gd name="connsiteY9" fmla="*/ 247768 h 2188120"/>
              <a:gd name="connsiteX10" fmla="*/ 423512 w 1971313"/>
              <a:gd name="connsiteY10" fmla="*/ 401772 h 2188120"/>
              <a:gd name="connsiteX11" fmla="*/ 231007 w 1971313"/>
              <a:gd name="connsiteY11" fmla="*/ 546151 h 2188120"/>
              <a:gd name="connsiteX12" fmla="*/ 96253 w 1971313"/>
              <a:gd name="connsiteY12" fmla="*/ 642403 h 2188120"/>
              <a:gd name="connsiteX13" fmla="*/ 0 w 1971313"/>
              <a:gd name="connsiteY13" fmla="*/ 738656 h 2188120"/>
              <a:gd name="connsiteX0" fmla="*/ 0 w 1971313"/>
              <a:gd name="connsiteY0" fmla="*/ 731520 h 2180984"/>
              <a:gd name="connsiteX1" fmla="*/ 1448541 w 1971313"/>
              <a:gd name="connsiteY1" fmla="*/ 2180984 h 2180984"/>
              <a:gd name="connsiteX2" fmla="*/ 1711010 w 1971313"/>
              <a:gd name="connsiteY2" fmla="*/ 2019298 h 2180984"/>
              <a:gd name="connsiteX3" fmla="*/ 1971313 w 1971313"/>
              <a:gd name="connsiteY3" fmla="*/ 1974976 h 2180984"/>
              <a:gd name="connsiteX4" fmla="*/ 1963553 w 1971313"/>
              <a:gd name="connsiteY4" fmla="*/ 1171 h 2180984"/>
              <a:gd name="connsiteX5" fmla="*/ 1626670 w 1971313"/>
              <a:gd name="connsiteY5" fmla="*/ 550 h 2180984"/>
              <a:gd name="connsiteX6" fmla="*/ 1357163 w 1971313"/>
              <a:gd name="connsiteY6" fmla="*/ 0 h 2180984"/>
              <a:gd name="connsiteX7" fmla="*/ 1155032 w 1971313"/>
              <a:gd name="connsiteY7" fmla="*/ 57752 h 2180984"/>
              <a:gd name="connsiteX8" fmla="*/ 943276 w 1971313"/>
              <a:gd name="connsiteY8" fmla="*/ 134754 h 2180984"/>
              <a:gd name="connsiteX9" fmla="*/ 693019 w 1971313"/>
              <a:gd name="connsiteY9" fmla="*/ 240632 h 2180984"/>
              <a:gd name="connsiteX10" fmla="*/ 423512 w 1971313"/>
              <a:gd name="connsiteY10" fmla="*/ 394636 h 2180984"/>
              <a:gd name="connsiteX11" fmla="*/ 231007 w 1971313"/>
              <a:gd name="connsiteY11" fmla="*/ 539015 h 2180984"/>
              <a:gd name="connsiteX12" fmla="*/ 96253 w 1971313"/>
              <a:gd name="connsiteY12" fmla="*/ 635267 h 2180984"/>
              <a:gd name="connsiteX13" fmla="*/ 0 w 1971313"/>
              <a:gd name="connsiteY13" fmla="*/ 731520 h 2180984"/>
              <a:gd name="connsiteX0" fmla="*/ 0 w 1971313"/>
              <a:gd name="connsiteY0" fmla="*/ 745722 h 2195186"/>
              <a:gd name="connsiteX1" fmla="*/ 1448541 w 1971313"/>
              <a:gd name="connsiteY1" fmla="*/ 2195186 h 2195186"/>
              <a:gd name="connsiteX2" fmla="*/ 1711010 w 1971313"/>
              <a:gd name="connsiteY2" fmla="*/ 2033500 h 2195186"/>
              <a:gd name="connsiteX3" fmla="*/ 1971313 w 1971313"/>
              <a:gd name="connsiteY3" fmla="*/ 1989178 h 2195186"/>
              <a:gd name="connsiteX4" fmla="*/ 1960966 w 1971313"/>
              <a:gd name="connsiteY4" fmla="*/ 0 h 2195186"/>
              <a:gd name="connsiteX5" fmla="*/ 1626670 w 1971313"/>
              <a:gd name="connsiteY5" fmla="*/ 14752 h 2195186"/>
              <a:gd name="connsiteX6" fmla="*/ 1357163 w 1971313"/>
              <a:gd name="connsiteY6" fmla="*/ 14202 h 2195186"/>
              <a:gd name="connsiteX7" fmla="*/ 1155032 w 1971313"/>
              <a:gd name="connsiteY7" fmla="*/ 71954 h 2195186"/>
              <a:gd name="connsiteX8" fmla="*/ 943276 w 1971313"/>
              <a:gd name="connsiteY8" fmla="*/ 148956 h 2195186"/>
              <a:gd name="connsiteX9" fmla="*/ 693019 w 1971313"/>
              <a:gd name="connsiteY9" fmla="*/ 254834 h 2195186"/>
              <a:gd name="connsiteX10" fmla="*/ 423512 w 1971313"/>
              <a:gd name="connsiteY10" fmla="*/ 408838 h 2195186"/>
              <a:gd name="connsiteX11" fmla="*/ 231007 w 1971313"/>
              <a:gd name="connsiteY11" fmla="*/ 553217 h 2195186"/>
              <a:gd name="connsiteX12" fmla="*/ 96253 w 1971313"/>
              <a:gd name="connsiteY12" fmla="*/ 649469 h 2195186"/>
              <a:gd name="connsiteX13" fmla="*/ 0 w 1971313"/>
              <a:gd name="connsiteY13" fmla="*/ 745722 h 2195186"/>
              <a:gd name="connsiteX0" fmla="*/ 0 w 1971313"/>
              <a:gd name="connsiteY0" fmla="*/ 745722 h 2195186"/>
              <a:gd name="connsiteX1" fmla="*/ 1448541 w 1971313"/>
              <a:gd name="connsiteY1" fmla="*/ 2195186 h 2195186"/>
              <a:gd name="connsiteX2" fmla="*/ 1711010 w 1971313"/>
              <a:gd name="connsiteY2" fmla="*/ 2033500 h 2195186"/>
              <a:gd name="connsiteX3" fmla="*/ 1971313 w 1971313"/>
              <a:gd name="connsiteY3" fmla="*/ 1989178 h 2195186"/>
              <a:gd name="connsiteX4" fmla="*/ 1960966 w 1971313"/>
              <a:gd name="connsiteY4" fmla="*/ 0 h 2195186"/>
              <a:gd name="connsiteX5" fmla="*/ 1626670 w 1971313"/>
              <a:gd name="connsiteY5" fmla="*/ 14752 h 2195186"/>
              <a:gd name="connsiteX6" fmla="*/ 1354577 w 1971313"/>
              <a:gd name="connsiteY6" fmla="*/ 65440 h 2195186"/>
              <a:gd name="connsiteX7" fmla="*/ 1155032 w 1971313"/>
              <a:gd name="connsiteY7" fmla="*/ 71954 h 2195186"/>
              <a:gd name="connsiteX8" fmla="*/ 943276 w 1971313"/>
              <a:gd name="connsiteY8" fmla="*/ 148956 h 2195186"/>
              <a:gd name="connsiteX9" fmla="*/ 693019 w 1971313"/>
              <a:gd name="connsiteY9" fmla="*/ 254834 h 2195186"/>
              <a:gd name="connsiteX10" fmla="*/ 423512 w 1971313"/>
              <a:gd name="connsiteY10" fmla="*/ 408838 h 2195186"/>
              <a:gd name="connsiteX11" fmla="*/ 231007 w 1971313"/>
              <a:gd name="connsiteY11" fmla="*/ 553217 h 2195186"/>
              <a:gd name="connsiteX12" fmla="*/ 96253 w 1971313"/>
              <a:gd name="connsiteY12" fmla="*/ 649469 h 2195186"/>
              <a:gd name="connsiteX13" fmla="*/ 0 w 1971313"/>
              <a:gd name="connsiteY13" fmla="*/ 745722 h 2195186"/>
              <a:gd name="connsiteX0" fmla="*/ 0 w 1971313"/>
              <a:gd name="connsiteY0" fmla="*/ 745722 h 2195186"/>
              <a:gd name="connsiteX1" fmla="*/ 1448541 w 1971313"/>
              <a:gd name="connsiteY1" fmla="*/ 2195186 h 2195186"/>
              <a:gd name="connsiteX2" fmla="*/ 1711010 w 1971313"/>
              <a:gd name="connsiteY2" fmla="*/ 2033500 h 2195186"/>
              <a:gd name="connsiteX3" fmla="*/ 1971313 w 1971313"/>
              <a:gd name="connsiteY3" fmla="*/ 1989178 h 2195186"/>
              <a:gd name="connsiteX4" fmla="*/ 1960966 w 1971313"/>
              <a:gd name="connsiteY4" fmla="*/ 0 h 2195186"/>
              <a:gd name="connsiteX5" fmla="*/ 1626670 w 1971313"/>
              <a:gd name="connsiteY5" fmla="*/ 14752 h 2195186"/>
              <a:gd name="connsiteX6" fmla="*/ 1354577 w 1971313"/>
              <a:gd name="connsiteY6" fmla="*/ 65440 h 2195186"/>
              <a:gd name="connsiteX7" fmla="*/ 1139514 w 1971313"/>
              <a:gd name="connsiteY7" fmla="*/ 125753 h 2195186"/>
              <a:gd name="connsiteX8" fmla="*/ 943276 w 1971313"/>
              <a:gd name="connsiteY8" fmla="*/ 148956 h 2195186"/>
              <a:gd name="connsiteX9" fmla="*/ 693019 w 1971313"/>
              <a:gd name="connsiteY9" fmla="*/ 254834 h 2195186"/>
              <a:gd name="connsiteX10" fmla="*/ 423512 w 1971313"/>
              <a:gd name="connsiteY10" fmla="*/ 408838 h 2195186"/>
              <a:gd name="connsiteX11" fmla="*/ 231007 w 1971313"/>
              <a:gd name="connsiteY11" fmla="*/ 553217 h 2195186"/>
              <a:gd name="connsiteX12" fmla="*/ 96253 w 1971313"/>
              <a:gd name="connsiteY12" fmla="*/ 649469 h 2195186"/>
              <a:gd name="connsiteX13" fmla="*/ 0 w 1971313"/>
              <a:gd name="connsiteY13" fmla="*/ 745722 h 2195186"/>
              <a:gd name="connsiteX0" fmla="*/ 0 w 1971313"/>
              <a:gd name="connsiteY0" fmla="*/ 745722 h 2195186"/>
              <a:gd name="connsiteX1" fmla="*/ 1448541 w 1971313"/>
              <a:gd name="connsiteY1" fmla="*/ 2195186 h 2195186"/>
              <a:gd name="connsiteX2" fmla="*/ 1711010 w 1971313"/>
              <a:gd name="connsiteY2" fmla="*/ 2033500 h 2195186"/>
              <a:gd name="connsiteX3" fmla="*/ 1971313 w 1971313"/>
              <a:gd name="connsiteY3" fmla="*/ 1989178 h 2195186"/>
              <a:gd name="connsiteX4" fmla="*/ 1960966 w 1971313"/>
              <a:gd name="connsiteY4" fmla="*/ 0 h 2195186"/>
              <a:gd name="connsiteX5" fmla="*/ 1626670 w 1971313"/>
              <a:gd name="connsiteY5" fmla="*/ 14752 h 2195186"/>
              <a:gd name="connsiteX6" fmla="*/ 1354577 w 1971313"/>
              <a:gd name="connsiteY6" fmla="*/ 65440 h 2195186"/>
              <a:gd name="connsiteX7" fmla="*/ 1139514 w 1971313"/>
              <a:gd name="connsiteY7" fmla="*/ 125753 h 2195186"/>
              <a:gd name="connsiteX8" fmla="*/ 943276 w 1971313"/>
              <a:gd name="connsiteY8" fmla="*/ 187385 h 2195186"/>
              <a:gd name="connsiteX9" fmla="*/ 693019 w 1971313"/>
              <a:gd name="connsiteY9" fmla="*/ 254834 h 2195186"/>
              <a:gd name="connsiteX10" fmla="*/ 423512 w 1971313"/>
              <a:gd name="connsiteY10" fmla="*/ 408838 h 2195186"/>
              <a:gd name="connsiteX11" fmla="*/ 231007 w 1971313"/>
              <a:gd name="connsiteY11" fmla="*/ 553217 h 2195186"/>
              <a:gd name="connsiteX12" fmla="*/ 96253 w 1971313"/>
              <a:gd name="connsiteY12" fmla="*/ 649469 h 2195186"/>
              <a:gd name="connsiteX13" fmla="*/ 0 w 1971313"/>
              <a:gd name="connsiteY13" fmla="*/ 745722 h 2195186"/>
              <a:gd name="connsiteX0" fmla="*/ 0 w 1971313"/>
              <a:gd name="connsiteY0" fmla="*/ 745722 h 2195186"/>
              <a:gd name="connsiteX1" fmla="*/ 1448541 w 1971313"/>
              <a:gd name="connsiteY1" fmla="*/ 2195186 h 2195186"/>
              <a:gd name="connsiteX2" fmla="*/ 1711010 w 1971313"/>
              <a:gd name="connsiteY2" fmla="*/ 2033500 h 2195186"/>
              <a:gd name="connsiteX3" fmla="*/ 1971313 w 1971313"/>
              <a:gd name="connsiteY3" fmla="*/ 1989178 h 2195186"/>
              <a:gd name="connsiteX4" fmla="*/ 1960966 w 1971313"/>
              <a:gd name="connsiteY4" fmla="*/ 0 h 2195186"/>
              <a:gd name="connsiteX5" fmla="*/ 1626670 w 1971313"/>
              <a:gd name="connsiteY5" fmla="*/ 14752 h 2195186"/>
              <a:gd name="connsiteX6" fmla="*/ 1354577 w 1971313"/>
              <a:gd name="connsiteY6" fmla="*/ 65440 h 2195186"/>
              <a:gd name="connsiteX7" fmla="*/ 1139514 w 1971313"/>
              <a:gd name="connsiteY7" fmla="*/ 125753 h 2195186"/>
              <a:gd name="connsiteX8" fmla="*/ 943276 w 1971313"/>
              <a:gd name="connsiteY8" fmla="*/ 187385 h 2195186"/>
              <a:gd name="connsiteX9" fmla="*/ 693019 w 1971313"/>
              <a:gd name="connsiteY9" fmla="*/ 290701 h 2195186"/>
              <a:gd name="connsiteX10" fmla="*/ 423512 w 1971313"/>
              <a:gd name="connsiteY10" fmla="*/ 408838 h 2195186"/>
              <a:gd name="connsiteX11" fmla="*/ 231007 w 1971313"/>
              <a:gd name="connsiteY11" fmla="*/ 553217 h 2195186"/>
              <a:gd name="connsiteX12" fmla="*/ 96253 w 1971313"/>
              <a:gd name="connsiteY12" fmla="*/ 649469 h 2195186"/>
              <a:gd name="connsiteX13" fmla="*/ 0 w 1971313"/>
              <a:gd name="connsiteY13" fmla="*/ 745722 h 2195186"/>
              <a:gd name="connsiteX0" fmla="*/ 0 w 1971313"/>
              <a:gd name="connsiteY0" fmla="*/ 745722 h 2195186"/>
              <a:gd name="connsiteX1" fmla="*/ 1448541 w 1971313"/>
              <a:gd name="connsiteY1" fmla="*/ 2195186 h 2195186"/>
              <a:gd name="connsiteX2" fmla="*/ 1711010 w 1971313"/>
              <a:gd name="connsiteY2" fmla="*/ 2033500 h 2195186"/>
              <a:gd name="connsiteX3" fmla="*/ 1971313 w 1971313"/>
              <a:gd name="connsiteY3" fmla="*/ 1989178 h 2195186"/>
              <a:gd name="connsiteX4" fmla="*/ 1960966 w 1971313"/>
              <a:gd name="connsiteY4" fmla="*/ 0 h 2195186"/>
              <a:gd name="connsiteX5" fmla="*/ 1626670 w 1971313"/>
              <a:gd name="connsiteY5" fmla="*/ 14752 h 2195186"/>
              <a:gd name="connsiteX6" fmla="*/ 1354577 w 1971313"/>
              <a:gd name="connsiteY6" fmla="*/ 65440 h 2195186"/>
              <a:gd name="connsiteX7" fmla="*/ 1139514 w 1971313"/>
              <a:gd name="connsiteY7" fmla="*/ 125753 h 2195186"/>
              <a:gd name="connsiteX8" fmla="*/ 943276 w 1971313"/>
              <a:gd name="connsiteY8" fmla="*/ 187385 h 2195186"/>
              <a:gd name="connsiteX9" fmla="*/ 693019 w 1971313"/>
              <a:gd name="connsiteY9" fmla="*/ 290701 h 2195186"/>
              <a:gd name="connsiteX10" fmla="*/ 433858 w 1971313"/>
              <a:gd name="connsiteY10" fmla="*/ 447266 h 2195186"/>
              <a:gd name="connsiteX11" fmla="*/ 231007 w 1971313"/>
              <a:gd name="connsiteY11" fmla="*/ 553217 h 2195186"/>
              <a:gd name="connsiteX12" fmla="*/ 96253 w 1971313"/>
              <a:gd name="connsiteY12" fmla="*/ 649469 h 2195186"/>
              <a:gd name="connsiteX13" fmla="*/ 0 w 1971313"/>
              <a:gd name="connsiteY13" fmla="*/ 745722 h 2195186"/>
              <a:gd name="connsiteX0" fmla="*/ 0 w 1971313"/>
              <a:gd name="connsiteY0" fmla="*/ 745722 h 2195186"/>
              <a:gd name="connsiteX1" fmla="*/ 1448541 w 1971313"/>
              <a:gd name="connsiteY1" fmla="*/ 2195186 h 2195186"/>
              <a:gd name="connsiteX2" fmla="*/ 1711010 w 1971313"/>
              <a:gd name="connsiteY2" fmla="*/ 2033500 h 2195186"/>
              <a:gd name="connsiteX3" fmla="*/ 1971313 w 1971313"/>
              <a:gd name="connsiteY3" fmla="*/ 1989178 h 2195186"/>
              <a:gd name="connsiteX4" fmla="*/ 1960966 w 1971313"/>
              <a:gd name="connsiteY4" fmla="*/ 0 h 2195186"/>
              <a:gd name="connsiteX5" fmla="*/ 1626670 w 1971313"/>
              <a:gd name="connsiteY5" fmla="*/ 14752 h 2195186"/>
              <a:gd name="connsiteX6" fmla="*/ 1354577 w 1971313"/>
              <a:gd name="connsiteY6" fmla="*/ 65440 h 2195186"/>
              <a:gd name="connsiteX7" fmla="*/ 1139514 w 1971313"/>
              <a:gd name="connsiteY7" fmla="*/ 125753 h 2195186"/>
              <a:gd name="connsiteX8" fmla="*/ 943276 w 1971313"/>
              <a:gd name="connsiteY8" fmla="*/ 187385 h 2195186"/>
              <a:gd name="connsiteX9" fmla="*/ 693019 w 1971313"/>
              <a:gd name="connsiteY9" fmla="*/ 290701 h 2195186"/>
              <a:gd name="connsiteX10" fmla="*/ 433858 w 1971313"/>
              <a:gd name="connsiteY10" fmla="*/ 447266 h 2195186"/>
              <a:gd name="connsiteX11" fmla="*/ 254283 w 1971313"/>
              <a:gd name="connsiteY11" fmla="*/ 586522 h 2195186"/>
              <a:gd name="connsiteX12" fmla="*/ 96253 w 1971313"/>
              <a:gd name="connsiteY12" fmla="*/ 649469 h 2195186"/>
              <a:gd name="connsiteX13" fmla="*/ 0 w 1971313"/>
              <a:gd name="connsiteY13" fmla="*/ 745722 h 2195186"/>
              <a:gd name="connsiteX0" fmla="*/ 0 w 1971313"/>
              <a:gd name="connsiteY0" fmla="*/ 745722 h 2195186"/>
              <a:gd name="connsiteX1" fmla="*/ 1448541 w 1971313"/>
              <a:gd name="connsiteY1" fmla="*/ 2195186 h 2195186"/>
              <a:gd name="connsiteX2" fmla="*/ 1711010 w 1971313"/>
              <a:gd name="connsiteY2" fmla="*/ 2033500 h 2195186"/>
              <a:gd name="connsiteX3" fmla="*/ 1971313 w 1971313"/>
              <a:gd name="connsiteY3" fmla="*/ 1989178 h 2195186"/>
              <a:gd name="connsiteX4" fmla="*/ 1960966 w 1971313"/>
              <a:gd name="connsiteY4" fmla="*/ 0 h 2195186"/>
              <a:gd name="connsiteX5" fmla="*/ 1626670 w 1971313"/>
              <a:gd name="connsiteY5" fmla="*/ 14752 h 2195186"/>
              <a:gd name="connsiteX6" fmla="*/ 1354577 w 1971313"/>
              <a:gd name="connsiteY6" fmla="*/ 65440 h 2195186"/>
              <a:gd name="connsiteX7" fmla="*/ 1139514 w 1971313"/>
              <a:gd name="connsiteY7" fmla="*/ 125753 h 2195186"/>
              <a:gd name="connsiteX8" fmla="*/ 943276 w 1971313"/>
              <a:gd name="connsiteY8" fmla="*/ 187385 h 2195186"/>
              <a:gd name="connsiteX9" fmla="*/ 693019 w 1971313"/>
              <a:gd name="connsiteY9" fmla="*/ 290701 h 2195186"/>
              <a:gd name="connsiteX10" fmla="*/ 433858 w 1971313"/>
              <a:gd name="connsiteY10" fmla="*/ 447266 h 2195186"/>
              <a:gd name="connsiteX11" fmla="*/ 254283 w 1971313"/>
              <a:gd name="connsiteY11" fmla="*/ 586522 h 2195186"/>
              <a:gd name="connsiteX12" fmla="*/ 129875 w 1971313"/>
              <a:gd name="connsiteY12" fmla="*/ 677650 h 2195186"/>
              <a:gd name="connsiteX13" fmla="*/ 0 w 1971313"/>
              <a:gd name="connsiteY13" fmla="*/ 745722 h 2195186"/>
              <a:gd name="connsiteX0" fmla="*/ 0 w 1932518"/>
              <a:gd name="connsiteY0" fmla="*/ 768779 h 2195186"/>
              <a:gd name="connsiteX1" fmla="*/ 1409746 w 1932518"/>
              <a:gd name="connsiteY1" fmla="*/ 2195186 h 2195186"/>
              <a:gd name="connsiteX2" fmla="*/ 1672215 w 1932518"/>
              <a:gd name="connsiteY2" fmla="*/ 2033500 h 2195186"/>
              <a:gd name="connsiteX3" fmla="*/ 1932518 w 1932518"/>
              <a:gd name="connsiteY3" fmla="*/ 1989178 h 2195186"/>
              <a:gd name="connsiteX4" fmla="*/ 1922171 w 1932518"/>
              <a:gd name="connsiteY4" fmla="*/ 0 h 2195186"/>
              <a:gd name="connsiteX5" fmla="*/ 1587875 w 1932518"/>
              <a:gd name="connsiteY5" fmla="*/ 14752 h 2195186"/>
              <a:gd name="connsiteX6" fmla="*/ 1315782 w 1932518"/>
              <a:gd name="connsiteY6" fmla="*/ 65440 h 2195186"/>
              <a:gd name="connsiteX7" fmla="*/ 1100719 w 1932518"/>
              <a:gd name="connsiteY7" fmla="*/ 125753 h 2195186"/>
              <a:gd name="connsiteX8" fmla="*/ 904481 w 1932518"/>
              <a:gd name="connsiteY8" fmla="*/ 187385 h 2195186"/>
              <a:gd name="connsiteX9" fmla="*/ 654224 w 1932518"/>
              <a:gd name="connsiteY9" fmla="*/ 290701 h 2195186"/>
              <a:gd name="connsiteX10" fmla="*/ 395063 w 1932518"/>
              <a:gd name="connsiteY10" fmla="*/ 447266 h 2195186"/>
              <a:gd name="connsiteX11" fmla="*/ 215488 w 1932518"/>
              <a:gd name="connsiteY11" fmla="*/ 586522 h 2195186"/>
              <a:gd name="connsiteX12" fmla="*/ 91080 w 1932518"/>
              <a:gd name="connsiteY12" fmla="*/ 677650 h 2195186"/>
              <a:gd name="connsiteX13" fmla="*/ 0 w 1932518"/>
              <a:gd name="connsiteY13" fmla="*/ 768779 h 2195186"/>
              <a:gd name="connsiteX0" fmla="*/ 0 w 1919587"/>
              <a:gd name="connsiteY0" fmla="*/ 802087 h 2195186"/>
              <a:gd name="connsiteX1" fmla="*/ 1396815 w 1919587"/>
              <a:gd name="connsiteY1" fmla="*/ 2195186 h 2195186"/>
              <a:gd name="connsiteX2" fmla="*/ 1659284 w 1919587"/>
              <a:gd name="connsiteY2" fmla="*/ 2033500 h 2195186"/>
              <a:gd name="connsiteX3" fmla="*/ 1919587 w 1919587"/>
              <a:gd name="connsiteY3" fmla="*/ 1989178 h 2195186"/>
              <a:gd name="connsiteX4" fmla="*/ 1909240 w 1919587"/>
              <a:gd name="connsiteY4" fmla="*/ 0 h 2195186"/>
              <a:gd name="connsiteX5" fmla="*/ 1574944 w 1919587"/>
              <a:gd name="connsiteY5" fmla="*/ 14752 h 2195186"/>
              <a:gd name="connsiteX6" fmla="*/ 1302851 w 1919587"/>
              <a:gd name="connsiteY6" fmla="*/ 65440 h 2195186"/>
              <a:gd name="connsiteX7" fmla="*/ 1087788 w 1919587"/>
              <a:gd name="connsiteY7" fmla="*/ 125753 h 2195186"/>
              <a:gd name="connsiteX8" fmla="*/ 891550 w 1919587"/>
              <a:gd name="connsiteY8" fmla="*/ 187385 h 2195186"/>
              <a:gd name="connsiteX9" fmla="*/ 641293 w 1919587"/>
              <a:gd name="connsiteY9" fmla="*/ 290701 h 2195186"/>
              <a:gd name="connsiteX10" fmla="*/ 382132 w 1919587"/>
              <a:gd name="connsiteY10" fmla="*/ 447266 h 2195186"/>
              <a:gd name="connsiteX11" fmla="*/ 202557 w 1919587"/>
              <a:gd name="connsiteY11" fmla="*/ 586522 h 2195186"/>
              <a:gd name="connsiteX12" fmla="*/ 78149 w 1919587"/>
              <a:gd name="connsiteY12" fmla="*/ 677650 h 2195186"/>
              <a:gd name="connsiteX13" fmla="*/ 0 w 1919587"/>
              <a:gd name="connsiteY13" fmla="*/ 802087 h 2195186"/>
              <a:gd name="connsiteX0" fmla="*/ 0 w 1919587"/>
              <a:gd name="connsiteY0" fmla="*/ 802087 h 2195186"/>
              <a:gd name="connsiteX1" fmla="*/ 1396815 w 1919587"/>
              <a:gd name="connsiteY1" fmla="*/ 2195186 h 2195186"/>
              <a:gd name="connsiteX2" fmla="*/ 1659284 w 1919587"/>
              <a:gd name="connsiteY2" fmla="*/ 2033500 h 2195186"/>
              <a:gd name="connsiteX3" fmla="*/ 1919587 w 1919587"/>
              <a:gd name="connsiteY3" fmla="*/ 1989178 h 2195186"/>
              <a:gd name="connsiteX4" fmla="*/ 1909240 w 1919587"/>
              <a:gd name="connsiteY4" fmla="*/ 0 h 2195186"/>
              <a:gd name="connsiteX5" fmla="*/ 1574944 w 1919587"/>
              <a:gd name="connsiteY5" fmla="*/ 14752 h 2195186"/>
              <a:gd name="connsiteX6" fmla="*/ 1302851 w 1919587"/>
              <a:gd name="connsiteY6" fmla="*/ 65440 h 2195186"/>
              <a:gd name="connsiteX7" fmla="*/ 1087788 w 1919587"/>
              <a:gd name="connsiteY7" fmla="*/ 125753 h 2195186"/>
              <a:gd name="connsiteX8" fmla="*/ 891550 w 1919587"/>
              <a:gd name="connsiteY8" fmla="*/ 187385 h 2195186"/>
              <a:gd name="connsiteX9" fmla="*/ 641293 w 1919587"/>
              <a:gd name="connsiteY9" fmla="*/ 290701 h 2195186"/>
              <a:gd name="connsiteX10" fmla="*/ 382132 w 1919587"/>
              <a:gd name="connsiteY10" fmla="*/ 447266 h 2195186"/>
              <a:gd name="connsiteX11" fmla="*/ 202557 w 1919587"/>
              <a:gd name="connsiteY11" fmla="*/ 586522 h 2195186"/>
              <a:gd name="connsiteX12" fmla="*/ 93667 w 1919587"/>
              <a:gd name="connsiteY12" fmla="*/ 687900 h 2195186"/>
              <a:gd name="connsiteX13" fmla="*/ 0 w 1919587"/>
              <a:gd name="connsiteY13" fmla="*/ 802087 h 2195186"/>
              <a:gd name="connsiteX0" fmla="*/ 0 w 1919587"/>
              <a:gd name="connsiteY0" fmla="*/ 802087 h 2195186"/>
              <a:gd name="connsiteX1" fmla="*/ 1396815 w 1919587"/>
              <a:gd name="connsiteY1" fmla="*/ 2195186 h 2195186"/>
              <a:gd name="connsiteX2" fmla="*/ 1659284 w 1919587"/>
              <a:gd name="connsiteY2" fmla="*/ 2033500 h 2195186"/>
              <a:gd name="connsiteX3" fmla="*/ 1919587 w 1919587"/>
              <a:gd name="connsiteY3" fmla="*/ 1989178 h 2195186"/>
              <a:gd name="connsiteX4" fmla="*/ 1909240 w 1919587"/>
              <a:gd name="connsiteY4" fmla="*/ 0 h 2195186"/>
              <a:gd name="connsiteX5" fmla="*/ 1574944 w 1919587"/>
              <a:gd name="connsiteY5" fmla="*/ 14752 h 2195186"/>
              <a:gd name="connsiteX6" fmla="*/ 1302851 w 1919587"/>
              <a:gd name="connsiteY6" fmla="*/ 65440 h 2195186"/>
              <a:gd name="connsiteX7" fmla="*/ 1087788 w 1919587"/>
              <a:gd name="connsiteY7" fmla="*/ 125753 h 2195186"/>
              <a:gd name="connsiteX8" fmla="*/ 891550 w 1919587"/>
              <a:gd name="connsiteY8" fmla="*/ 187385 h 2195186"/>
              <a:gd name="connsiteX9" fmla="*/ 641293 w 1919587"/>
              <a:gd name="connsiteY9" fmla="*/ 290701 h 2195186"/>
              <a:gd name="connsiteX10" fmla="*/ 382132 w 1919587"/>
              <a:gd name="connsiteY10" fmla="*/ 447266 h 2195186"/>
              <a:gd name="connsiteX11" fmla="*/ 231005 w 1919587"/>
              <a:gd name="connsiteY11" fmla="*/ 589086 h 2195186"/>
              <a:gd name="connsiteX12" fmla="*/ 93667 w 1919587"/>
              <a:gd name="connsiteY12" fmla="*/ 687900 h 2195186"/>
              <a:gd name="connsiteX13" fmla="*/ 0 w 1919587"/>
              <a:gd name="connsiteY13" fmla="*/ 802087 h 2195186"/>
              <a:gd name="connsiteX0" fmla="*/ 0 w 1919587"/>
              <a:gd name="connsiteY0" fmla="*/ 802087 h 2195186"/>
              <a:gd name="connsiteX1" fmla="*/ 1396815 w 1919587"/>
              <a:gd name="connsiteY1" fmla="*/ 2195186 h 2195186"/>
              <a:gd name="connsiteX2" fmla="*/ 1659284 w 1919587"/>
              <a:gd name="connsiteY2" fmla="*/ 2033500 h 2195186"/>
              <a:gd name="connsiteX3" fmla="*/ 1919587 w 1919587"/>
              <a:gd name="connsiteY3" fmla="*/ 1989178 h 2195186"/>
              <a:gd name="connsiteX4" fmla="*/ 1909240 w 1919587"/>
              <a:gd name="connsiteY4" fmla="*/ 0 h 2195186"/>
              <a:gd name="connsiteX5" fmla="*/ 1574944 w 1919587"/>
              <a:gd name="connsiteY5" fmla="*/ 14752 h 2195186"/>
              <a:gd name="connsiteX6" fmla="*/ 1302851 w 1919587"/>
              <a:gd name="connsiteY6" fmla="*/ 65440 h 2195186"/>
              <a:gd name="connsiteX7" fmla="*/ 1087788 w 1919587"/>
              <a:gd name="connsiteY7" fmla="*/ 125753 h 2195186"/>
              <a:gd name="connsiteX8" fmla="*/ 891550 w 1919587"/>
              <a:gd name="connsiteY8" fmla="*/ 187385 h 2195186"/>
              <a:gd name="connsiteX9" fmla="*/ 641293 w 1919587"/>
              <a:gd name="connsiteY9" fmla="*/ 290701 h 2195186"/>
              <a:gd name="connsiteX10" fmla="*/ 392477 w 1919587"/>
              <a:gd name="connsiteY10" fmla="*/ 462641 h 2195186"/>
              <a:gd name="connsiteX11" fmla="*/ 231005 w 1919587"/>
              <a:gd name="connsiteY11" fmla="*/ 589086 h 2195186"/>
              <a:gd name="connsiteX12" fmla="*/ 93667 w 1919587"/>
              <a:gd name="connsiteY12" fmla="*/ 687900 h 2195186"/>
              <a:gd name="connsiteX13" fmla="*/ 0 w 1919587"/>
              <a:gd name="connsiteY13" fmla="*/ 802087 h 2195186"/>
              <a:gd name="connsiteX0" fmla="*/ 0 w 1919587"/>
              <a:gd name="connsiteY0" fmla="*/ 802087 h 2195186"/>
              <a:gd name="connsiteX1" fmla="*/ 1396815 w 1919587"/>
              <a:gd name="connsiteY1" fmla="*/ 2195186 h 2195186"/>
              <a:gd name="connsiteX2" fmla="*/ 1659284 w 1919587"/>
              <a:gd name="connsiteY2" fmla="*/ 2033500 h 2195186"/>
              <a:gd name="connsiteX3" fmla="*/ 1919587 w 1919587"/>
              <a:gd name="connsiteY3" fmla="*/ 1989178 h 2195186"/>
              <a:gd name="connsiteX4" fmla="*/ 1909240 w 1919587"/>
              <a:gd name="connsiteY4" fmla="*/ 0 h 2195186"/>
              <a:gd name="connsiteX5" fmla="*/ 1574944 w 1919587"/>
              <a:gd name="connsiteY5" fmla="*/ 14752 h 2195186"/>
              <a:gd name="connsiteX6" fmla="*/ 1302851 w 1919587"/>
              <a:gd name="connsiteY6" fmla="*/ 65440 h 2195186"/>
              <a:gd name="connsiteX7" fmla="*/ 1087788 w 1919587"/>
              <a:gd name="connsiteY7" fmla="*/ 125753 h 2195186"/>
              <a:gd name="connsiteX8" fmla="*/ 891550 w 1919587"/>
              <a:gd name="connsiteY8" fmla="*/ 187385 h 2195186"/>
              <a:gd name="connsiteX9" fmla="*/ 641293 w 1919587"/>
              <a:gd name="connsiteY9" fmla="*/ 290701 h 2195186"/>
              <a:gd name="connsiteX10" fmla="*/ 392477 w 1919587"/>
              <a:gd name="connsiteY10" fmla="*/ 462641 h 2195186"/>
              <a:gd name="connsiteX11" fmla="*/ 231005 w 1919587"/>
              <a:gd name="connsiteY11" fmla="*/ 589086 h 2195186"/>
              <a:gd name="connsiteX12" fmla="*/ 104012 w 1919587"/>
              <a:gd name="connsiteY12" fmla="*/ 705836 h 2195186"/>
              <a:gd name="connsiteX13" fmla="*/ 0 w 1919587"/>
              <a:gd name="connsiteY13" fmla="*/ 802087 h 2195186"/>
              <a:gd name="connsiteX0" fmla="*/ 0 w 1919587"/>
              <a:gd name="connsiteY0" fmla="*/ 802087 h 2195186"/>
              <a:gd name="connsiteX1" fmla="*/ 1396815 w 1919587"/>
              <a:gd name="connsiteY1" fmla="*/ 2195186 h 2195186"/>
              <a:gd name="connsiteX2" fmla="*/ 1659284 w 1919587"/>
              <a:gd name="connsiteY2" fmla="*/ 2033500 h 2195186"/>
              <a:gd name="connsiteX3" fmla="*/ 1919587 w 1919587"/>
              <a:gd name="connsiteY3" fmla="*/ 1989178 h 2195186"/>
              <a:gd name="connsiteX4" fmla="*/ 1909240 w 1919587"/>
              <a:gd name="connsiteY4" fmla="*/ 0 h 2195186"/>
              <a:gd name="connsiteX5" fmla="*/ 1574944 w 1919587"/>
              <a:gd name="connsiteY5" fmla="*/ 14752 h 2195186"/>
              <a:gd name="connsiteX6" fmla="*/ 1302851 w 1919587"/>
              <a:gd name="connsiteY6" fmla="*/ 65440 h 2195186"/>
              <a:gd name="connsiteX7" fmla="*/ 1087788 w 1919587"/>
              <a:gd name="connsiteY7" fmla="*/ 125753 h 2195186"/>
              <a:gd name="connsiteX8" fmla="*/ 891550 w 1919587"/>
              <a:gd name="connsiteY8" fmla="*/ 187385 h 2195186"/>
              <a:gd name="connsiteX9" fmla="*/ 641293 w 1919587"/>
              <a:gd name="connsiteY9" fmla="*/ 290701 h 2195186"/>
              <a:gd name="connsiteX10" fmla="*/ 392477 w 1919587"/>
              <a:gd name="connsiteY10" fmla="*/ 462641 h 2195186"/>
              <a:gd name="connsiteX11" fmla="*/ 231005 w 1919587"/>
              <a:gd name="connsiteY11" fmla="*/ 589086 h 2195186"/>
              <a:gd name="connsiteX12" fmla="*/ 96252 w 1919587"/>
              <a:gd name="connsiteY12" fmla="*/ 693029 h 2195186"/>
              <a:gd name="connsiteX13" fmla="*/ 0 w 1919587"/>
              <a:gd name="connsiteY13" fmla="*/ 802087 h 2195186"/>
              <a:gd name="connsiteX0" fmla="*/ 0 w 1919587"/>
              <a:gd name="connsiteY0" fmla="*/ 802087 h 2195186"/>
              <a:gd name="connsiteX1" fmla="*/ 1396815 w 1919587"/>
              <a:gd name="connsiteY1" fmla="*/ 2195186 h 2195186"/>
              <a:gd name="connsiteX2" fmla="*/ 1659284 w 1919587"/>
              <a:gd name="connsiteY2" fmla="*/ 2038627 h 2195186"/>
              <a:gd name="connsiteX3" fmla="*/ 1919587 w 1919587"/>
              <a:gd name="connsiteY3" fmla="*/ 1989178 h 2195186"/>
              <a:gd name="connsiteX4" fmla="*/ 1909240 w 1919587"/>
              <a:gd name="connsiteY4" fmla="*/ 0 h 2195186"/>
              <a:gd name="connsiteX5" fmla="*/ 1574944 w 1919587"/>
              <a:gd name="connsiteY5" fmla="*/ 14752 h 2195186"/>
              <a:gd name="connsiteX6" fmla="*/ 1302851 w 1919587"/>
              <a:gd name="connsiteY6" fmla="*/ 65440 h 2195186"/>
              <a:gd name="connsiteX7" fmla="*/ 1087788 w 1919587"/>
              <a:gd name="connsiteY7" fmla="*/ 125753 h 2195186"/>
              <a:gd name="connsiteX8" fmla="*/ 891550 w 1919587"/>
              <a:gd name="connsiteY8" fmla="*/ 187385 h 2195186"/>
              <a:gd name="connsiteX9" fmla="*/ 641293 w 1919587"/>
              <a:gd name="connsiteY9" fmla="*/ 290701 h 2195186"/>
              <a:gd name="connsiteX10" fmla="*/ 392477 w 1919587"/>
              <a:gd name="connsiteY10" fmla="*/ 462641 h 2195186"/>
              <a:gd name="connsiteX11" fmla="*/ 231005 w 1919587"/>
              <a:gd name="connsiteY11" fmla="*/ 589086 h 2195186"/>
              <a:gd name="connsiteX12" fmla="*/ 96252 w 1919587"/>
              <a:gd name="connsiteY12" fmla="*/ 693029 h 2195186"/>
              <a:gd name="connsiteX13" fmla="*/ 0 w 1919587"/>
              <a:gd name="connsiteY13" fmla="*/ 802087 h 2195186"/>
              <a:gd name="connsiteX0" fmla="*/ 0 w 1919587"/>
              <a:gd name="connsiteY0" fmla="*/ 802087 h 2195186"/>
              <a:gd name="connsiteX1" fmla="*/ 1396815 w 1919587"/>
              <a:gd name="connsiteY1" fmla="*/ 2195186 h 2195186"/>
              <a:gd name="connsiteX2" fmla="*/ 1659284 w 1919587"/>
              <a:gd name="connsiteY2" fmla="*/ 2038627 h 2195186"/>
              <a:gd name="connsiteX3" fmla="*/ 1919587 w 1919587"/>
              <a:gd name="connsiteY3" fmla="*/ 1989178 h 2195186"/>
              <a:gd name="connsiteX4" fmla="*/ 1909240 w 1919587"/>
              <a:gd name="connsiteY4" fmla="*/ 0 h 2195186"/>
              <a:gd name="connsiteX5" fmla="*/ 1574944 w 1919587"/>
              <a:gd name="connsiteY5" fmla="*/ 14752 h 2195186"/>
              <a:gd name="connsiteX6" fmla="*/ 1302851 w 1919587"/>
              <a:gd name="connsiteY6" fmla="*/ 65440 h 2195186"/>
              <a:gd name="connsiteX7" fmla="*/ 1087788 w 1919587"/>
              <a:gd name="connsiteY7" fmla="*/ 125753 h 2195186"/>
              <a:gd name="connsiteX8" fmla="*/ 891550 w 1919587"/>
              <a:gd name="connsiteY8" fmla="*/ 187385 h 2195186"/>
              <a:gd name="connsiteX9" fmla="*/ 641293 w 1919587"/>
              <a:gd name="connsiteY9" fmla="*/ 290701 h 2195186"/>
              <a:gd name="connsiteX10" fmla="*/ 392477 w 1919587"/>
              <a:gd name="connsiteY10" fmla="*/ 462641 h 2195186"/>
              <a:gd name="connsiteX11" fmla="*/ 231005 w 1919587"/>
              <a:gd name="connsiteY11" fmla="*/ 589086 h 2195186"/>
              <a:gd name="connsiteX12" fmla="*/ 96252 w 1919587"/>
              <a:gd name="connsiteY12" fmla="*/ 693029 h 2195186"/>
              <a:gd name="connsiteX13" fmla="*/ 0 w 1919587"/>
              <a:gd name="connsiteY13" fmla="*/ 802087 h 2195186"/>
              <a:gd name="connsiteX0" fmla="*/ 0 w 1919587"/>
              <a:gd name="connsiteY0" fmla="*/ 802087 h 2207998"/>
              <a:gd name="connsiteX1" fmla="*/ 1386472 w 1919587"/>
              <a:gd name="connsiteY1" fmla="*/ 2207998 h 2207998"/>
              <a:gd name="connsiteX2" fmla="*/ 1659284 w 1919587"/>
              <a:gd name="connsiteY2" fmla="*/ 2038627 h 2207998"/>
              <a:gd name="connsiteX3" fmla="*/ 1919587 w 1919587"/>
              <a:gd name="connsiteY3" fmla="*/ 1989178 h 2207998"/>
              <a:gd name="connsiteX4" fmla="*/ 1909240 w 1919587"/>
              <a:gd name="connsiteY4" fmla="*/ 0 h 2207998"/>
              <a:gd name="connsiteX5" fmla="*/ 1574944 w 1919587"/>
              <a:gd name="connsiteY5" fmla="*/ 14752 h 2207998"/>
              <a:gd name="connsiteX6" fmla="*/ 1302851 w 1919587"/>
              <a:gd name="connsiteY6" fmla="*/ 65440 h 2207998"/>
              <a:gd name="connsiteX7" fmla="*/ 1087788 w 1919587"/>
              <a:gd name="connsiteY7" fmla="*/ 125753 h 2207998"/>
              <a:gd name="connsiteX8" fmla="*/ 891550 w 1919587"/>
              <a:gd name="connsiteY8" fmla="*/ 187385 h 2207998"/>
              <a:gd name="connsiteX9" fmla="*/ 641293 w 1919587"/>
              <a:gd name="connsiteY9" fmla="*/ 290701 h 2207998"/>
              <a:gd name="connsiteX10" fmla="*/ 392477 w 1919587"/>
              <a:gd name="connsiteY10" fmla="*/ 462641 h 2207998"/>
              <a:gd name="connsiteX11" fmla="*/ 231005 w 1919587"/>
              <a:gd name="connsiteY11" fmla="*/ 589086 h 2207998"/>
              <a:gd name="connsiteX12" fmla="*/ 96252 w 1919587"/>
              <a:gd name="connsiteY12" fmla="*/ 693029 h 2207998"/>
              <a:gd name="connsiteX13" fmla="*/ 0 w 1919587"/>
              <a:gd name="connsiteY13" fmla="*/ 802087 h 2207998"/>
              <a:gd name="connsiteX0" fmla="*/ 0 w 1940278"/>
              <a:gd name="connsiteY0" fmla="*/ 802087 h 2207998"/>
              <a:gd name="connsiteX1" fmla="*/ 1407163 w 1940278"/>
              <a:gd name="connsiteY1" fmla="*/ 2207998 h 2207998"/>
              <a:gd name="connsiteX2" fmla="*/ 1679975 w 1940278"/>
              <a:gd name="connsiteY2" fmla="*/ 2038627 h 2207998"/>
              <a:gd name="connsiteX3" fmla="*/ 1940278 w 1940278"/>
              <a:gd name="connsiteY3" fmla="*/ 1989178 h 2207998"/>
              <a:gd name="connsiteX4" fmla="*/ 1929931 w 1940278"/>
              <a:gd name="connsiteY4" fmla="*/ 0 h 2207998"/>
              <a:gd name="connsiteX5" fmla="*/ 1595635 w 1940278"/>
              <a:gd name="connsiteY5" fmla="*/ 14752 h 2207998"/>
              <a:gd name="connsiteX6" fmla="*/ 1323542 w 1940278"/>
              <a:gd name="connsiteY6" fmla="*/ 65440 h 2207998"/>
              <a:gd name="connsiteX7" fmla="*/ 1108479 w 1940278"/>
              <a:gd name="connsiteY7" fmla="*/ 125753 h 2207998"/>
              <a:gd name="connsiteX8" fmla="*/ 912241 w 1940278"/>
              <a:gd name="connsiteY8" fmla="*/ 187385 h 2207998"/>
              <a:gd name="connsiteX9" fmla="*/ 661984 w 1940278"/>
              <a:gd name="connsiteY9" fmla="*/ 290701 h 2207998"/>
              <a:gd name="connsiteX10" fmla="*/ 413168 w 1940278"/>
              <a:gd name="connsiteY10" fmla="*/ 462641 h 2207998"/>
              <a:gd name="connsiteX11" fmla="*/ 251696 w 1940278"/>
              <a:gd name="connsiteY11" fmla="*/ 589086 h 2207998"/>
              <a:gd name="connsiteX12" fmla="*/ 116943 w 1940278"/>
              <a:gd name="connsiteY12" fmla="*/ 693029 h 2207998"/>
              <a:gd name="connsiteX13" fmla="*/ 0 w 1940278"/>
              <a:gd name="connsiteY13" fmla="*/ 802087 h 2207998"/>
              <a:gd name="connsiteX0" fmla="*/ 0 w 1940278"/>
              <a:gd name="connsiteY0" fmla="*/ 802087 h 2207998"/>
              <a:gd name="connsiteX1" fmla="*/ 1407163 w 1940278"/>
              <a:gd name="connsiteY1" fmla="*/ 2207998 h 2207998"/>
              <a:gd name="connsiteX2" fmla="*/ 1679975 w 1940278"/>
              <a:gd name="connsiteY2" fmla="*/ 2038627 h 2207998"/>
              <a:gd name="connsiteX3" fmla="*/ 1940278 w 1940278"/>
              <a:gd name="connsiteY3" fmla="*/ 1989178 h 2207998"/>
              <a:gd name="connsiteX4" fmla="*/ 1929931 w 1940278"/>
              <a:gd name="connsiteY4" fmla="*/ 0 h 2207998"/>
              <a:gd name="connsiteX5" fmla="*/ 1595635 w 1940278"/>
              <a:gd name="connsiteY5" fmla="*/ 14752 h 2207998"/>
              <a:gd name="connsiteX6" fmla="*/ 1323542 w 1940278"/>
              <a:gd name="connsiteY6" fmla="*/ 65440 h 2207998"/>
              <a:gd name="connsiteX7" fmla="*/ 1108479 w 1940278"/>
              <a:gd name="connsiteY7" fmla="*/ 125753 h 2207998"/>
              <a:gd name="connsiteX8" fmla="*/ 912241 w 1940278"/>
              <a:gd name="connsiteY8" fmla="*/ 187385 h 2207998"/>
              <a:gd name="connsiteX9" fmla="*/ 661984 w 1940278"/>
              <a:gd name="connsiteY9" fmla="*/ 290701 h 2207998"/>
              <a:gd name="connsiteX10" fmla="*/ 413168 w 1940278"/>
              <a:gd name="connsiteY10" fmla="*/ 462641 h 2207998"/>
              <a:gd name="connsiteX11" fmla="*/ 251696 w 1940278"/>
              <a:gd name="connsiteY11" fmla="*/ 589086 h 2207998"/>
              <a:gd name="connsiteX12" fmla="*/ 116943 w 1940278"/>
              <a:gd name="connsiteY12" fmla="*/ 693029 h 2207998"/>
              <a:gd name="connsiteX13" fmla="*/ 0 w 1940278"/>
              <a:gd name="connsiteY13" fmla="*/ 802087 h 2207998"/>
              <a:gd name="connsiteX0" fmla="*/ 0 w 1940278"/>
              <a:gd name="connsiteY0" fmla="*/ 802087 h 2207998"/>
              <a:gd name="connsiteX1" fmla="*/ 1407163 w 1940278"/>
              <a:gd name="connsiteY1" fmla="*/ 2207998 h 2207998"/>
              <a:gd name="connsiteX2" fmla="*/ 1679975 w 1940278"/>
              <a:gd name="connsiteY2" fmla="*/ 2038627 h 2207998"/>
              <a:gd name="connsiteX3" fmla="*/ 1940278 w 1940278"/>
              <a:gd name="connsiteY3" fmla="*/ 1989178 h 2207998"/>
              <a:gd name="connsiteX4" fmla="*/ 1929931 w 1940278"/>
              <a:gd name="connsiteY4" fmla="*/ 0 h 2207998"/>
              <a:gd name="connsiteX5" fmla="*/ 1595635 w 1940278"/>
              <a:gd name="connsiteY5" fmla="*/ 14752 h 2207998"/>
              <a:gd name="connsiteX6" fmla="*/ 1323542 w 1940278"/>
              <a:gd name="connsiteY6" fmla="*/ 65440 h 2207998"/>
              <a:gd name="connsiteX7" fmla="*/ 1108479 w 1940278"/>
              <a:gd name="connsiteY7" fmla="*/ 125753 h 2207998"/>
              <a:gd name="connsiteX8" fmla="*/ 912241 w 1940278"/>
              <a:gd name="connsiteY8" fmla="*/ 187385 h 2207998"/>
              <a:gd name="connsiteX9" fmla="*/ 661984 w 1940278"/>
              <a:gd name="connsiteY9" fmla="*/ 290701 h 2207998"/>
              <a:gd name="connsiteX10" fmla="*/ 413168 w 1940278"/>
              <a:gd name="connsiteY10" fmla="*/ 462641 h 2207998"/>
              <a:gd name="connsiteX11" fmla="*/ 251696 w 1940278"/>
              <a:gd name="connsiteY11" fmla="*/ 589086 h 2207998"/>
              <a:gd name="connsiteX12" fmla="*/ 116943 w 1940278"/>
              <a:gd name="connsiteY12" fmla="*/ 693029 h 2207998"/>
              <a:gd name="connsiteX13" fmla="*/ 0 w 1940278"/>
              <a:gd name="connsiteY13" fmla="*/ 802087 h 2207998"/>
              <a:gd name="connsiteX0" fmla="*/ 0 w 1940278"/>
              <a:gd name="connsiteY0" fmla="*/ 802087 h 2207998"/>
              <a:gd name="connsiteX1" fmla="*/ 1407163 w 1940278"/>
              <a:gd name="connsiteY1" fmla="*/ 2207998 h 2207998"/>
              <a:gd name="connsiteX2" fmla="*/ 1679975 w 1940278"/>
              <a:gd name="connsiteY2" fmla="*/ 2038627 h 2207998"/>
              <a:gd name="connsiteX3" fmla="*/ 1940278 w 1940278"/>
              <a:gd name="connsiteY3" fmla="*/ 1989178 h 2207998"/>
              <a:gd name="connsiteX4" fmla="*/ 1929931 w 1940278"/>
              <a:gd name="connsiteY4" fmla="*/ 0 h 2207998"/>
              <a:gd name="connsiteX5" fmla="*/ 1595635 w 1940278"/>
              <a:gd name="connsiteY5" fmla="*/ 14752 h 2207998"/>
              <a:gd name="connsiteX6" fmla="*/ 1323542 w 1940278"/>
              <a:gd name="connsiteY6" fmla="*/ 65440 h 2207998"/>
              <a:gd name="connsiteX7" fmla="*/ 1108479 w 1940278"/>
              <a:gd name="connsiteY7" fmla="*/ 125753 h 2207998"/>
              <a:gd name="connsiteX8" fmla="*/ 912241 w 1940278"/>
              <a:gd name="connsiteY8" fmla="*/ 187385 h 2207998"/>
              <a:gd name="connsiteX9" fmla="*/ 661984 w 1940278"/>
              <a:gd name="connsiteY9" fmla="*/ 290701 h 2207998"/>
              <a:gd name="connsiteX10" fmla="*/ 413168 w 1940278"/>
              <a:gd name="connsiteY10" fmla="*/ 462641 h 2207998"/>
              <a:gd name="connsiteX11" fmla="*/ 251696 w 1940278"/>
              <a:gd name="connsiteY11" fmla="*/ 589086 h 2207998"/>
              <a:gd name="connsiteX12" fmla="*/ 116943 w 1940278"/>
              <a:gd name="connsiteY12" fmla="*/ 693029 h 2207998"/>
              <a:gd name="connsiteX13" fmla="*/ 0 w 1940278"/>
              <a:gd name="connsiteY13" fmla="*/ 802087 h 2207998"/>
              <a:gd name="connsiteX0" fmla="*/ 0 w 1940278"/>
              <a:gd name="connsiteY0" fmla="*/ 802087 h 2207998"/>
              <a:gd name="connsiteX1" fmla="*/ 1407163 w 1940278"/>
              <a:gd name="connsiteY1" fmla="*/ 2207998 h 2207998"/>
              <a:gd name="connsiteX2" fmla="*/ 1679975 w 1940278"/>
              <a:gd name="connsiteY2" fmla="*/ 2038627 h 2207998"/>
              <a:gd name="connsiteX3" fmla="*/ 1940278 w 1940278"/>
              <a:gd name="connsiteY3" fmla="*/ 1989178 h 2207998"/>
              <a:gd name="connsiteX4" fmla="*/ 1929931 w 1940278"/>
              <a:gd name="connsiteY4" fmla="*/ 0 h 2207998"/>
              <a:gd name="connsiteX5" fmla="*/ 1595635 w 1940278"/>
              <a:gd name="connsiteY5" fmla="*/ 14752 h 2207998"/>
              <a:gd name="connsiteX6" fmla="*/ 1323542 w 1940278"/>
              <a:gd name="connsiteY6" fmla="*/ 65440 h 2207998"/>
              <a:gd name="connsiteX7" fmla="*/ 1108479 w 1940278"/>
              <a:gd name="connsiteY7" fmla="*/ 125753 h 2207998"/>
              <a:gd name="connsiteX8" fmla="*/ 912241 w 1940278"/>
              <a:gd name="connsiteY8" fmla="*/ 187385 h 2207998"/>
              <a:gd name="connsiteX9" fmla="*/ 661984 w 1940278"/>
              <a:gd name="connsiteY9" fmla="*/ 303510 h 2207998"/>
              <a:gd name="connsiteX10" fmla="*/ 413168 w 1940278"/>
              <a:gd name="connsiteY10" fmla="*/ 462641 h 2207998"/>
              <a:gd name="connsiteX11" fmla="*/ 251696 w 1940278"/>
              <a:gd name="connsiteY11" fmla="*/ 589086 h 2207998"/>
              <a:gd name="connsiteX12" fmla="*/ 116943 w 1940278"/>
              <a:gd name="connsiteY12" fmla="*/ 693029 h 2207998"/>
              <a:gd name="connsiteX13" fmla="*/ 0 w 1940278"/>
              <a:gd name="connsiteY13" fmla="*/ 802087 h 220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40278" h="2207998">
                <a:moveTo>
                  <a:pt x="0" y="802087"/>
                </a:moveTo>
                <a:lnTo>
                  <a:pt x="1407163" y="2207998"/>
                </a:lnTo>
                <a:cubicBezTo>
                  <a:pt x="1566210" y="2100306"/>
                  <a:pt x="1564898" y="2082274"/>
                  <a:pt x="1679975" y="2038627"/>
                </a:cubicBezTo>
                <a:cubicBezTo>
                  <a:pt x="1782259" y="2015316"/>
                  <a:pt x="1812131" y="1994558"/>
                  <a:pt x="1940278" y="1989178"/>
                </a:cubicBezTo>
                <a:cubicBezTo>
                  <a:pt x="1937691" y="1306478"/>
                  <a:pt x="1932518" y="682700"/>
                  <a:pt x="1929931" y="0"/>
                </a:cubicBezTo>
                <a:lnTo>
                  <a:pt x="1595635" y="14752"/>
                </a:lnTo>
                <a:lnTo>
                  <a:pt x="1323542" y="65440"/>
                </a:lnTo>
                <a:lnTo>
                  <a:pt x="1108479" y="125753"/>
                </a:lnTo>
                <a:lnTo>
                  <a:pt x="912241" y="187385"/>
                </a:lnTo>
                <a:lnTo>
                  <a:pt x="661984" y="303510"/>
                </a:lnTo>
                <a:lnTo>
                  <a:pt x="413168" y="462641"/>
                </a:lnTo>
                <a:lnTo>
                  <a:pt x="251696" y="589086"/>
                </a:lnTo>
                <a:lnTo>
                  <a:pt x="116943" y="693029"/>
                </a:lnTo>
                <a:lnTo>
                  <a:pt x="0" y="802087"/>
                </a:lnTo>
                <a:close/>
              </a:path>
            </a:pathLst>
          </a:custGeom>
          <a:solidFill>
            <a:srgbClr val="A9A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Economic" hidden="1">
            <a:extLst>
              <a:ext uri="{FF2B5EF4-FFF2-40B4-BE49-F238E27FC236}">
                <a16:creationId xmlns:a16="http://schemas.microsoft.com/office/drawing/2014/main" id="{E59BDA13-DCD0-4FA7-BA00-97C4352C4194}"/>
              </a:ext>
            </a:extLst>
          </p:cNvPr>
          <p:cNvSpPr>
            <a:spLocks noChangeAspect="1"/>
          </p:cNvSpPr>
          <p:nvPr/>
        </p:nvSpPr>
        <p:spPr>
          <a:xfrm rot="18838329">
            <a:off x="2923815" y="1911654"/>
            <a:ext cx="1608770" cy="1819018"/>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2004693"/>
              <a:gd name="connsiteY0" fmla="*/ 799346 h 2195009"/>
              <a:gd name="connsiteX1" fmla="*/ 1414914 w 2004693"/>
              <a:gd name="connsiteY1" fmla="*/ 2195009 h 2195009"/>
              <a:gd name="connsiteX2" fmla="*/ 1674796 w 2004693"/>
              <a:gd name="connsiteY2" fmla="*/ 2041005 h 2195009"/>
              <a:gd name="connsiteX3" fmla="*/ 1963554 w 2004693"/>
              <a:gd name="connsiteY3" fmla="*/ 1973628 h 2195009"/>
              <a:gd name="connsiteX4" fmla="*/ 2004693 w 2004693"/>
              <a:gd name="connsiteY4" fmla="*/ 0 h 2195009"/>
              <a:gd name="connsiteX5" fmla="*/ 1626670 w 2004693"/>
              <a:gd name="connsiteY5" fmla="*/ 19700 h 2195009"/>
              <a:gd name="connsiteX6" fmla="*/ 1357163 w 2004693"/>
              <a:gd name="connsiteY6" fmla="*/ 67826 h 2195009"/>
              <a:gd name="connsiteX7" fmla="*/ 1155032 w 2004693"/>
              <a:gd name="connsiteY7" fmla="*/ 125578 h 2195009"/>
              <a:gd name="connsiteX8" fmla="*/ 943276 w 2004693"/>
              <a:gd name="connsiteY8" fmla="*/ 202580 h 2195009"/>
              <a:gd name="connsiteX9" fmla="*/ 693019 w 2004693"/>
              <a:gd name="connsiteY9" fmla="*/ 308458 h 2195009"/>
              <a:gd name="connsiteX10" fmla="*/ 423512 w 2004693"/>
              <a:gd name="connsiteY10" fmla="*/ 462462 h 2195009"/>
              <a:gd name="connsiteX11" fmla="*/ 231007 w 2004693"/>
              <a:gd name="connsiteY11" fmla="*/ 606841 h 2195009"/>
              <a:gd name="connsiteX12" fmla="*/ 96253 w 2004693"/>
              <a:gd name="connsiteY12" fmla="*/ 703093 h 2195009"/>
              <a:gd name="connsiteX13" fmla="*/ 0 w 2004693"/>
              <a:gd name="connsiteY13" fmla="*/ 799346 h 2195009"/>
              <a:gd name="connsiteX0" fmla="*/ 0 w 2049354"/>
              <a:gd name="connsiteY0" fmla="*/ 798572 h 2195009"/>
              <a:gd name="connsiteX1" fmla="*/ 1459575 w 2049354"/>
              <a:gd name="connsiteY1" fmla="*/ 2195009 h 2195009"/>
              <a:gd name="connsiteX2" fmla="*/ 1719457 w 2049354"/>
              <a:gd name="connsiteY2" fmla="*/ 2041005 h 2195009"/>
              <a:gd name="connsiteX3" fmla="*/ 2008215 w 2049354"/>
              <a:gd name="connsiteY3" fmla="*/ 1973628 h 2195009"/>
              <a:gd name="connsiteX4" fmla="*/ 2049354 w 2049354"/>
              <a:gd name="connsiteY4" fmla="*/ 0 h 2195009"/>
              <a:gd name="connsiteX5" fmla="*/ 1671331 w 2049354"/>
              <a:gd name="connsiteY5" fmla="*/ 19700 h 2195009"/>
              <a:gd name="connsiteX6" fmla="*/ 1401824 w 2049354"/>
              <a:gd name="connsiteY6" fmla="*/ 67826 h 2195009"/>
              <a:gd name="connsiteX7" fmla="*/ 1199693 w 2049354"/>
              <a:gd name="connsiteY7" fmla="*/ 125578 h 2195009"/>
              <a:gd name="connsiteX8" fmla="*/ 987937 w 2049354"/>
              <a:gd name="connsiteY8" fmla="*/ 202580 h 2195009"/>
              <a:gd name="connsiteX9" fmla="*/ 737680 w 2049354"/>
              <a:gd name="connsiteY9" fmla="*/ 308458 h 2195009"/>
              <a:gd name="connsiteX10" fmla="*/ 468173 w 2049354"/>
              <a:gd name="connsiteY10" fmla="*/ 462462 h 2195009"/>
              <a:gd name="connsiteX11" fmla="*/ 275668 w 2049354"/>
              <a:gd name="connsiteY11" fmla="*/ 606841 h 2195009"/>
              <a:gd name="connsiteX12" fmla="*/ 140914 w 2049354"/>
              <a:gd name="connsiteY12" fmla="*/ 703093 h 2195009"/>
              <a:gd name="connsiteX13" fmla="*/ 0 w 2049354"/>
              <a:gd name="connsiteY13" fmla="*/ 798572 h 2195009"/>
              <a:gd name="connsiteX0" fmla="*/ 0 w 2049354"/>
              <a:gd name="connsiteY0" fmla="*/ 798572 h 2205469"/>
              <a:gd name="connsiteX1" fmla="*/ 1440766 w 2049354"/>
              <a:gd name="connsiteY1" fmla="*/ 2205469 h 2205469"/>
              <a:gd name="connsiteX2" fmla="*/ 1719457 w 2049354"/>
              <a:gd name="connsiteY2" fmla="*/ 2041005 h 2205469"/>
              <a:gd name="connsiteX3" fmla="*/ 2008215 w 2049354"/>
              <a:gd name="connsiteY3" fmla="*/ 1973628 h 2205469"/>
              <a:gd name="connsiteX4" fmla="*/ 2049354 w 2049354"/>
              <a:gd name="connsiteY4" fmla="*/ 0 h 2205469"/>
              <a:gd name="connsiteX5" fmla="*/ 1671331 w 2049354"/>
              <a:gd name="connsiteY5" fmla="*/ 19700 h 2205469"/>
              <a:gd name="connsiteX6" fmla="*/ 1401824 w 2049354"/>
              <a:gd name="connsiteY6" fmla="*/ 67826 h 2205469"/>
              <a:gd name="connsiteX7" fmla="*/ 1199693 w 2049354"/>
              <a:gd name="connsiteY7" fmla="*/ 125578 h 2205469"/>
              <a:gd name="connsiteX8" fmla="*/ 987937 w 2049354"/>
              <a:gd name="connsiteY8" fmla="*/ 202580 h 2205469"/>
              <a:gd name="connsiteX9" fmla="*/ 737680 w 2049354"/>
              <a:gd name="connsiteY9" fmla="*/ 308458 h 2205469"/>
              <a:gd name="connsiteX10" fmla="*/ 468173 w 2049354"/>
              <a:gd name="connsiteY10" fmla="*/ 462462 h 2205469"/>
              <a:gd name="connsiteX11" fmla="*/ 275668 w 2049354"/>
              <a:gd name="connsiteY11" fmla="*/ 606841 h 2205469"/>
              <a:gd name="connsiteX12" fmla="*/ 140914 w 2049354"/>
              <a:gd name="connsiteY12" fmla="*/ 703093 h 2205469"/>
              <a:gd name="connsiteX13" fmla="*/ 0 w 2049354"/>
              <a:gd name="connsiteY13" fmla="*/ 798572 h 2205469"/>
              <a:gd name="connsiteX0" fmla="*/ 0 w 2049354"/>
              <a:gd name="connsiteY0" fmla="*/ 798572 h 2205469"/>
              <a:gd name="connsiteX1" fmla="*/ 1440766 w 2049354"/>
              <a:gd name="connsiteY1" fmla="*/ 2205469 h 2205469"/>
              <a:gd name="connsiteX2" fmla="*/ 1719457 w 2049354"/>
              <a:gd name="connsiteY2" fmla="*/ 2041005 h 2205469"/>
              <a:gd name="connsiteX3" fmla="*/ 2007549 w 2049354"/>
              <a:gd name="connsiteY3" fmla="*/ 2009570 h 2205469"/>
              <a:gd name="connsiteX4" fmla="*/ 2049354 w 2049354"/>
              <a:gd name="connsiteY4" fmla="*/ 0 h 2205469"/>
              <a:gd name="connsiteX5" fmla="*/ 1671331 w 2049354"/>
              <a:gd name="connsiteY5" fmla="*/ 19700 h 2205469"/>
              <a:gd name="connsiteX6" fmla="*/ 1401824 w 2049354"/>
              <a:gd name="connsiteY6" fmla="*/ 67826 h 2205469"/>
              <a:gd name="connsiteX7" fmla="*/ 1199693 w 2049354"/>
              <a:gd name="connsiteY7" fmla="*/ 125578 h 2205469"/>
              <a:gd name="connsiteX8" fmla="*/ 987937 w 2049354"/>
              <a:gd name="connsiteY8" fmla="*/ 202580 h 2205469"/>
              <a:gd name="connsiteX9" fmla="*/ 737680 w 2049354"/>
              <a:gd name="connsiteY9" fmla="*/ 308458 h 2205469"/>
              <a:gd name="connsiteX10" fmla="*/ 468173 w 2049354"/>
              <a:gd name="connsiteY10" fmla="*/ 462462 h 2205469"/>
              <a:gd name="connsiteX11" fmla="*/ 275668 w 2049354"/>
              <a:gd name="connsiteY11" fmla="*/ 606841 h 2205469"/>
              <a:gd name="connsiteX12" fmla="*/ 140914 w 2049354"/>
              <a:gd name="connsiteY12" fmla="*/ 703093 h 2205469"/>
              <a:gd name="connsiteX13" fmla="*/ 0 w 2049354"/>
              <a:gd name="connsiteY13" fmla="*/ 798572 h 2205469"/>
              <a:gd name="connsiteX0" fmla="*/ 0 w 2049354"/>
              <a:gd name="connsiteY0" fmla="*/ 798572 h 2205469"/>
              <a:gd name="connsiteX1" fmla="*/ 1440766 w 2049354"/>
              <a:gd name="connsiteY1" fmla="*/ 2205469 h 2205469"/>
              <a:gd name="connsiteX2" fmla="*/ 1726767 w 2049354"/>
              <a:gd name="connsiteY2" fmla="*/ 2048321 h 2205469"/>
              <a:gd name="connsiteX3" fmla="*/ 2007549 w 2049354"/>
              <a:gd name="connsiteY3" fmla="*/ 2009570 h 2205469"/>
              <a:gd name="connsiteX4" fmla="*/ 2049354 w 2049354"/>
              <a:gd name="connsiteY4" fmla="*/ 0 h 2205469"/>
              <a:gd name="connsiteX5" fmla="*/ 1671331 w 2049354"/>
              <a:gd name="connsiteY5" fmla="*/ 19700 h 2205469"/>
              <a:gd name="connsiteX6" fmla="*/ 1401824 w 2049354"/>
              <a:gd name="connsiteY6" fmla="*/ 67826 h 2205469"/>
              <a:gd name="connsiteX7" fmla="*/ 1199693 w 2049354"/>
              <a:gd name="connsiteY7" fmla="*/ 125578 h 2205469"/>
              <a:gd name="connsiteX8" fmla="*/ 987937 w 2049354"/>
              <a:gd name="connsiteY8" fmla="*/ 202580 h 2205469"/>
              <a:gd name="connsiteX9" fmla="*/ 737680 w 2049354"/>
              <a:gd name="connsiteY9" fmla="*/ 308458 h 2205469"/>
              <a:gd name="connsiteX10" fmla="*/ 468173 w 2049354"/>
              <a:gd name="connsiteY10" fmla="*/ 462462 h 2205469"/>
              <a:gd name="connsiteX11" fmla="*/ 275668 w 2049354"/>
              <a:gd name="connsiteY11" fmla="*/ 606841 h 2205469"/>
              <a:gd name="connsiteX12" fmla="*/ 140914 w 2049354"/>
              <a:gd name="connsiteY12" fmla="*/ 703093 h 2205469"/>
              <a:gd name="connsiteX13" fmla="*/ 0 w 2049354"/>
              <a:gd name="connsiteY13" fmla="*/ 798572 h 2205469"/>
              <a:gd name="connsiteX0" fmla="*/ 0 w 2049354"/>
              <a:gd name="connsiteY0" fmla="*/ 798572 h 2205469"/>
              <a:gd name="connsiteX1" fmla="*/ 1440766 w 2049354"/>
              <a:gd name="connsiteY1" fmla="*/ 2205469 h 2205469"/>
              <a:gd name="connsiteX2" fmla="*/ 1741387 w 2049354"/>
              <a:gd name="connsiteY2" fmla="*/ 2062954 h 2205469"/>
              <a:gd name="connsiteX3" fmla="*/ 2007549 w 2049354"/>
              <a:gd name="connsiteY3" fmla="*/ 2009570 h 2205469"/>
              <a:gd name="connsiteX4" fmla="*/ 2049354 w 2049354"/>
              <a:gd name="connsiteY4" fmla="*/ 0 h 2205469"/>
              <a:gd name="connsiteX5" fmla="*/ 1671331 w 2049354"/>
              <a:gd name="connsiteY5" fmla="*/ 19700 h 2205469"/>
              <a:gd name="connsiteX6" fmla="*/ 1401824 w 2049354"/>
              <a:gd name="connsiteY6" fmla="*/ 67826 h 2205469"/>
              <a:gd name="connsiteX7" fmla="*/ 1199693 w 2049354"/>
              <a:gd name="connsiteY7" fmla="*/ 125578 h 2205469"/>
              <a:gd name="connsiteX8" fmla="*/ 987937 w 2049354"/>
              <a:gd name="connsiteY8" fmla="*/ 202580 h 2205469"/>
              <a:gd name="connsiteX9" fmla="*/ 737680 w 2049354"/>
              <a:gd name="connsiteY9" fmla="*/ 308458 h 2205469"/>
              <a:gd name="connsiteX10" fmla="*/ 468173 w 2049354"/>
              <a:gd name="connsiteY10" fmla="*/ 462462 h 2205469"/>
              <a:gd name="connsiteX11" fmla="*/ 275668 w 2049354"/>
              <a:gd name="connsiteY11" fmla="*/ 606841 h 2205469"/>
              <a:gd name="connsiteX12" fmla="*/ 140914 w 2049354"/>
              <a:gd name="connsiteY12" fmla="*/ 703093 h 2205469"/>
              <a:gd name="connsiteX13" fmla="*/ 0 w 2049354"/>
              <a:gd name="connsiteY13" fmla="*/ 798572 h 2205469"/>
              <a:gd name="connsiteX0" fmla="*/ 0 w 2049354"/>
              <a:gd name="connsiteY0" fmla="*/ 798572 h 2205469"/>
              <a:gd name="connsiteX1" fmla="*/ 1440766 w 2049354"/>
              <a:gd name="connsiteY1" fmla="*/ 2205469 h 2205469"/>
              <a:gd name="connsiteX2" fmla="*/ 1741387 w 2049354"/>
              <a:gd name="connsiteY2" fmla="*/ 2062954 h 2205469"/>
              <a:gd name="connsiteX3" fmla="*/ 2007549 w 2049354"/>
              <a:gd name="connsiteY3" fmla="*/ 2009570 h 2205469"/>
              <a:gd name="connsiteX4" fmla="*/ 2049354 w 2049354"/>
              <a:gd name="connsiteY4" fmla="*/ 0 h 2205469"/>
              <a:gd name="connsiteX5" fmla="*/ 1671331 w 2049354"/>
              <a:gd name="connsiteY5" fmla="*/ 19700 h 2205469"/>
              <a:gd name="connsiteX6" fmla="*/ 1401824 w 2049354"/>
              <a:gd name="connsiteY6" fmla="*/ 67826 h 2205469"/>
              <a:gd name="connsiteX7" fmla="*/ 1199693 w 2049354"/>
              <a:gd name="connsiteY7" fmla="*/ 125578 h 2205469"/>
              <a:gd name="connsiteX8" fmla="*/ 987937 w 2049354"/>
              <a:gd name="connsiteY8" fmla="*/ 202580 h 2205469"/>
              <a:gd name="connsiteX9" fmla="*/ 737680 w 2049354"/>
              <a:gd name="connsiteY9" fmla="*/ 308458 h 2205469"/>
              <a:gd name="connsiteX10" fmla="*/ 468173 w 2049354"/>
              <a:gd name="connsiteY10" fmla="*/ 462462 h 2205469"/>
              <a:gd name="connsiteX11" fmla="*/ 275668 w 2049354"/>
              <a:gd name="connsiteY11" fmla="*/ 606841 h 2205469"/>
              <a:gd name="connsiteX12" fmla="*/ 140914 w 2049354"/>
              <a:gd name="connsiteY12" fmla="*/ 703093 h 2205469"/>
              <a:gd name="connsiteX13" fmla="*/ 0 w 2049354"/>
              <a:gd name="connsiteY13" fmla="*/ 798572 h 2205469"/>
              <a:gd name="connsiteX0" fmla="*/ 0 w 2049354"/>
              <a:gd name="connsiteY0" fmla="*/ 798572 h 2205469"/>
              <a:gd name="connsiteX1" fmla="*/ 1440766 w 2049354"/>
              <a:gd name="connsiteY1" fmla="*/ 2205469 h 2205469"/>
              <a:gd name="connsiteX2" fmla="*/ 1741387 w 2049354"/>
              <a:gd name="connsiteY2" fmla="*/ 2062954 h 2205469"/>
              <a:gd name="connsiteX3" fmla="*/ 2007549 w 2049354"/>
              <a:gd name="connsiteY3" fmla="*/ 2009570 h 2205469"/>
              <a:gd name="connsiteX4" fmla="*/ 2049354 w 2049354"/>
              <a:gd name="connsiteY4" fmla="*/ 0 h 2205469"/>
              <a:gd name="connsiteX5" fmla="*/ 1671331 w 2049354"/>
              <a:gd name="connsiteY5" fmla="*/ 19700 h 2205469"/>
              <a:gd name="connsiteX6" fmla="*/ 1401824 w 2049354"/>
              <a:gd name="connsiteY6" fmla="*/ 67826 h 2205469"/>
              <a:gd name="connsiteX7" fmla="*/ 1199693 w 2049354"/>
              <a:gd name="connsiteY7" fmla="*/ 125578 h 2205469"/>
              <a:gd name="connsiteX8" fmla="*/ 987937 w 2049354"/>
              <a:gd name="connsiteY8" fmla="*/ 202580 h 2205469"/>
              <a:gd name="connsiteX9" fmla="*/ 737680 w 2049354"/>
              <a:gd name="connsiteY9" fmla="*/ 308458 h 2205469"/>
              <a:gd name="connsiteX10" fmla="*/ 468173 w 2049354"/>
              <a:gd name="connsiteY10" fmla="*/ 462462 h 2205469"/>
              <a:gd name="connsiteX11" fmla="*/ 275668 w 2049354"/>
              <a:gd name="connsiteY11" fmla="*/ 606841 h 2205469"/>
              <a:gd name="connsiteX12" fmla="*/ 140914 w 2049354"/>
              <a:gd name="connsiteY12" fmla="*/ 703093 h 2205469"/>
              <a:gd name="connsiteX13" fmla="*/ 0 w 2049354"/>
              <a:gd name="connsiteY13" fmla="*/ 798572 h 2205469"/>
              <a:gd name="connsiteX0" fmla="*/ 0 w 2049354"/>
              <a:gd name="connsiteY0" fmla="*/ 798572 h 2205469"/>
              <a:gd name="connsiteX1" fmla="*/ 1440766 w 2049354"/>
              <a:gd name="connsiteY1" fmla="*/ 2205469 h 2205469"/>
              <a:gd name="connsiteX2" fmla="*/ 1741387 w 2049354"/>
              <a:gd name="connsiteY2" fmla="*/ 2062954 h 2205469"/>
              <a:gd name="connsiteX3" fmla="*/ 2007549 w 2049354"/>
              <a:gd name="connsiteY3" fmla="*/ 2009570 h 2205469"/>
              <a:gd name="connsiteX4" fmla="*/ 2049354 w 2049354"/>
              <a:gd name="connsiteY4" fmla="*/ 0 h 2205469"/>
              <a:gd name="connsiteX5" fmla="*/ 1671331 w 2049354"/>
              <a:gd name="connsiteY5" fmla="*/ 19700 h 2205469"/>
              <a:gd name="connsiteX6" fmla="*/ 1401824 w 2049354"/>
              <a:gd name="connsiteY6" fmla="*/ 67826 h 2205469"/>
              <a:gd name="connsiteX7" fmla="*/ 1199693 w 2049354"/>
              <a:gd name="connsiteY7" fmla="*/ 125578 h 2205469"/>
              <a:gd name="connsiteX8" fmla="*/ 987937 w 2049354"/>
              <a:gd name="connsiteY8" fmla="*/ 202580 h 2205469"/>
              <a:gd name="connsiteX9" fmla="*/ 737680 w 2049354"/>
              <a:gd name="connsiteY9" fmla="*/ 308458 h 2205469"/>
              <a:gd name="connsiteX10" fmla="*/ 468173 w 2049354"/>
              <a:gd name="connsiteY10" fmla="*/ 462462 h 2205469"/>
              <a:gd name="connsiteX11" fmla="*/ 275668 w 2049354"/>
              <a:gd name="connsiteY11" fmla="*/ 606841 h 2205469"/>
              <a:gd name="connsiteX12" fmla="*/ 140914 w 2049354"/>
              <a:gd name="connsiteY12" fmla="*/ 703093 h 2205469"/>
              <a:gd name="connsiteX13" fmla="*/ 0 w 2049354"/>
              <a:gd name="connsiteY13" fmla="*/ 798572 h 2205469"/>
              <a:gd name="connsiteX0" fmla="*/ 0 w 2049354"/>
              <a:gd name="connsiteY0" fmla="*/ 798572 h 2213108"/>
              <a:gd name="connsiteX1" fmla="*/ 1466685 w 2049354"/>
              <a:gd name="connsiteY1" fmla="*/ 2213108 h 2213108"/>
              <a:gd name="connsiteX2" fmla="*/ 1741387 w 2049354"/>
              <a:gd name="connsiteY2" fmla="*/ 2062954 h 2213108"/>
              <a:gd name="connsiteX3" fmla="*/ 2007549 w 2049354"/>
              <a:gd name="connsiteY3" fmla="*/ 2009570 h 2213108"/>
              <a:gd name="connsiteX4" fmla="*/ 2049354 w 2049354"/>
              <a:gd name="connsiteY4" fmla="*/ 0 h 2213108"/>
              <a:gd name="connsiteX5" fmla="*/ 1671331 w 2049354"/>
              <a:gd name="connsiteY5" fmla="*/ 19700 h 2213108"/>
              <a:gd name="connsiteX6" fmla="*/ 1401824 w 2049354"/>
              <a:gd name="connsiteY6" fmla="*/ 67826 h 2213108"/>
              <a:gd name="connsiteX7" fmla="*/ 1199693 w 2049354"/>
              <a:gd name="connsiteY7" fmla="*/ 125578 h 2213108"/>
              <a:gd name="connsiteX8" fmla="*/ 987937 w 2049354"/>
              <a:gd name="connsiteY8" fmla="*/ 202580 h 2213108"/>
              <a:gd name="connsiteX9" fmla="*/ 737680 w 2049354"/>
              <a:gd name="connsiteY9" fmla="*/ 308458 h 2213108"/>
              <a:gd name="connsiteX10" fmla="*/ 468173 w 2049354"/>
              <a:gd name="connsiteY10" fmla="*/ 462462 h 2213108"/>
              <a:gd name="connsiteX11" fmla="*/ 275668 w 2049354"/>
              <a:gd name="connsiteY11" fmla="*/ 606841 h 2213108"/>
              <a:gd name="connsiteX12" fmla="*/ 140914 w 2049354"/>
              <a:gd name="connsiteY12" fmla="*/ 703093 h 2213108"/>
              <a:gd name="connsiteX13" fmla="*/ 0 w 2049354"/>
              <a:gd name="connsiteY13" fmla="*/ 798572 h 2213108"/>
              <a:gd name="connsiteX0" fmla="*/ 0 w 2049354"/>
              <a:gd name="connsiteY0" fmla="*/ 798572 h 2213108"/>
              <a:gd name="connsiteX1" fmla="*/ 1466685 w 2049354"/>
              <a:gd name="connsiteY1" fmla="*/ 2213108 h 2213108"/>
              <a:gd name="connsiteX2" fmla="*/ 1741387 w 2049354"/>
              <a:gd name="connsiteY2" fmla="*/ 2062954 h 2213108"/>
              <a:gd name="connsiteX3" fmla="*/ 2007549 w 2049354"/>
              <a:gd name="connsiteY3" fmla="*/ 2009570 h 2213108"/>
              <a:gd name="connsiteX4" fmla="*/ 2049354 w 2049354"/>
              <a:gd name="connsiteY4" fmla="*/ 0 h 2213108"/>
              <a:gd name="connsiteX5" fmla="*/ 1671331 w 2049354"/>
              <a:gd name="connsiteY5" fmla="*/ 19700 h 2213108"/>
              <a:gd name="connsiteX6" fmla="*/ 1401824 w 2049354"/>
              <a:gd name="connsiteY6" fmla="*/ 67826 h 2213108"/>
              <a:gd name="connsiteX7" fmla="*/ 1199693 w 2049354"/>
              <a:gd name="connsiteY7" fmla="*/ 125578 h 2213108"/>
              <a:gd name="connsiteX8" fmla="*/ 987937 w 2049354"/>
              <a:gd name="connsiteY8" fmla="*/ 202580 h 2213108"/>
              <a:gd name="connsiteX9" fmla="*/ 737680 w 2049354"/>
              <a:gd name="connsiteY9" fmla="*/ 308458 h 2213108"/>
              <a:gd name="connsiteX10" fmla="*/ 468173 w 2049354"/>
              <a:gd name="connsiteY10" fmla="*/ 462462 h 2213108"/>
              <a:gd name="connsiteX11" fmla="*/ 275668 w 2049354"/>
              <a:gd name="connsiteY11" fmla="*/ 606841 h 2213108"/>
              <a:gd name="connsiteX12" fmla="*/ 140914 w 2049354"/>
              <a:gd name="connsiteY12" fmla="*/ 703093 h 2213108"/>
              <a:gd name="connsiteX13" fmla="*/ 0 w 2049354"/>
              <a:gd name="connsiteY13" fmla="*/ 798572 h 2213108"/>
              <a:gd name="connsiteX0" fmla="*/ 0 w 2049354"/>
              <a:gd name="connsiteY0" fmla="*/ 798572 h 2213108"/>
              <a:gd name="connsiteX1" fmla="*/ 1466685 w 2049354"/>
              <a:gd name="connsiteY1" fmla="*/ 2213108 h 2213108"/>
              <a:gd name="connsiteX2" fmla="*/ 1741387 w 2049354"/>
              <a:gd name="connsiteY2" fmla="*/ 2062954 h 2213108"/>
              <a:gd name="connsiteX3" fmla="*/ 2007549 w 2049354"/>
              <a:gd name="connsiteY3" fmla="*/ 2009570 h 2213108"/>
              <a:gd name="connsiteX4" fmla="*/ 2049354 w 2049354"/>
              <a:gd name="connsiteY4" fmla="*/ 0 h 2213108"/>
              <a:gd name="connsiteX5" fmla="*/ 1671331 w 2049354"/>
              <a:gd name="connsiteY5" fmla="*/ 19700 h 2213108"/>
              <a:gd name="connsiteX6" fmla="*/ 1401824 w 2049354"/>
              <a:gd name="connsiteY6" fmla="*/ 67826 h 2213108"/>
              <a:gd name="connsiteX7" fmla="*/ 1199693 w 2049354"/>
              <a:gd name="connsiteY7" fmla="*/ 125578 h 2213108"/>
              <a:gd name="connsiteX8" fmla="*/ 987937 w 2049354"/>
              <a:gd name="connsiteY8" fmla="*/ 202580 h 2213108"/>
              <a:gd name="connsiteX9" fmla="*/ 737680 w 2049354"/>
              <a:gd name="connsiteY9" fmla="*/ 308458 h 2213108"/>
              <a:gd name="connsiteX10" fmla="*/ 468173 w 2049354"/>
              <a:gd name="connsiteY10" fmla="*/ 462462 h 2213108"/>
              <a:gd name="connsiteX11" fmla="*/ 275668 w 2049354"/>
              <a:gd name="connsiteY11" fmla="*/ 606841 h 2213108"/>
              <a:gd name="connsiteX12" fmla="*/ 122640 w 2049354"/>
              <a:gd name="connsiteY12" fmla="*/ 684799 h 2213108"/>
              <a:gd name="connsiteX13" fmla="*/ 0 w 2049354"/>
              <a:gd name="connsiteY13" fmla="*/ 798572 h 2213108"/>
              <a:gd name="connsiteX0" fmla="*/ 0 w 2049354"/>
              <a:gd name="connsiteY0" fmla="*/ 798572 h 2213108"/>
              <a:gd name="connsiteX1" fmla="*/ 1466685 w 2049354"/>
              <a:gd name="connsiteY1" fmla="*/ 2213108 h 2213108"/>
              <a:gd name="connsiteX2" fmla="*/ 1741387 w 2049354"/>
              <a:gd name="connsiteY2" fmla="*/ 2062954 h 2213108"/>
              <a:gd name="connsiteX3" fmla="*/ 2007549 w 2049354"/>
              <a:gd name="connsiteY3" fmla="*/ 2009570 h 2213108"/>
              <a:gd name="connsiteX4" fmla="*/ 2049354 w 2049354"/>
              <a:gd name="connsiteY4" fmla="*/ 0 h 2213108"/>
              <a:gd name="connsiteX5" fmla="*/ 1671331 w 2049354"/>
              <a:gd name="connsiteY5" fmla="*/ 19700 h 2213108"/>
              <a:gd name="connsiteX6" fmla="*/ 1401824 w 2049354"/>
              <a:gd name="connsiteY6" fmla="*/ 67826 h 2213108"/>
              <a:gd name="connsiteX7" fmla="*/ 1199693 w 2049354"/>
              <a:gd name="connsiteY7" fmla="*/ 125578 h 2213108"/>
              <a:gd name="connsiteX8" fmla="*/ 987937 w 2049354"/>
              <a:gd name="connsiteY8" fmla="*/ 202580 h 2213108"/>
              <a:gd name="connsiteX9" fmla="*/ 737680 w 2049354"/>
              <a:gd name="connsiteY9" fmla="*/ 308458 h 2213108"/>
              <a:gd name="connsiteX10" fmla="*/ 468173 w 2049354"/>
              <a:gd name="connsiteY10" fmla="*/ 462462 h 2213108"/>
              <a:gd name="connsiteX11" fmla="*/ 262876 w 2049354"/>
              <a:gd name="connsiteY11" fmla="*/ 594036 h 2213108"/>
              <a:gd name="connsiteX12" fmla="*/ 122640 w 2049354"/>
              <a:gd name="connsiteY12" fmla="*/ 684799 h 2213108"/>
              <a:gd name="connsiteX13" fmla="*/ 0 w 2049354"/>
              <a:gd name="connsiteY13" fmla="*/ 798572 h 2213108"/>
              <a:gd name="connsiteX0" fmla="*/ 0 w 2049354"/>
              <a:gd name="connsiteY0" fmla="*/ 798572 h 2217024"/>
              <a:gd name="connsiteX1" fmla="*/ 1485226 w 2049354"/>
              <a:gd name="connsiteY1" fmla="*/ 2217024 h 2217024"/>
              <a:gd name="connsiteX2" fmla="*/ 1741387 w 2049354"/>
              <a:gd name="connsiteY2" fmla="*/ 2062954 h 2217024"/>
              <a:gd name="connsiteX3" fmla="*/ 2007549 w 2049354"/>
              <a:gd name="connsiteY3" fmla="*/ 2009570 h 2217024"/>
              <a:gd name="connsiteX4" fmla="*/ 2049354 w 2049354"/>
              <a:gd name="connsiteY4" fmla="*/ 0 h 2217024"/>
              <a:gd name="connsiteX5" fmla="*/ 1671331 w 2049354"/>
              <a:gd name="connsiteY5" fmla="*/ 19700 h 2217024"/>
              <a:gd name="connsiteX6" fmla="*/ 1401824 w 2049354"/>
              <a:gd name="connsiteY6" fmla="*/ 67826 h 2217024"/>
              <a:gd name="connsiteX7" fmla="*/ 1199693 w 2049354"/>
              <a:gd name="connsiteY7" fmla="*/ 125578 h 2217024"/>
              <a:gd name="connsiteX8" fmla="*/ 987937 w 2049354"/>
              <a:gd name="connsiteY8" fmla="*/ 202580 h 2217024"/>
              <a:gd name="connsiteX9" fmla="*/ 737680 w 2049354"/>
              <a:gd name="connsiteY9" fmla="*/ 308458 h 2217024"/>
              <a:gd name="connsiteX10" fmla="*/ 468173 w 2049354"/>
              <a:gd name="connsiteY10" fmla="*/ 462462 h 2217024"/>
              <a:gd name="connsiteX11" fmla="*/ 262876 w 2049354"/>
              <a:gd name="connsiteY11" fmla="*/ 594036 h 2217024"/>
              <a:gd name="connsiteX12" fmla="*/ 122640 w 2049354"/>
              <a:gd name="connsiteY12" fmla="*/ 684799 h 2217024"/>
              <a:gd name="connsiteX13" fmla="*/ 0 w 2049354"/>
              <a:gd name="connsiteY13" fmla="*/ 798572 h 2217024"/>
              <a:gd name="connsiteX0" fmla="*/ 0 w 2049354"/>
              <a:gd name="connsiteY0" fmla="*/ 798572 h 2217024"/>
              <a:gd name="connsiteX1" fmla="*/ 1485226 w 2049354"/>
              <a:gd name="connsiteY1" fmla="*/ 2217024 h 2217024"/>
              <a:gd name="connsiteX2" fmla="*/ 1741387 w 2049354"/>
              <a:gd name="connsiteY2" fmla="*/ 2062954 h 2217024"/>
              <a:gd name="connsiteX3" fmla="*/ 1975548 w 2049354"/>
              <a:gd name="connsiteY3" fmla="*/ 2028788 h 2217024"/>
              <a:gd name="connsiteX4" fmla="*/ 2049354 w 2049354"/>
              <a:gd name="connsiteY4" fmla="*/ 0 h 2217024"/>
              <a:gd name="connsiteX5" fmla="*/ 1671331 w 2049354"/>
              <a:gd name="connsiteY5" fmla="*/ 19700 h 2217024"/>
              <a:gd name="connsiteX6" fmla="*/ 1401824 w 2049354"/>
              <a:gd name="connsiteY6" fmla="*/ 67826 h 2217024"/>
              <a:gd name="connsiteX7" fmla="*/ 1199693 w 2049354"/>
              <a:gd name="connsiteY7" fmla="*/ 125578 h 2217024"/>
              <a:gd name="connsiteX8" fmla="*/ 987937 w 2049354"/>
              <a:gd name="connsiteY8" fmla="*/ 202580 h 2217024"/>
              <a:gd name="connsiteX9" fmla="*/ 737680 w 2049354"/>
              <a:gd name="connsiteY9" fmla="*/ 308458 h 2217024"/>
              <a:gd name="connsiteX10" fmla="*/ 468173 w 2049354"/>
              <a:gd name="connsiteY10" fmla="*/ 462462 h 2217024"/>
              <a:gd name="connsiteX11" fmla="*/ 262876 w 2049354"/>
              <a:gd name="connsiteY11" fmla="*/ 594036 h 2217024"/>
              <a:gd name="connsiteX12" fmla="*/ 122640 w 2049354"/>
              <a:gd name="connsiteY12" fmla="*/ 684799 h 2217024"/>
              <a:gd name="connsiteX13" fmla="*/ 0 w 2049354"/>
              <a:gd name="connsiteY13" fmla="*/ 798572 h 2217024"/>
              <a:gd name="connsiteX0" fmla="*/ 0 w 2049354"/>
              <a:gd name="connsiteY0" fmla="*/ 798572 h 2217024"/>
              <a:gd name="connsiteX1" fmla="*/ 1485226 w 2049354"/>
              <a:gd name="connsiteY1" fmla="*/ 2217024 h 2217024"/>
              <a:gd name="connsiteX2" fmla="*/ 1744776 w 2049354"/>
              <a:gd name="connsiteY2" fmla="*/ 2080990 h 2217024"/>
              <a:gd name="connsiteX3" fmla="*/ 1975548 w 2049354"/>
              <a:gd name="connsiteY3" fmla="*/ 2028788 h 2217024"/>
              <a:gd name="connsiteX4" fmla="*/ 2049354 w 2049354"/>
              <a:gd name="connsiteY4" fmla="*/ 0 h 2217024"/>
              <a:gd name="connsiteX5" fmla="*/ 1671331 w 2049354"/>
              <a:gd name="connsiteY5" fmla="*/ 19700 h 2217024"/>
              <a:gd name="connsiteX6" fmla="*/ 1401824 w 2049354"/>
              <a:gd name="connsiteY6" fmla="*/ 67826 h 2217024"/>
              <a:gd name="connsiteX7" fmla="*/ 1199693 w 2049354"/>
              <a:gd name="connsiteY7" fmla="*/ 125578 h 2217024"/>
              <a:gd name="connsiteX8" fmla="*/ 987937 w 2049354"/>
              <a:gd name="connsiteY8" fmla="*/ 202580 h 2217024"/>
              <a:gd name="connsiteX9" fmla="*/ 737680 w 2049354"/>
              <a:gd name="connsiteY9" fmla="*/ 308458 h 2217024"/>
              <a:gd name="connsiteX10" fmla="*/ 468173 w 2049354"/>
              <a:gd name="connsiteY10" fmla="*/ 462462 h 2217024"/>
              <a:gd name="connsiteX11" fmla="*/ 262876 w 2049354"/>
              <a:gd name="connsiteY11" fmla="*/ 594036 h 2217024"/>
              <a:gd name="connsiteX12" fmla="*/ 122640 w 2049354"/>
              <a:gd name="connsiteY12" fmla="*/ 684799 h 2217024"/>
              <a:gd name="connsiteX13" fmla="*/ 0 w 2049354"/>
              <a:gd name="connsiteY13" fmla="*/ 798572 h 2217024"/>
              <a:gd name="connsiteX0" fmla="*/ 0 w 2049354"/>
              <a:gd name="connsiteY0" fmla="*/ 798572 h 2217024"/>
              <a:gd name="connsiteX1" fmla="*/ 1485226 w 2049354"/>
              <a:gd name="connsiteY1" fmla="*/ 2217024 h 2217024"/>
              <a:gd name="connsiteX2" fmla="*/ 1744776 w 2049354"/>
              <a:gd name="connsiteY2" fmla="*/ 2080990 h 2217024"/>
              <a:gd name="connsiteX3" fmla="*/ 1975348 w 2049354"/>
              <a:gd name="connsiteY3" fmla="*/ 2039570 h 2217024"/>
              <a:gd name="connsiteX4" fmla="*/ 2049354 w 2049354"/>
              <a:gd name="connsiteY4" fmla="*/ 0 h 2217024"/>
              <a:gd name="connsiteX5" fmla="*/ 1671331 w 2049354"/>
              <a:gd name="connsiteY5" fmla="*/ 19700 h 2217024"/>
              <a:gd name="connsiteX6" fmla="*/ 1401824 w 2049354"/>
              <a:gd name="connsiteY6" fmla="*/ 67826 h 2217024"/>
              <a:gd name="connsiteX7" fmla="*/ 1199693 w 2049354"/>
              <a:gd name="connsiteY7" fmla="*/ 125578 h 2217024"/>
              <a:gd name="connsiteX8" fmla="*/ 987937 w 2049354"/>
              <a:gd name="connsiteY8" fmla="*/ 202580 h 2217024"/>
              <a:gd name="connsiteX9" fmla="*/ 737680 w 2049354"/>
              <a:gd name="connsiteY9" fmla="*/ 308458 h 2217024"/>
              <a:gd name="connsiteX10" fmla="*/ 468173 w 2049354"/>
              <a:gd name="connsiteY10" fmla="*/ 462462 h 2217024"/>
              <a:gd name="connsiteX11" fmla="*/ 262876 w 2049354"/>
              <a:gd name="connsiteY11" fmla="*/ 594036 h 2217024"/>
              <a:gd name="connsiteX12" fmla="*/ 122640 w 2049354"/>
              <a:gd name="connsiteY12" fmla="*/ 684799 h 2217024"/>
              <a:gd name="connsiteX13" fmla="*/ 0 w 2049354"/>
              <a:gd name="connsiteY13" fmla="*/ 798572 h 2217024"/>
              <a:gd name="connsiteX0" fmla="*/ 0 w 2049354"/>
              <a:gd name="connsiteY0" fmla="*/ 798572 h 2217024"/>
              <a:gd name="connsiteX1" fmla="*/ 1485226 w 2049354"/>
              <a:gd name="connsiteY1" fmla="*/ 2217024 h 2217024"/>
              <a:gd name="connsiteX2" fmla="*/ 1744776 w 2049354"/>
              <a:gd name="connsiteY2" fmla="*/ 2080990 h 2217024"/>
              <a:gd name="connsiteX3" fmla="*/ 1975348 w 2049354"/>
              <a:gd name="connsiteY3" fmla="*/ 2039570 h 2217024"/>
              <a:gd name="connsiteX4" fmla="*/ 2049354 w 2049354"/>
              <a:gd name="connsiteY4" fmla="*/ 0 h 2217024"/>
              <a:gd name="connsiteX5" fmla="*/ 1671331 w 2049354"/>
              <a:gd name="connsiteY5" fmla="*/ 19700 h 2217024"/>
              <a:gd name="connsiteX6" fmla="*/ 1401824 w 2049354"/>
              <a:gd name="connsiteY6" fmla="*/ 67826 h 2217024"/>
              <a:gd name="connsiteX7" fmla="*/ 1199693 w 2049354"/>
              <a:gd name="connsiteY7" fmla="*/ 125578 h 2217024"/>
              <a:gd name="connsiteX8" fmla="*/ 987937 w 2049354"/>
              <a:gd name="connsiteY8" fmla="*/ 202580 h 2217024"/>
              <a:gd name="connsiteX9" fmla="*/ 737680 w 2049354"/>
              <a:gd name="connsiteY9" fmla="*/ 308458 h 2217024"/>
              <a:gd name="connsiteX10" fmla="*/ 468173 w 2049354"/>
              <a:gd name="connsiteY10" fmla="*/ 462462 h 2217024"/>
              <a:gd name="connsiteX11" fmla="*/ 262876 w 2049354"/>
              <a:gd name="connsiteY11" fmla="*/ 594036 h 2217024"/>
              <a:gd name="connsiteX12" fmla="*/ 122640 w 2049354"/>
              <a:gd name="connsiteY12" fmla="*/ 684799 h 2217024"/>
              <a:gd name="connsiteX13" fmla="*/ 0 w 2049354"/>
              <a:gd name="connsiteY13" fmla="*/ 798572 h 2217024"/>
              <a:gd name="connsiteX0" fmla="*/ 0 w 2049354"/>
              <a:gd name="connsiteY0" fmla="*/ 798572 h 2217024"/>
              <a:gd name="connsiteX1" fmla="*/ 1485226 w 2049354"/>
              <a:gd name="connsiteY1" fmla="*/ 2217024 h 2217024"/>
              <a:gd name="connsiteX2" fmla="*/ 1744776 w 2049354"/>
              <a:gd name="connsiteY2" fmla="*/ 2080990 h 2217024"/>
              <a:gd name="connsiteX3" fmla="*/ 1980896 w 2049354"/>
              <a:gd name="connsiteY3" fmla="*/ 2041465 h 2217024"/>
              <a:gd name="connsiteX4" fmla="*/ 2049354 w 2049354"/>
              <a:gd name="connsiteY4" fmla="*/ 0 h 2217024"/>
              <a:gd name="connsiteX5" fmla="*/ 1671331 w 2049354"/>
              <a:gd name="connsiteY5" fmla="*/ 19700 h 2217024"/>
              <a:gd name="connsiteX6" fmla="*/ 1401824 w 2049354"/>
              <a:gd name="connsiteY6" fmla="*/ 67826 h 2217024"/>
              <a:gd name="connsiteX7" fmla="*/ 1199693 w 2049354"/>
              <a:gd name="connsiteY7" fmla="*/ 125578 h 2217024"/>
              <a:gd name="connsiteX8" fmla="*/ 987937 w 2049354"/>
              <a:gd name="connsiteY8" fmla="*/ 202580 h 2217024"/>
              <a:gd name="connsiteX9" fmla="*/ 737680 w 2049354"/>
              <a:gd name="connsiteY9" fmla="*/ 308458 h 2217024"/>
              <a:gd name="connsiteX10" fmla="*/ 468173 w 2049354"/>
              <a:gd name="connsiteY10" fmla="*/ 462462 h 2217024"/>
              <a:gd name="connsiteX11" fmla="*/ 262876 w 2049354"/>
              <a:gd name="connsiteY11" fmla="*/ 594036 h 2217024"/>
              <a:gd name="connsiteX12" fmla="*/ 122640 w 2049354"/>
              <a:gd name="connsiteY12" fmla="*/ 684799 h 2217024"/>
              <a:gd name="connsiteX13" fmla="*/ 0 w 2049354"/>
              <a:gd name="connsiteY13" fmla="*/ 798572 h 2217024"/>
              <a:gd name="connsiteX0" fmla="*/ 0 w 2049354"/>
              <a:gd name="connsiteY0" fmla="*/ 798572 h 2217024"/>
              <a:gd name="connsiteX1" fmla="*/ 1485226 w 2049354"/>
              <a:gd name="connsiteY1" fmla="*/ 2217024 h 2217024"/>
              <a:gd name="connsiteX2" fmla="*/ 1744776 w 2049354"/>
              <a:gd name="connsiteY2" fmla="*/ 2080990 h 2217024"/>
              <a:gd name="connsiteX3" fmla="*/ 1992060 w 2049354"/>
              <a:gd name="connsiteY3" fmla="*/ 2041657 h 2217024"/>
              <a:gd name="connsiteX4" fmla="*/ 2049354 w 2049354"/>
              <a:gd name="connsiteY4" fmla="*/ 0 h 2217024"/>
              <a:gd name="connsiteX5" fmla="*/ 1671331 w 2049354"/>
              <a:gd name="connsiteY5" fmla="*/ 19700 h 2217024"/>
              <a:gd name="connsiteX6" fmla="*/ 1401824 w 2049354"/>
              <a:gd name="connsiteY6" fmla="*/ 67826 h 2217024"/>
              <a:gd name="connsiteX7" fmla="*/ 1199693 w 2049354"/>
              <a:gd name="connsiteY7" fmla="*/ 125578 h 2217024"/>
              <a:gd name="connsiteX8" fmla="*/ 987937 w 2049354"/>
              <a:gd name="connsiteY8" fmla="*/ 202580 h 2217024"/>
              <a:gd name="connsiteX9" fmla="*/ 737680 w 2049354"/>
              <a:gd name="connsiteY9" fmla="*/ 308458 h 2217024"/>
              <a:gd name="connsiteX10" fmla="*/ 468173 w 2049354"/>
              <a:gd name="connsiteY10" fmla="*/ 462462 h 2217024"/>
              <a:gd name="connsiteX11" fmla="*/ 262876 w 2049354"/>
              <a:gd name="connsiteY11" fmla="*/ 594036 h 2217024"/>
              <a:gd name="connsiteX12" fmla="*/ 122640 w 2049354"/>
              <a:gd name="connsiteY12" fmla="*/ 684799 h 2217024"/>
              <a:gd name="connsiteX13" fmla="*/ 0 w 2049354"/>
              <a:gd name="connsiteY13" fmla="*/ 798572 h 2217024"/>
              <a:gd name="connsiteX0" fmla="*/ 0 w 2049354"/>
              <a:gd name="connsiteY0" fmla="*/ 798572 h 2225911"/>
              <a:gd name="connsiteX1" fmla="*/ 1479475 w 2049354"/>
              <a:gd name="connsiteY1" fmla="*/ 2225911 h 2225911"/>
              <a:gd name="connsiteX2" fmla="*/ 1744776 w 2049354"/>
              <a:gd name="connsiteY2" fmla="*/ 2080990 h 2225911"/>
              <a:gd name="connsiteX3" fmla="*/ 1992060 w 2049354"/>
              <a:gd name="connsiteY3" fmla="*/ 2041657 h 2225911"/>
              <a:gd name="connsiteX4" fmla="*/ 2049354 w 2049354"/>
              <a:gd name="connsiteY4" fmla="*/ 0 h 2225911"/>
              <a:gd name="connsiteX5" fmla="*/ 1671331 w 2049354"/>
              <a:gd name="connsiteY5" fmla="*/ 19700 h 2225911"/>
              <a:gd name="connsiteX6" fmla="*/ 1401824 w 2049354"/>
              <a:gd name="connsiteY6" fmla="*/ 67826 h 2225911"/>
              <a:gd name="connsiteX7" fmla="*/ 1199693 w 2049354"/>
              <a:gd name="connsiteY7" fmla="*/ 125578 h 2225911"/>
              <a:gd name="connsiteX8" fmla="*/ 987937 w 2049354"/>
              <a:gd name="connsiteY8" fmla="*/ 202580 h 2225911"/>
              <a:gd name="connsiteX9" fmla="*/ 737680 w 2049354"/>
              <a:gd name="connsiteY9" fmla="*/ 308458 h 2225911"/>
              <a:gd name="connsiteX10" fmla="*/ 468173 w 2049354"/>
              <a:gd name="connsiteY10" fmla="*/ 462462 h 2225911"/>
              <a:gd name="connsiteX11" fmla="*/ 262876 w 2049354"/>
              <a:gd name="connsiteY11" fmla="*/ 594036 h 2225911"/>
              <a:gd name="connsiteX12" fmla="*/ 122640 w 2049354"/>
              <a:gd name="connsiteY12" fmla="*/ 684799 h 2225911"/>
              <a:gd name="connsiteX13" fmla="*/ 0 w 2049354"/>
              <a:gd name="connsiteY13" fmla="*/ 798572 h 2225911"/>
              <a:gd name="connsiteX0" fmla="*/ 0 w 1969637"/>
              <a:gd name="connsiteY0" fmla="*/ 816132 h 2225911"/>
              <a:gd name="connsiteX1" fmla="*/ 1399758 w 1969637"/>
              <a:gd name="connsiteY1" fmla="*/ 2225911 h 2225911"/>
              <a:gd name="connsiteX2" fmla="*/ 1665059 w 1969637"/>
              <a:gd name="connsiteY2" fmla="*/ 2080990 h 2225911"/>
              <a:gd name="connsiteX3" fmla="*/ 1912343 w 1969637"/>
              <a:gd name="connsiteY3" fmla="*/ 2041657 h 2225911"/>
              <a:gd name="connsiteX4" fmla="*/ 1969637 w 1969637"/>
              <a:gd name="connsiteY4" fmla="*/ 0 h 2225911"/>
              <a:gd name="connsiteX5" fmla="*/ 1591614 w 1969637"/>
              <a:gd name="connsiteY5" fmla="*/ 19700 h 2225911"/>
              <a:gd name="connsiteX6" fmla="*/ 1322107 w 1969637"/>
              <a:gd name="connsiteY6" fmla="*/ 67826 h 2225911"/>
              <a:gd name="connsiteX7" fmla="*/ 1119976 w 1969637"/>
              <a:gd name="connsiteY7" fmla="*/ 125578 h 2225911"/>
              <a:gd name="connsiteX8" fmla="*/ 908220 w 1969637"/>
              <a:gd name="connsiteY8" fmla="*/ 202580 h 2225911"/>
              <a:gd name="connsiteX9" fmla="*/ 657963 w 1969637"/>
              <a:gd name="connsiteY9" fmla="*/ 308458 h 2225911"/>
              <a:gd name="connsiteX10" fmla="*/ 388456 w 1969637"/>
              <a:gd name="connsiteY10" fmla="*/ 462462 h 2225911"/>
              <a:gd name="connsiteX11" fmla="*/ 183159 w 1969637"/>
              <a:gd name="connsiteY11" fmla="*/ 594036 h 2225911"/>
              <a:gd name="connsiteX12" fmla="*/ 42923 w 1969637"/>
              <a:gd name="connsiteY12" fmla="*/ 684799 h 2225911"/>
              <a:gd name="connsiteX13" fmla="*/ 0 w 1969637"/>
              <a:gd name="connsiteY13" fmla="*/ 816132 h 2225911"/>
              <a:gd name="connsiteX0" fmla="*/ 0 w 1977214"/>
              <a:gd name="connsiteY0" fmla="*/ 823192 h 2225911"/>
              <a:gd name="connsiteX1" fmla="*/ 1407335 w 1977214"/>
              <a:gd name="connsiteY1" fmla="*/ 2225911 h 2225911"/>
              <a:gd name="connsiteX2" fmla="*/ 1672636 w 1977214"/>
              <a:gd name="connsiteY2" fmla="*/ 2080990 h 2225911"/>
              <a:gd name="connsiteX3" fmla="*/ 1919920 w 1977214"/>
              <a:gd name="connsiteY3" fmla="*/ 2041657 h 2225911"/>
              <a:gd name="connsiteX4" fmla="*/ 1977214 w 1977214"/>
              <a:gd name="connsiteY4" fmla="*/ 0 h 2225911"/>
              <a:gd name="connsiteX5" fmla="*/ 1599191 w 1977214"/>
              <a:gd name="connsiteY5" fmla="*/ 19700 h 2225911"/>
              <a:gd name="connsiteX6" fmla="*/ 1329684 w 1977214"/>
              <a:gd name="connsiteY6" fmla="*/ 67826 h 2225911"/>
              <a:gd name="connsiteX7" fmla="*/ 1127553 w 1977214"/>
              <a:gd name="connsiteY7" fmla="*/ 125578 h 2225911"/>
              <a:gd name="connsiteX8" fmla="*/ 915797 w 1977214"/>
              <a:gd name="connsiteY8" fmla="*/ 202580 h 2225911"/>
              <a:gd name="connsiteX9" fmla="*/ 665540 w 1977214"/>
              <a:gd name="connsiteY9" fmla="*/ 308458 h 2225911"/>
              <a:gd name="connsiteX10" fmla="*/ 396033 w 1977214"/>
              <a:gd name="connsiteY10" fmla="*/ 462462 h 2225911"/>
              <a:gd name="connsiteX11" fmla="*/ 190736 w 1977214"/>
              <a:gd name="connsiteY11" fmla="*/ 594036 h 2225911"/>
              <a:gd name="connsiteX12" fmla="*/ 50500 w 1977214"/>
              <a:gd name="connsiteY12" fmla="*/ 684799 h 2225911"/>
              <a:gd name="connsiteX13" fmla="*/ 0 w 1977214"/>
              <a:gd name="connsiteY13" fmla="*/ 823192 h 2225911"/>
              <a:gd name="connsiteX0" fmla="*/ 0 w 1969704"/>
              <a:gd name="connsiteY0" fmla="*/ 819726 h 2225911"/>
              <a:gd name="connsiteX1" fmla="*/ 1399825 w 1969704"/>
              <a:gd name="connsiteY1" fmla="*/ 2225911 h 2225911"/>
              <a:gd name="connsiteX2" fmla="*/ 1665126 w 1969704"/>
              <a:gd name="connsiteY2" fmla="*/ 2080990 h 2225911"/>
              <a:gd name="connsiteX3" fmla="*/ 1912410 w 1969704"/>
              <a:gd name="connsiteY3" fmla="*/ 2041657 h 2225911"/>
              <a:gd name="connsiteX4" fmla="*/ 1969704 w 1969704"/>
              <a:gd name="connsiteY4" fmla="*/ 0 h 2225911"/>
              <a:gd name="connsiteX5" fmla="*/ 1591681 w 1969704"/>
              <a:gd name="connsiteY5" fmla="*/ 19700 h 2225911"/>
              <a:gd name="connsiteX6" fmla="*/ 1322174 w 1969704"/>
              <a:gd name="connsiteY6" fmla="*/ 67826 h 2225911"/>
              <a:gd name="connsiteX7" fmla="*/ 1120043 w 1969704"/>
              <a:gd name="connsiteY7" fmla="*/ 125578 h 2225911"/>
              <a:gd name="connsiteX8" fmla="*/ 908287 w 1969704"/>
              <a:gd name="connsiteY8" fmla="*/ 202580 h 2225911"/>
              <a:gd name="connsiteX9" fmla="*/ 658030 w 1969704"/>
              <a:gd name="connsiteY9" fmla="*/ 308458 h 2225911"/>
              <a:gd name="connsiteX10" fmla="*/ 388523 w 1969704"/>
              <a:gd name="connsiteY10" fmla="*/ 462462 h 2225911"/>
              <a:gd name="connsiteX11" fmla="*/ 183226 w 1969704"/>
              <a:gd name="connsiteY11" fmla="*/ 594036 h 2225911"/>
              <a:gd name="connsiteX12" fmla="*/ 42990 w 1969704"/>
              <a:gd name="connsiteY12" fmla="*/ 684799 h 2225911"/>
              <a:gd name="connsiteX13" fmla="*/ 0 w 1969704"/>
              <a:gd name="connsiteY13" fmla="*/ 819726 h 2225911"/>
              <a:gd name="connsiteX0" fmla="*/ 0 w 1969704"/>
              <a:gd name="connsiteY0" fmla="*/ 819726 h 2225911"/>
              <a:gd name="connsiteX1" fmla="*/ 1399825 w 1969704"/>
              <a:gd name="connsiteY1" fmla="*/ 2225911 h 2225911"/>
              <a:gd name="connsiteX2" fmla="*/ 1665126 w 1969704"/>
              <a:gd name="connsiteY2" fmla="*/ 2080990 h 2225911"/>
              <a:gd name="connsiteX3" fmla="*/ 1912410 w 1969704"/>
              <a:gd name="connsiteY3" fmla="*/ 2041657 h 2225911"/>
              <a:gd name="connsiteX4" fmla="*/ 1969704 w 1969704"/>
              <a:gd name="connsiteY4" fmla="*/ 0 h 2225911"/>
              <a:gd name="connsiteX5" fmla="*/ 1591681 w 1969704"/>
              <a:gd name="connsiteY5" fmla="*/ 19700 h 2225911"/>
              <a:gd name="connsiteX6" fmla="*/ 1322174 w 1969704"/>
              <a:gd name="connsiteY6" fmla="*/ 67826 h 2225911"/>
              <a:gd name="connsiteX7" fmla="*/ 1120043 w 1969704"/>
              <a:gd name="connsiteY7" fmla="*/ 125578 h 2225911"/>
              <a:gd name="connsiteX8" fmla="*/ 908287 w 1969704"/>
              <a:gd name="connsiteY8" fmla="*/ 202580 h 2225911"/>
              <a:gd name="connsiteX9" fmla="*/ 658030 w 1969704"/>
              <a:gd name="connsiteY9" fmla="*/ 308458 h 2225911"/>
              <a:gd name="connsiteX10" fmla="*/ 388523 w 1969704"/>
              <a:gd name="connsiteY10" fmla="*/ 462462 h 2225911"/>
              <a:gd name="connsiteX11" fmla="*/ 183226 w 1969704"/>
              <a:gd name="connsiteY11" fmla="*/ 594036 h 2225911"/>
              <a:gd name="connsiteX12" fmla="*/ 139220 w 1969704"/>
              <a:gd name="connsiteY12" fmla="*/ 715227 h 2225911"/>
              <a:gd name="connsiteX13" fmla="*/ 0 w 1969704"/>
              <a:gd name="connsiteY13" fmla="*/ 819726 h 2225911"/>
              <a:gd name="connsiteX0" fmla="*/ 0 w 1969704"/>
              <a:gd name="connsiteY0" fmla="*/ 819726 h 2225911"/>
              <a:gd name="connsiteX1" fmla="*/ 1399825 w 1969704"/>
              <a:gd name="connsiteY1" fmla="*/ 2225911 h 2225911"/>
              <a:gd name="connsiteX2" fmla="*/ 1665126 w 1969704"/>
              <a:gd name="connsiteY2" fmla="*/ 2080990 h 2225911"/>
              <a:gd name="connsiteX3" fmla="*/ 1912410 w 1969704"/>
              <a:gd name="connsiteY3" fmla="*/ 2041657 h 2225911"/>
              <a:gd name="connsiteX4" fmla="*/ 1969704 w 1969704"/>
              <a:gd name="connsiteY4" fmla="*/ 0 h 2225911"/>
              <a:gd name="connsiteX5" fmla="*/ 1591681 w 1969704"/>
              <a:gd name="connsiteY5" fmla="*/ 19700 h 2225911"/>
              <a:gd name="connsiteX6" fmla="*/ 1322174 w 1969704"/>
              <a:gd name="connsiteY6" fmla="*/ 67826 h 2225911"/>
              <a:gd name="connsiteX7" fmla="*/ 1120043 w 1969704"/>
              <a:gd name="connsiteY7" fmla="*/ 125578 h 2225911"/>
              <a:gd name="connsiteX8" fmla="*/ 908287 w 1969704"/>
              <a:gd name="connsiteY8" fmla="*/ 202580 h 2225911"/>
              <a:gd name="connsiteX9" fmla="*/ 658030 w 1969704"/>
              <a:gd name="connsiteY9" fmla="*/ 308458 h 2225911"/>
              <a:gd name="connsiteX10" fmla="*/ 388523 w 1969704"/>
              <a:gd name="connsiteY10" fmla="*/ 462462 h 2225911"/>
              <a:gd name="connsiteX11" fmla="*/ 183226 w 1969704"/>
              <a:gd name="connsiteY11" fmla="*/ 594036 h 2225911"/>
              <a:gd name="connsiteX12" fmla="*/ 133737 w 1969704"/>
              <a:gd name="connsiteY12" fmla="*/ 709739 h 2225911"/>
              <a:gd name="connsiteX13" fmla="*/ 0 w 1969704"/>
              <a:gd name="connsiteY13" fmla="*/ 819726 h 2225911"/>
              <a:gd name="connsiteX0" fmla="*/ 0 w 1969704"/>
              <a:gd name="connsiteY0" fmla="*/ 819726 h 2225911"/>
              <a:gd name="connsiteX1" fmla="*/ 1399825 w 1969704"/>
              <a:gd name="connsiteY1" fmla="*/ 2225911 h 2225911"/>
              <a:gd name="connsiteX2" fmla="*/ 1665126 w 1969704"/>
              <a:gd name="connsiteY2" fmla="*/ 2080990 h 2225911"/>
              <a:gd name="connsiteX3" fmla="*/ 1912410 w 1969704"/>
              <a:gd name="connsiteY3" fmla="*/ 2041657 h 2225911"/>
              <a:gd name="connsiteX4" fmla="*/ 1969704 w 1969704"/>
              <a:gd name="connsiteY4" fmla="*/ 0 h 2225911"/>
              <a:gd name="connsiteX5" fmla="*/ 1591681 w 1969704"/>
              <a:gd name="connsiteY5" fmla="*/ 19700 h 2225911"/>
              <a:gd name="connsiteX6" fmla="*/ 1322174 w 1969704"/>
              <a:gd name="connsiteY6" fmla="*/ 67826 h 2225911"/>
              <a:gd name="connsiteX7" fmla="*/ 1120043 w 1969704"/>
              <a:gd name="connsiteY7" fmla="*/ 125578 h 2225911"/>
              <a:gd name="connsiteX8" fmla="*/ 908287 w 1969704"/>
              <a:gd name="connsiteY8" fmla="*/ 202580 h 2225911"/>
              <a:gd name="connsiteX9" fmla="*/ 658030 w 1969704"/>
              <a:gd name="connsiteY9" fmla="*/ 308458 h 2225911"/>
              <a:gd name="connsiteX10" fmla="*/ 388523 w 1969704"/>
              <a:gd name="connsiteY10" fmla="*/ 462462 h 2225911"/>
              <a:gd name="connsiteX11" fmla="*/ 246028 w 1969704"/>
              <a:gd name="connsiteY11" fmla="*/ 620290 h 2225911"/>
              <a:gd name="connsiteX12" fmla="*/ 133737 w 1969704"/>
              <a:gd name="connsiteY12" fmla="*/ 709739 h 2225911"/>
              <a:gd name="connsiteX13" fmla="*/ 0 w 1969704"/>
              <a:gd name="connsiteY13" fmla="*/ 819726 h 2225911"/>
              <a:gd name="connsiteX0" fmla="*/ 0 w 1969704"/>
              <a:gd name="connsiteY0" fmla="*/ 819726 h 2225911"/>
              <a:gd name="connsiteX1" fmla="*/ 1399825 w 1969704"/>
              <a:gd name="connsiteY1" fmla="*/ 2225911 h 2225911"/>
              <a:gd name="connsiteX2" fmla="*/ 1665126 w 1969704"/>
              <a:gd name="connsiteY2" fmla="*/ 2080990 h 2225911"/>
              <a:gd name="connsiteX3" fmla="*/ 1912410 w 1969704"/>
              <a:gd name="connsiteY3" fmla="*/ 2041657 h 2225911"/>
              <a:gd name="connsiteX4" fmla="*/ 1969704 w 1969704"/>
              <a:gd name="connsiteY4" fmla="*/ 0 h 2225911"/>
              <a:gd name="connsiteX5" fmla="*/ 1591681 w 1969704"/>
              <a:gd name="connsiteY5" fmla="*/ 19700 h 2225911"/>
              <a:gd name="connsiteX6" fmla="*/ 1322174 w 1969704"/>
              <a:gd name="connsiteY6" fmla="*/ 67826 h 2225911"/>
              <a:gd name="connsiteX7" fmla="*/ 1120043 w 1969704"/>
              <a:gd name="connsiteY7" fmla="*/ 125578 h 2225911"/>
              <a:gd name="connsiteX8" fmla="*/ 908287 w 1969704"/>
              <a:gd name="connsiteY8" fmla="*/ 202580 h 2225911"/>
              <a:gd name="connsiteX9" fmla="*/ 658030 w 1969704"/>
              <a:gd name="connsiteY9" fmla="*/ 308458 h 2225911"/>
              <a:gd name="connsiteX10" fmla="*/ 432582 w 1969704"/>
              <a:gd name="connsiteY10" fmla="*/ 495584 h 2225911"/>
              <a:gd name="connsiteX11" fmla="*/ 246028 w 1969704"/>
              <a:gd name="connsiteY11" fmla="*/ 620290 h 2225911"/>
              <a:gd name="connsiteX12" fmla="*/ 133737 w 1969704"/>
              <a:gd name="connsiteY12" fmla="*/ 709739 h 2225911"/>
              <a:gd name="connsiteX13" fmla="*/ 0 w 1969704"/>
              <a:gd name="connsiteY13" fmla="*/ 819726 h 2225911"/>
              <a:gd name="connsiteX0" fmla="*/ 0 w 1969704"/>
              <a:gd name="connsiteY0" fmla="*/ 819726 h 2225911"/>
              <a:gd name="connsiteX1" fmla="*/ 1399825 w 1969704"/>
              <a:gd name="connsiteY1" fmla="*/ 2225911 h 2225911"/>
              <a:gd name="connsiteX2" fmla="*/ 1665126 w 1969704"/>
              <a:gd name="connsiteY2" fmla="*/ 2080990 h 2225911"/>
              <a:gd name="connsiteX3" fmla="*/ 1912410 w 1969704"/>
              <a:gd name="connsiteY3" fmla="*/ 2041657 h 2225911"/>
              <a:gd name="connsiteX4" fmla="*/ 1969704 w 1969704"/>
              <a:gd name="connsiteY4" fmla="*/ 0 h 2225911"/>
              <a:gd name="connsiteX5" fmla="*/ 1591681 w 1969704"/>
              <a:gd name="connsiteY5" fmla="*/ 19700 h 2225911"/>
              <a:gd name="connsiteX6" fmla="*/ 1322174 w 1969704"/>
              <a:gd name="connsiteY6" fmla="*/ 67826 h 2225911"/>
              <a:gd name="connsiteX7" fmla="*/ 1120043 w 1969704"/>
              <a:gd name="connsiteY7" fmla="*/ 125578 h 2225911"/>
              <a:gd name="connsiteX8" fmla="*/ 908287 w 1969704"/>
              <a:gd name="connsiteY8" fmla="*/ 202580 h 2225911"/>
              <a:gd name="connsiteX9" fmla="*/ 685173 w 1969704"/>
              <a:gd name="connsiteY9" fmla="*/ 350273 h 2225911"/>
              <a:gd name="connsiteX10" fmla="*/ 432582 w 1969704"/>
              <a:gd name="connsiteY10" fmla="*/ 495584 h 2225911"/>
              <a:gd name="connsiteX11" fmla="*/ 246028 w 1969704"/>
              <a:gd name="connsiteY11" fmla="*/ 620290 h 2225911"/>
              <a:gd name="connsiteX12" fmla="*/ 133737 w 1969704"/>
              <a:gd name="connsiteY12" fmla="*/ 709739 h 2225911"/>
              <a:gd name="connsiteX13" fmla="*/ 0 w 1969704"/>
              <a:gd name="connsiteY13" fmla="*/ 819726 h 2225911"/>
              <a:gd name="connsiteX0" fmla="*/ 0 w 1969704"/>
              <a:gd name="connsiteY0" fmla="*/ 819726 h 2225911"/>
              <a:gd name="connsiteX1" fmla="*/ 1399825 w 1969704"/>
              <a:gd name="connsiteY1" fmla="*/ 2225911 h 2225911"/>
              <a:gd name="connsiteX2" fmla="*/ 1665126 w 1969704"/>
              <a:gd name="connsiteY2" fmla="*/ 2080990 h 2225911"/>
              <a:gd name="connsiteX3" fmla="*/ 1912410 w 1969704"/>
              <a:gd name="connsiteY3" fmla="*/ 2041657 h 2225911"/>
              <a:gd name="connsiteX4" fmla="*/ 1969704 w 1969704"/>
              <a:gd name="connsiteY4" fmla="*/ 0 h 2225911"/>
              <a:gd name="connsiteX5" fmla="*/ 1591681 w 1969704"/>
              <a:gd name="connsiteY5" fmla="*/ 19700 h 2225911"/>
              <a:gd name="connsiteX6" fmla="*/ 1322174 w 1969704"/>
              <a:gd name="connsiteY6" fmla="*/ 67826 h 2225911"/>
              <a:gd name="connsiteX7" fmla="*/ 1120043 w 1969704"/>
              <a:gd name="connsiteY7" fmla="*/ 125578 h 2225911"/>
              <a:gd name="connsiteX8" fmla="*/ 926295 w 1969704"/>
              <a:gd name="connsiteY8" fmla="*/ 235249 h 2225911"/>
              <a:gd name="connsiteX9" fmla="*/ 685173 w 1969704"/>
              <a:gd name="connsiteY9" fmla="*/ 350273 h 2225911"/>
              <a:gd name="connsiteX10" fmla="*/ 432582 w 1969704"/>
              <a:gd name="connsiteY10" fmla="*/ 495584 h 2225911"/>
              <a:gd name="connsiteX11" fmla="*/ 246028 w 1969704"/>
              <a:gd name="connsiteY11" fmla="*/ 620290 h 2225911"/>
              <a:gd name="connsiteX12" fmla="*/ 133737 w 1969704"/>
              <a:gd name="connsiteY12" fmla="*/ 709739 h 2225911"/>
              <a:gd name="connsiteX13" fmla="*/ 0 w 1969704"/>
              <a:gd name="connsiteY13" fmla="*/ 819726 h 2225911"/>
              <a:gd name="connsiteX0" fmla="*/ 0 w 1969704"/>
              <a:gd name="connsiteY0" fmla="*/ 819726 h 2225911"/>
              <a:gd name="connsiteX1" fmla="*/ 1399825 w 1969704"/>
              <a:gd name="connsiteY1" fmla="*/ 2225911 h 2225911"/>
              <a:gd name="connsiteX2" fmla="*/ 1665126 w 1969704"/>
              <a:gd name="connsiteY2" fmla="*/ 2080990 h 2225911"/>
              <a:gd name="connsiteX3" fmla="*/ 1912410 w 1969704"/>
              <a:gd name="connsiteY3" fmla="*/ 2041657 h 2225911"/>
              <a:gd name="connsiteX4" fmla="*/ 1969704 w 1969704"/>
              <a:gd name="connsiteY4" fmla="*/ 0 h 2225911"/>
              <a:gd name="connsiteX5" fmla="*/ 1591681 w 1969704"/>
              <a:gd name="connsiteY5" fmla="*/ 19700 h 2225911"/>
              <a:gd name="connsiteX6" fmla="*/ 1322174 w 1969704"/>
              <a:gd name="connsiteY6" fmla="*/ 67826 h 2225911"/>
              <a:gd name="connsiteX7" fmla="*/ 1143866 w 1969704"/>
              <a:gd name="connsiteY7" fmla="*/ 145765 h 2225911"/>
              <a:gd name="connsiteX8" fmla="*/ 926295 w 1969704"/>
              <a:gd name="connsiteY8" fmla="*/ 235249 h 2225911"/>
              <a:gd name="connsiteX9" fmla="*/ 685173 w 1969704"/>
              <a:gd name="connsiteY9" fmla="*/ 350273 h 2225911"/>
              <a:gd name="connsiteX10" fmla="*/ 432582 w 1969704"/>
              <a:gd name="connsiteY10" fmla="*/ 495584 h 2225911"/>
              <a:gd name="connsiteX11" fmla="*/ 246028 w 1969704"/>
              <a:gd name="connsiteY11" fmla="*/ 620290 h 2225911"/>
              <a:gd name="connsiteX12" fmla="*/ 133737 w 1969704"/>
              <a:gd name="connsiteY12" fmla="*/ 709739 h 2225911"/>
              <a:gd name="connsiteX13" fmla="*/ 0 w 1969704"/>
              <a:gd name="connsiteY13" fmla="*/ 819726 h 2225911"/>
              <a:gd name="connsiteX0" fmla="*/ 0 w 1969704"/>
              <a:gd name="connsiteY0" fmla="*/ 819726 h 2225911"/>
              <a:gd name="connsiteX1" fmla="*/ 1399825 w 1969704"/>
              <a:gd name="connsiteY1" fmla="*/ 2225911 h 2225911"/>
              <a:gd name="connsiteX2" fmla="*/ 1665126 w 1969704"/>
              <a:gd name="connsiteY2" fmla="*/ 2080990 h 2225911"/>
              <a:gd name="connsiteX3" fmla="*/ 1912410 w 1969704"/>
              <a:gd name="connsiteY3" fmla="*/ 2041657 h 2225911"/>
              <a:gd name="connsiteX4" fmla="*/ 1969704 w 1969704"/>
              <a:gd name="connsiteY4" fmla="*/ 0 h 2225911"/>
              <a:gd name="connsiteX5" fmla="*/ 1591681 w 1969704"/>
              <a:gd name="connsiteY5" fmla="*/ 19700 h 2225911"/>
              <a:gd name="connsiteX6" fmla="*/ 1364674 w 1969704"/>
              <a:gd name="connsiteY6" fmla="*/ 84740 h 2225911"/>
              <a:gd name="connsiteX7" fmla="*/ 1143866 w 1969704"/>
              <a:gd name="connsiteY7" fmla="*/ 145765 h 2225911"/>
              <a:gd name="connsiteX8" fmla="*/ 926295 w 1969704"/>
              <a:gd name="connsiteY8" fmla="*/ 235249 h 2225911"/>
              <a:gd name="connsiteX9" fmla="*/ 685173 w 1969704"/>
              <a:gd name="connsiteY9" fmla="*/ 350273 h 2225911"/>
              <a:gd name="connsiteX10" fmla="*/ 432582 w 1969704"/>
              <a:gd name="connsiteY10" fmla="*/ 495584 h 2225911"/>
              <a:gd name="connsiteX11" fmla="*/ 246028 w 1969704"/>
              <a:gd name="connsiteY11" fmla="*/ 620290 h 2225911"/>
              <a:gd name="connsiteX12" fmla="*/ 133737 w 1969704"/>
              <a:gd name="connsiteY12" fmla="*/ 709739 h 2225911"/>
              <a:gd name="connsiteX13" fmla="*/ 0 w 1969704"/>
              <a:gd name="connsiteY13" fmla="*/ 819726 h 2225911"/>
              <a:gd name="connsiteX0" fmla="*/ 0 w 1969704"/>
              <a:gd name="connsiteY0" fmla="*/ 819726 h 2225911"/>
              <a:gd name="connsiteX1" fmla="*/ 1399825 w 1969704"/>
              <a:gd name="connsiteY1" fmla="*/ 2225911 h 2225911"/>
              <a:gd name="connsiteX2" fmla="*/ 1665126 w 1969704"/>
              <a:gd name="connsiteY2" fmla="*/ 2080990 h 2225911"/>
              <a:gd name="connsiteX3" fmla="*/ 1912410 w 1969704"/>
              <a:gd name="connsiteY3" fmla="*/ 2041657 h 2225911"/>
              <a:gd name="connsiteX4" fmla="*/ 1969704 w 1969704"/>
              <a:gd name="connsiteY4" fmla="*/ 0 h 2225911"/>
              <a:gd name="connsiteX5" fmla="*/ 1624575 w 1969704"/>
              <a:gd name="connsiteY5" fmla="*/ 52627 h 2225911"/>
              <a:gd name="connsiteX6" fmla="*/ 1364674 w 1969704"/>
              <a:gd name="connsiteY6" fmla="*/ 84740 h 2225911"/>
              <a:gd name="connsiteX7" fmla="*/ 1143866 w 1969704"/>
              <a:gd name="connsiteY7" fmla="*/ 145765 h 2225911"/>
              <a:gd name="connsiteX8" fmla="*/ 926295 w 1969704"/>
              <a:gd name="connsiteY8" fmla="*/ 235249 h 2225911"/>
              <a:gd name="connsiteX9" fmla="*/ 685173 w 1969704"/>
              <a:gd name="connsiteY9" fmla="*/ 350273 h 2225911"/>
              <a:gd name="connsiteX10" fmla="*/ 432582 w 1969704"/>
              <a:gd name="connsiteY10" fmla="*/ 495584 h 2225911"/>
              <a:gd name="connsiteX11" fmla="*/ 246028 w 1969704"/>
              <a:gd name="connsiteY11" fmla="*/ 620290 h 2225911"/>
              <a:gd name="connsiteX12" fmla="*/ 133737 w 1969704"/>
              <a:gd name="connsiteY12" fmla="*/ 709739 h 2225911"/>
              <a:gd name="connsiteX13" fmla="*/ 0 w 1969704"/>
              <a:gd name="connsiteY13" fmla="*/ 819726 h 2225911"/>
              <a:gd name="connsiteX0" fmla="*/ 0 w 1968369"/>
              <a:gd name="connsiteY0" fmla="*/ 767099 h 2173284"/>
              <a:gd name="connsiteX1" fmla="*/ 1399825 w 1968369"/>
              <a:gd name="connsiteY1" fmla="*/ 2173284 h 2173284"/>
              <a:gd name="connsiteX2" fmla="*/ 1665126 w 1968369"/>
              <a:gd name="connsiteY2" fmla="*/ 2028363 h 2173284"/>
              <a:gd name="connsiteX3" fmla="*/ 1912410 w 1968369"/>
              <a:gd name="connsiteY3" fmla="*/ 1989030 h 2173284"/>
              <a:gd name="connsiteX4" fmla="*/ 1968369 w 1968369"/>
              <a:gd name="connsiteY4" fmla="*/ 19255 h 2173284"/>
              <a:gd name="connsiteX5" fmla="*/ 1624575 w 1968369"/>
              <a:gd name="connsiteY5" fmla="*/ 0 h 2173284"/>
              <a:gd name="connsiteX6" fmla="*/ 1364674 w 1968369"/>
              <a:gd name="connsiteY6" fmla="*/ 32113 h 2173284"/>
              <a:gd name="connsiteX7" fmla="*/ 1143866 w 1968369"/>
              <a:gd name="connsiteY7" fmla="*/ 93138 h 2173284"/>
              <a:gd name="connsiteX8" fmla="*/ 926295 w 1968369"/>
              <a:gd name="connsiteY8" fmla="*/ 182622 h 2173284"/>
              <a:gd name="connsiteX9" fmla="*/ 685173 w 1968369"/>
              <a:gd name="connsiteY9" fmla="*/ 297646 h 2173284"/>
              <a:gd name="connsiteX10" fmla="*/ 432582 w 1968369"/>
              <a:gd name="connsiteY10" fmla="*/ 442957 h 2173284"/>
              <a:gd name="connsiteX11" fmla="*/ 246028 w 1968369"/>
              <a:gd name="connsiteY11" fmla="*/ 567663 h 2173284"/>
              <a:gd name="connsiteX12" fmla="*/ 133737 w 1968369"/>
              <a:gd name="connsiteY12" fmla="*/ 657112 h 2173284"/>
              <a:gd name="connsiteX13" fmla="*/ 0 w 1968369"/>
              <a:gd name="connsiteY13" fmla="*/ 767099 h 2173284"/>
              <a:gd name="connsiteX0" fmla="*/ 0 w 1945772"/>
              <a:gd name="connsiteY0" fmla="*/ 767099 h 2173284"/>
              <a:gd name="connsiteX1" fmla="*/ 1399825 w 1945772"/>
              <a:gd name="connsiteY1" fmla="*/ 2173284 h 2173284"/>
              <a:gd name="connsiteX2" fmla="*/ 1665126 w 1945772"/>
              <a:gd name="connsiteY2" fmla="*/ 2028363 h 2173284"/>
              <a:gd name="connsiteX3" fmla="*/ 1912410 w 1945772"/>
              <a:gd name="connsiteY3" fmla="*/ 1989030 h 2173284"/>
              <a:gd name="connsiteX4" fmla="*/ 1945772 w 1945772"/>
              <a:gd name="connsiteY4" fmla="*/ 33244 h 2173284"/>
              <a:gd name="connsiteX5" fmla="*/ 1624575 w 1945772"/>
              <a:gd name="connsiteY5" fmla="*/ 0 h 2173284"/>
              <a:gd name="connsiteX6" fmla="*/ 1364674 w 1945772"/>
              <a:gd name="connsiteY6" fmla="*/ 32113 h 2173284"/>
              <a:gd name="connsiteX7" fmla="*/ 1143866 w 1945772"/>
              <a:gd name="connsiteY7" fmla="*/ 93138 h 2173284"/>
              <a:gd name="connsiteX8" fmla="*/ 926295 w 1945772"/>
              <a:gd name="connsiteY8" fmla="*/ 182622 h 2173284"/>
              <a:gd name="connsiteX9" fmla="*/ 685173 w 1945772"/>
              <a:gd name="connsiteY9" fmla="*/ 297646 h 2173284"/>
              <a:gd name="connsiteX10" fmla="*/ 432582 w 1945772"/>
              <a:gd name="connsiteY10" fmla="*/ 442957 h 2173284"/>
              <a:gd name="connsiteX11" fmla="*/ 246028 w 1945772"/>
              <a:gd name="connsiteY11" fmla="*/ 567663 h 2173284"/>
              <a:gd name="connsiteX12" fmla="*/ 133737 w 1945772"/>
              <a:gd name="connsiteY12" fmla="*/ 657112 h 2173284"/>
              <a:gd name="connsiteX13" fmla="*/ 0 w 1945772"/>
              <a:gd name="connsiteY13" fmla="*/ 767099 h 2173284"/>
              <a:gd name="connsiteX0" fmla="*/ 0 w 1927031"/>
              <a:gd name="connsiteY0" fmla="*/ 767099 h 2173284"/>
              <a:gd name="connsiteX1" fmla="*/ 1399825 w 1927031"/>
              <a:gd name="connsiteY1" fmla="*/ 2173284 h 2173284"/>
              <a:gd name="connsiteX2" fmla="*/ 1665126 w 1927031"/>
              <a:gd name="connsiteY2" fmla="*/ 2028363 h 2173284"/>
              <a:gd name="connsiteX3" fmla="*/ 1912410 w 1927031"/>
              <a:gd name="connsiteY3" fmla="*/ 1989030 h 2173284"/>
              <a:gd name="connsiteX4" fmla="*/ 1927031 w 1927031"/>
              <a:gd name="connsiteY4" fmla="*/ 40109 h 2173284"/>
              <a:gd name="connsiteX5" fmla="*/ 1624575 w 1927031"/>
              <a:gd name="connsiteY5" fmla="*/ 0 h 2173284"/>
              <a:gd name="connsiteX6" fmla="*/ 1364674 w 1927031"/>
              <a:gd name="connsiteY6" fmla="*/ 32113 h 2173284"/>
              <a:gd name="connsiteX7" fmla="*/ 1143866 w 1927031"/>
              <a:gd name="connsiteY7" fmla="*/ 93138 h 2173284"/>
              <a:gd name="connsiteX8" fmla="*/ 926295 w 1927031"/>
              <a:gd name="connsiteY8" fmla="*/ 182622 h 2173284"/>
              <a:gd name="connsiteX9" fmla="*/ 685173 w 1927031"/>
              <a:gd name="connsiteY9" fmla="*/ 297646 h 2173284"/>
              <a:gd name="connsiteX10" fmla="*/ 432582 w 1927031"/>
              <a:gd name="connsiteY10" fmla="*/ 442957 h 2173284"/>
              <a:gd name="connsiteX11" fmla="*/ 246028 w 1927031"/>
              <a:gd name="connsiteY11" fmla="*/ 567663 h 2173284"/>
              <a:gd name="connsiteX12" fmla="*/ 133737 w 1927031"/>
              <a:gd name="connsiteY12" fmla="*/ 657112 h 2173284"/>
              <a:gd name="connsiteX13" fmla="*/ 0 w 1927031"/>
              <a:gd name="connsiteY13" fmla="*/ 767099 h 2173284"/>
              <a:gd name="connsiteX0" fmla="*/ 0 w 1945639"/>
              <a:gd name="connsiteY0" fmla="*/ 767099 h 2173284"/>
              <a:gd name="connsiteX1" fmla="*/ 1399825 w 1945639"/>
              <a:gd name="connsiteY1" fmla="*/ 2173284 h 2173284"/>
              <a:gd name="connsiteX2" fmla="*/ 1665126 w 1945639"/>
              <a:gd name="connsiteY2" fmla="*/ 2028363 h 2173284"/>
              <a:gd name="connsiteX3" fmla="*/ 1912410 w 1945639"/>
              <a:gd name="connsiteY3" fmla="*/ 1989030 h 2173284"/>
              <a:gd name="connsiteX4" fmla="*/ 1945639 w 1945639"/>
              <a:gd name="connsiteY4" fmla="*/ 40432 h 2173284"/>
              <a:gd name="connsiteX5" fmla="*/ 1624575 w 1945639"/>
              <a:gd name="connsiteY5" fmla="*/ 0 h 2173284"/>
              <a:gd name="connsiteX6" fmla="*/ 1364674 w 1945639"/>
              <a:gd name="connsiteY6" fmla="*/ 32113 h 2173284"/>
              <a:gd name="connsiteX7" fmla="*/ 1143866 w 1945639"/>
              <a:gd name="connsiteY7" fmla="*/ 93138 h 2173284"/>
              <a:gd name="connsiteX8" fmla="*/ 926295 w 1945639"/>
              <a:gd name="connsiteY8" fmla="*/ 182622 h 2173284"/>
              <a:gd name="connsiteX9" fmla="*/ 685173 w 1945639"/>
              <a:gd name="connsiteY9" fmla="*/ 297646 h 2173284"/>
              <a:gd name="connsiteX10" fmla="*/ 432582 w 1945639"/>
              <a:gd name="connsiteY10" fmla="*/ 442957 h 2173284"/>
              <a:gd name="connsiteX11" fmla="*/ 246028 w 1945639"/>
              <a:gd name="connsiteY11" fmla="*/ 567663 h 2173284"/>
              <a:gd name="connsiteX12" fmla="*/ 133737 w 1945639"/>
              <a:gd name="connsiteY12" fmla="*/ 657112 h 2173284"/>
              <a:gd name="connsiteX13" fmla="*/ 0 w 1945639"/>
              <a:gd name="connsiteY13" fmla="*/ 767099 h 2173284"/>
              <a:gd name="connsiteX0" fmla="*/ 0 w 1945639"/>
              <a:gd name="connsiteY0" fmla="*/ 734986 h 2141171"/>
              <a:gd name="connsiteX1" fmla="*/ 1399825 w 1945639"/>
              <a:gd name="connsiteY1" fmla="*/ 2141171 h 2141171"/>
              <a:gd name="connsiteX2" fmla="*/ 1665126 w 1945639"/>
              <a:gd name="connsiteY2" fmla="*/ 1996250 h 2141171"/>
              <a:gd name="connsiteX3" fmla="*/ 1912410 w 1945639"/>
              <a:gd name="connsiteY3" fmla="*/ 1956917 h 2141171"/>
              <a:gd name="connsiteX4" fmla="*/ 1945639 w 1945639"/>
              <a:gd name="connsiteY4" fmla="*/ 8319 h 2141171"/>
              <a:gd name="connsiteX5" fmla="*/ 1620187 w 1945639"/>
              <a:gd name="connsiteY5" fmla="*/ 3764 h 2141171"/>
              <a:gd name="connsiteX6" fmla="*/ 1364674 w 1945639"/>
              <a:gd name="connsiteY6" fmla="*/ 0 h 2141171"/>
              <a:gd name="connsiteX7" fmla="*/ 1143866 w 1945639"/>
              <a:gd name="connsiteY7" fmla="*/ 61025 h 2141171"/>
              <a:gd name="connsiteX8" fmla="*/ 926295 w 1945639"/>
              <a:gd name="connsiteY8" fmla="*/ 150509 h 2141171"/>
              <a:gd name="connsiteX9" fmla="*/ 685173 w 1945639"/>
              <a:gd name="connsiteY9" fmla="*/ 265533 h 2141171"/>
              <a:gd name="connsiteX10" fmla="*/ 432582 w 1945639"/>
              <a:gd name="connsiteY10" fmla="*/ 410844 h 2141171"/>
              <a:gd name="connsiteX11" fmla="*/ 246028 w 1945639"/>
              <a:gd name="connsiteY11" fmla="*/ 535550 h 2141171"/>
              <a:gd name="connsiteX12" fmla="*/ 133737 w 1945639"/>
              <a:gd name="connsiteY12" fmla="*/ 624999 h 2141171"/>
              <a:gd name="connsiteX13" fmla="*/ 0 w 1945639"/>
              <a:gd name="connsiteY13" fmla="*/ 734986 h 2141171"/>
              <a:gd name="connsiteX0" fmla="*/ 0 w 1945639"/>
              <a:gd name="connsiteY0" fmla="*/ 731222 h 2137407"/>
              <a:gd name="connsiteX1" fmla="*/ 1399825 w 1945639"/>
              <a:gd name="connsiteY1" fmla="*/ 2137407 h 2137407"/>
              <a:gd name="connsiteX2" fmla="*/ 1665126 w 1945639"/>
              <a:gd name="connsiteY2" fmla="*/ 1992486 h 2137407"/>
              <a:gd name="connsiteX3" fmla="*/ 1912410 w 1945639"/>
              <a:gd name="connsiteY3" fmla="*/ 1953153 h 2137407"/>
              <a:gd name="connsiteX4" fmla="*/ 1945639 w 1945639"/>
              <a:gd name="connsiteY4" fmla="*/ 4555 h 2137407"/>
              <a:gd name="connsiteX5" fmla="*/ 1620187 w 1945639"/>
              <a:gd name="connsiteY5" fmla="*/ 0 h 2137407"/>
              <a:gd name="connsiteX6" fmla="*/ 1371516 w 1945639"/>
              <a:gd name="connsiteY6" fmla="*/ 28712 h 2137407"/>
              <a:gd name="connsiteX7" fmla="*/ 1143866 w 1945639"/>
              <a:gd name="connsiteY7" fmla="*/ 57261 h 2137407"/>
              <a:gd name="connsiteX8" fmla="*/ 926295 w 1945639"/>
              <a:gd name="connsiteY8" fmla="*/ 146745 h 2137407"/>
              <a:gd name="connsiteX9" fmla="*/ 685173 w 1945639"/>
              <a:gd name="connsiteY9" fmla="*/ 261769 h 2137407"/>
              <a:gd name="connsiteX10" fmla="*/ 432582 w 1945639"/>
              <a:gd name="connsiteY10" fmla="*/ 407080 h 2137407"/>
              <a:gd name="connsiteX11" fmla="*/ 246028 w 1945639"/>
              <a:gd name="connsiteY11" fmla="*/ 531786 h 2137407"/>
              <a:gd name="connsiteX12" fmla="*/ 133737 w 1945639"/>
              <a:gd name="connsiteY12" fmla="*/ 621235 h 2137407"/>
              <a:gd name="connsiteX13" fmla="*/ 0 w 1945639"/>
              <a:gd name="connsiteY13" fmla="*/ 731222 h 2137407"/>
              <a:gd name="connsiteX0" fmla="*/ 0 w 1945639"/>
              <a:gd name="connsiteY0" fmla="*/ 731222 h 2137407"/>
              <a:gd name="connsiteX1" fmla="*/ 1399825 w 1945639"/>
              <a:gd name="connsiteY1" fmla="*/ 2137407 h 2137407"/>
              <a:gd name="connsiteX2" fmla="*/ 1665126 w 1945639"/>
              <a:gd name="connsiteY2" fmla="*/ 1992486 h 2137407"/>
              <a:gd name="connsiteX3" fmla="*/ 1912410 w 1945639"/>
              <a:gd name="connsiteY3" fmla="*/ 1953153 h 2137407"/>
              <a:gd name="connsiteX4" fmla="*/ 1945639 w 1945639"/>
              <a:gd name="connsiteY4" fmla="*/ 4555 h 2137407"/>
              <a:gd name="connsiteX5" fmla="*/ 1620187 w 1945639"/>
              <a:gd name="connsiteY5" fmla="*/ 0 h 2137407"/>
              <a:gd name="connsiteX6" fmla="*/ 1371516 w 1945639"/>
              <a:gd name="connsiteY6" fmla="*/ 28712 h 2137407"/>
              <a:gd name="connsiteX7" fmla="*/ 1151042 w 1945639"/>
              <a:gd name="connsiteY7" fmla="*/ 71766 h 2137407"/>
              <a:gd name="connsiteX8" fmla="*/ 926295 w 1945639"/>
              <a:gd name="connsiteY8" fmla="*/ 146745 h 2137407"/>
              <a:gd name="connsiteX9" fmla="*/ 685173 w 1945639"/>
              <a:gd name="connsiteY9" fmla="*/ 261769 h 2137407"/>
              <a:gd name="connsiteX10" fmla="*/ 432582 w 1945639"/>
              <a:gd name="connsiteY10" fmla="*/ 407080 h 2137407"/>
              <a:gd name="connsiteX11" fmla="*/ 246028 w 1945639"/>
              <a:gd name="connsiteY11" fmla="*/ 531786 h 2137407"/>
              <a:gd name="connsiteX12" fmla="*/ 133737 w 1945639"/>
              <a:gd name="connsiteY12" fmla="*/ 621235 h 2137407"/>
              <a:gd name="connsiteX13" fmla="*/ 0 w 1945639"/>
              <a:gd name="connsiteY13" fmla="*/ 731222 h 2137407"/>
              <a:gd name="connsiteX0" fmla="*/ 0 w 1945639"/>
              <a:gd name="connsiteY0" fmla="*/ 731222 h 2137407"/>
              <a:gd name="connsiteX1" fmla="*/ 1399825 w 1945639"/>
              <a:gd name="connsiteY1" fmla="*/ 2137407 h 2137407"/>
              <a:gd name="connsiteX2" fmla="*/ 1665126 w 1945639"/>
              <a:gd name="connsiteY2" fmla="*/ 1992486 h 2137407"/>
              <a:gd name="connsiteX3" fmla="*/ 1912410 w 1945639"/>
              <a:gd name="connsiteY3" fmla="*/ 1953153 h 2137407"/>
              <a:gd name="connsiteX4" fmla="*/ 1945639 w 1945639"/>
              <a:gd name="connsiteY4" fmla="*/ 4555 h 2137407"/>
              <a:gd name="connsiteX5" fmla="*/ 1620187 w 1945639"/>
              <a:gd name="connsiteY5" fmla="*/ 0 h 2137407"/>
              <a:gd name="connsiteX6" fmla="*/ 1371516 w 1945639"/>
              <a:gd name="connsiteY6" fmla="*/ 28712 h 2137407"/>
              <a:gd name="connsiteX7" fmla="*/ 1138183 w 1945639"/>
              <a:gd name="connsiteY7" fmla="*/ 62555 h 2137407"/>
              <a:gd name="connsiteX8" fmla="*/ 926295 w 1945639"/>
              <a:gd name="connsiteY8" fmla="*/ 146745 h 2137407"/>
              <a:gd name="connsiteX9" fmla="*/ 685173 w 1945639"/>
              <a:gd name="connsiteY9" fmla="*/ 261769 h 2137407"/>
              <a:gd name="connsiteX10" fmla="*/ 432582 w 1945639"/>
              <a:gd name="connsiteY10" fmla="*/ 407080 h 2137407"/>
              <a:gd name="connsiteX11" fmla="*/ 246028 w 1945639"/>
              <a:gd name="connsiteY11" fmla="*/ 531786 h 2137407"/>
              <a:gd name="connsiteX12" fmla="*/ 133737 w 1945639"/>
              <a:gd name="connsiteY12" fmla="*/ 621235 h 2137407"/>
              <a:gd name="connsiteX13" fmla="*/ 0 w 1945639"/>
              <a:gd name="connsiteY13" fmla="*/ 731222 h 2137407"/>
              <a:gd name="connsiteX0" fmla="*/ 0 w 1945639"/>
              <a:gd name="connsiteY0" fmla="*/ 731222 h 2137407"/>
              <a:gd name="connsiteX1" fmla="*/ 1399825 w 1945639"/>
              <a:gd name="connsiteY1" fmla="*/ 2137407 h 2137407"/>
              <a:gd name="connsiteX2" fmla="*/ 1665126 w 1945639"/>
              <a:gd name="connsiteY2" fmla="*/ 1992486 h 2137407"/>
              <a:gd name="connsiteX3" fmla="*/ 1912410 w 1945639"/>
              <a:gd name="connsiteY3" fmla="*/ 1953153 h 2137407"/>
              <a:gd name="connsiteX4" fmla="*/ 1945639 w 1945639"/>
              <a:gd name="connsiteY4" fmla="*/ 4555 h 2137407"/>
              <a:gd name="connsiteX5" fmla="*/ 1620187 w 1945639"/>
              <a:gd name="connsiteY5" fmla="*/ 0 h 2137407"/>
              <a:gd name="connsiteX6" fmla="*/ 1371516 w 1945639"/>
              <a:gd name="connsiteY6" fmla="*/ 28712 h 2137407"/>
              <a:gd name="connsiteX7" fmla="*/ 1141837 w 1945639"/>
              <a:gd name="connsiteY7" fmla="*/ 66213 h 2137407"/>
              <a:gd name="connsiteX8" fmla="*/ 926295 w 1945639"/>
              <a:gd name="connsiteY8" fmla="*/ 146745 h 2137407"/>
              <a:gd name="connsiteX9" fmla="*/ 685173 w 1945639"/>
              <a:gd name="connsiteY9" fmla="*/ 261769 h 2137407"/>
              <a:gd name="connsiteX10" fmla="*/ 432582 w 1945639"/>
              <a:gd name="connsiteY10" fmla="*/ 407080 h 2137407"/>
              <a:gd name="connsiteX11" fmla="*/ 246028 w 1945639"/>
              <a:gd name="connsiteY11" fmla="*/ 531786 h 2137407"/>
              <a:gd name="connsiteX12" fmla="*/ 133737 w 1945639"/>
              <a:gd name="connsiteY12" fmla="*/ 621235 h 2137407"/>
              <a:gd name="connsiteX13" fmla="*/ 0 w 1945639"/>
              <a:gd name="connsiteY13" fmla="*/ 731222 h 2137407"/>
              <a:gd name="connsiteX0" fmla="*/ 0 w 1945639"/>
              <a:gd name="connsiteY0" fmla="*/ 731222 h 2137407"/>
              <a:gd name="connsiteX1" fmla="*/ 1399825 w 1945639"/>
              <a:gd name="connsiteY1" fmla="*/ 2137407 h 2137407"/>
              <a:gd name="connsiteX2" fmla="*/ 1665126 w 1945639"/>
              <a:gd name="connsiteY2" fmla="*/ 1992486 h 2137407"/>
              <a:gd name="connsiteX3" fmla="*/ 1882836 w 1945639"/>
              <a:gd name="connsiteY3" fmla="*/ 1941856 h 2137407"/>
              <a:gd name="connsiteX4" fmla="*/ 1945639 w 1945639"/>
              <a:gd name="connsiteY4" fmla="*/ 4555 h 2137407"/>
              <a:gd name="connsiteX5" fmla="*/ 1620187 w 1945639"/>
              <a:gd name="connsiteY5" fmla="*/ 0 h 2137407"/>
              <a:gd name="connsiteX6" fmla="*/ 1371516 w 1945639"/>
              <a:gd name="connsiteY6" fmla="*/ 28712 h 2137407"/>
              <a:gd name="connsiteX7" fmla="*/ 1141837 w 1945639"/>
              <a:gd name="connsiteY7" fmla="*/ 66213 h 2137407"/>
              <a:gd name="connsiteX8" fmla="*/ 926295 w 1945639"/>
              <a:gd name="connsiteY8" fmla="*/ 146745 h 2137407"/>
              <a:gd name="connsiteX9" fmla="*/ 685173 w 1945639"/>
              <a:gd name="connsiteY9" fmla="*/ 261769 h 2137407"/>
              <a:gd name="connsiteX10" fmla="*/ 432582 w 1945639"/>
              <a:gd name="connsiteY10" fmla="*/ 407080 h 2137407"/>
              <a:gd name="connsiteX11" fmla="*/ 246028 w 1945639"/>
              <a:gd name="connsiteY11" fmla="*/ 531786 h 2137407"/>
              <a:gd name="connsiteX12" fmla="*/ 133737 w 1945639"/>
              <a:gd name="connsiteY12" fmla="*/ 621235 h 2137407"/>
              <a:gd name="connsiteX13" fmla="*/ 0 w 1945639"/>
              <a:gd name="connsiteY13" fmla="*/ 731222 h 2137407"/>
              <a:gd name="connsiteX0" fmla="*/ 0 w 1945639"/>
              <a:gd name="connsiteY0" fmla="*/ 731222 h 2137407"/>
              <a:gd name="connsiteX1" fmla="*/ 1399825 w 1945639"/>
              <a:gd name="connsiteY1" fmla="*/ 2137407 h 2137407"/>
              <a:gd name="connsiteX2" fmla="*/ 1665126 w 1945639"/>
              <a:gd name="connsiteY2" fmla="*/ 1992486 h 2137407"/>
              <a:gd name="connsiteX3" fmla="*/ 1882836 w 1945639"/>
              <a:gd name="connsiteY3" fmla="*/ 1941856 h 2137407"/>
              <a:gd name="connsiteX4" fmla="*/ 1945639 w 1945639"/>
              <a:gd name="connsiteY4" fmla="*/ 4555 h 2137407"/>
              <a:gd name="connsiteX5" fmla="*/ 1620187 w 1945639"/>
              <a:gd name="connsiteY5" fmla="*/ 0 h 2137407"/>
              <a:gd name="connsiteX6" fmla="*/ 1371516 w 1945639"/>
              <a:gd name="connsiteY6" fmla="*/ 28712 h 2137407"/>
              <a:gd name="connsiteX7" fmla="*/ 1141837 w 1945639"/>
              <a:gd name="connsiteY7" fmla="*/ 66213 h 2137407"/>
              <a:gd name="connsiteX8" fmla="*/ 926295 w 1945639"/>
              <a:gd name="connsiteY8" fmla="*/ 146745 h 2137407"/>
              <a:gd name="connsiteX9" fmla="*/ 685173 w 1945639"/>
              <a:gd name="connsiteY9" fmla="*/ 261769 h 2137407"/>
              <a:gd name="connsiteX10" fmla="*/ 432582 w 1945639"/>
              <a:gd name="connsiteY10" fmla="*/ 407080 h 2137407"/>
              <a:gd name="connsiteX11" fmla="*/ 246028 w 1945639"/>
              <a:gd name="connsiteY11" fmla="*/ 531786 h 2137407"/>
              <a:gd name="connsiteX12" fmla="*/ 133737 w 1945639"/>
              <a:gd name="connsiteY12" fmla="*/ 621235 h 2137407"/>
              <a:gd name="connsiteX13" fmla="*/ 0 w 1945639"/>
              <a:gd name="connsiteY13" fmla="*/ 731222 h 2137407"/>
              <a:gd name="connsiteX0" fmla="*/ 0 w 1945639"/>
              <a:gd name="connsiteY0" fmla="*/ 731222 h 2137407"/>
              <a:gd name="connsiteX1" fmla="*/ 1399825 w 1945639"/>
              <a:gd name="connsiteY1" fmla="*/ 2137407 h 2137407"/>
              <a:gd name="connsiteX2" fmla="*/ 1665126 w 1945639"/>
              <a:gd name="connsiteY2" fmla="*/ 1992486 h 2137407"/>
              <a:gd name="connsiteX3" fmla="*/ 1921679 w 1945639"/>
              <a:gd name="connsiteY3" fmla="*/ 1955111 h 2137407"/>
              <a:gd name="connsiteX4" fmla="*/ 1945639 w 1945639"/>
              <a:gd name="connsiteY4" fmla="*/ 4555 h 2137407"/>
              <a:gd name="connsiteX5" fmla="*/ 1620187 w 1945639"/>
              <a:gd name="connsiteY5" fmla="*/ 0 h 2137407"/>
              <a:gd name="connsiteX6" fmla="*/ 1371516 w 1945639"/>
              <a:gd name="connsiteY6" fmla="*/ 28712 h 2137407"/>
              <a:gd name="connsiteX7" fmla="*/ 1141837 w 1945639"/>
              <a:gd name="connsiteY7" fmla="*/ 66213 h 2137407"/>
              <a:gd name="connsiteX8" fmla="*/ 926295 w 1945639"/>
              <a:gd name="connsiteY8" fmla="*/ 146745 h 2137407"/>
              <a:gd name="connsiteX9" fmla="*/ 685173 w 1945639"/>
              <a:gd name="connsiteY9" fmla="*/ 261769 h 2137407"/>
              <a:gd name="connsiteX10" fmla="*/ 432582 w 1945639"/>
              <a:gd name="connsiteY10" fmla="*/ 407080 h 2137407"/>
              <a:gd name="connsiteX11" fmla="*/ 246028 w 1945639"/>
              <a:gd name="connsiteY11" fmla="*/ 531786 h 2137407"/>
              <a:gd name="connsiteX12" fmla="*/ 133737 w 1945639"/>
              <a:gd name="connsiteY12" fmla="*/ 621235 h 2137407"/>
              <a:gd name="connsiteX13" fmla="*/ 0 w 1945639"/>
              <a:gd name="connsiteY13" fmla="*/ 731222 h 2137407"/>
              <a:gd name="connsiteX0" fmla="*/ 0 w 1962353"/>
              <a:gd name="connsiteY0" fmla="*/ 731222 h 2137407"/>
              <a:gd name="connsiteX1" fmla="*/ 1399825 w 1962353"/>
              <a:gd name="connsiteY1" fmla="*/ 2137407 h 2137407"/>
              <a:gd name="connsiteX2" fmla="*/ 1665126 w 1962353"/>
              <a:gd name="connsiteY2" fmla="*/ 1992486 h 2137407"/>
              <a:gd name="connsiteX3" fmla="*/ 1921679 w 1962353"/>
              <a:gd name="connsiteY3" fmla="*/ 1955111 h 2137407"/>
              <a:gd name="connsiteX4" fmla="*/ 1962353 w 1962353"/>
              <a:gd name="connsiteY4" fmla="*/ 6642 h 2137407"/>
              <a:gd name="connsiteX5" fmla="*/ 1620187 w 1962353"/>
              <a:gd name="connsiteY5" fmla="*/ 0 h 2137407"/>
              <a:gd name="connsiteX6" fmla="*/ 1371516 w 1962353"/>
              <a:gd name="connsiteY6" fmla="*/ 28712 h 2137407"/>
              <a:gd name="connsiteX7" fmla="*/ 1141837 w 1962353"/>
              <a:gd name="connsiteY7" fmla="*/ 66213 h 2137407"/>
              <a:gd name="connsiteX8" fmla="*/ 926295 w 1962353"/>
              <a:gd name="connsiteY8" fmla="*/ 146745 h 2137407"/>
              <a:gd name="connsiteX9" fmla="*/ 685173 w 1962353"/>
              <a:gd name="connsiteY9" fmla="*/ 261769 h 2137407"/>
              <a:gd name="connsiteX10" fmla="*/ 432582 w 1962353"/>
              <a:gd name="connsiteY10" fmla="*/ 407080 h 2137407"/>
              <a:gd name="connsiteX11" fmla="*/ 246028 w 1962353"/>
              <a:gd name="connsiteY11" fmla="*/ 531786 h 2137407"/>
              <a:gd name="connsiteX12" fmla="*/ 133737 w 1962353"/>
              <a:gd name="connsiteY12" fmla="*/ 621235 h 2137407"/>
              <a:gd name="connsiteX13" fmla="*/ 0 w 1962353"/>
              <a:gd name="connsiteY13" fmla="*/ 731222 h 2137407"/>
              <a:gd name="connsiteX0" fmla="*/ 0 w 1969997"/>
              <a:gd name="connsiteY0" fmla="*/ 735233 h 2141418"/>
              <a:gd name="connsiteX1" fmla="*/ 1399825 w 1969997"/>
              <a:gd name="connsiteY1" fmla="*/ 2141418 h 2141418"/>
              <a:gd name="connsiteX2" fmla="*/ 1665126 w 1969997"/>
              <a:gd name="connsiteY2" fmla="*/ 1996497 h 2141418"/>
              <a:gd name="connsiteX3" fmla="*/ 1921679 w 1969997"/>
              <a:gd name="connsiteY3" fmla="*/ 1959122 h 2141418"/>
              <a:gd name="connsiteX4" fmla="*/ 1969997 w 1969997"/>
              <a:gd name="connsiteY4" fmla="*/ 0 h 2141418"/>
              <a:gd name="connsiteX5" fmla="*/ 1620187 w 1969997"/>
              <a:gd name="connsiteY5" fmla="*/ 4011 h 2141418"/>
              <a:gd name="connsiteX6" fmla="*/ 1371516 w 1969997"/>
              <a:gd name="connsiteY6" fmla="*/ 32723 h 2141418"/>
              <a:gd name="connsiteX7" fmla="*/ 1141837 w 1969997"/>
              <a:gd name="connsiteY7" fmla="*/ 70224 h 2141418"/>
              <a:gd name="connsiteX8" fmla="*/ 926295 w 1969997"/>
              <a:gd name="connsiteY8" fmla="*/ 150756 h 2141418"/>
              <a:gd name="connsiteX9" fmla="*/ 685173 w 1969997"/>
              <a:gd name="connsiteY9" fmla="*/ 265780 h 2141418"/>
              <a:gd name="connsiteX10" fmla="*/ 432582 w 1969997"/>
              <a:gd name="connsiteY10" fmla="*/ 411091 h 2141418"/>
              <a:gd name="connsiteX11" fmla="*/ 246028 w 1969997"/>
              <a:gd name="connsiteY11" fmla="*/ 535797 h 2141418"/>
              <a:gd name="connsiteX12" fmla="*/ 133737 w 1969997"/>
              <a:gd name="connsiteY12" fmla="*/ 625246 h 2141418"/>
              <a:gd name="connsiteX13" fmla="*/ 0 w 1969997"/>
              <a:gd name="connsiteY13" fmla="*/ 735233 h 2141418"/>
              <a:gd name="connsiteX0" fmla="*/ 0 w 1969997"/>
              <a:gd name="connsiteY0" fmla="*/ 735233 h 2141418"/>
              <a:gd name="connsiteX1" fmla="*/ 1399825 w 1969997"/>
              <a:gd name="connsiteY1" fmla="*/ 2141418 h 2141418"/>
              <a:gd name="connsiteX2" fmla="*/ 1665126 w 1969997"/>
              <a:gd name="connsiteY2" fmla="*/ 1996497 h 2141418"/>
              <a:gd name="connsiteX3" fmla="*/ 1912676 w 1969997"/>
              <a:gd name="connsiteY3" fmla="*/ 1942786 h 2141418"/>
              <a:gd name="connsiteX4" fmla="*/ 1969997 w 1969997"/>
              <a:gd name="connsiteY4" fmla="*/ 0 h 2141418"/>
              <a:gd name="connsiteX5" fmla="*/ 1620187 w 1969997"/>
              <a:gd name="connsiteY5" fmla="*/ 4011 h 2141418"/>
              <a:gd name="connsiteX6" fmla="*/ 1371516 w 1969997"/>
              <a:gd name="connsiteY6" fmla="*/ 32723 h 2141418"/>
              <a:gd name="connsiteX7" fmla="*/ 1141837 w 1969997"/>
              <a:gd name="connsiteY7" fmla="*/ 70224 h 2141418"/>
              <a:gd name="connsiteX8" fmla="*/ 926295 w 1969997"/>
              <a:gd name="connsiteY8" fmla="*/ 150756 h 2141418"/>
              <a:gd name="connsiteX9" fmla="*/ 685173 w 1969997"/>
              <a:gd name="connsiteY9" fmla="*/ 265780 h 2141418"/>
              <a:gd name="connsiteX10" fmla="*/ 432582 w 1969997"/>
              <a:gd name="connsiteY10" fmla="*/ 411091 h 2141418"/>
              <a:gd name="connsiteX11" fmla="*/ 246028 w 1969997"/>
              <a:gd name="connsiteY11" fmla="*/ 535797 h 2141418"/>
              <a:gd name="connsiteX12" fmla="*/ 133737 w 1969997"/>
              <a:gd name="connsiteY12" fmla="*/ 625246 h 2141418"/>
              <a:gd name="connsiteX13" fmla="*/ 0 w 1969997"/>
              <a:gd name="connsiteY13" fmla="*/ 735233 h 2141418"/>
              <a:gd name="connsiteX0" fmla="*/ 0 w 1969997"/>
              <a:gd name="connsiteY0" fmla="*/ 735233 h 2141418"/>
              <a:gd name="connsiteX1" fmla="*/ 1399825 w 1969997"/>
              <a:gd name="connsiteY1" fmla="*/ 2141418 h 2141418"/>
              <a:gd name="connsiteX2" fmla="*/ 1665126 w 1969997"/>
              <a:gd name="connsiteY2" fmla="*/ 1996497 h 2141418"/>
              <a:gd name="connsiteX3" fmla="*/ 1923641 w 1969997"/>
              <a:gd name="connsiteY3" fmla="*/ 1953762 h 2141418"/>
              <a:gd name="connsiteX4" fmla="*/ 1969997 w 1969997"/>
              <a:gd name="connsiteY4" fmla="*/ 0 h 2141418"/>
              <a:gd name="connsiteX5" fmla="*/ 1620187 w 1969997"/>
              <a:gd name="connsiteY5" fmla="*/ 4011 h 2141418"/>
              <a:gd name="connsiteX6" fmla="*/ 1371516 w 1969997"/>
              <a:gd name="connsiteY6" fmla="*/ 32723 h 2141418"/>
              <a:gd name="connsiteX7" fmla="*/ 1141837 w 1969997"/>
              <a:gd name="connsiteY7" fmla="*/ 70224 h 2141418"/>
              <a:gd name="connsiteX8" fmla="*/ 926295 w 1969997"/>
              <a:gd name="connsiteY8" fmla="*/ 150756 h 2141418"/>
              <a:gd name="connsiteX9" fmla="*/ 685173 w 1969997"/>
              <a:gd name="connsiteY9" fmla="*/ 265780 h 2141418"/>
              <a:gd name="connsiteX10" fmla="*/ 432582 w 1969997"/>
              <a:gd name="connsiteY10" fmla="*/ 411091 h 2141418"/>
              <a:gd name="connsiteX11" fmla="*/ 246028 w 1969997"/>
              <a:gd name="connsiteY11" fmla="*/ 535797 h 2141418"/>
              <a:gd name="connsiteX12" fmla="*/ 133737 w 1969997"/>
              <a:gd name="connsiteY12" fmla="*/ 625246 h 2141418"/>
              <a:gd name="connsiteX13" fmla="*/ 0 w 1969997"/>
              <a:gd name="connsiteY13" fmla="*/ 735233 h 2141418"/>
              <a:gd name="connsiteX0" fmla="*/ 0 w 1969997"/>
              <a:gd name="connsiteY0" fmla="*/ 735233 h 2141418"/>
              <a:gd name="connsiteX1" fmla="*/ 1399825 w 1969997"/>
              <a:gd name="connsiteY1" fmla="*/ 2141418 h 2141418"/>
              <a:gd name="connsiteX2" fmla="*/ 1642796 w 1969997"/>
              <a:gd name="connsiteY2" fmla="*/ 1996110 h 2141418"/>
              <a:gd name="connsiteX3" fmla="*/ 1923641 w 1969997"/>
              <a:gd name="connsiteY3" fmla="*/ 1953762 h 2141418"/>
              <a:gd name="connsiteX4" fmla="*/ 1969997 w 1969997"/>
              <a:gd name="connsiteY4" fmla="*/ 0 h 2141418"/>
              <a:gd name="connsiteX5" fmla="*/ 1620187 w 1969997"/>
              <a:gd name="connsiteY5" fmla="*/ 4011 h 2141418"/>
              <a:gd name="connsiteX6" fmla="*/ 1371516 w 1969997"/>
              <a:gd name="connsiteY6" fmla="*/ 32723 h 2141418"/>
              <a:gd name="connsiteX7" fmla="*/ 1141837 w 1969997"/>
              <a:gd name="connsiteY7" fmla="*/ 70224 h 2141418"/>
              <a:gd name="connsiteX8" fmla="*/ 926295 w 1969997"/>
              <a:gd name="connsiteY8" fmla="*/ 150756 h 2141418"/>
              <a:gd name="connsiteX9" fmla="*/ 685173 w 1969997"/>
              <a:gd name="connsiteY9" fmla="*/ 265780 h 2141418"/>
              <a:gd name="connsiteX10" fmla="*/ 432582 w 1969997"/>
              <a:gd name="connsiteY10" fmla="*/ 411091 h 2141418"/>
              <a:gd name="connsiteX11" fmla="*/ 246028 w 1969997"/>
              <a:gd name="connsiteY11" fmla="*/ 535797 h 2141418"/>
              <a:gd name="connsiteX12" fmla="*/ 133737 w 1969997"/>
              <a:gd name="connsiteY12" fmla="*/ 625246 h 2141418"/>
              <a:gd name="connsiteX13" fmla="*/ 0 w 1969997"/>
              <a:gd name="connsiteY13" fmla="*/ 735233 h 2141418"/>
              <a:gd name="connsiteX0" fmla="*/ 0 w 1969997"/>
              <a:gd name="connsiteY0" fmla="*/ 735233 h 2141418"/>
              <a:gd name="connsiteX1" fmla="*/ 1399825 w 1969997"/>
              <a:gd name="connsiteY1" fmla="*/ 2141418 h 2141418"/>
              <a:gd name="connsiteX2" fmla="*/ 1642796 w 1969997"/>
              <a:gd name="connsiteY2" fmla="*/ 1996110 h 2141418"/>
              <a:gd name="connsiteX3" fmla="*/ 1923641 w 1969997"/>
              <a:gd name="connsiteY3" fmla="*/ 1953762 h 2141418"/>
              <a:gd name="connsiteX4" fmla="*/ 1969997 w 1969997"/>
              <a:gd name="connsiteY4" fmla="*/ 0 h 2141418"/>
              <a:gd name="connsiteX5" fmla="*/ 1620187 w 1969997"/>
              <a:gd name="connsiteY5" fmla="*/ 4011 h 2141418"/>
              <a:gd name="connsiteX6" fmla="*/ 1371516 w 1969997"/>
              <a:gd name="connsiteY6" fmla="*/ 32723 h 2141418"/>
              <a:gd name="connsiteX7" fmla="*/ 1141837 w 1969997"/>
              <a:gd name="connsiteY7" fmla="*/ 70224 h 2141418"/>
              <a:gd name="connsiteX8" fmla="*/ 926295 w 1969997"/>
              <a:gd name="connsiteY8" fmla="*/ 150756 h 2141418"/>
              <a:gd name="connsiteX9" fmla="*/ 685173 w 1969997"/>
              <a:gd name="connsiteY9" fmla="*/ 265780 h 2141418"/>
              <a:gd name="connsiteX10" fmla="*/ 432582 w 1969997"/>
              <a:gd name="connsiteY10" fmla="*/ 411091 h 2141418"/>
              <a:gd name="connsiteX11" fmla="*/ 246028 w 1969997"/>
              <a:gd name="connsiteY11" fmla="*/ 535797 h 2141418"/>
              <a:gd name="connsiteX12" fmla="*/ 133737 w 1969997"/>
              <a:gd name="connsiteY12" fmla="*/ 625246 h 2141418"/>
              <a:gd name="connsiteX13" fmla="*/ 0 w 1969997"/>
              <a:gd name="connsiteY13" fmla="*/ 735233 h 2141418"/>
              <a:gd name="connsiteX0" fmla="*/ 0 w 1969997"/>
              <a:gd name="connsiteY0" fmla="*/ 735233 h 2141418"/>
              <a:gd name="connsiteX1" fmla="*/ 1399825 w 1969997"/>
              <a:gd name="connsiteY1" fmla="*/ 2141418 h 2141418"/>
              <a:gd name="connsiteX2" fmla="*/ 1637047 w 1969997"/>
              <a:gd name="connsiteY2" fmla="*/ 2004999 h 2141418"/>
              <a:gd name="connsiteX3" fmla="*/ 1923641 w 1969997"/>
              <a:gd name="connsiteY3" fmla="*/ 1953762 h 2141418"/>
              <a:gd name="connsiteX4" fmla="*/ 1969997 w 1969997"/>
              <a:gd name="connsiteY4" fmla="*/ 0 h 2141418"/>
              <a:gd name="connsiteX5" fmla="*/ 1620187 w 1969997"/>
              <a:gd name="connsiteY5" fmla="*/ 4011 h 2141418"/>
              <a:gd name="connsiteX6" fmla="*/ 1371516 w 1969997"/>
              <a:gd name="connsiteY6" fmla="*/ 32723 h 2141418"/>
              <a:gd name="connsiteX7" fmla="*/ 1141837 w 1969997"/>
              <a:gd name="connsiteY7" fmla="*/ 70224 h 2141418"/>
              <a:gd name="connsiteX8" fmla="*/ 926295 w 1969997"/>
              <a:gd name="connsiteY8" fmla="*/ 150756 h 2141418"/>
              <a:gd name="connsiteX9" fmla="*/ 685173 w 1969997"/>
              <a:gd name="connsiteY9" fmla="*/ 265780 h 2141418"/>
              <a:gd name="connsiteX10" fmla="*/ 432582 w 1969997"/>
              <a:gd name="connsiteY10" fmla="*/ 411091 h 2141418"/>
              <a:gd name="connsiteX11" fmla="*/ 246028 w 1969997"/>
              <a:gd name="connsiteY11" fmla="*/ 535797 h 2141418"/>
              <a:gd name="connsiteX12" fmla="*/ 133737 w 1969997"/>
              <a:gd name="connsiteY12" fmla="*/ 625246 h 2141418"/>
              <a:gd name="connsiteX13" fmla="*/ 0 w 1969997"/>
              <a:gd name="connsiteY13" fmla="*/ 735233 h 2141418"/>
              <a:gd name="connsiteX0" fmla="*/ 0 w 1931420"/>
              <a:gd name="connsiteY0" fmla="*/ 762866 h 2141418"/>
              <a:gd name="connsiteX1" fmla="*/ 1361248 w 1931420"/>
              <a:gd name="connsiteY1" fmla="*/ 2141418 h 2141418"/>
              <a:gd name="connsiteX2" fmla="*/ 1598470 w 1931420"/>
              <a:gd name="connsiteY2" fmla="*/ 2004999 h 2141418"/>
              <a:gd name="connsiteX3" fmla="*/ 1885064 w 1931420"/>
              <a:gd name="connsiteY3" fmla="*/ 1953762 h 2141418"/>
              <a:gd name="connsiteX4" fmla="*/ 1931420 w 1931420"/>
              <a:gd name="connsiteY4" fmla="*/ 0 h 2141418"/>
              <a:gd name="connsiteX5" fmla="*/ 1581610 w 1931420"/>
              <a:gd name="connsiteY5" fmla="*/ 4011 h 2141418"/>
              <a:gd name="connsiteX6" fmla="*/ 1332939 w 1931420"/>
              <a:gd name="connsiteY6" fmla="*/ 32723 h 2141418"/>
              <a:gd name="connsiteX7" fmla="*/ 1103260 w 1931420"/>
              <a:gd name="connsiteY7" fmla="*/ 70224 h 2141418"/>
              <a:gd name="connsiteX8" fmla="*/ 887718 w 1931420"/>
              <a:gd name="connsiteY8" fmla="*/ 150756 h 2141418"/>
              <a:gd name="connsiteX9" fmla="*/ 646596 w 1931420"/>
              <a:gd name="connsiteY9" fmla="*/ 265780 h 2141418"/>
              <a:gd name="connsiteX10" fmla="*/ 394005 w 1931420"/>
              <a:gd name="connsiteY10" fmla="*/ 411091 h 2141418"/>
              <a:gd name="connsiteX11" fmla="*/ 207451 w 1931420"/>
              <a:gd name="connsiteY11" fmla="*/ 535797 h 2141418"/>
              <a:gd name="connsiteX12" fmla="*/ 95160 w 1931420"/>
              <a:gd name="connsiteY12" fmla="*/ 625246 h 2141418"/>
              <a:gd name="connsiteX13" fmla="*/ 0 w 1931420"/>
              <a:gd name="connsiteY13" fmla="*/ 762866 h 2141418"/>
              <a:gd name="connsiteX0" fmla="*/ 0 w 1977640"/>
              <a:gd name="connsiteY0" fmla="*/ 745887 h 2141418"/>
              <a:gd name="connsiteX1" fmla="*/ 1407468 w 1977640"/>
              <a:gd name="connsiteY1" fmla="*/ 2141418 h 2141418"/>
              <a:gd name="connsiteX2" fmla="*/ 1644690 w 1977640"/>
              <a:gd name="connsiteY2" fmla="*/ 2004999 h 2141418"/>
              <a:gd name="connsiteX3" fmla="*/ 1931284 w 1977640"/>
              <a:gd name="connsiteY3" fmla="*/ 1953762 h 2141418"/>
              <a:gd name="connsiteX4" fmla="*/ 1977640 w 1977640"/>
              <a:gd name="connsiteY4" fmla="*/ 0 h 2141418"/>
              <a:gd name="connsiteX5" fmla="*/ 1627830 w 1977640"/>
              <a:gd name="connsiteY5" fmla="*/ 4011 h 2141418"/>
              <a:gd name="connsiteX6" fmla="*/ 1379159 w 1977640"/>
              <a:gd name="connsiteY6" fmla="*/ 32723 h 2141418"/>
              <a:gd name="connsiteX7" fmla="*/ 1149480 w 1977640"/>
              <a:gd name="connsiteY7" fmla="*/ 70224 h 2141418"/>
              <a:gd name="connsiteX8" fmla="*/ 933938 w 1977640"/>
              <a:gd name="connsiteY8" fmla="*/ 150756 h 2141418"/>
              <a:gd name="connsiteX9" fmla="*/ 692816 w 1977640"/>
              <a:gd name="connsiteY9" fmla="*/ 265780 h 2141418"/>
              <a:gd name="connsiteX10" fmla="*/ 440225 w 1977640"/>
              <a:gd name="connsiteY10" fmla="*/ 411091 h 2141418"/>
              <a:gd name="connsiteX11" fmla="*/ 253671 w 1977640"/>
              <a:gd name="connsiteY11" fmla="*/ 535797 h 2141418"/>
              <a:gd name="connsiteX12" fmla="*/ 141380 w 1977640"/>
              <a:gd name="connsiteY12" fmla="*/ 625246 h 2141418"/>
              <a:gd name="connsiteX13" fmla="*/ 0 w 1977640"/>
              <a:gd name="connsiteY13" fmla="*/ 745887 h 2141418"/>
              <a:gd name="connsiteX0" fmla="*/ 0 w 1983324"/>
              <a:gd name="connsiteY0" fmla="*/ 751183 h 2146714"/>
              <a:gd name="connsiteX1" fmla="*/ 1407468 w 1983324"/>
              <a:gd name="connsiteY1" fmla="*/ 2146714 h 2146714"/>
              <a:gd name="connsiteX2" fmla="*/ 1644690 w 1983324"/>
              <a:gd name="connsiteY2" fmla="*/ 2010295 h 2146714"/>
              <a:gd name="connsiteX3" fmla="*/ 1931284 w 1983324"/>
              <a:gd name="connsiteY3" fmla="*/ 1959058 h 2146714"/>
              <a:gd name="connsiteX4" fmla="*/ 1983324 w 1983324"/>
              <a:gd name="connsiteY4" fmla="*/ 0 h 2146714"/>
              <a:gd name="connsiteX5" fmla="*/ 1627830 w 1983324"/>
              <a:gd name="connsiteY5" fmla="*/ 9307 h 2146714"/>
              <a:gd name="connsiteX6" fmla="*/ 1379159 w 1983324"/>
              <a:gd name="connsiteY6" fmla="*/ 38019 h 2146714"/>
              <a:gd name="connsiteX7" fmla="*/ 1149480 w 1983324"/>
              <a:gd name="connsiteY7" fmla="*/ 75520 h 2146714"/>
              <a:gd name="connsiteX8" fmla="*/ 933938 w 1983324"/>
              <a:gd name="connsiteY8" fmla="*/ 156052 h 2146714"/>
              <a:gd name="connsiteX9" fmla="*/ 692816 w 1983324"/>
              <a:gd name="connsiteY9" fmla="*/ 271076 h 2146714"/>
              <a:gd name="connsiteX10" fmla="*/ 440225 w 1983324"/>
              <a:gd name="connsiteY10" fmla="*/ 416387 h 2146714"/>
              <a:gd name="connsiteX11" fmla="*/ 253671 w 1983324"/>
              <a:gd name="connsiteY11" fmla="*/ 541093 h 2146714"/>
              <a:gd name="connsiteX12" fmla="*/ 141380 w 1983324"/>
              <a:gd name="connsiteY12" fmla="*/ 630542 h 2146714"/>
              <a:gd name="connsiteX13" fmla="*/ 0 w 1983324"/>
              <a:gd name="connsiteY13" fmla="*/ 751183 h 2146714"/>
              <a:gd name="connsiteX0" fmla="*/ 0 w 1983324"/>
              <a:gd name="connsiteY0" fmla="*/ 751183 h 2146714"/>
              <a:gd name="connsiteX1" fmla="*/ 1407468 w 1983324"/>
              <a:gd name="connsiteY1" fmla="*/ 2146714 h 2146714"/>
              <a:gd name="connsiteX2" fmla="*/ 1644690 w 1983324"/>
              <a:gd name="connsiteY2" fmla="*/ 2010295 h 2146714"/>
              <a:gd name="connsiteX3" fmla="*/ 1936700 w 1983324"/>
              <a:gd name="connsiteY3" fmla="*/ 1968140 h 2146714"/>
              <a:gd name="connsiteX4" fmla="*/ 1983324 w 1983324"/>
              <a:gd name="connsiteY4" fmla="*/ 0 h 2146714"/>
              <a:gd name="connsiteX5" fmla="*/ 1627830 w 1983324"/>
              <a:gd name="connsiteY5" fmla="*/ 9307 h 2146714"/>
              <a:gd name="connsiteX6" fmla="*/ 1379159 w 1983324"/>
              <a:gd name="connsiteY6" fmla="*/ 38019 h 2146714"/>
              <a:gd name="connsiteX7" fmla="*/ 1149480 w 1983324"/>
              <a:gd name="connsiteY7" fmla="*/ 75520 h 2146714"/>
              <a:gd name="connsiteX8" fmla="*/ 933938 w 1983324"/>
              <a:gd name="connsiteY8" fmla="*/ 156052 h 2146714"/>
              <a:gd name="connsiteX9" fmla="*/ 692816 w 1983324"/>
              <a:gd name="connsiteY9" fmla="*/ 271076 h 2146714"/>
              <a:gd name="connsiteX10" fmla="*/ 440225 w 1983324"/>
              <a:gd name="connsiteY10" fmla="*/ 416387 h 2146714"/>
              <a:gd name="connsiteX11" fmla="*/ 253671 w 1983324"/>
              <a:gd name="connsiteY11" fmla="*/ 541093 h 2146714"/>
              <a:gd name="connsiteX12" fmla="*/ 141380 w 1983324"/>
              <a:gd name="connsiteY12" fmla="*/ 630542 h 2146714"/>
              <a:gd name="connsiteX13" fmla="*/ 0 w 1983324"/>
              <a:gd name="connsiteY13" fmla="*/ 751183 h 2146714"/>
              <a:gd name="connsiteX0" fmla="*/ 0 w 1983324"/>
              <a:gd name="connsiteY0" fmla="*/ 751183 h 2146714"/>
              <a:gd name="connsiteX1" fmla="*/ 1407468 w 1983324"/>
              <a:gd name="connsiteY1" fmla="*/ 2146714 h 2146714"/>
              <a:gd name="connsiteX2" fmla="*/ 1653695 w 1983324"/>
              <a:gd name="connsiteY2" fmla="*/ 2026630 h 2146714"/>
              <a:gd name="connsiteX3" fmla="*/ 1936700 w 1983324"/>
              <a:gd name="connsiteY3" fmla="*/ 1968140 h 2146714"/>
              <a:gd name="connsiteX4" fmla="*/ 1983324 w 1983324"/>
              <a:gd name="connsiteY4" fmla="*/ 0 h 2146714"/>
              <a:gd name="connsiteX5" fmla="*/ 1627830 w 1983324"/>
              <a:gd name="connsiteY5" fmla="*/ 9307 h 2146714"/>
              <a:gd name="connsiteX6" fmla="*/ 1379159 w 1983324"/>
              <a:gd name="connsiteY6" fmla="*/ 38019 h 2146714"/>
              <a:gd name="connsiteX7" fmla="*/ 1149480 w 1983324"/>
              <a:gd name="connsiteY7" fmla="*/ 75520 h 2146714"/>
              <a:gd name="connsiteX8" fmla="*/ 933938 w 1983324"/>
              <a:gd name="connsiteY8" fmla="*/ 156052 h 2146714"/>
              <a:gd name="connsiteX9" fmla="*/ 692816 w 1983324"/>
              <a:gd name="connsiteY9" fmla="*/ 271076 h 2146714"/>
              <a:gd name="connsiteX10" fmla="*/ 440225 w 1983324"/>
              <a:gd name="connsiteY10" fmla="*/ 416387 h 2146714"/>
              <a:gd name="connsiteX11" fmla="*/ 253671 w 1983324"/>
              <a:gd name="connsiteY11" fmla="*/ 541093 h 2146714"/>
              <a:gd name="connsiteX12" fmla="*/ 141380 w 1983324"/>
              <a:gd name="connsiteY12" fmla="*/ 630542 h 2146714"/>
              <a:gd name="connsiteX13" fmla="*/ 0 w 1983324"/>
              <a:gd name="connsiteY13" fmla="*/ 751183 h 2146714"/>
              <a:gd name="connsiteX0" fmla="*/ 0 w 1983324"/>
              <a:gd name="connsiteY0" fmla="*/ 751183 h 2171936"/>
              <a:gd name="connsiteX1" fmla="*/ 1410723 w 1983324"/>
              <a:gd name="connsiteY1" fmla="*/ 2171937 h 2171936"/>
              <a:gd name="connsiteX2" fmla="*/ 1653695 w 1983324"/>
              <a:gd name="connsiteY2" fmla="*/ 2026630 h 2171936"/>
              <a:gd name="connsiteX3" fmla="*/ 1936700 w 1983324"/>
              <a:gd name="connsiteY3" fmla="*/ 1968140 h 2171936"/>
              <a:gd name="connsiteX4" fmla="*/ 1983324 w 1983324"/>
              <a:gd name="connsiteY4" fmla="*/ 0 h 2171936"/>
              <a:gd name="connsiteX5" fmla="*/ 1627830 w 1983324"/>
              <a:gd name="connsiteY5" fmla="*/ 9307 h 2171936"/>
              <a:gd name="connsiteX6" fmla="*/ 1379159 w 1983324"/>
              <a:gd name="connsiteY6" fmla="*/ 38019 h 2171936"/>
              <a:gd name="connsiteX7" fmla="*/ 1149480 w 1983324"/>
              <a:gd name="connsiteY7" fmla="*/ 75520 h 2171936"/>
              <a:gd name="connsiteX8" fmla="*/ 933938 w 1983324"/>
              <a:gd name="connsiteY8" fmla="*/ 156052 h 2171936"/>
              <a:gd name="connsiteX9" fmla="*/ 692816 w 1983324"/>
              <a:gd name="connsiteY9" fmla="*/ 271076 h 2171936"/>
              <a:gd name="connsiteX10" fmla="*/ 440225 w 1983324"/>
              <a:gd name="connsiteY10" fmla="*/ 416387 h 2171936"/>
              <a:gd name="connsiteX11" fmla="*/ 253671 w 1983324"/>
              <a:gd name="connsiteY11" fmla="*/ 541093 h 2171936"/>
              <a:gd name="connsiteX12" fmla="*/ 141380 w 1983324"/>
              <a:gd name="connsiteY12" fmla="*/ 630542 h 2171936"/>
              <a:gd name="connsiteX13" fmla="*/ 0 w 1983324"/>
              <a:gd name="connsiteY13" fmla="*/ 751183 h 2171936"/>
              <a:gd name="connsiteX0" fmla="*/ 0 w 1989075"/>
              <a:gd name="connsiteY0" fmla="*/ 760072 h 2171937"/>
              <a:gd name="connsiteX1" fmla="*/ 1416474 w 1989075"/>
              <a:gd name="connsiteY1" fmla="*/ 2171937 h 2171937"/>
              <a:gd name="connsiteX2" fmla="*/ 1659446 w 1989075"/>
              <a:gd name="connsiteY2" fmla="*/ 2026630 h 2171937"/>
              <a:gd name="connsiteX3" fmla="*/ 1942451 w 1989075"/>
              <a:gd name="connsiteY3" fmla="*/ 1968140 h 2171937"/>
              <a:gd name="connsiteX4" fmla="*/ 1989075 w 1989075"/>
              <a:gd name="connsiteY4" fmla="*/ 0 h 2171937"/>
              <a:gd name="connsiteX5" fmla="*/ 1633581 w 1989075"/>
              <a:gd name="connsiteY5" fmla="*/ 9307 h 2171937"/>
              <a:gd name="connsiteX6" fmla="*/ 1384910 w 1989075"/>
              <a:gd name="connsiteY6" fmla="*/ 38019 h 2171937"/>
              <a:gd name="connsiteX7" fmla="*/ 1155231 w 1989075"/>
              <a:gd name="connsiteY7" fmla="*/ 75520 h 2171937"/>
              <a:gd name="connsiteX8" fmla="*/ 939689 w 1989075"/>
              <a:gd name="connsiteY8" fmla="*/ 156052 h 2171937"/>
              <a:gd name="connsiteX9" fmla="*/ 698567 w 1989075"/>
              <a:gd name="connsiteY9" fmla="*/ 271076 h 2171937"/>
              <a:gd name="connsiteX10" fmla="*/ 445976 w 1989075"/>
              <a:gd name="connsiteY10" fmla="*/ 416387 h 2171937"/>
              <a:gd name="connsiteX11" fmla="*/ 259422 w 1989075"/>
              <a:gd name="connsiteY11" fmla="*/ 541093 h 2171937"/>
              <a:gd name="connsiteX12" fmla="*/ 147131 w 1989075"/>
              <a:gd name="connsiteY12" fmla="*/ 630542 h 2171937"/>
              <a:gd name="connsiteX13" fmla="*/ 0 w 1989075"/>
              <a:gd name="connsiteY13" fmla="*/ 760072 h 21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89075" h="2171937">
                <a:moveTo>
                  <a:pt x="0" y="760072"/>
                </a:moveTo>
                <a:lnTo>
                  <a:pt x="1416474" y="2171937"/>
                </a:lnTo>
                <a:cubicBezTo>
                  <a:pt x="1505718" y="2113457"/>
                  <a:pt x="1514112" y="2098521"/>
                  <a:pt x="1659446" y="2026630"/>
                </a:cubicBezTo>
                <a:cubicBezTo>
                  <a:pt x="1789373" y="1995168"/>
                  <a:pt x="1835322" y="1974829"/>
                  <a:pt x="1942451" y="1968140"/>
                </a:cubicBezTo>
                <a:lnTo>
                  <a:pt x="1989075" y="0"/>
                </a:lnTo>
                <a:lnTo>
                  <a:pt x="1633581" y="9307"/>
                </a:lnTo>
                <a:lnTo>
                  <a:pt x="1384910" y="38019"/>
                </a:lnTo>
                <a:lnTo>
                  <a:pt x="1155231" y="75520"/>
                </a:lnTo>
                <a:lnTo>
                  <a:pt x="939689" y="156052"/>
                </a:lnTo>
                <a:lnTo>
                  <a:pt x="698567" y="271076"/>
                </a:lnTo>
                <a:lnTo>
                  <a:pt x="445976" y="416387"/>
                </a:lnTo>
                <a:lnTo>
                  <a:pt x="259422" y="541093"/>
                </a:lnTo>
                <a:lnTo>
                  <a:pt x="147131" y="630542"/>
                </a:lnTo>
                <a:lnTo>
                  <a:pt x="0" y="760072"/>
                </a:lnTo>
                <a:close/>
              </a:path>
            </a:pathLst>
          </a:custGeom>
          <a:solidFill>
            <a:srgbClr val="F49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Intimidation" hidden="1">
            <a:extLst>
              <a:ext uri="{FF2B5EF4-FFF2-40B4-BE49-F238E27FC236}">
                <a16:creationId xmlns:a16="http://schemas.microsoft.com/office/drawing/2014/main" id="{8028506F-4066-4098-A09F-6814D7FBECBD}"/>
              </a:ext>
            </a:extLst>
          </p:cNvPr>
          <p:cNvSpPr>
            <a:spLocks noChangeAspect="1"/>
          </p:cNvSpPr>
          <p:nvPr/>
        </p:nvSpPr>
        <p:spPr>
          <a:xfrm rot="2671399">
            <a:off x="4891318" y="759615"/>
            <a:ext cx="1604532" cy="1810895"/>
          </a:xfrm>
          <a:custGeom>
            <a:avLst/>
            <a:gdLst>
              <a:gd name="connsiteX0" fmla="*/ 0 w 1963554"/>
              <a:gd name="connsiteY0" fmla="*/ 789272 h 2184935"/>
              <a:gd name="connsiteX1" fmla="*/ 1414914 w 1963554"/>
              <a:gd name="connsiteY1" fmla="*/ 2184935 h 2184935"/>
              <a:gd name="connsiteX2" fmla="*/ 1674796 w 1963554"/>
              <a:gd name="connsiteY2" fmla="*/ 2030931 h 2184935"/>
              <a:gd name="connsiteX3" fmla="*/ 1963554 w 1963554"/>
              <a:gd name="connsiteY3" fmla="*/ 1963554 h 2184935"/>
              <a:gd name="connsiteX4" fmla="*/ 1963554 w 1963554"/>
              <a:gd name="connsiteY4" fmla="*/ 0 h 2184935"/>
              <a:gd name="connsiteX5" fmla="*/ 1626670 w 1963554"/>
              <a:gd name="connsiteY5" fmla="*/ 9626 h 2184935"/>
              <a:gd name="connsiteX6" fmla="*/ 1357163 w 1963554"/>
              <a:gd name="connsiteY6" fmla="*/ 57752 h 2184935"/>
              <a:gd name="connsiteX7" fmla="*/ 1155032 w 1963554"/>
              <a:gd name="connsiteY7" fmla="*/ 115504 h 2184935"/>
              <a:gd name="connsiteX8" fmla="*/ 943276 w 1963554"/>
              <a:gd name="connsiteY8" fmla="*/ 192506 h 2184935"/>
              <a:gd name="connsiteX9" fmla="*/ 693019 w 1963554"/>
              <a:gd name="connsiteY9" fmla="*/ 298384 h 2184935"/>
              <a:gd name="connsiteX10" fmla="*/ 423512 w 1963554"/>
              <a:gd name="connsiteY10" fmla="*/ 452388 h 2184935"/>
              <a:gd name="connsiteX11" fmla="*/ 231007 w 1963554"/>
              <a:gd name="connsiteY11" fmla="*/ 596767 h 2184935"/>
              <a:gd name="connsiteX12" fmla="*/ 96253 w 1963554"/>
              <a:gd name="connsiteY12" fmla="*/ 693019 h 2184935"/>
              <a:gd name="connsiteX13" fmla="*/ 0 w 1963554"/>
              <a:gd name="connsiteY13" fmla="*/ 789272 h 2184935"/>
              <a:gd name="connsiteX0" fmla="*/ 0 w 1978218"/>
              <a:gd name="connsiteY0" fmla="*/ 789272 h 2184935"/>
              <a:gd name="connsiteX1" fmla="*/ 1414914 w 1978218"/>
              <a:gd name="connsiteY1" fmla="*/ 2184935 h 2184935"/>
              <a:gd name="connsiteX2" fmla="*/ 1674796 w 1978218"/>
              <a:gd name="connsiteY2" fmla="*/ 2030931 h 2184935"/>
              <a:gd name="connsiteX3" fmla="*/ 1978218 w 1978218"/>
              <a:gd name="connsiteY3" fmla="*/ 1967335 h 2184935"/>
              <a:gd name="connsiteX4" fmla="*/ 1963554 w 1978218"/>
              <a:gd name="connsiteY4" fmla="*/ 0 h 2184935"/>
              <a:gd name="connsiteX5" fmla="*/ 1626670 w 1978218"/>
              <a:gd name="connsiteY5" fmla="*/ 9626 h 2184935"/>
              <a:gd name="connsiteX6" fmla="*/ 1357163 w 1978218"/>
              <a:gd name="connsiteY6" fmla="*/ 57752 h 2184935"/>
              <a:gd name="connsiteX7" fmla="*/ 1155032 w 1978218"/>
              <a:gd name="connsiteY7" fmla="*/ 115504 h 2184935"/>
              <a:gd name="connsiteX8" fmla="*/ 943276 w 1978218"/>
              <a:gd name="connsiteY8" fmla="*/ 192506 h 2184935"/>
              <a:gd name="connsiteX9" fmla="*/ 693019 w 1978218"/>
              <a:gd name="connsiteY9" fmla="*/ 298384 h 2184935"/>
              <a:gd name="connsiteX10" fmla="*/ 423512 w 1978218"/>
              <a:gd name="connsiteY10" fmla="*/ 452388 h 2184935"/>
              <a:gd name="connsiteX11" fmla="*/ 231007 w 1978218"/>
              <a:gd name="connsiteY11" fmla="*/ 596767 h 2184935"/>
              <a:gd name="connsiteX12" fmla="*/ 96253 w 1978218"/>
              <a:gd name="connsiteY12" fmla="*/ 693019 h 2184935"/>
              <a:gd name="connsiteX13" fmla="*/ 0 w 1978218"/>
              <a:gd name="connsiteY13" fmla="*/ 789272 h 2184935"/>
              <a:gd name="connsiteX0" fmla="*/ 0 w 1998560"/>
              <a:gd name="connsiteY0" fmla="*/ 801784 h 2197447"/>
              <a:gd name="connsiteX1" fmla="*/ 1414914 w 1998560"/>
              <a:gd name="connsiteY1" fmla="*/ 2197447 h 2197447"/>
              <a:gd name="connsiteX2" fmla="*/ 1674796 w 1998560"/>
              <a:gd name="connsiteY2" fmla="*/ 2043443 h 2197447"/>
              <a:gd name="connsiteX3" fmla="*/ 1978218 w 1998560"/>
              <a:gd name="connsiteY3" fmla="*/ 1979847 h 2197447"/>
              <a:gd name="connsiteX4" fmla="*/ 1998560 w 1998560"/>
              <a:gd name="connsiteY4" fmla="*/ 0 h 2197447"/>
              <a:gd name="connsiteX5" fmla="*/ 1626670 w 1998560"/>
              <a:gd name="connsiteY5" fmla="*/ 22138 h 2197447"/>
              <a:gd name="connsiteX6" fmla="*/ 1357163 w 1998560"/>
              <a:gd name="connsiteY6" fmla="*/ 70264 h 2197447"/>
              <a:gd name="connsiteX7" fmla="*/ 1155032 w 1998560"/>
              <a:gd name="connsiteY7" fmla="*/ 128016 h 2197447"/>
              <a:gd name="connsiteX8" fmla="*/ 943276 w 1998560"/>
              <a:gd name="connsiteY8" fmla="*/ 205018 h 2197447"/>
              <a:gd name="connsiteX9" fmla="*/ 693019 w 1998560"/>
              <a:gd name="connsiteY9" fmla="*/ 310896 h 2197447"/>
              <a:gd name="connsiteX10" fmla="*/ 423512 w 1998560"/>
              <a:gd name="connsiteY10" fmla="*/ 464900 h 2197447"/>
              <a:gd name="connsiteX11" fmla="*/ 231007 w 1998560"/>
              <a:gd name="connsiteY11" fmla="*/ 609279 h 2197447"/>
              <a:gd name="connsiteX12" fmla="*/ 96253 w 1998560"/>
              <a:gd name="connsiteY12" fmla="*/ 705531 h 2197447"/>
              <a:gd name="connsiteX13" fmla="*/ 0 w 1998560"/>
              <a:gd name="connsiteY13" fmla="*/ 801784 h 2197447"/>
              <a:gd name="connsiteX0" fmla="*/ 0 w 1998560"/>
              <a:gd name="connsiteY0" fmla="*/ 801784 h 2185058"/>
              <a:gd name="connsiteX1" fmla="*/ 1464616 w 1998560"/>
              <a:gd name="connsiteY1" fmla="*/ 2185058 h 2185058"/>
              <a:gd name="connsiteX2" fmla="*/ 1674796 w 1998560"/>
              <a:gd name="connsiteY2" fmla="*/ 2043443 h 2185058"/>
              <a:gd name="connsiteX3" fmla="*/ 1978218 w 1998560"/>
              <a:gd name="connsiteY3" fmla="*/ 1979847 h 2185058"/>
              <a:gd name="connsiteX4" fmla="*/ 1998560 w 1998560"/>
              <a:gd name="connsiteY4" fmla="*/ 0 h 2185058"/>
              <a:gd name="connsiteX5" fmla="*/ 1626670 w 1998560"/>
              <a:gd name="connsiteY5" fmla="*/ 22138 h 2185058"/>
              <a:gd name="connsiteX6" fmla="*/ 1357163 w 1998560"/>
              <a:gd name="connsiteY6" fmla="*/ 70264 h 2185058"/>
              <a:gd name="connsiteX7" fmla="*/ 1155032 w 1998560"/>
              <a:gd name="connsiteY7" fmla="*/ 128016 h 2185058"/>
              <a:gd name="connsiteX8" fmla="*/ 943276 w 1998560"/>
              <a:gd name="connsiteY8" fmla="*/ 205018 h 2185058"/>
              <a:gd name="connsiteX9" fmla="*/ 693019 w 1998560"/>
              <a:gd name="connsiteY9" fmla="*/ 310896 h 2185058"/>
              <a:gd name="connsiteX10" fmla="*/ 423512 w 1998560"/>
              <a:gd name="connsiteY10" fmla="*/ 464900 h 2185058"/>
              <a:gd name="connsiteX11" fmla="*/ 231007 w 1998560"/>
              <a:gd name="connsiteY11" fmla="*/ 609279 h 2185058"/>
              <a:gd name="connsiteX12" fmla="*/ 96253 w 1998560"/>
              <a:gd name="connsiteY12" fmla="*/ 705531 h 2185058"/>
              <a:gd name="connsiteX13" fmla="*/ 0 w 1998560"/>
              <a:gd name="connsiteY13" fmla="*/ 801784 h 2185058"/>
              <a:gd name="connsiteX0" fmla="*/ 0 w 1998560"/>
              <a:gd name="connsiteY0" fmla="*/ 801784 h 2185058"/>
              <a:gd name="connsiteX1" fmla="*/ 1464616 w 1998560"/>
              <a:gd name="connsiteY1" fmla="*/ 2185058 h 2185058"/>
              <a:gd name="connsiteX2" fmla="*/ 1680229 w 1998560"/>
              <a:gd name="connsiteY2" fmla="*/ 2052631 h 2185058"/>
              <a:gd name="connsiteX3" fmla="*/ 1978218 w 1998560"/>
              <a:gd name="connsiteY3" fmla="*/ 1979847 h 2185058"/>
              <a:gd name="connsiteX4" fmla="*/ 1998560 w 1998560"/>
              <a:gd name="connsiteY4" fmla="*/ 0 h 2185058"/>
              <a:gd name="connsiteX5" fmla="*/ 1626670 w 1998560"/>
              <a:gd name="connsiteY5" fmla="*/ 22138 h 2185058"/>
              <a:gd name="connsiteX6" fmla="*/ 1357163 w 1998560"/>
              <a:gd name="connsiteY6" fmla="*/ 70264 h 2185058"/>
              <a:gd name="connsiteX7" fmla="*/ 1155032 w 1998560"/>
              <a:gd name="connsiteY7" fmla="*/ 128016 h 2185058"/>
              <a:gd name="connsiteX8" fmla="*/ 943276 w 1998560"/>
              <a:gd name="connsiteY8" fmla="*/ 205018 h 2185058"/>
              <a:gd name="connsiteX9" fmla="*/ 693019 w 1998560"/>
              <a:gd name="connsiteY9" fmla="*/ 310896 h 2185058"/>
              <a:gd name="connsiteX10" fmla="*/ 423512 w 1998560"/>
              <a:gd name="connsiteY10" fmla="*/ 464900 h 2185058"/>
              <a:gd name="connsiteX11" fmla="*/ 231007 w 1998560"/>
              <a:gd name="connsiteY11" fmla="*/ 609279 h 2185058"/>
              <a:gd name="connsiteX12" fmla="*/ 96253 w 1998560"/>
              <a:gd name="connsiteY12" fmla="*/ 705531 h 2185058"/>
              <a:gd name="connsiteX13" fmla="*/ 0 w 1998560"/>
              <a:gd name="connsiteY13" fmla="*/ 801784 h 2185058"/>
              <a:gd name="connsiteX0" fmla="*/ 5093 w 1902307"/>
              <a:gd name="connsiteY0" fmla="*/ 764217 h 2185058"/>
              <a:gd name="connsiteX1" fmla="*/ 1368363 w 1902307"/>
              <a:gd name="connsiteY1" fmla="*/ 2185058 h 2185058"/>
              <a:gd name="connsiteX2" fmla="*/ 1583976 w 1902307"/>
              <a:gd name="connsiteY2" fmla="*/ 2052631 h 2185058"/>
              <a:gd name="connsiteX3" fmla="*/ 1881965 w 1902307"/>
              <a:gd name="connsiteY3" fmla="*/ 1979847 h 2185058"/>
              <a:gd name="connsiteX4" fmla="*/ 1902307 w 1902307"/>
              <a:gd name="connsiteY4" fmla="*/ 0 h 2185058"/>
              <a:gd name="connsiteX5" fmla="*/ 1530417 w 1902307"/>
              <a:gd name="connsiteY5" fmla="*/ 22138 h 2185058"/>
              <a:gd name="connsiteX6" fmla="*/ 1260910 w 1902307"/>
              <a:gd name="connsiteY6" fmla="*/ 70264 h 2185058"/>
              <a:gd name="connsiteX7" fmla="*/ 1058779 w 1902307"/>
              <a:gd name="connsiteY7" fmla="*/ 128016 h 2185058"/>
              <a:gd name="connsiteX8" fmla="*/ 847023 w 1902307"/>
              <a:gd name="connsiteY8" fmla="*/ 205018 h 2185058"/>
              <a:gd name="connsiteX9" fmla="*/ 596766 w 1902307"/>
              <a:gd name="connsiteY9" fmla="*/ 310896 h 2185058"/>
              <a:gd name="connsiteX10" fmla="*/ 327259 w 1902307"/>
              <a:gd name="connsiteY10" fmla="*/ 464900 h 2185058"/>
              <a:gd name="connsiteX11" fmla="*/ 134754 w 1902307"/>
              <a:gd name="connsiteY11" fmla="*/ 609279 h 2185058"/>
              <a:gd name="connsiteX12" fmla="*/ 0 w 1902307"/>
              <a:gd name="connsiteY12" fmla="*/ 705531 h 2185058"/>
              <a:gd name="connsiteX13" fmla="*/ 5093 w 1902307"/>
              <a:gd name="connsiteY13" fmla="*/ 764217 h 2185058"/>
              <a:gd name="connsiteX0" fmla="*/ 12472 w 1902307"/>
              <a:gd name="connsiteY0" fmla="*/ 760621 h 2185058"/>
              <a:gd name="connsiteX1" fmla="*/ 1368363 w 1902307"/>
              <a:gd name="connsiteY1" fmla="*/ 2185058 h 2185058"/>
              <a:gd name="connsiteX2" fmla="*/ 1583976 w 1902307"/>
              <a:gd name="connsiteY2" fmla="*/ 2052631 h 2185058"/>
              <a:gd name="connsiteX3" fmla="*/ 1881965 w 1902307"/>
              <a:gd name="connsiteY3" fmla="*/ 1979847 h 2185058"/>
              <a:gd name="connsiteX4" fmla="*/ 1902307 w 1902307"/>
              <a:gd name="connsiteY4" fmla="*/ 0 h 2185058"/>
              <a:gd name="connsiteX5" fmla="*/ 1530417 w 1902307"/>
              <a:gd name="connsiteY5" fmla="*/ 22138 h 2185058"/>
              <a:gd name="connsiteX6" fmla="*/ 1260910 w 1902307"/>
              <a:gd name="connsiteY6" fmla="*/ 70264 h 2185058"/>
              <a:gd name="connsiteX7" fmla="*/ 1058779 w 1902307"/>
              <a:gd name="connsiteY7" fmla="*/ 128016 h 2185058"/>
              <a:gd name="connsiteX8" fmla="*/ 847023 w 1902307"/>
              <a:gd name="connsiteY8" fmla="*/ 205018 h 2185058"/>
              <a:gd name="connsiteX9" fmla="*/ 596766 w 1902307"/>
              <a:gd name="connsiteY9" fmla="*/ 310896 h 2185058"/>
              <a:gd name="connsiteX10" fmla="*/ 327259 w 1902307"/>
              <a:gd name="connsiteY10" fmla="*/ 464900 h 2185058"/>
              <a:gd name="connsiteX11" fmla="*/ 134754 w 1902307"/>
              <a:gd name="connsiteY11" fmla="*/ 609279 h 2185058"/>
              <a:gd name="connsiteX12" fmla="*/ 0 w 1902307"/>
              <a:gd name="connsiteY12" fmla="*/ 705531 h 2185058"/>
              <a:gd name="connsiteX13" fmla="*/ 12472 w 1902307"/>
              <a:gd name="connsiteY13" fmla="*/ 760621 h 2185058"/>
              <a:gd name="connsiteX0" fmla="*/ 0 w 1924871"/>
              <a:gd name="connsiteY0" fmla="*/ 776791 h 2185058"/>
              <a:gd name="connsiteX1" fmla="*/ 1390927 w 1924871"/>
              <a:gd name="connsiteY1" fmla="*/ 2185058 h 2185058"/>
              <a:gd name="connsiteX2" fmla="*/ 1606540 w 1924871"/>
              <a:gd name="connsiteY2" fmla="*/ 2052631 h 2185058"/>
              <a:gd name="connsiteX3" fmla="*/ 1904529 w 1924871"/>
              <a:gd name="connsiteY3" fmla="*/ 1979847 h 2185058"/>
              <a:gd name="connsiteX4" fmla="*/ 1924871 w 1924871"/>
              <a:gd name="connsiteY4" fmla="*/ 0 h 2185058"/>
              <a:gd name="connsiteX5" fmla="*/ 1552981 w 1924871"/>
              <a:gd name="connsiteY5" fmla="*/ 22138 h 2185058"/>
              <a:gd name="connsiteX6" fmla="*/ 1283474 w 1924871"/>
              <a:gd name="connsiteY6" fmla="*/ 70264 h 2185058"/>
              <a:gd name="connsiteX7" fmla="*/ 1081343 w 1924871"/>
              <a:gd name="connsiteY7" fmla="*/ 128016 h 2185058"/>
              <a:gd name="connsiteX8" fmla="*/ 869587 w 1924871"/>
              <a:gd name="connsiteY8" fmla="*/ 205018 h 2185058"/>
              <a:gd name="connsiteX9" fmla="*/ 619330 w 1924871"/>
              <a:gd name="connsiteY9" fmla="*/ 310896 h 2185058"/>
              <a:gd name="connsiteX10" fmla="*/ 349823 w 1924871"/>
              <a:gd name="connsiteY10" fmla="*/ 464900 h 2185058"/>
              <a:gd name="connsiteX11" fmla="*/ 157318 w 1924871"/>
              <a:gd name="connsiteY11" fmla="*/ 609279 h 2185058"/>
              <a:gd name="connsiteX12" fmla="*/ 22564 w 1924871"/>
              <a:gd name="connsiteY12" fmla="*/ 705531 h 2185058"/>
              <a:gd name="connsiteX13" fmla="*/ 0 w 1924871"/>
              <a:gd name="connsiteY13" fmla="*/ 776791 h 2185058"/>
              <a:gd name="connsiteX0" fmla="*/ 0 w 1924871"/>
              <a:gd name="connsiteY0" fmla="*/ 776791 h 2185058"/>
              <a:gd name="connsiteX1" fmla="*/ 1390927 w 1924871"/>
              <a:gd name="connsiteY1" fmla="*/ 2185058 h 2185058"/>
              <a:gd name="connsiteX2" fmla="*/ 1606540 w 1924871"/>
              <a:gd name="connsiteY2" fmla="*/ 2052631 h 2185058"/>
              <a:gd name="connsiteX3" fmla="*/ 1904529 w 1924871"/>
              <a:gd name="connsiteY3" fmla="*/ 1979847 h 2185058"/>
              <a:gd name="connsiteX4" fmla="*/ 1924871 w 1924871"/>
              <a:gd name="connsiteY4" fmla="*/ 0 h 2185058"/>
              <a:gd name="connsiteX5" fmla="*/ 1552981 w 1924871"/>
              <a:gd name="connsiteY5" fmla="*/ 22138 h 2185058"/>
              <a:gd name="connsiteX6" fmla="*/ 1283474 w 1924871"/>
              <a:gd name="connsiteY6" fmla="*/ 70264 h 2185058"/>
              <a:gd name="connsiteX7" fmla="*/ 1081343 w 1924871"/>
              <a:gd name="connsiteY7" fmla="*/ 128016 h 2185058"/>
              <a:gd name="connsiteX8" fmla="*/ 869587 w 1924871"/>
              <a:gd name="connsiteY8" fmla="*/ 205018 h 2185058"/>
              <a:gd name="connsiteX9" fmla="*/ 619330 w 1924871"/>
              <a:gd name="connsiteY9" fmla="*/ 310896 h 2185058"/>
              <a:gd name="connsiteX10" fmla="*/ 349823 w 1924871"/>
              <a:gd name="connsiteY10" fmla="*/ 464900 h 2185058"/>
              <a:gd name="connsiteX11" fmla="*/ 157318 w 1924871"/>
              <a:gd name="connsiteY11" fmla="*/ 609279 h 2185058"/>
              <a:gd name="connsiteX12" fmla="*/ 101868 w 1924871"/>
              <a:gd name="connsiteY12" fmla="*/ 667782 h 2185058"/>
              <a:gd name="connsiteX13" fmla="*/ 0 w 1924871"/>
              <a:gd name="connsiteY13" fmla="*/ 776791 h 2185058"/>
              <a:gd name="connsiteX0" fmla="*/ 0 w 1924871"/>
              <a:gd name="connsiteY0" fmla="*/ 776791 h 2185058"/>
              <a:gd name="connsiteX1" fmla="*/ 1390927 w 1924871"/>
              <a:gd name="connsiteY1" fmla="*/ 2185058 h 2185058"/>
              <a:gd name="connsiteX2" fmla="*/ 1606540 w 1924871"/>
              <a:gd name="connsiteY2" fmla="*/ 2052631 h 2185058"/>
              <a:gd name="connsiteX3" fmla="*/ 1904529 w 1924871"/>
              <a:gd name="connsiteY3" fmla="*/ 1979847 h 2185058"/>
              <a:gd name="connsiteX4" fmla="*/ 1924871 w 1924871"/>
              <a:gd name="connsiteY4" fmla="*/ 0 h 2185058"/>
              <a:gd name="connsiteX5" fmla="*/ 1552981 w 1924871"/>
              <a:gd name="connsiteY5" fmla="*/ 22138 h 2185058"/>
              <a:gd name="connsiteX6" fmla="*/ 1283474 w 1924871"/>
              <a:gd name="connsiteY6" fmla="*/ 70264 h 2185058"/>
              <a:gd name="connsiteX7" fmla="*/ 1081343 w 1924871"/>
              <a:gd name="connsiteY7" fmla="*/ 128016 h 2185058"/>
              <a:gd name="connsiteX8" fmla="*/ 869587 w 1924871"/>
              <a:gd name="connsiteY8" fmla="*/ 205018 h 2185058"/>
              <a:gd name="connsiteX9" fmla="*/ 619330 w 1924871"/>
              <a:gd name="connsiteY9" fmla="*/ 310896 h 2185058"/>
              <a:gd name="connsiteX10" fmla="*/ 349823 w 1924871"/>
              <a:gd name="connsiteY10" fmla="*/ 464900 h 2185058"/>
              <a:gd name="connsiteX11" fmla="*/ 236681 w 1924871"/>
              <a:gd name="connsiteY11" fmla="*/ 564215 h 2185058"/>
              <a:gd name="connsiteX12" fmla="*/ 101868 w 1924871"/>
              <a:gd name="connsiteY12" fmla="*/ 667782 h 2185058"/>
              <a:gd name="connsiteX13" fmla="*/ 0 w 1924871"/>
              <a:gd name="connsiteY13" fmla="*/ 776791 h 2185058"/>
              <a:gd name="connsiteX0" fmla="*/ 0 w 1924871"/>
              <a:gd name="connsiteY0" fmla="*/ 776791 h 2185058"/>
              <a:gd name="connsiteX1" fmla="*/ 1390927 w 1924871"/>
              <a:gd name="connsiteY1" fmla="*/ 2185058 h 2185058"/>
              <a:gd name="connsiteX2" fmla="*/ 1606540 w 1924871"/>
              <a:gd name="connsiteY2" fmla="*/ 2052631 h 2185058"/>
              <a:gd name="connsiteX3" fmla="*/ 1904529 w 1924871"/>
              <a:gd name="connsiteY3" fmla="*/ 1979847 h 2185058"/>
              <a:gd name="connsiteX4" fmla="*/ 1924871 w 1924871"/>
              <a:gd name="connsiteY4" fmla="*/ 0 h 2185058"/>
              <a:gd name="connsiteX5" fmla="*/ 1552981 w 1924871"/>
              <a:gd name="connsiteY5" fmla="*/ 22138 h 2185058"/>
              <a:gd name="connsiteX6" fmla="*/ 1283474 w 1924871"/>
              <a:gd name="connsiteY6" fmla="*/ 70264 h 2185058"/>
              <a:gd name="connsiteX7" fmla="*/ 1081343 w 1924871"/>
              <a:gd name="connsiteY7" fmla="*/ 128016 h 2185058"/>
              <a:gd name="connsiteX8" fmla="*/ 869587 w 1924871"/>
              <a:gd name="connsiteY8" fmla="*/ 205018 h 2185058"/>
              <a:gd name="connsiteX9" fmla="*/ 619330 w 1924871"/>
              <a:gd name="connsiteY9" fmla="*/ 310896 h 2185058"/>
              <a:gd name="connsiteX10" fmla="*/ 441969 w 1924871"/>
              <a:gd name="connsiteY10" fmla="*/ 429086 h 2185058"/>
              <a:gd name="connsiteX11" fmla="*/ 236681 w 1924871"/>
              <a:gd name="connsiteY11" fmla="*/ 564215 h 2185058"/>
              <a:gd name="connsiteX12" fmla="*/ 101868 w 1924871"/>
              <a:gd name="connsiteY12" fmla="*/ 667782 h 2185058"/>
              <a:gd name="connsiteX13" fmla="*/ 0 w 1924871"/>
              <a:gd name="connsiteY13" fmla="*/ 776791 h 2185058"/>
              <a:gd name="connsiteX0" fmla="*/ 0 w 1924871"/>
              <a:gd name="connsiteY0" fmla="*/ 776791 h 2185058"/>
              <a:gd name="connsiteX1" fmla="*/ 1390927 w 1924871"/>
              <a:gd name="connsiteY1" fmla="*/ 2185058 h 2185058"/>
              <a:gd name="connsiteX2" fmla="*/ 1606540 w 1924871"/>
              <a:gd name="connsiteY2" fmla="*/ 2052631 h 2185058"/>
              <a:gd name="connsiteX3" fmla="*/ 1904529 w 1924871"/>
              <a:gd name="connsiteY3" fmla="*/ 1979847 h 2185058"/>
              <a:gd name="connsiteX4" fmla="*/ 1924871 w 1924871"/>
              <a:gd name="connsiteY4" fmla="*/ 0 h 2185058"/>
              <a:gd name="connsiteX5" fmla="*/ 1552981 w 1924871"/>
              <a:gd name="connsiteY5" fmla="*/ 22138 h 2185058"/>
              <a:gd name="connsiteX6" fmla="*/ 1283474 w 1924871"/>
              <a:gd name="connsiteY6" fmla="*/ 70264 h 2185058"/>
              <a:gd name="connsiteX7" fmla="*/ 1081343 w 1924871"/>
              <a:gd name="connsiteY7" fmla="*/ 128016 h 2185058"/>
              <a:gd name="connsiteX8" fmla="*/ 869587 w 1924871"/>
              <a:gd name="connsiteY8" fmla="*/ 205018 h 2185058"/>
              <a:gd name="connsiteX9" fmla="*/ 637484 w 1924871"/>
              <a:gd name="connsiteY9" fmla="*/ 336651 h 2185058"/>
              <a:gd name="connsiteX10" fmla="*/ 441969 w 1924871"/>
              <a:gd name="connsiteY10" fmla="*/ 429086 h 2185058"/>
              <a:gd name="connsiteX11" fmla="*/ 236681 w 1924871"/>
              <a:gd name="connsiteY11" fmla="*/ 564215 h 2185058"/>
              <a:gd name="connsiteX12" fmla="*/ 101868 w 1924871"/>
              <a:gd name="connsiteY12" fmla="*/ 667782 h 2185058"/>
              <a:gd name="connsiteX13" fmla="*/ 0 w 1924871"/>
              <a:gd name="connsiteY13" fmla="*/ 776791 h 2185058"/>
              <a:gd name="connsiteX0" fmla="*/ 0 w 1924871"/>
              <a:gd name="connsiteY0" fmla="*/ 776791 h 2185058"/>
              <a:gd name="connsiteX1" fmla="*/ 1390927 w 1924871"/>
              <a:gd name="connsiteY1" fmla="*/ 2185058 h 2185058"/>
              <a:gd name="connsiteX2" fmla="*/ 1606540 w 1924871"/>
              <a:gd name="connsiteY2" fmla="*/ 2052631 h 2185058"/>
              <a:gd name="connsiteX3" fmla="*/ 1904529 w 1924871"/>
              <a:gd name="connsiteY3" fmla="*/ 1979847 h 2185058"/>
              <a:gd name="connsiteX4" fmla="*/ 1924871 w 1924871"/>
              <a:gd name="connsiteY4" fmla="*/ 0 h 2185058"/>
              <a:gd name="connsiteX5" fmla="*/ 1552981 w 1924871"/>
              <a:gd name="connsiteY5" fmla="*/ 22138 h 2185058"/>
              <a:gd name="connsiteX6" fmla="*/ 1283474 w 1924871"/>
              <a:gd name="connsiteY6" fmla="*/ 70264 h 2185058"/>
              <a:gd name="connsiteX7" fmla="*/ 1081343 w 1924871"/>
              <a:gd name="connsiteY7" fmla="*/ 128016 h 2185058"/>
              <a:gd name="connsiteX8" fmla="*/ 869587 w 1924871"/>
              <a:gd name="connsiteY8" fmla="*/ 205018 h 2185058"/>
              <a:gd name="connsiteX9" fmla="*/ 637484 w 1924871"/>
              <a:gd name="connsiteY9" fmla="*/ 336651 h 2185058"/>
              <a:gd name="connsiteX10" fmla="*/ 441969 w 1924871"/>
              <a:gd name="connsiteY10" fmla="*/ 429086 h 2185058"/>
              <a:gd name="connsiteX11" fmla="*/ 236681 w 1924871"/>
              <a:gd name="connsiteY11" fmla="*/ 564215 h 2185058"/>
              <a:gd name="connsiteX12" fmla="*/ 101868 w 1924871"/>
              <a:gd name="connsiteY12" fmla="*/ 667782 h 2185058"/>
              <a:gd name="connsiteX13" fmla="*/ 0 w 1924871"/>
              <a:gd name="connsiteY13" fmla="*/ 776791 h 2185058"/>
              <a:gd name="connsiteX0" fmla="*/ 0 w 1924871"/>
              <a:gd name="connsiteY0" fmla="*/ 776791 h 2185058"/>
              <a:gd name="connsiteX1" fmla="*/ 1390927 w 1924871"/>
              <a:gd name="connsiteY1" fmla="*/ 2185058 h 2185058"/>
              <a:gd name="connsiteX2" fmla="*/ 1606540 w 1924871"/>
              <a:gd name="connsiteY2" fmla="*/ 2052631 h 2185058"/>
              <a:gd name="connsiteX3" fmla="*/ 1904529 w 1924871"/>
              <a:gd name="connsiteY3" fmla="*/ 1979847 h 2185058"/>
              <a:gd name="connsiteX4" fmla="*/ 1924871 w 1924871"/>
              <a:gd name="connsiteY4" fmla="*/ 0 h 2185058"/>
              <a:gd name="connsiteX5" fmla="*/ 1552981 w 1924871"/>
              <a:gd name="connsiteY5" fmla="*/ 22138 h 2185058"/>
              <a:gd name="connsiteX6" fmla="*/ 1283474 w 1924871"/>
              <a:gd name="connsiteY6" fmla="*/ 70264 h 2185058"/>
              <a:gd name="connsiteX7" fmla="*/ 1081343 w 1924871"/>
              <a:gd name="connsiteY7" fmla="*/ 128016 h 2185058"/>
              <a:gd name="connsiteX8" fmla="*/ 869587 w 1924871"/>
              <a:gd name="connsiteY8" fmla="*/ 205018 h 2185058"/>
              <a:gd name="connsiteX9" fmla="*/ 637484 w 1924871"/>
              <a:gd name="connsiteY9" fmla="*/ 336651 h 2185058"/>
              <a:gd name="connsiteX10" fmla="*/ 441969 w 1924871"/>
              <a:gd name="connsiteY10" fmla="*/ 429086 h 2185058"/>
              <a:gd name="connsiteX11" fmla="*/ 240324 w 1924871"/>
              <a:gd name="connsiteY11" fmla="*/ 567903 h 2185058"/>
              <a:gd name="connsiteX12" fmla="*/ 101868 w 1924871"/>
              <a:gd name="connsiteY12" fmla="*/ 667782 h 2185058"/>
              <a:gd name="connsiteX13" fmla="*/ 0 w 1924871"/>
              <a:gd name="connsiteY13" fmla="*/ 776791 h 2185058"/>
              <a:gd name="connsiteX0" fmla="*/ 0 w 1924871"/>
              <a:gd name="connsiteY0" fmla="*/ 776791 h 2185058"/>
              <a:gd name="connsiteX1" fmla="*/ 1390927 w 1924871"/>
              <a:gd name="connsiteY1" fmla="*/ 2185058 h 2185058"/>
              <a:gd name="connsiteX2" fmla="*/ 1606540 w 1924871"/>
              <a:gd name="connsiteY2" fmla="*/ 2052631 h 2185058"/>
              <a:gd name="connsiteX3" fmla="*/ 1904529 w 1924871"/>
              <a:gd name="connsiteY3" fmla="*/ 1979847 h 2185058"/>
              <a:gd name="connsiteX4" fmla="*/ 1924871 w 1924871"/>
              <a:gd name="connsiteY4" fmla="*/ 0 h 2185058"/>
              <a:gd name="connsiteX5" fmla="*/ 1552981 w 1924871"/>
              <a:gd name="connsiteY5" fmla="*/ 22138 h 2185058"/>
              <a:gd name="connsiteX6" fmla="*/ 1283474 w 1924871"/>
              <a:gd name="connsiteY6" fmla="*/ 70264 h 2185058"/>
              <a:gd name="connsiteX7" fmla="*/ 1081343 w 1924871"/>
              <a:gd name="connsiteY7" fmla="*/ 128016 h 2185058"/>
              <a:gd name="connsiteX8" fmla="*/ 869587 w 1924871"/>
              <a:gd name="connsiteY8" fmla="*/ 205018 h 2185058"/>
              <a:gd name="connsiteX9" fmla="*/ 637484 w 1924871"/>
              <a:gd name="connsiteY9" fmla="*/ 336651 h 2185058"/>
              <a:gd name="connsiteX10" fmla="*/ 441969 w 1924871"/>
              <a:gd name="connsiteY10" fmla="*/ 429086 h 2185058"/>
              <a:gd name="connsiteX11" fmla="*/ 240324 w 1924871"/>
              <a:gd name="connsiteY11" fmla="*/ 567903 h 2185058"/>
              <a:gd name="connsiteX12" fmla="*/ 109246 w 1924871"/>
              <a:gd name="connsiteY12" fmla="*/ 664185 h 2185058"/>
              <a:gd name="connsiteX13" fmla="*/ 0 w 1924871"/>
              <a:gd name="connsiteY13" fmla="*/ 776791 h 2185058"/>
              <a:gd name="connsiteX0" fmla="*/ 0 w 1924871"/>
              <a:gd name="connsiteY0" fmla="*/ 776791 h 2185058"/>
              <a:gd name="connsiteX1" fmla="*/ 1390927 w 1924871"/>
              <a:gd name="connsiteY1" fmla="*/ 2185058 h 2185058"/>
              <a:gd name="connsiteX2" fmla="*/ 1606540 w 1924871"/>
              <a:gd name="connsiteY2" fmla="*/ 2052631 h 2185058"/>
              <a:gd name="connsiteX3" fmla="*/ 1904529 w 1924871"/>
              <a:gd name="connsiteY3" fmla="*/ 1979847 h 2185058"/>
              <a:gd name="connsiteX4" fmla="*/ 1924871 w 1924871"/>
              <a:gd name="connsiteY4" fmla="*/ 0 h 2185058"/>
              <a:gd name="connsiteX5" fmla="*/ 1552981 w 1924871"/>
              <a:gd name="connsiteY5" fmla="*/ 22138 h 2185058"/>
              <a:gd name="connsiteX6" fmla="*/ 1283474 w 1924871"/>
              <a:gd name="connsiteY6" fmla="*/ 70264 h 2185058"/>
              <a:gd name="connsiteX7" fmla="*/ 1081343 w 1924871"/>
              <a:gd name="connsiteY7" fmla="*/ 128016 h 2185058"/>
              <a:gd name="connsiteX8" fmla="*/ 869587 w 1924871"/>
              <a:gd name="connsiteY8" fmla="*/ 205018 h 2185058"/>
              <a:gd name="connsiteX9" fmla="*/ 628407 w 1924871"/>
              <a:gd name="connsiteY9" fmla="*/ 323774 h 2185058"/>
              <a:gd name="connsiteX10" fmla="*/ 441969 w 1924871"/>
              <a:gd name="connsiteY10" fmla="*/ 429086 h 2185058"/>
              <a:gd name="connsiteX11" fmla="*/ 240324 w 1924871"/>
              <a:gd name="connsiteY11" fmla="*/ 567903 h 2185058"/>
              <a:gd name="connsiteX12" fmla="*/ 109246 w 1924871"/>
              <a:gd name="connsiteY12" fmla="*/ 664185 h 2185058"/>
              <a:gd name="connsiteX13" fmla="*/ 0 w 1924871"/>
              <a:gd name="connsiteY13" fmla="*/ 776791 h 2185058"/>
              <a:gd name="connsiteX0" fmla="*/ 0 w 1924871"/>
              <a:gd name="connsiteY0" fmla="*/ 776791 h 2185058"/>
              <a:gd name="connsiteX1" fmla="*/ 1390927 w 1924871"/>
              <a:gd name="connsiteY1" fmla="*/ 2185058 h 2185058"/>
              <a:gd name="connsiteX2" fmla="*/ 1606540 w 1924871"/>
              <a:gd name="connsiteY2" fmla="*/ 2052631 h 2185058"/>
              <a:gd name="connsiteX3" fmla="*/ 1904529 w 1924871"/>
              <a:gd name="connsiteY3" fmla="*/ 1979847 h 2185058"/>
              <a:gd name="connsiteX4" fmla="*/ 1924871 w 1924871"/>
              <a:gd name="connsiteY4" fmla="*/ 0 h 2185058"/>
              <a:gd name="connsiteX5" fmla="*/ 1552981 w 1924871"/>
              <a:gd name="connsiteY5" fmla="*/ 22138 h 2185058"/>
              <a:gd name="connsiteX6" fmla="*/ 1283474 w 1924871"/>
              <a:gd name="connsiteY6" fmla="*/ 70264 h 2185058"/>
              <a:gd name="connsiteX7" fmla="*/ 1081343 w 1924871"/>
              <a:gd name="connsiteY7" fmla="*/ 128016 h 2185058"/>
              <a:gd name="connsiteX8" fmla="*/ 871347 w 1924871"/>
              <a:gd name="connsiteY8" fmla="*/ 214177 h 2185058"/>
              <a:gd name="connsiteX9" fmla="*/ 628407 w 1924871"/>
              <a:gd name="connsiteY9" fmla="*/ 323774 h 2185058"/>
              <a:gd name="connsiteX10" fmla="*/ 441969 w 1924871"/>
              <a:gd name="connsiteY10" fmla="*/ 429086 h 2185058"/>
              <a:gd name="connsiteX11" fmla="*/ 240324 w 1924871"/>
              <a:gd name="connsiteY11" fmla="*/ 567903 h 2185058"/>
              <a:gd name="connsiteX12" fmla="*/ 109246 w 1924871"/>
              <a:gd name="connsiteY12" fmla="*/ 664185 h 2185058"/>
              <a:gd name="connsiteX13" fmla="*/ 0 w 1924871"/>
              <a:gd name="connsiteY13" fmla="*/ 776791 h 2185058"/>
              <a:gd name="connsiteX0" fmla="*/ 0 w 1924871"/>
              <a:gd name="connsiteY0" fmla="*/ 776791 h 2185058"/>
              <a:gd name="connsiteX1" fmla="*/ 1390927 w 1924871"/>
              <a:gd name="connsiteY1" fmla="*/ 2185058 h 2185058"/>
              <a:gd name="connsiteX2" fmla="*/ 1606540 w 1924871"/>
              <a:gd name="connsiteY2" fmla="*/ 2052631 h 2185058"/>
              <a:gd name="connsiteX3" fmla="*/ 1904529 w 1924871"/>
              <a:gd name="connsiteY3" fmla="*/ 1979847 h 2185058"/>
              <a:gd name="connsiteX4" fmla="*/ 1924871 w 1924871"/>
              <a:gd name="connsiteY4" fmla="*/ 0 h 2185058"/>
              <a:gd name="connsiteX5" fmla="*/ 1552981 w 1924871"/>
              <a:gd name="connsiteY5" fmla="*/ 22138 h 2185058"/>
              <a:gd name="connsiteX6" fmla="*/ 1283474 w 1924871"/>
              <a:gd name="connsiteY6" fmla="*/ 70264 h 2185058"/>
              <a:gd name="connsiteX7" fmla="*/ 1086716 w 1924871"/>
              <a:gd name="connsiteY7" fmla="*/ 144520 h 2185058"/>
              <a:gd name="connsiteX8" fmla="*/ 871347 w 1924871"/>
              <a:gd name="connsiteY8" fmla="*/ 214177 h 2185058"/>
              <a:gd name="connsiteX9" fmla="*/ 628407 w 1924871"/>
              <a:gd name="connsiteY9" fmla="*/ 323774 h 2185058"/>
              <a:gd name="connsiteX10" fmla="*/ 441969 w 1924871"/>
              <a:gd name="connsiteY10" fmla="*/ 429086 h 2185058"/>
              <a:gd name="connsiteX11" fmla="*/ 240324 w 1924871"/>
              <a:gd name="connsiteY11" fmla="*/ 567903 h 2185058"/>
              <a:gd name="connsiteX12" fmla="*/ 109246 w 1924871"/>
              <a:gd name="connsiteY12" fmla="*/ 664185 h 2185058"/>
              <a:gd name="connsiteX13" fmla="*/ 0 w 1924871"/>
              <a:gd name="connsiteY13" fmla="*/ 776791 h 2185058"/>
              <a:gd name="connsiteX0" fmla="*/ 0 w 1924871"/>
              <a:gd name="connsiteY0" fmla="*/ 776791 h 2185058"/>
              <a:gd name="connsiteX1" fmla="*/ 1390927 w 1924871"/>
              <a:gd name="connsiteY1" fmla="*/ 2185058 h 2185058"/>
              <a:gd name="connsiteX2" fmla="*/ 1606540 w 1924871"/>
              <a:gd name="connsiteY2" fmla="*/ 2052631 h 2185058"/>
              <a:gd name="connsiteX3" fmla="*/ 1904529 w 1924871"/>
              <a:gd name="connsiteY3" fmla="*/ 1979847 h 2185058"/>
              <a:gd name="connsiteX4" fmla="*/ 1924871 w 1924871"/>
              <a:gd name="connsiteY4" fmla="*/ 0 h 2185058"/>
              <a:gd name="connsiteX5" fmla="*/ 1552981 w 1924871"/>
              <a:gd name="connsiteY5" fmla="*/ 22138 h 2185058"/>
              <a:gd name="connsiteX6" fmla="*/ 1292521 w 1924871"/>
              <a:gd name="connsiteY6" fmla="*/ 86798 h 2185058"/>
              <a:gd name="connsiteX7" fmla="*/ 1086716 w 1924871"/>
              <a:gd name="connsiteY7" fmla="*/ 144520 h 2185058"/>
              <a:gd name="connsiteX8" fmla="*/ 871347 w 1924871"/>
              <a:gd name="connsiteY8" fmla="*/ 214177 h 2185058"/>
              <a:gd name="connsiteX9" fmla="*/ 628407 w 1924871"/>
              <a:gd name="connsiteY9" fmla="*/ 323774 h 2185058"/>
              <a:gd name="connsiteX10" fmla="*/ 441969 w 1924871"/>
              <a:gd name="connsiteY10" fmla="*/ 429086 h 2185058"/>
              <a:gd name="connsiteX11" fmla="*/ 240324 w 1924871"/>
              <a:gd name="connsiteY11" fmla="*/ 567903 h 2185058"/>
              <a:gd name="connsiteX12" fmla="*/ 109246 w 1924871"/>
              <a:gd name="connsiteY12" fmla="*/ 664185 h 2185058"/>
              <a:gd name="connsiteX13" fmla="*/ 0 w 1924871"/>
              <a:gd name="connsiteY13" fmla="*/ 776791 h 2185058"/>
              <a:gd name="connsiteX0" fmla="*/ 0 w 1924871"/>
              <a:gd name="connsiteY0" fmla="*/ 776791 h 2185058"/>
              <a:gd name="connsiteX1" fmla="*/ 1390927 w 1924871"/>
              <a:gd name="connsiteY1" fmla="*/ 2185058 h 2185058"/>
              <a:gd name="connsiteX2" fmla="*/ 1606540 w 1924871"/>
              <a:gd name="connsiteY2" fmla="*/ 2052631 h 2185058"/>
              <a:gd name="connsiteX3" fmla="*/ 1904529 w 1924871"/>
              <a:gd name="connsiteY3" fmla="*/ 1979847 h 2185058"/>
              <a:gd name="connsiteX4" fmla="*/ 1924871 w 1924871"/>
              <a:gd name="connsiteY4" fmla="*/ 0 h 2185058"/>
              <a:gd name="connsiteX5" fmla="*/ 1560236 w 1924871"/>
              <a:gd name="connsiteY5" fmla="*/ 33171 h 2185058"/>
              <a:gd name="connsiteX6" fmla="*/ 1292521 w 1924871"/>
              <a:gd name="connsiteY6" fmla="*/ 86798 h 2185058"/>
              <a:gd name="connsiteX7" fmla="*/ 1086716 w 1924871"/>
              <a:gd name="connsiteY7" fmla="*/ 144520 h 2185058"/>
              <a:gd name="connsiteX8" fmla="*/ 871347 w 1924871"/>
              <a:gd name="connsiteY8" fmla="*/ 214177 h 2185058"/>
              <a:gd name="connsiteX9" fmla="*/ 628407 w 1924871"/>
              <a:gd name="connsiteY9" fmla="*/ 323774 h 2185058"/>
              <a:gd name="connsiteX10" fmla="*/ 441969 w 1924871"/>
              <a:gd name="connsiteY10" fmla="*/ 429086 h 2185058"/>
              <a:gd name="connsiteX11" fmla="*/ 240324 w 1924871"/>
              <a:gd name="connsiteY11" fmla="*/ 567903 h 2185058"/>
              <a:gd name="connsiteX12" fmla="*/ 109246 w 1924871"/>
              <a:gd name="connsiteY12" fmla="*/ 664185 h 2185058"/>
              <a:gd name="connsiteX13" fmla="*/ 0 w 1924871"/>
              <a:gd name="connsiteY13" fmla="*/ 776791 h 2185058"/>
              <a:gd name="connsiteX0" fmla="*/ 0 w 1904529"/>
              <a:gd name="connsiteY0" fmla="*/ 753185 h 2161452"/>
              <a:gd name="connsiteX1" fmla="*/ 1390927 w 1904529"/>
              <a:gd name="connsiteY1" fmla="*/ 2161452 h 2161452"/>
              <a:gd name="connsiteX2" fmla="*/ 1606540 w 1904529"/>
              <a:gd name="connsiteY2" fmla="*/ 2029025 h 2161452"/>
              <a:gd name="connsiteX3" fmla="*/ 1904529 w 1904529"/>
              <a:gd name="connsiteY3" fmla="*/ 1956241 h 2161452"/>
              <a:gd name="connsiteX4" fmla="*/ 1904467 w 1904529"/>
              <a:gd name="connsiteY4" fmla="*/ 0 h 2161452"/>
              <a:gd name="connsiteX5" fmla="*/ 1560236 w 1904529"/>
              <a:gd name="connsiteY5" fmla="*/ 9565 h 2161452"/>
              <a:gd name="connsiteX6" fmla="*/ 1292521 w 1904529"/>
              <a:gd name="connsiteY6" fmla="*/ 63192 h 2161452"/>
              <a:gd name="connsiteX7" fmla="*/ 1086716 w 1904529"/>
              <a:gd name="connsiteY7" fmla="*/ 120914 h 2161452"/>
              <a:gd name="connsiteX8" fmla="*/ 871347 w 1904529"/>
              <a:gd name="connsiteY8" fmla="*/ 190571 h 2161452"/>
              <a:gd name="connsiteX9" fmla="*/ 628407 w 1904529"/>
              <a:gd name="connsiteY9" fmla="*/ 300168 h 2161452"/>
              <a:gd name="connsiteX10" fmla="*/ 441969 w 1904529"/>
              <a:gd name="connsiteY10" fmla="*/ 405480 h 2161452"/>
              <a:gd name="connsiteX11" fmla="*/ 240324 w 1904529"/>
              <a:gd name="connsiteY11" fmla="*/ 544297 h 2161452"/>
              <a:gd name="connsiteX12" fmla="*/ 109246 w 1904529"/>
              <a:gd name="connsiteY12" fmla="*/ 640579 h 2161452"/>
              <a:gd name="connsiteX13" fmla="*/ 0 w 1904529"/>
              <a:gd name="connsiteY13" fmla="*/ 753185 h 2161452"/>
              <a:gd name="connsiteX0" fmla="*/ 0 w 1924931"/>
              <a:gd name="connsiteY0" fmla="*/ 784107 h 2192374"/>
              <a:gd name="connsiteX1" fmla="*/ 1390927 w 1924931"/>
              <a:gd name="connsiteY1" fmla="*/ 2192374 h 2192374"/>
              <a:gd name="connsiteX2" fmla="*/ 1606540 w 1924931"/>
              <a:gd name="connsiteY2" fmla="*/ 2059947 h 2192374"/>
              <a:gd name="connsiteX3" fmla="*/ 1904529 w 1924931"/>
              <a:gd name="connsiteY3" fmla="*/ 1987163 h 2192374"/>
              <a:gd name="connsiteX4" fmla="*/ 1924931 w 1924931"/>
              <a:gd name="connsiteY4" fmla="*/ 0 h 2192374"/>
              <a:gd name="connsiteX5" fmla="*/ 1560236 w 1924931"/>
              <a:gd name="connsiteY5" fmla="*/ 40487 h 2192374"/>
              <a:gd name="connsiteX6" fmla="*/ 1292521 w 1924931"/>
              <a:gd name="connsiteY6" fmla="*/ 94114 h 2192374"/>
              <a:gd name="connsiteX7" fmla="*/ 1086716 w 1924931"/>
              <a:gd name="connsiteY7" fmla="*/ 151836 h 2192374"/>
              <a:gd name="connsiteX8" fmla="*/ 871347 w 1924931"/>
              <a:gd name="connsiteY8" fmla="*/ 221493 h 2192374"/>
              <a:gd name="connsiteX9" fmla="*/ 628407 w 1924931"/>
              <a:gd name="connsiteY9" fmla="*/ 331090 h 2192374"/>
              <a:gd name="connsiteX10" fmla="*/ 441969 w 1924931"/>
              <a:gd name="connsiteY10" fmla="*/ 436402 h 2192374"/>
              <a:gd name="connsiteX11" fmla="*/ 240324 w 1924931"/>
              <a:gd name="connsiteY11" fmla="*/ 575219 h 2192374"/>
              <a:gd name="connsiteX12" fmla="*/ 109246 w 1924931"/>
              <a:gd name="connsiteY12" fmla="*/ 671501 h 2192374"/>
              <a:gd name="connsiteX13" fmla="*/ 0 w 1924931"/>
              <a:gd name="connsiteY13" fmla="*/ 784107 h 2192374"/>
              <a:gd name="connsiteX0" fmla="*/ 0 w 1924931"/>
              <a:gd name="connsiteY0" fmla="*/ 784107 h 2192374"/>
              <a:gd name="connsiteX1" fmla="*/ 1390927 w 1924931"/>
              <a:gd name="connsiteY1" fmla="*/ 2192374 h 2192374"/>
              <a:gd name="connsiteX2" fmla="*/ 1606540 w 1924931"/>
              <a:gd name="connsiteY2" fmla="*/ 2059947 h 2192374"/>
              <a:gd name="connsiteX3" fmla="*/ 1904529 w 1924931"/>
              <a:gd name="connsiteY3" fmla="*/ 1987163 h 2192374"/>
              <a:gd name="connsiteX4" fmla="*/ 1924931 w 1924931"/>
              <a:gd name="connsiteY4" fmla="*/ 0 h 2192374"/>
              <a:gd name="connsiteX5" fmla="*/ 1560236 w 1924931"/>
              <a:gd name="connsiteY5" fmla="*/ 40487 h 2192374"/>
              <a:gd name="connsiteX6" fmla="*/ 1274214 w 1924931"/>
              <a:gd name="connsiteY6" fmla="*/ 86647 h 2192374"/>
              <a:gd name="connsiteX7" fmla="*/ 1086716 w 1924931"/>
              <a:gd name="connsiteY7" fmla="*/ 151836 h 2192374"/>
              <a:gd name="connsiteX8" fmla="*/ 871347 w 1924931"/>
              <a:gd name="connsiteY8" fmla="*/ 221493 h 2192374"/>
              <a:gd name="connsiteX9" fmla="*/ 628407 w 1924931"/>
              <a:gd name="connsiteY9" fmla="*/ 331090 h 2192374"/>
              <a:gd name="connsiteX10" fmla="*/ 441969 w 1924931"/>
              <a:gd name="connsiteY10" fmla="*/ 436402 h 2192374"/>
              <a:gd name="connsiteX11" fmla="*/ 240324 w 1924931"/>
              <a:gd name="connsiteY11" fmla="*/ 575219 h 2192374"/>
              <a:gd name="connsiteX12" fmla="*/ 109246 w 1924931"/>
              <a:gd name="connsiteY12" fmla="*/ 671501 h 2192374"/>
              <a:gd name="connsiteX13" fmla="*/ 0 w 1924931"/>
              <a:gd name="connsiteY13" fmla="*/ 784107 h 2192374"/>
              <a:gd name="connsiteX0" fmla="*/ 0 w 1924931"/>
              <a:gd name="connsiteY0" fmla="*/ 784107 h 2192374"/>
              <a:gd name="connsiteX1" fmla="*/ 1390927 w 1924931"/>
              <a:gd name="connsiteY1" fmla="*/ 2192374 h 2192374"/>
              <a:gd name="connsiteX2" fmla="*/ 1606540 w 1924931"/>
              <a:gd name="connsiteY2" fmla="*/ 2059947 h 2192374"/>
              <a:gd name="connsiteX3" fmla="*/ 1904529 w 1924931"/>
              <a:gd name="connsiteY3" fmla="*/ 1987163 h 2192374"/>
              <a:gd name="connsiteX4" fmla="*/ 1924931 w 1924931"/>
              <a:gd name="connsiteY4" fmla="*/ 0 h 2192374"/>
              <a:gd name="connsiteX5" fmla="*/ 1560236 w 1924931"/>
              <a:gd name="connsiteY5" fmla="*/ 40487 h 2192374"/>
              <a:gd name="connsiteX6" fmla="*/ 1274214 w 1924931"/>
              <a:gd name="connsiteY6" fmla="*/ 86647 h 2192374"/>
              <a:gd name="connsiteX7" fmla="*/ 1086716 w 1924931"/>
              <a:gd name="connsiteY7" fmla="*/ 151836 h 2192374"/>
              <a:gd name="connsiteX8" fmla="*/ 871347 w 1924931"/>
              <a:gd name="connsiteY8" fmla="*/ 221493 h 2192374"/>
              <a:gd name="connsiteX9" fmla="*/ 628407 w 1924931"/>
              <a:gd name="connsiteY9" fmla="*/ 331090 h 2192374"/>
              <a:gd name="connsiteX10" fmla="*/ 441969 w 1924931"/>
              <a:gd name="connsiteY10" fmla="*/ 436402 h 2192374"/>
              <a:gd name="connsiteX11" fmla="*/ 240324 w 1924931"/>
              <a:gd name="connsiteY11" fmla="*/ 575219 h 2192374"/>
              <a:gd name="connsiteX12" fmla="*/ 109246 w 1924931"/>
              <a:gd name="connsiteY12" fmla="*/ 671501 h 2192374"/>
              <a:gd name="connsiteX13" fmla="*/ 0 w 1924931"/>
              <a:gd name="connsiteY13" fmla="*/ 784107 h 2192374"/>
              <a:gd name="connsiteX0" fmla="*/ 0 w 1924931"/>
              <a:gd name="connsiteY0" fmla="*/ 784107 h 2192374"/>
              <a:gd name="connsiteX1" fmla="*/ 1390927 w 1924931"/>
              <a:gd name="connsiteY1" fmla="*/ 2192374 h 2192374"/>
              <a:gd name="connsiteX2" fmla="*/ 1606540 w 1924931"/>
              <a:gd name="connsiteY2" fmla="*/ 2059947 h 2192374"/>
              <a:gd name="connsiteX3" fmla="*/ 1904529 w 1924931"/>
              <a:gd name="connsiteY3" fmla="*/ 1987163 h 2192374"/>
              <a:gd name="connsiteX4" fmla="*/ 1924931 w 1924931"/>
              <a:gd name="connsiteY4" fmla="*/ 0 h 2192374"/>
              <a:gd name="connsiteX5" fmla="*/ 1560236 w 1924931"/>
              <a:gd name="connsiteY5" fmla="*/ 40487 h 2192374"/>
              <a:gd name="connsiteX6" fmla="*/ 1274214 w 1924931"/>
              <a:gd name="connsiteY6" fmla="*/ 86647 h 2192374"/>
              <a:gd name="connsiteX7" fmla="*/ 1086716 w 1924931"/>
              <a:gd name="connsiteY7" fmla="*/ 151836 h 2192374"/>
              <a:gd name="connsiteX8" fmla="*/ 871347 w 1924931"/>
              <a:gd name="connsiteY8" fmla="*/ 221493 h 2192374"/>
              <a:gd name="connsiteX9" fmla="*/ 628407 w 1924931"/>
              <a:gd name="connsiteY9" fmla="*/ 331090 h 2192374"/>
              <a:gd name="connsiteX10" fmla="*/ 441969 w 1924931"/>
              <a:gd name="connsiteY10" fmla="*/ 436402 h 2192374"/>
              <a:gd name="connsiteX11" fmla="*/ 240324 w 1924931"/>
              <a:gd name="connsiteY11" fmla="*/ 575219 h 2192374"/>
              <a:gd name="connsiteX12" fmla="*/ 109246 w 1924931"/>
              <a:gd name="connsiteY12" fmla="*/ 671501 h 2192374"/>
              <a:gd name="connsiteX13" fmla="*/ 0 w 1924931"/>
              <a:gd name="connsiteY13" fmla="*/ 784107 h 2192374"/>
              <a:gd name="connsiteX0" fmla="*/ 0 w 1924931"/>
              <a:gd name="connsiteY0" fmla="*/ 784107 h 2192374"/>
              <a:gd name="connsiteX1" fmla="*/ 1390927 w 1924931"/>
              <a:gd name="connsiteY1" fmla="*/ 2192374 h 2192374"/>
              <a:gd name="connsiteX2" fmla="*/ 1606540 w 1924931"/>
              <a:gd name="connsiteY2" fmla="*/ 2059947 h 2192374"/>
              <a:gd name="connsiteX3" fmla="*/ 1904529 w 1924931"/>
              <a:gd name="connsiteY3" fmla="*/ 1987163 h 2192374"/>
              <a:gd name="connsiteX4" fmla="*/ 1924931 w 1924931"/>
              <a:gd name="connsiteY4" fmla="*/ 0 h 2192374"/>
              <a:gd name="connsiteX5" fmla="*/ 1560236 w 1924931"/>
              <a:gd name="connsiteY5" fmla="*/ 40487 h 2192374"/>
              <a:gd name="connsiteX6" fmla="*/ 1274214 w 1924931"/>
              <a:gd name="connsiteY6" fmla="*/ 86647 h 2192374"/>
              <a:gd name="connsiteX7" fmla="*/ 1048096 w 1924931"/>
              <a:gd name="connsiteY7" fmla="*/ 157001 h 2192374"/>
              <a:gd name="connsiteX8" fmla="*/ 871347 w 1924931"/>
              <a:gd name="connsiteY8" fmla="*/ 221493 h 2192374"/>
              <a:gd name="connsiteX9" fmla="*/ 628407 w 1924931"/>
              <a:gd name="connsiteY9" fmla="*/ 331090 h 2192374"/>
              <a:gd name="connsiteX10" fmla="*/ 441969 w 1924931"/>
              <a:gd name="connsiteY10" fmla="*/ 436402 h 2192374"/>
              <a:gd name="connsiteX11" fmla="*/ 240324 w 1924931"/>
              <a:gd name="connsiteY11" fmla="*/ 575219 h 2192374"/>
              <a:gd name="connsiteX12" fmla="*/ 109246 w 1924931"/>
              <a:gd name="connsiteY12" fmla="*/ 671501 h 2192374"/>
              <a:gd name="connsiteX13" fmla="*/ 0 w 1924931"/>
              <a:gd name="connsiteY13" fmla="*/ 784107 h 2192374"/>
              <a:gd name="connsiteX0" fmla="*/ 0 w 1924932"/>
              <a:gd name="connsiteY0" fmla="*/ 784107 h 2192374"/>
              <a:gd name="connsiteX1" fmla="*/ 1390927 w 1924932"/>
              <a:gd name="connsiteY1" fmla="*/ 2192374 h 2192374"/>
              <a:gd name="connsiteX2" fmla="*/ 1606540 w 1924932"/>
              <a:gd name="connsiteY2" fmla="*/ 2059947 h 2192374"/>
              <a:gd name="connsiteX3" fmla="*/ 1924688 w 1924932"/>
              <a:gd name="connsiteY3" fmla="*/ 1992816 h 2192374"/>
              <a:gd name="connsiteX4" fmla="*/ 1924931 w 1924932"/>
              <a:gd name="connsiteY4" fmla="*/ 0 h 2192374"/>
              <a:gd name="connsiteX5" fmla="*/ 1560236 w 1924932"/>
              <a:gd name="connsiteY5" fmla="*/ 40487 h 2192374"/>
              <a:gd name="connsiteX6" fmla="*/ 1274214 w 1924932"/>
              <a:gd name="connsiteY6" fmla="*/ 86647 h 2192374"/>
              <a:gd name="connsiteX7" fmla="*/ 1048096 w 1924932"/>
              <a:gd name="connsiteY7" fmla="*/ 157001 h 2192374"/>
              <a:gd name="connsiteX8" fmla="*/ 871347 w 1924932"/>
              <a:gd name="connsiteY8" fmla="*/ 221493 h 2192374"/>
              <a:gd name="connsiteX9" fmla="*/ 628407 w 1924932"/>
              <a:gd name="connsiteY9" fmla="*/ 331090 h 2192374"/>
              <a:gd name="connsiteX10" fmla="*/ 441969 w 1924932"/>
              <a:gd name="connsiteY10" fmla="*/ 436402 h 2192374"/>
              <a:gd name="connsiteX11" fmla="*/ 240324 w 1924932"/>
              <a:gd name="connsiteY11" fmla="*/ 575219 h 2192374"/>
              <a:gd name="connsiteX12" fmla="*/ 109246 w 1924932"/>
              <a:gd name="connsiteY12" fmla="*/ 671501 h 2192374"/>
              <a:gd name="connsiteX13" fmla="*/ 0 w 1924932"/>
              <a:gd name="connsiteY13" fmla="*/ 784107 h 2192374"/>
              <a:gd name="connsiteX0" fmla="*/ 0 w 1924932"/>
              <a:gd name="connsiteY0" fmla="*/ 784107 h 2205251"/>
              <a:gd name="connsiteX1" fmla="*/ 1400004 w 1924932"/>
              <a:gd name="connsiteY1" fmla="*/ 2205251 h 2205251"/>
              <a:gd name="connsiteX2" fmla="*/ 1606540 w 1924932"/>
              <a:gd name="connsiteY2" fmla="*/ 2059947 h 2205251"/>
              <a:gd name="connsiteX3" fmla="*/ 1924688 w 1924932"/>
              <a:gd name="connsiteY3" fmla="*/ 1992816 h 2205251"/>
              <a:gd name="connsiteX4" fmla="*/ 1924931 w 1924932"/>
              <a:gd name="connsiteY4" fmla="*/ 0 h 2205251"/>
              <a:gd name="connsiteX5" fmla="*/ 1560236 w 1924932"/>
              <a:gd name="connsiteY5" fmla="*/ 40487 h 2205251"/>
              <a:gd name="connsiteX6" fmla="*/ 1274214 w 1924932"/>
              <a:gd name="connsiteY6" fmla="*/ 86647 h 2205251"/>
              <a:gd name="connsiteX7" fmla="*/ 1048096 w 1924932"/>
              <a:gd name="connsiteY7" fmla="*/ 157001 h 2205251"/>
              <a:gd name="connsiteX8" fmla="*/ 871347 w 1924932"/>
              <a:gd name="connsiteY8" fmla="*/ 221493 h 2205251"/>
              <a:gd name="connsiteX9" fmla="*/ 628407 w 1924932"/>
              <a:gd name="connsiteY9" fmla="*/ 331090 h 2205251"/>
              <a:gd name="connsiteX10" fmla="*/ 441969 w 1924932"/>
              <a:gd name="connsiteY10" fmla="*/ 436402 h 2205251"/>
              <a:gd name="connsiteX11" fmla="*/ 240324 w 1924932"/>
              <a:gd name="connsiteY11" fmla="*/ 575219 h 2205251"/>
              <a:gd name="connsiteX12" fmla="*/ 109246 w 1924932"/>
              <a:gd name="connsiteY12" fmla="*/ 671501 h 2205251"/>
              <a:gd name="connsiteX13" fmla="*/ 0 w 1924932"/>
              <a:gd name="connsiteY13" fmla="*/ 784107 h 2205251"/>
              <a:gd name="connsiteX0" fmla="*/ 0 w 1924932"/>
              <a:gd name="connsiteY0" fmla="*/ 784107 h 2205251"/>
              <a:gd name="connsiteX1" fmla="*/ 1400004 w 1924932"/>
              <a:gd name="connsiteY1" fmla="*/ 2205251 h 2205251"/>
              <a:gd name="connsiteX2" fmla="*/ 1608271 w 1924932"/>
              <a:gd name="connsiteY2" fmla="*/ 2072764 h 2205251"/>
              <a:gd name="connsiteX3" fmla="*/ 1924688 w 1924932"/>
              <a:gd name="connsiteY3" fmla="*/ 1992816 h 2205251"/>
              <a:gd name="connsiteX4" fmla="*/ 1924931 w 1924932"/>
              <a:gd name="connsiteY4" fmla="*/ 0 h 2205251"/>
              <a:gd name="connsiteX5" fmla="*/ 1560236 w 1924932"/>
              <a:gd name="connsiteY5" fmla="*/ 40487 h 2205251"/>
              <a:gd name="connsiteX6" fmla="*/ 1274214 w 1924932"/>
              <a:gd name="connsiteY6" fmla="*/ 86647 h 2205251"/>
              <a:gd name="connsiteX7" fmla="*/ 1048096 w 1924932"/>
              <a:gd name="connsiteY7" fmla="*/ 157001 h 2205251"/>
              <a:gd name="connsiteX8" fmla="*/ 871347 w 1924932"/>
              <a:gd name="connsiteY8" fmla="*/ 221493 h 2205251"/>
              <a:gd name="connsiteX9" fmla="*/ 628407 w 1924932"/>
              <a:gd name="connsiteY9" fmla="*/ 331090 h 2205251"/>
              <a:gd name="connsiteX10" fmla="*/ 441969 w 1924932"/>
              <a:gd name="connsiteY10" fmla="*/ 436402 h 2205251"/>
              <a:gd name="connsiteX11" fmla="*/ 240324 w 1924932"/>
              <a:gd name="connsiteY11" fmla="*/ 575219 h 2205251"/>
              <a:gd name="connsiteX12" fmla="*/ 109246 w 1924932"/>
              <a:gd name="connsiteY12" fmla="*/ 671501 h 2205251"/>
              <a:gd name="connsiteX13" fmla="*/ 0 w 1924932"/>
              <a:gd name="connsiteY13" fmla="*/ 784107 h 2205251"/>
              <a:gd name="connsiteX0" fmla="*/ 0 w 1937744"/>
              <a:gd name="connsiteY0" fmla="*/ 778513 h 2199657"/>
              <a:gd name="connsiteX1" fmla="*/ 1400004 w 1937744"/>
              <a:gd name="connsiteY1" fmla="*/ 2199657 h 2199657"/>
              <a:gd name="connsiteX2" fmla="*/ 1608271 w 1937744"/>
              <a:gd name="connsiteY2" fmla="*/ 2067170 h 2199657"/>
              <a:gd name="connsiteX3" fmla="*/ 1924688 w 1937744"/>
              <a:gd name="connsiteY3" fmla="*/ 1987222 h 2199657"/>
              <a:gd name="connsiteX4" fmla="*/ 1937744 w 1937744"/>
              <a:gd name="connsiteY4" fmla="*/ 0 h 2199657"/>
              <a:gd name="connsiteX5" fmla="*/ 1560236 w 1937744"/>
              <a:gd name="connsiteY5" fmla="*/ 34893 h 2199657"/>
              <a:gd name="connsiteX6" fmla="*/ 1274214 w 1937744"/>
              <a:gd name="connsiteY6" fmla="*/ 81053 h 2199657"/>
              <a:gd name="connsiteX7" fmla="*/ 1048096 w 1937744"/>
              <a:gd name="connsiteY7" fmla="*/ 151407 h 2199657"/>
              <a:gd name="connsiteX8" fmla="*/ 871347 w 1937744"/>
              <a:gd name="connsiteY8" fmla="*/ 215899 h 2199657"/>
              <a:gd name="connsiteX9" fmla="*/ 628407 w 1937744"/>
              <a:gd name="connsiteY9" fmla="*/ 325496 h 2199657"/>
              <a:gd name="connsiteX10" fmla="*/ 441969 w 1937744"/>
              <a:gd name="connsiteY10" fmla="*/ 430808 h 2199657"/>
              <a:gd name="connsiteX11" fmla="*/ 240324 w 1937744"/>
              <a:gd name="connsiteY11" fmla="*/ 569625 h 2199657"/>
              <a:gd name="connsiteX12" fmla="*/ 109246 w 1937744"/>
              <a:gd name="connsiteY12" fmla="*/ 665907 h 2199657"/>
              <a:gd name="connsiteX13" fmla="*/ 0 w 1937744"/>
              <a:gd name="connsiteY13" fmla="*/ 778513 h 2199657"/>
              <a:gd name="connsiteX0" fmla="*/ 0 w 1937744"/>
              <a:gd name="connsiteY0" fmla="*/ 778758 h 2199902"/>
              <a:gd name="connsiteX1" fmla="*/ 1400004 w 1937744"/>
              <a:gd name="connsiteY1" fmla="*/ 2199902 h 2199902"/>
              <a:gd name="connsiteX2" fmla="*/ 1608271 w 1937744"/>
              <a:gd name="connsiteY2" fmla="*/ 2067415 h 2199902"/>
              <a:gd name="connsiteX3" fmla="*/ 1924688 w 1937744"/>
              <a:gd name="connsiteY3" fmla="*/ 1987467 h 2199902"/>
              <a:gd name="connsiteX4" fmla="*/ 1937744 w 1937744"/>
              <a:gd name="connsiteY4" fmla="*/ 245 h 2199902"/>
              <a:gd name="connsiteX5" fmla="*/ 1560236 w 1937744"/>
              <a:gd name="connsiteY5" fmla="*/ 35138 h 2199902"/>
              <a:gd name="connsiteX6" fmla="*/ 1274214 w 1937744"/>
              <a:gd name="connsiteY6" fmla="*/ 81298 h 2199902"/>
              <a:gd name="connsiteX7" fmla="*/ 1048096 w 1937744"/>
              <a:gd name="connsiteY7" fmla="*/ 151652 h 2199902"/>
              <a:gd name="connsiteX8" fmla="*/ 871347 w 1937744"/>
              <a:gd name="connsiteY8" fmla="*/ 216144 h 2199902"/>
              <a:gd name="connsiteX9" fmla="*/ 628407 w 1937744"/>
              <a:gd name="connsiteY9" fmla="*/ 325741 h 2199902"/>
              <a:gd name="connsiteX10" fmla="*/ 441969 w 1937744"/>
              <a:gd name="connsiteY10" fmla="*/ 431053 h 2199902"/>
              <a:gd name="connsiteX11" fmla="*/ 240324 w 1937744"/>
              <a:gd name="connsiteY11" fmla="*/ 569870 h 2199902"/>
              <a:gd name="connsiteX12" fmla="*/ 109246 w 1937744"/>
              <a:gd name="connsiteY12" fmla="*/ 666152 h 2199902"/>
              <a:gd name="connsiteX13" fmla="*/ 0 w 1937744"/>
              <a:gd name="connsiteY13" fmla="*/ 778758 h 2199902"/>
              <a:gd name="connsiteX0" fmla="*/ 0 w 1937744"/>
              <a:gd name="connsiteY0" fmla="*/ 779007 h 2200151"/>
              <a:gd name="connsiteX1" fmla="*/ 1400004 w 1937744"/>
              <a:gd name="connsiteY1" fmla="*/ 2200151 h 2200151"/>
              <a:gd name="connsiteX2" fmla="*/ 1608271 w 1937744"/>
              <a:gd name="connsiteY2" fmla="*/ 2067664 h 2200151"/>
              <a:gd name="connsiteX3" fmla="*/ 1924688 w 1937744"/>
              <a:gd name="connsiteY3" fmla="*/ 1987716 h 2200151"/>
              <a:gd name="connsiteX4" fmla="*/ 1937744 w 1937744"/>
              <a:gd name="connsiteY4" fmla="*/ 494 h 2200151"/>
              <a:gd name="connsiteX5" fmla="*/ 1560358 w 1937744"/>
              <a:gd name="connsiteY5" fmla="*/ 20757 h 2200151"/>
              <a:gd name="connsiteX6" fmla="*/ 1274214 w 1937744"/>
              <a:gd name="connsiteY6" fmla="*/ 81547 h 2200151"/>
              <a:gd name="connsiteX7" fmla="*/ 1048096 w 1937744"/>
              <a:gd name="connsiteY7" fmla="*/ 151901 h 2200151"/>
              <a:gd name="connsiteX8" fmla="*/ 871347 w 1937744"/>
              <a:gd name="connsiteY8" fmla="*/ 216393 h 2200151"/>
              <a:gd name="connsiteX9" fmla="*/ 628407 w 1937744"/>
              <a:gd name="connsiteY9" fmla="*/ 325990 h 2200151"/>
              <a:gd name="connsiteX10" fmla="*/ 441969 w 1937744"/>
              <a:gd name="connsiteY10" fmla="*/ 431302 h 2200151"/>
              <a:gd name="connsiteX11" fmla="*/ 240324 w 1937744"/>
              <a:gd name="connsiteY11" fmla="*/ 570119 h 2200151"/>
              <a:gd name="connsiteX12" fmla="*/ 109246 w 1937744"/>
              <a:gd name="connsiteY12" fmla="*/ 666401 h 2200151"/>
              <a:gd name="connsiteX13" fmla="*/ 0 w 1937744"/>
              <a:gd name="connsiteY13" fmla="*/ 779007 h 2200151"/>
              <a:gd name="connsiteX0" fmla="*/ 0 w 1937744"/>
              <a:gd name="connsiteY0" fmla="*/ 779007 h 2200151"/>
              <a:gd name="connsiteX1" fmla="*/ 1400004 w 1937744"/>
              <a:gd name="connsiteY1" fmla="*/ 2200151 h 2200151"/>
              <a:gd name="connsiteX2" fmla="*/ 1608271 w 1937744"/>
              <a:gd name="connsiteY2" fmla="*/ 2067664 h 2200151"/>
              <a:gd name="connsiteX3" fmla="*/ 1924688 w 1937744"/>
              <a:gd name="connsiteY3" fmla="*/ 1987716 h 2200151"/>
              <a:gd name="connsiteX4" fmla="*/ 1937744 w 1937744"/>
              <a:gd name="connsiteY4" fmla="*/ 494 h 2200151"/>
              <a:gd name="connsiteX5" fmla="*/ 1560358 w 1937744"/>
              <a:gd name="connsiteY5" fmla="*/ 20757 h 2200151"/>
              <a:gd name="connsiteX6" fmla="*/ 1274214 w 1937744"/>
              <a:gd name="connsiteY6" fmla="*/ 81547 h 2200151"/>
              <a:gd name="connsiteX7" fmla="*/ 1048187 w 1937744"/>
              <a:gd name="connsiteY7" fmla="*/ 140929 h 2200151"/>
              <a:gd name="connsiteX8" fmla="*/ 871347 w 1937744"/>
              <a:gd name="connsiteY8" fmla="*/ 216393 h 2200151"/>
              <a:gd name="connsiteX9" fmla="*/ 628407 w 1937744"/>
              <a:gd name="connsiteY9" fmla="*/ 325990 h 2200151"/>
              <a:gd name="connsiteX10" fmla="*/ 441969 w 1937744"/>
              <a:gd name="connsiteY10" fmla="*/ 431302 h 2200151"/>
              <a:gd name="connsiteX11" fmla="*/ 240324 w 1937744"/>
              <a:gd name="connsiteY11" fmla="*/ 570119 h 2200151"/>
              <a:gd name="connsiteX12" fmla="*/ 109246 w 1937744"/>
              <a:gd name="connsiteY12" fmla="*/ 666401 h 2200151"/>
              <a:gd name="connsiteX13" fmla="*/ 0 w 1937744"/>
              <a:gd name="connsiteY13" fmla="*/ 779007 h 2200151"/>
              <a:gd name="connsiteX0" fmla="*/ 0 w 1937744"/>
              <a:gd name="connsiteY0" fmla="*/ 779007 h 2200151"/>
              <a:gd name="connsiteX1" fmla="*/ 1400004 w 1937744"/>
              <a:gd name="connsiteY1" fmla="*/ 2200151 h 2200151"/>
              <a:gd name="connsiteX2" fmla="*/ 1608271 w 1937744"/>
              <a:gd name="connsiteY2" fmla="*/ 2067664 h 2200151"/>
              <a:gd name="connsiteX3" fmla="*/ 1924688 w 1937744"/>
              <a:gd name="connsiteY3" fmla="*/ 1987716 h 2200151"/>
              <a:gd name="connsiteX4" fmla="*/ 1937744 w 1937744"/>
              <a:gd name="connsiteY4" fmla="*/ 494 h 2200151"/>
              <a:gd name="connsiteX5" fmla="*/ 1560358 w 1937744"/>
              <a:gd name="connsiteY5" fmla="*/ 20757 h 2200151"/>
              <a:gd name="connsiteX6" fmla="*/ 1274214 w 1937744"/>
              <a:gd name="connsiteY6" fmla="*/ 81547 h 2200151"/>
              <a:gd name="connsiteX7" fmla="*/ 1048187 w 1937744"/>
              <a:gd name="connsiteY7" fmla="*/ 140929 h 2200151"/>
              <a:gd name="connsiteX8" fmla="*/ 867705 w 1937744"/>
              <a:gd name="connsiteY8" fmla="*/ 212705 h 2200151"/>
              <a:gd name="connsiteX9" fmla="*/ 628407 w 1937744"/>
              <a:gd name="connsiteY9" fmla="*/ 325990 h 2200151"/>
              <a:gd name="connsiteX10" fmla="*/ 441969 w 1937744"/>
              <a:gd name="connsiteY10" fmla="*/ 431302 h 2200151"/>
              <a:gd name="connsiteX11" fmla="*/ 240324 w 1937744"/>
              <a:gd name="connsiteY11" fmla="*/ 570119 h 2200151"/>
              <a:gd name="connsiteX12" fmla="*/ 109246 w 1937744"/>
              <a:gd name="connsiteY12" fmla="*/ 666401 h 2200151"/>
              <a:gd name="connsiteX13" fmla="*/ 0 w 1937744"/>
              <a:gd name="connsiteY13" fmla="*/ 779007 h 2200151"/>
              <a:gd name="connsiteX0" fmla="*/ 0 w 1957965"/>
              <a:gd name="connsiteY0" fmla="*/ 780670 h 2200151"/>
              <a:gd name="connsiteX1" fmla="*/ 1420225 w 1957965"/>
              <a:gd name="connsiteY1" fmla="*/ 2200151 h 2200151"/>
              <a:gd name="connsiteX2" fmla="*/ 1628492 w 1957965"/>
              <a:gd name="connsiteY2" fmla="*/ 2067664 h 2200151"/>
              <a:gd name="connsiteX3" fmla="*/ 1944909 w 1957965"/>
              <a:gd name="connsiteY3" fmla="*/ 1987716 h 2200151"/>
              <a:gd name="connsiteX4" fmla="*/ 1957965 w 1957965"/>
              <a:gd name="connsiteY4" fmla="*/ 494 h 2200151"/>
              <a:gd name="connsiteX5" fmla="*/ 1580579 w 1957965"/>
              <a:gd name="connsiteY5" fmla="*/ 20757 h 2200151"/>
              <a:gd name="connsiteX6" fmla="*/ 1294435 w 1957965"/>
              <a:gd name="connsiteY6" fmla="*/ 81547 h 2200151"/>
              <a:gd name="connsiteX7" fmla="*/ 1068408 w 1957965"/>
              <a:gd name="connsiteY7" fmla="*/ 140929 h 2200151"/>
              <a:gd name="connsiteX8" fmla="*/ 887926 w 1957965"/>
              <a:gd name="connsiteY8" fmla="*/ 212705 h 2200151"/>
              <a:gd name="connsiteX9" fmla="*/ 648628 w 1957965"/>
              <a:gd name="connsiteY9" fmla="*/ 325990 h 2200151"/>
              <a:gd name="connsiteX10" fmla="*/ 462190 w 1957965"/>
              <a:gd name="connsiteY10" fmla="*/ 431302 h 2200151"/>
              <a:gd name="connsiteX11" fmla="*/ 260545 w 1957965"/>
              <a:gd name="connsiteY11" fmla="*/ 570119 h 2200151"/>
              <a:gd name="connsiteX12" fmla="*/ 129467 w 1957965"/>
              <a:gd name="connsiteY12" fmla="*/ 666401 h 2200151"/>
              <a:gd name="connsiteX13" fmla="*/ 0 w 1957965"/>
              <a:gd name="connsiteY13" fmla="*/ 780670 h 2200151"/>
              <a:gd name="connsiteX0" fmla="*/ 0 w 1957965"/>
              <a:gd name="connsiteY0" fmla="*/ 780670 h 2200090"/>
              <a:gd name="connsiteX1" fmla="*/ 1412877 w 1957965"/>
              <a:gd name="connsiteY1" fmla="*/ 2200090 h 2200090"/>
              <a:gd name="connsiteX2" fmla="*/ 1628492 w 1957965"/>
              <a:gd name="connsiteY2" fmla="*/ 2067664 h 2200090"/>
              <a:gd name="connsiteX3" fmla="*/ 1944909 w 1957965"/>
              <a:gd name="connsiteY3" fmla="*/ 1987716 h 2200090"/>
              <a:gd name="connsiteX4" fmla="*/ 1957965 w 1957965"/>
              <a:gd name="connsiteY4" fmla="*/ 494 h 2200090"/>
              <a:gd name="connsiteX5" fmla="*/ 1580579 w 1957965"/>
              <a:gd name="connsiteY5" fmla="*/ 20757 h 2200090"/>
              <a:gd name="connsiteX6" fmla="*/ 1294435 w 1957965"/>
              <a:gd name="connsiteY6" fmla="*/ 81547 h 2200090"/>
              <a:gd name="connsiteX7" fmla="*/ 1068408 w 1957965"/>
              <a:gd name="connsiteY7" fmla="*/ 140929 h 2200090"/>
              <a:gd name="connsiteX8" fmla="*/ 887926 w 1957965"/>
              <a:gd name="connsiteY8" fmla="*/ 212705 h 2200090"/>
              <a:gd name="connsiteX9" fmla="*/ 648628 w 1957965"/>
              <a:gd name="connsiteY9" fmla="*/ 325990 h 2200090"/>
              <a:gd name="connsiteX10" fmla="*/ 462190 w 1957965"/>
              <a:gd name="connsiteY10" fmla="*/ 431302 h 2200090"/>
              <a:gd name="connsiteX11" fmla="*/ 260545 w 1957965"/>
              <a:gd name="connsiteY11" fmla="*/ 570119 h 2200090"/>
              <a:gd name="connsiteX12" fmla="*/ 129467 w 1957965"/>
              <a:gd name="connsiteY12" fmla="*/ 666401 h 2200090"/>
              <a:gd name="connsiteX13" fmla="*/ 0 w 1957965"/>
              <a:gd name="connsiteY13" fmla="*/ 780670 h 220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57965" h="2200090">
                <a:moveTo>
                  <a:pt x="0" y="780670"/>
                </a:moveTo>
                <a:lnTo>
                  <a:pt x="1412877" y="2200090"/>
                </a:lnTo>
                <a:lnTo>
                  <a:pt x="1628492" y="2067664"/>
                </a:lnTo>
                <a:lnTo>
                  <a:pt x="1944909" y="1987716"/>
                </a:lnTo>
                <a:cubicBezTo>
                  <a:pt x="1944888" y="1335636"/>
                  <a:pt x="1957986" y="652574"/>
                  <a:pt x="1957965" y="494"/>
                </a:cubicBezTo>
                <a:cubicBezTo>
                  <a:pt x="1824903" y="-2566"/>
                  <a:pt x="1706415" y="9126"/>
                  <a:pt x="1580579" y="20757"/>
                </a:cubicBezTo>
                <a:cubicBezTo>
                  <a:pt x="1485238" y="36144"/>
                  <a:pt x="1413670" y="64527"/>
                  <a:pt x="1294435" y="81547"/>
                </a:cubicBezTo>
                <a:cubicBezTo>
                  <a:pt x="1189552" y="119386"/>
                  <a:pt x="1130907" y="119199"/>
                  <a:pt x="1068408" y="140929"/>
                </a:cubicBezTo>
                <a:lnTo>
                  <a:pt x="887926" y="212705"/>
                </a:lnTo>
                <a:lnTo>
                  <a:pt x="648628" y="325990"/>
                </a:lnTo>
                <a:lnTo>
                  <a:pt x="462190" y="431302"/>
                </a:lnTo>
                <a:lnTo>
                  <a:pt x="260545" y="570119"/>
                </a:lnTo>
                <a:lnTo>
                  <a:pt x="129467" y="666401"/>
                </a:lnTo>
                <a:lnTo>
                  <a:pt x="0" y="780670"/>
                </a:lnTo>
                <a:close/>
              </a:path>
            </a:pathLst>
          </a:cu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Online Media 22" title="Learn to recognize domestic violence with the “Power and Control Wheel”">
            <a:hlinkClick r:id="" action="ppaction://media"/>
            <a:extLst>
              <a:ext uri="{FF2B5EF4-FFF2-40B4-BE49-F238E27FC236}">
                <a16:creationId xmlns:a16="http://schemas.microsoft.com/office/drawing/2014/main" id="{6E47FC16-34D7-4618-A652-0A3B9FC14C35}"/>
              </a:ext>
            </a:extLst>
          </p:cNvPr>
          <p:cNvPicPr>
            <a:picLocks noRot="1" noChangeAspect="1"/>
          </p:cNvPicPr>
          <p:nvPr>
            <a:videoFile r:link="rId1"/>
          </p:nvPr>
        </p:nvPicPr>
        <p:blipFill>
          <a:blip r:embed="rId6"/>
          <a:stretch>
            <a:fillRect/>
          </a:stretch>
        </p:blipFill>
        <p:spPr>
          <a:xfrm>
            <a:off x="1151467" y="385822"/>
            <a:ext cx="10136487" cy="5727115"/>
          </a:xfrm>
          <a:prstGeom prst="rect">
            <a:avLst/>
          </a:prstGeom>
        </p:spPr>
      </p:pic>
    </p:spTree>
    <p:extLst>
      <p:ext uri="{BB962C8B-B14F-4D97-AF65-F5344CB8AC3E}">
        <p14:creationId xmlns:p14="http://schemas.microsoft.com/office/powerpoint/2010/main" val="37039670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250"/>
                                  </p:stCondLst>
                                  <p:childTnLst>
                                    <p:anim calcmode="lin" valueType="num">
                                      <p:cBhvr additive="base">
                                        <p:cTn id="12" dur="500"/>
                                        <p:tgtEl>
                                          <p:spTgt spid="23"/>
                                        </p:tgtEl>
                                        <p:attrNameLst>
                                          <p:attrName>ppt_x</p:attrName>
                                        </p:attrNameLst>
                                      </p:cBhvr>
                                      <p:tavLst>
                                        <p:tav tm="0">
                                          <p:val>
                                            <p:strVal val="ppt_x"/>
                                          </p:val>
                                        </p:tav>
                                        <p:tav tm="100000">
                                          <p:val>
                                            <p:strVal val="ppt_x"/>
                                          </p:val>
                                        </p:tav>
                                      </p:tavLst>
                                    </p:anim>
                                    <p:anim calcmode="lin" valueType="num">
                                      <p:cBhvr additive="base">
                                        <p:cTn id="13" dur="500"/>
                                        <p:tgtEl>
                                          <p:spTgt spid="23"/>
                                        </p:tgtEl>
                                        <p:attrNameLst>
                                          <p:attrName>ppt_y</p:attrName>
                                        </p:attrNameLst>
                                      </p:cBhvr>
                                      <p:tavLst>
                                        <p:tav tm="0">
                                          <p:val>
                                            <p:strVal val="ppt_y"/>
                                          </p:val>
                                        </p:tav>
                                        <p:tav tm="100000">
                                          <p:val>
                                            <p:strVal val="1+ppt_h/2"/>
                                          </p:val>
                                        </p:tav>
                                      </p:tavLst>
                                    </p:anim>
                                    <p:set>
                                      <p:cBhvr>
                                        <p:cTn id="14" dur="1" fill="hold">
                                          <p:stCondLst>
                                            <p:cond delay="499"/>
                                          </p:stCondLst>
                                        </p:cTn>
                                        <p:tgtEl>
                                          <p:spTgt spid="23"/>
                                        </p:tgtEl>
                                        <p:attrNameLst>
                                          <p:attrName>style.visibility</p:attrName>
                                        </p:attrNameLst>
                                      </p:cBhvr>
                                      <p:to>
                                        <p:strVal val="hidden"/>
                                      </p:to>
                                    </p:set>
                                    <p:cmd type="call" cmd="stop">
                                      <p:cBhvr>
                                        <p:cTn id="15" dur="1">
                                          <p:stCondLst>
                                            <p:cond delay="499"/>
                                          </p:stCondLst>
                                        </p:cTn>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2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16A12-A42E-49A8-9D9A-D91A08CBB887}"/>
              </a:ext>
            </a:extLst>
          </p:cNvPr>
          <p:cNvSpPr>
            <a:spLocks noGrp="1"/>
          </p:cNvSpPr>
          <p:nvPr>
            <p:ph type="title"/>
          </p:nvPr>
        </p:nvSpPr>
        <p:spPr/>
        <p:txBody>
          <a:bodyPr/>
          <a:lstStyle/>
          <a:p>
            <a:r>
              <a:rPr lang="en-US"/>
              <a:t>Power &amp; Control</a:t>
            </a:r>
          </a:p>
        </p:txBody>
      </p:sp>
      <p:sp>
        <p:nvSpPr>
          <p:cNvPr id="4" name="Date Placeholder 3">
            <a:extLst>
              <a:ext uri="{FF2B5EF4-FFF2-40B4-BE49-F238E27FC236}">
                <a16:creationId xmlns:a16="http://schemas.microsoft.com/office/drawing/2014/main" id="{8F0A6C6F-2170-4C65-AA40-087CA9570BC0}"/>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5" name="Footer Placeholder 4">
            <a:extLst>
              <a:ext uri="{FF2B5EF4-FFF2-40B4-BE49-F238E27FC236}">
                <a16:creationId xmlns:a16="http://schemas.microsoft.com/office/drawing/2014/main" id="{7B34338D-6C12-447E-A9D5-1E25C16AB3FE}"/>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6" name="Slide Number Placeholder 5">
            <a:extLst>
              <a:ext uri="{FF2B5EF4-FFF2-40B4-BE49-F238E27FC236}">
                <a16:creationId xmlns:a16="http://schemas.microsoft.com/office/drawing/2014/main" id="{3117DC20-4849-4E82-B30D-129923683987}"/>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 name="hand fist" descr="A close-up of hands shaking&#10;&#10;Description automatically generated with low confidence">
            <a:extLst>
              <a:ext uri="{FF2B5EF4-FFF2-40B4-BE49-F238E27FC236}">
                <a16:creationId xmlns:a16="http://schemas.microsoft.com/office/drawing/2014/main" id="{6C973101-8F48-43DD-937C-513E176E4F36}"/>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3734399" y="2848248"/>
            <a:ext cx="4723202" cy="3284101"/>
          </a:xfrm>
          <a:solidFill>
            <a:srgbClr val="98B963"/>
          </a:solidFill>
        </p:spPr>
      </p:pic>
      <p:pic>
        <p:nvPicPr>
          <p:cNvPr id="12" name="Blue House" descr="A picture containing grass, outdoor, building, sky&#10;&#10;Description automatically generated">
            <a:extLst>
              <a:ext uri="{FF2B5EF4-FFF2-40B4-BE49-F238E27FC236}">
                <a16:creationId xmlns:a16="http://schemas.microsoft.com/office/drawing/2014/main" id="{797595FF-B21C-42E7-B2EE-02A2AC5B5A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42559" y="2099506"/>
            <a:ext cx="3190836" cy="2276795"/>
          </a:xfrm>
          <a:prstGeom prst="rect">
            <a:avLst/>
          </a:prstGeom>
        </p:spPr>
      </p:pic>
      <p:pic>
        <p:nvPicPr>
          <p:cNvPr id="14" name="Brown Suitcase" descr="A picture containing suitcase, luggage, case, accessory&#10;&#10;Description automatically generated">
            <a:extLst>
              <a:ext uri="{FF2B5EF4-FFF2-40B4-BE49-F238E27FC236}">
                <a16:creationId xmlns:a16="http://schemas.microsoft.com/office/drawing/2014/main" id="{681BBE9D-692A-4657-A943-CCF4B8CFA0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07357" y="2047625"/>
            <a:ext cx="3442084" cy="2276795"/>
          </a:xfrm>
          <a:prstGeom prst="rect">
            <a:avLst/>
          </a:prstGeom>
          <a:gradFill flip="none" rotWithShape="1">
            <a:gsLst>
              <a:gs pos="0">
                <a:srgbClr val="744A85">
                  <a:tint val="66000"/>
                  <a:satMod val="160000"/>
                </a:srgbClr>
              </a:gs>
              <a:gs pos="50000">
                <a:srgbClr val="744A85">
                  <a:tint val="44500"/>
                  <a:satMod val="160000"/>
                </a:srgbClr>
              </a:gs>
              <a:gs pos="100000">
                <a:srgbClr val="744A85">
                  <a:tint val="23500"/>
                  <a:satMod val="160000"/>
                </a:srgbClr>
              </a:gs>
            </a:gsLst>
            <a:lin ang="5400000" scaled="1"/>
            <a:tileRect/>
          </a:gradFill>
        </p:spPr>
      </p:pic>
      <p:pic>
        <p:nvPicPr>
          <p:cNvPr id="16" name="Graphic 15" descr="Home with solid fill">
            <a:extLst>
              <a:ext uri="{FF2B5EF4-FFF2-40B4-BE49-F238E27FC236}">
                <a16:creationId xmlns:a16="http://schemas.microsoft.com/office/drawing/2014/main" id="{A90FC8F9-239D-4C85-B7B2-1E2820D2EF28}"/>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38049" y="365125"/>
            <a:ext cx="1382259" cy="1382259"/>
          </a:xfrm>
          <a:prstGeom prst="rect">
            <a:avLst/>
          </a:prstGeom>
        </p:spPr>
      </p:pic>
      <p:pic>
        <p:nvPicPr>
          <p:cNvPr id="18" name="Graphic 17" descr="Suitcase with solid fill">
            <a:extLst>
              <a:ext uri="{FF2B5EF4-FFF2-40B4-BE49-F238E27FC236}">
                <a16:creationId xmlns:a16="http://schemas.microsoft.com/office/drawing/2014/main" id="{9355E3FC-B282-4887-A363-4E3E6CD2541B}"/>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795249" y="4653417"/>
            <a:ext cx="914400" cy="914400"/>
          </a:xfrm>
          <a:prstGeom prst="rect">
            <a:avLst/>
          </a:prstGeom>
        </p:spPr>
      </p:pic>
      <p:pic>
        <p:nvPicPr>
          <p:cNvPr id="8" name="Picture 7" descr="A picture containing text, device, gauge&#10;&#10;Description automatically generated">
            <a:extLst>
              <a:ext uri="{FF2B5EF4-FFF2-40B4-BE49-F238E27FC236}">
                <a16:creationId xmlns:a16="http://schemas.microsoft.com/office/drawing/2014/main" id="{211520AF-13C1-438B-A500-335EE2F0021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089316" y="1095518"/>
            <a:ext cx="4114799" cy="5324162"/>
          </a:xfrm>
          <a:prstGeom prst="rect">
            <a:avLst/>
          </a:prstGeom>
        </p:spPr>
      </p:pic>
    </p:spTree>
    <p:extLst>
      <p:ext uri="{BB962C8B-B14F-4D97-AF65-F5344CB8AC3E}">
        <p14:creationId xmlns:p14="http://schemas.microsoft.com/office/powerpoint/2010/main" val="14119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500"/>
                                        <p:tgtEl>
                                          <p:spTgt spid="12"/>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500"/>
                                        <p:tgtEl>
                                          <p:spTgt spid="14"/>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childTnLst>
                          </p:cTn>
                        </p:par>
                        <p:par>
                          <p:cTn id="27" fill="hold">
                            <p:stCondLst>
                              <p:cond delay="500"/>
                            </p:stCondLst>
                            <p:childTnLst>
                              <p:par>
                                <p:cTn id="28" presetID="1"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16A12-A42E-49A8-9D9A-D91A08CBB887}"/>
              </a:ext>
            </a:extLst>
          </p:cNvPr>
          <p:cNvSpPr>
            <a:spLocks noGrp="1"/>
          </p:cNvSpPr>
          <p:nvPr>
            <p:ph type="title"/>
          </p:nvPr>
        </p:nvSpPr>
        <p:spPr/>
        <p:txBody>
          <a:bodyPr/>
          <a:lstStyle/>
          <a:p>
            <a:r>
              <a:rPr lang="en-US"/>
              <a:t>Statistically Speaking</a:t>
            </a:r>
          </a:p>
        </p:txBody>
      </p:sp>
      <p:sp>
        <p:nvSpPr>
          <p:cNvPr id="4" name="Date Placeholder 3">
            <a:extLst>
              <a:ext uri="{FF2B5EF4-FFF2-40B4-BE49-F238E27FC236}">
                <a16:creationId xmlns:a16="http://schemas.microsoft.com/office/drawing/2014/main" id="{8F0A6C6F-2170-4C65-AA40-087CA9570BC0}"/>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5" name="Footer Placeholder 4">
            <a:extLst>
              <a:ext uri="{FF2B5EF4-FFF2-40B4-BE49-F238E27FC236}">
                <a16:creationId xmlns:a16="http://schemas.microsoft.com/office/drawing/2014/main" id="{7B34338D-6C12-447E-A9D5-1E25C16AB3FE}"/>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6" name="Slide Number Placeholder 5">
            <a:extLst>
              <a:ext uri="{FF2B5EF4-FFF2-40B4-BE49-F238E27FC236}">
                <a16:creationId xmlns:a16="http://schemas.microsoft.com/office/drawing/2014/main" id="{3117DC20-4849-4E82-B30D-129923683987}"/>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21-60% lose job">
            <a:extLst>
              <a:ext uri="{FF2B5EF4-FFF2-40B4-BE49-F238E27FC236}">
                <a16:creationId xmlns:a16="http://schemas.microsoft.com/office/drawing/2014/main" id="{D082839F-431A-4403-9072-F1C27D1D7FFD}"/>
              </a:ext>
            </a:extLst>
          </p:cNvPr>
          <p:cNvSpPr/>
          <p:nvPr/>
        </p:nvSpPr>
        <p:spPr>
          <a:xfrm>
            <a:off x="529922" y="2152815"/>
            <a:ext cx="11201400" cy="914400"/>
          </a:xfrm>
          <a:custGeom>
            <a:avLst/>
            <a:gdLst>
              <a:gd name="connsiteX0" fmla="*/ 0 w 11192480"/>
              <a:gd name="connsiteY0" fmla="*/ 117081 h 1170806"/>
              <a:gd name="connsiteX1" fmla="*/ 117081 w 11192480"/>
              <a:gd name="connsiteY1" fmla="*/ 0 h 1170806"/>
              <a:gd name="connsiteX2" fmla="*/ 11075399 w 11192480"/>
              <a:gd name="connsiteY2" fmla="*/ 0 h 1170806"/>
              <a:gd name="connsiteX3" fmla="*/ 11192480 w 11192480"/>
              <a:gd name="connsiteY3" fmla="*/ 117081 h 1170806"/>
              <a:gd name="connsiteX4" fmla="*/ 11192480 w 11192480"/>
              <a:gd name="connsiteY4" fmla="*/ 1053725 h 1170806"/>
              <a:gd name="connsiteX5" fmla="*/ 11075399 w 11192480"/>
              <a:gd name="connsiteY5" fmla="*/ 1170806 h 1170806"/>
              <a:gd name="connsiteX6" fmla="*/ 117081 w 11192480"/>
              <a:gd name="connsiteY6" fmla="*/ 1170806 h 1170806"/>
              <a:gd name="connsiteX7" fmla="*/ 0 w 11192480"/>
              <a:gd name="connsiteY7" fmla="*/ 1053725 h 1170806"/>
              <a:gd name="connsiteX8" fmla="*/ 0 w 11192480"/>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2480" h="1170806">
                <a:moveTo>
                  <a:pt x="0" y="117081"/>
                </a:moveTo>
                <a:cubicBezTo>
                  <a:pt x="0" y="52419"/>
                  <a:pt x="52419" y="0"/>
                  <a:pt x="117081" y="0"/>
                </a:cubicBezTo>
                <a:lnTo>
                  <a:pt x="11075399" y="0"/>
                </a:lnTo>
                <a:cubicBezTo>
                  <a:pt x="11140061" y="0"/>
                  <a:pt x="11192480" y="52419"/>
                  <a:pt x="11192480" y="117081"/>
                </a:cubicBezTo>
                <a:lnTo>
                  <a:pt x="11192480" y="1053725"/>
                </a:lnTo>
                <a:cubicBezTo>
                  <a:pt x="11192480" y="1118387"/>
                  <a:pt x="11140061" y="1170806"/>
                  <a:pt x="11075399"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52402" tIns="152402" rIns="152402" bIns="152402" numCol="1" spcCol="1270" anchor="ctr" anchorCtr="0">
            <a:noAutofit/>
          </a:bodyPr>
          <a:lstStyle/>
          <a:p>
            <a:pPr marL="0" marR="0" lvl="0" indent="0" algn="l" defTabSz="1377950" rtl="0" eaLnBrk="1" fontAlgn="auto" latinLnBrk="0" hangingPunct="1">
              <a:lnSpc>
                <a:spcPct val="90000"/>
              </a:lnSpc>
              <a:spcBef>
                <a:spcPct val="0"/>
              </a:spcBef>
              <a:spcAft>
                <a:spcPct val="35000"/>
              </a:spcAft>
              <a:buClrTx/>
              <a:buSzTx/>
              <a:buFontTx/>
              <a:buNone/>
              <a:tabLst/>
              <a:defRPr/>
            </a:pPr>
            <a:r>
              <a:rPr kumimoji="0" lang="en-US" sz="3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Between 21-60% of victims of domestic violence lose their jobs due to reasons stemming from the abuse.</a:t>
            </a:r>
          </a:p>
        </p:txBody>
      </p:sp>
      <p:sp>
        <p:nvSpPr>
          <p:cNvPr id="10" name="Leave greater risk">
            <a:extLst>
              <a:ext uri="{FF2B5EF4-FFF2-40B4-BE49-F238E27FC236}">
                <a16:creationId xmlns:a16="http://schemas.microsoft.com/office/drawing/2014/main" id="{F73102E7-90FC-4A88-A1D8-EB9DCF4C80E5}"/>
              </a:ext>
            </a:extLst>
          </p:cNvPr>
          <p:cNvSpPr/>
          <p:nvPr/>
        </p:nvSpPr>
        <p:spPr>
          <a:xfrm>
            <a:off x="529922" y="3189135"/>
            <a:ext cx="6400800" cy="914400"/>
          </a:xfrm>
          <a:custGeom>
            <a:avLst/>
            <a:gdLst>
              <a:gd name="connsiteX0" fmla="*/ 0 w 7311275"/>
              <a:gd name="connsiteY0" fmla="*/ 117081 h 1170806"/>
              <a:gd name="connsiteX1" fmla="*/ 117081 w 7311275"/>
              <a:gd name="connsiteY1" fmla="*/ 0 h 1170806"/>
              <a:gd name="connsiteX2" fmla="*/ 7194194 w 7311275"/>
              <a:gd name="connsiteY2" fmla="*/ 0 h 1170806"/>
              <a:gd name="connsiteX3" fmla="*/ 7311275 w 7311275"/>
              <a:gd name="connsiteY3" fmla="*/ 117081 h 1170806"/>
              <a:gd name="connsiteX4" fmla="*/ 7311275 w 7311275"/>
              <a:gd name="connsiteY4" fmla="*/ 1053725 h 1170806"/>
              <a:gd name="connsiteX5" fmla="*/ 7194194 w 7311275"/>
              <a:gd name="connsiteY5" fmla="*/ 1170806 h 1170806"/>
              <a:gd name="connsiteX6" fmla="*/ 117081 w 7311275"/>
              <a:gd name="connsiteY6" fmla="*/ 1170806 h 1170806"/>
              <a:gd name="connsiteX7" fmla="*/ 0 w 7311275"/>
              <a:gd name="connsiteY7" fmla="*/ 1053725 h 1170806"/>
              <a:gd name="connsiteX8" fmla="*/ 0 w 7311275"/>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1275" h="1170806">
                <a:moveTo>
                  <a:pt x="0" y="117081"/>
                </a:moveTo>
                <a:cubicBezTo>
                  <a:pt x="0" y="52419"/>
                  <a:pt x="52419" y="0"/>
                  <a:pt x="117081" y="0"/>
                </a:cubicBezTo>
                <a:lnTo>
                  <a:pt x="7194194" y="0"/>
                </a:lnTo>
                <a:cubicBezTo>
                  <a:pt x="7258856" y="0"/>
                  <a:pt x="7311275" y="52419"/>
                  <a:pt x="7311275" y="117081"/>
                </a:cubicBezTo>
                <a:lnTo>
                  <a:pt x="7311275" y="1053725"/>
                </a:lnTo>
                <a:cubicBezTo>
                  <a:pt x="7311275" y="1118387"/>
                  <a:pt x="7258856" y="1170806"/>
                  <a:pt x="7194194"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Women who leave their batterers are at a 75% greater risk of being killed by their batterer than those who stay.</a:t>
            </a:r>
          </a:p>
        </p:txBody>
      </p:sp>
      <p:sp>
        <p:nvSpPr>
          <p:cNvPr id="11" name="Average physically abused">
            <a:extLst>
              <a:ext uri="{FF2B5EF4-FFF2-40B4-BE49-F238E27FC236}">
                <a16:creationId xmlns:a16="http://schemas.microsoft.com/office/drawing/2014/main" id="{61869324-58F7-48DD-9132-818AB7468235}"/>
              </a:ext>
            </a:extLst>
          </p:cNvPr>
          <p:cNvSpPr/>
          <p:nvPr/>
        </p:nvSpPr>
        <p:spPr>
          <a:xfrm>
            <a:off x="7071360" y="4225455"/>
            <a:ext cx="4659962" cy="914400"/>
          </a:xfrm>
          <a:custGeom>
            <a:avLst/>
            <a:gdLst>
              <a:gd name="connsiteX0" fmla="*/ 0 w 3580448"/>
              <a:gd name="connsiteY0" fmla="*/ 117081 h 1170806"/>
              <a:gd name="connsiteX1" fmla="*/ 117081 w 3580448"/>
              <a:gd name="connsiteY1" fmla="*/ 0 h 1170806"/>
              <a:gd name="connsiteX2" fmla="*/ 3463367 w 3580448"/>
              <a:gd name="connsiteY2" fmla="*/ 0 h 1170806"/>
              <a:gd name="connsiteX3" fmla="*/ 3580448 w 3580448"/>
              <a:gd name="connsiteY3" fmla="*/ 117081 h 1170806"/>
              <a:gd name="connsiteX4" fmla="*/ 3580448 w 3580448"/>
              <a:gd name="connsiteY4" fmla="*/ 1053725 h 1170806"/>
              <a:gd name="connsiteX5" fmla="*/ 3463367 w 3580448"/>
              <a:gd name="connsiteY5" fmla="*/ 1170806 h 1170806"/>
              <a:gd name="connsiteX6" fmla="*/ 117081 w 3580448"/>
              <a:gd name="connsiteY6" fmla="*/ 1170806 h 1170806"/>
              <a:gd name="connsiteX7" fmla="*/ 0 w 3580448"/>
              <a:gd name="connsiteY7" fmla="*/ 1053725 h 1170806"/>
              <a:gd name="connsiteX8" fmla="*/ 0 w 3580448"/>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48" h="1170806">
                <a:moveTo>
                  <a:pt x="0" y="117081"/>
                </a:moveTo>
                <a:cubicBezTo>
                  <a:pt x="0" y="52419"/>
                  <a:pt x="52419" y="0"/>
                  <a:pt x="117081" y="0"/>
                </a:cubicBezTo>
                <a:lnTo>
                  <a:pt x="3463367" y="0"/>
                </a:lnTo>
                <a:cubicBezTo>
                  <a:pt x="3528029" y="0"/>
                  <a:pt x="3580448" y="52419"/>
                  <a:pt x="3580448" y="117081"/>
                </a:cubicBezTo>
                <a:lnTo>
                  <a:pt x="3580448" y="1053725"/>
                </a:lnTo>
                <a:cubicBezTo>
                  <a:pt x="3580448" y="1118387"/>
                  <a:pt x="3528029" y="1170806"/>
                  <a:pt x="3463367"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An average of 20 people are physically abused by intimate partners every minute.</a:t>
            </a:r>
          </a:p>
        </p:txBody>
      </p:sp>
      <p:sp>
        <p:nvSpPr>
          <p:cNvPr id="12" name="Stalked">
            <a:extLst>
              <a:ext uri="{FF2B5EF4-FFF2-40B4-BE49-F238E27FC236}">
                <a16:creationId xmlns:a16="http://schemas.microsoft.com/office/drawing/2014/main" id="{8D4C7F93-BEA9-4785-84A6-A0DE7ACEBC1D}"/>
              </a:ext>
            </a:extLst>
          </p:cNvPr>
          <p:cNvSpPr/>
          <p:nvPr/>
        </p:nvSpPr>
        <p:spPr>
          <a:xfrm>
            <a:off x="529921" y="5261775"/>
            <a:ext cx="11201399" cy="914400"/>
          </a:xfrm>
          <a:custGeom>
            <a:avLst/>
            <a:gdLst>
              <a:gd name="connsiteX0" fmla="*/ 0 w 3580448"/>
              <a:gd name="connsiteY0" fmla="*/ 117081 h 1170806"/>
              <a:gd name="connsiteX1" fmla="*/ 117081 w 3580448"/>
              <a:gd name="connsiteY1" fmla="*/ 0 h 1170806"/>
              <a:gd name="connsiteX2" fmla="*/ 3463367 w 3580448"/>
              <a:gd name="connsiteY2" fmla="*/ 0 h 1170806"/>
              <a:gd name="connsiteX3" fmla="*/ 3580448 w 3580448"/>
              <a:gd name="connsiteY3" fmla="*/ 117081 h 1170806"/>
              <a:gd name="connsiteX4" fmla="*/ 3580448 w 3580448"/>
              <a:gd name="connsiteY4" fmla="*/ 1053725 h 1170806"/>
              <a:gd name="connsiteX5" fmla="*/ 3463367 w 3580448"/>
              <a:gd name="connsiteY5" fmla="*/ 1170806 h 1170806"/>
              <a:gd name="connsiteX6" fmla="*/ 117081 w 3580448"/>
              <a:gd name="connsiteY6" fmla="*/ 1170806 h 1170806"/>
              <a:gd name="connsiteX7" fmla="*/ 0 w 3580448"/>
              <a:gd name="connsiteY7" fmla="*/ 1053725 h 1170806"/>
              <a:gd name="connsiteX8" fmla="*/ 0 w 3580448"/>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48" h="1170806">
                <a:moveTo>
                  <a:pt x="0" y="117081"/>
                </a:moveTo>
                <a:cubicBezTo>
                  <a:pt x="0" y="52419"/>
                  <a:pt x="52419" y="0"/>
                  <a:pt x="117081" y="0"/>
                </a:cubicBezTo>
                <a:lnTo>
                  <a:pt x="3463367" y="0"/>
                </a:lnTo>
                <a:cubicBezTo>
                  <a:pt x="3528029" y="0"/>
                  <a:pt x="3580448" y="52419"/>
                  <a:pt x="3580448" y="117081"/>
                </a:cubicBezTo>
                <a:lnTo>
                  <a:pt x="3580448" y="1053725"/>
                </a:lnTo>
                <a:cubicBezTo>
                  <a:pt x="3580448" y="1118387"/>
                  <a:pt x="3528029" y="1170806"/>
                  <a:pt x="3463367"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3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1 in 7 women and 1 in 18 men have been stalked.</a:t>
            </a:r>
          </a:p>
        </p:txBody>
      </p:sp>
      <p:sp>
        <p:nvSpPr>
          <p:cNvPr id="13" name="Dating partners">
            <a:extLst>
              <a:ext uri="{FF2B5EF4-FFF2-40B4-BE49-F238E27FC236}">
                <a16:creationId xmlns:a16="http://schemas.microsoft.com/office/drawing/2014/main" id="{E2358FE8-E1AA-4FC8-BDB8-6E982B65DDD8}"/>
              </a:ext>
            </a:extLst>
          </p:cNvPr>
          <p:cNvSpPr/>
          <p:nvPr/>
        </p:nvSpPr>
        <p:spPr>
          <a:xfrm>
            <a:off x="7071360" y="3189135"/>
            <a:ext cx="4659962" cy="914400"/>
          </a:xfrm>
          <a:custGeom>
            <a:avLst/>
            <a:gdLst>
              <a:gd name="connsiteX0" fmla="*/ 0 w 3580448"/>
              <a:gd name="connsiteY0" fmla="*/ 117081 h 1170806"/>
              <a:gd name="connsiteX1" fmla="*/ 117081 w 3580448"/>
              <a:gd name="connsiteY1" fmla="*/ 0 h 1170806"/>
              <a:gd name="connsiteX2" fmla="*/ 3463367 w 3580448"/>
              <a:gd name="connsiteY2" fmla="*/ 0 h 1170806"/>
              <a:gd name="connsiteX3" fmla="*/ 3580448 w 3580448"/>
              <a:gd name="connsiteY3" fmla="*/ 117081 h 1170806"/>
              <a:gd name="connsiteX4" fmla="*/ 3580448 w 3580448"/>
              <a:gd name="connsiteY4" fmla="*/ 1053725 h 1170806"/>
              <a:gd name="connsiteX5" fmla="*/ 3463367 w 3580448"/>
              <a:gd name="connsiteY5" fmla="*/ 1170806 h 1170806"/>
              <a:gd name="connsiteX6" fmla="*/ 117081 w 3580448"/>
              <a:gd name="connsiteY6" fmla="*/ 1170806 h 1170806"/>
              <a:gd name="connsiteX7" fmla="*/ 0 w 3580448"/>
              <a:gd name="connsiteY7" fmla="*/ 1053725 h 1170806"/>
              <a:gd name="connsiteX8" fmla="*/ 0 w 3580448"/>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48" h="1170806">
                <a:moveTo>
                  <a:pt x="0" y="117081"/>
                </a:moveTo>
                <a:cubicBezTo>
                  <a:pt x="0" y="52419"/>
                  <a:pt x="52419" y="0"/>
                  <a:pt x="117081" y="0"/>
                </a:cubicBezTo>
                <a:lnTo>
                  <a:pt x="3463367" y="0"/>
                </a:lnTo>
                <a:cubicBezTo>
                  <a:pt x="3528029" y="0"/>
                  <a:pt x="3580448" y="52419"/>
                  <a:pt x="3580448" y="117081"/>
                </a:cubicBezTo>
                <a:lnTo>
                  <a:pt x="3580448" y="1053725"/>
                </a:lnTo>
                <a:cubicBezTo>
                  <a:pt x="3580448" y="1118387"/>
                  <a:pt x="3528029" y="1170806"/>
                  <a:pt x="3463367"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A majority of physical abuse is committed by dating partners rather than spouses.</a:t>
            </a:r>
          </a:p>
        </p:txBody>
      </p:sp>
      <p:sp>
        <p:nvSpPr>
          <p:cNvPr id="14" name="7 out of 10">
            <a:extLst>
              <a:ext uri="{FF2B5EF4-FFF2-40B4-BE49-F238E27FC236}">
                <a16:creationId xmlns:a16="http://schemas.microsoft.com/office/drawing/2014/main" id="{DB6B45E3-655C-4D6F-A4BD-6AFE8C5D2814}"/>
              </a:ext>
            </a:extLst>
          </p:cNvPr>
          <p:cNvSpPr/>
          <p:nvPr/>
        </p:nvSpPr>
        <p:spPr>
          <a:xfrm>
            <a:off x="529922" y="4225455"/>
            <a:ext cx="6400800" cy="914400"/>
          </a:xfrm>
          <a:custGeom>
            <a:avLst/>
            <a:gdLst>
              <a:gd name="connsiteX0" fmla="*/ 0 w 3580448"/>
              <a:gd name="connsiteY0" fmla="*/ 117081 h 1170806"/>
              <a:gd name="connsiteX1" fmla="*/ 117081 w 3580448"/>
              <a:gd name="connsiteY1" fmla="*/ 0 h 1170806"/>
              <a:gd name="connsiteX2" fmla="*/ 3463367 w 3580448"/>
              <a:gd name="connsiteY2" fmla="*/ 0 h 1170806"/>
              <a:gd name="connsiteX3" fmla="*/ 3580448 w 3580448"/>
              <a:gd name="connsiteY3" fmla="*/ 117081 h 1170806"/>
              <a:gd name="connsiteX4" fmla="*/ 3580448 w 3580448"/>
              <a:gd name="connsiteY4" fmla="*/ 1053725 h 1170806"/>
              <a:gd name="connsiteX5" fmla="*/ 3463367 w 3580448"/>
              <a:gd name="connsiteY5" fmla="*/ 1170806 h 1170806"/>
              <a:gd name="connsiteX6" fmla="*/ 117081 w 3580448"/>
              <a:gd name="connsiteY6" fmla="*/ 1170806 h 1170806"/>
              <a:gd name="connsiteX7" fmla="*/ 0 w 3580448"/>
              <a:gd name="connsiteY7" fmla="*/ 1053725 h 1170806"/>
              <a:gd name="connsiteX8" fmla="*/ 0 w 3580448"/>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48" h="1170806">
                <a:moveTo>
                  <a:pt x="0" y="117081"/>
                </a:moveTo>
                <a:cubicBezTo>
                  <a:pt x="0" y="52419"/>
                  <a:pt x="52419" y="0"/>
                  <a:pt x="117081" y="0"/>
                </a:cubicBezTo>
                <a:lnTo>
                  <a:pt x="3463367" y="0"/>
                </a:lnTo>
                <a:cubicBezTo>
                  <a:pt x="3528029" y="0"/>
                  <a:pt x="3580448" y="52419"/>
                  <a:pt x="3580448" y="117081"/>
                </a:cubicBezTo>
                <a:lnTo>
                  <a:pt x="3580448" y="1053725"/>
                </a:lnTo>
                <a:cubicBezTo>
                  <a:pt x="3580448" y="1118387"/>
                  <a:pt x="3528029" y="1170806"/>
                  <a:pt x="3463367"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7 out of 10 psychologically abused women display symptoms of PTSD and/or depression.</a:t>
            </a:r>
          </a:p>
        </p:txBody>
      </p:sp>
      <p:sp>
        <p:nvSpPr>
          <p:cNvPr id="16" name="Leave greater risk cover">
            <a:extLst>
              <a:ext uri="{FF2B5EF4-FFF2-40B4-BE49-F238E27FC236}">
                <a16:creationId xmlns:a16="http://schemas.microsoft.com/office/drawing/2014/main" id="{B97F2A94-D958-43E7-9D8B-0AE9D3AE06CA}"/>
              </a:ext>
            </a:extLst>
          </p:cNvPr>
          <p:cNvSpPr>
            <a:spLocks/>
          </p:cNvSpPr>
          <p:nvPr/>
        </p:nvSpPr>
        <p:spPr>
          <a:xfrm>
            <a:off x="529922" y="3189135"/>
            <a:ext cx="6400800" cy="914400"/>
          </a:xfrm>
          <a:custGeom>
            <a:avLst/>
            <a:gdLst>
              <a:gd name="connsiteX0" fmla="*/ 0 w 7311275"/>
              <a:gd name="connsiteY0" fmla="*/ 117081 h 1170806"/>
              <a:gd name="connsiteX1" fmla="*/ 117081 w 7311275"/>
              <a:gd name="connsiteY1" fmla="*/ 0 h 1170806"/>
              <a:gd name="connsiteX2" fmla="*/ 7194194 w 7311275"/>
              <a:gd name="connsiteY2" fmla="*/ 0 h 1170806"/>
              <a:gd name="connsiteX3" fmla="*/ 7311275 w 7311275"/>
              <a:gd name="connsiteY3" fmla="*/ 117081 h 1170806"/>
              <a:gd name="connsiteX4" fmla="*/ 7311275 w 7311275"/>
              <a:gd name="connsiteY4" fmla="*/ 1053725 h 1170806"/>
              <a:gd name="connsiteX5" fmla="*/ 7194194 w 7311275"/>
              <a:gd name="connsiteY5" fmla="*/ 1170806 h 1170806"/>
              <a:gd name="connsiteX6" fmla="*/ 117081 w 7311275"/>
              <a:gd name="connsiteY6" fmla="*/ 1170806 h 1170806"/>
              <a:gd name="connsiteX7" fmla="*/ 0 w 7311275"/>
              <a:gd name="connsiteY7" fmla="*/ 1053725 h 1170806"/>
              <a:gd name="connsiteX8" fmla="*/ 0 w 7311275"/>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1275" h="1170806">
                <a:moveTo>
                  <a:pt x="0" y="117081"/>
                </a:moveTo>
                <a:cubicBezTo>
                  <a:pt x="0" y="52419"/>
                  <a:pt x="52419" y="0"/>
                  <a:pt x="117081" y="0"/>
                </a:cubicBezTo>
                <a:lnTo>
                  <a:pt x="7194194" y="0"/>
                </a:lnTo>
                <a:cubicBezTo>
                  <a:pt x="7258856" y="0"/>
                  <a:pt x="7311275" y="52419"/>
                  <a:pt x="7311275" y="117081"/>
                </a:cubicBezTo>
                <a:lnTo>
                  <a:pt x="7311275" y="1053725"/>
                </a:lnTo>
                <a:cubicBezTo>
                  <a:pt x="7311275" y="1118387"/>
                  <a:pt x="7258856" y="1170806"/>
                  <a:pt x="7194194"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sp>
        <p:nvSpPr>
          <p:cNvPr id="17" name="7 out of 10 cover">
            <a:extLst>
              <a:ext uri="{FF2B5EF4-FFF2-40B4-BE49-F238E27FC236}">
                <a16:creationId xmlns:a16="http://schemas.microsoft.com/office/drawing/2014/main" id="{D0CB6BE7-9645-488F-99C4-EE3EDF40A4E5}"/>
              </a:ext>
            </a:extLst>
          </p:cNvPr>
          <p:cNvSpPr>
            <a:spLocks/>
          </p:cNvSpPr>
          <p:nvPr/>
        </p:nvSpPr>
        <p:spPr>
          <a:xfrm>
            <a:off x="529922" y="4225455"/>
            <a:ext cx="6400800" cy="914400"/>
          </a:xfrm>
          <a:custGeom>
            <a:avLst/>
            <a:gdLst>
              <a:gd name="connsiteX0" fmla="*/ 0 w 7311275"/>
              <a:gd name="connsiteY0" fmla="*/ 117081 h 1170806"/>
              <a:gd name="connsiteX1" fmla="*/ 117081 w 7311275"/>
              <a:gd name="connsiteY1" fmla="*/ 0 h 1170806"/>
              <a:gd name="connsiteX2" fmla="*/ 7194194 w 7311275"/>
              <a:gd name="connsiteY2" fmla="*/ 0 h 1170806"/>
              <a:gd name="connsiteX3" fmla="*/ 7311275 w 7311275"/>
              <a:gd name="connsiteY3" fmla="*/ 117081 h 1170806"/>
              <a:gd name="connsiteX4" fmla="*/ 7311275 w 7311275"/>
              <a:gd name="connsiteY4" fmla="*/ 1053725 h 1170806"/>
              <a:gd name="connsiteX5" fmla="*/ 7194194 w 7311275"/>
              <a:gd name="connsiteY5" fmla="*/ 1170806 h 1170806"/>
              <a:gd name="connsiteX6" fmla="*/ 117081 w 7311275"/>
              <a:gd name="connsiteY6" fmla="*/ 1170806 h 1170806"/>
              <a:gd name="connsiteX7" fmla="*/ 0 w 7311275"/>
              <a:gd name="connsiteY7" fmla="*/ 1053725 h 1170806"/>
              <a:gd name="connsiteX8" fmla="*/ 0 w 7311275"/>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1275" h="1170806">
                <a:moveTo>
                  <a:pt x="0" y="117081"/>
                </a:moveTo>
                <a:cubicBezTo>
                  <a:pt x="0" y="52419"/>
                  <a:pt x="52419" y="0"/>
                  <a:pt x="117081" y="0"/>
                </a:cubicBezTo>
                <a:lnTo>
                  <a:pt x="7194194" y="0"/>
                </a:lnTo>
                <a:cubicBezTo>
                  <a:pt x="7258856" y="0"/>
                  <a:pt x="7311275" y="52419"/>
                  <a:pt x="7311275" y="117081"/>
                </a:cubicBezTo>
                <a:lnTo>
                  <a:pt x="7311275" y="1053725"/>
                </a:lnTo>
                <a:cubicBezTo>
                  <a:pt x="7311275" y="1118387"/>
                  <a:pt x="7258856" y="1170806"/>
                  <a:pt x="7194194"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sp>
        <p:nvSpPr>
          <p:cNvPr id="19" name="Stalked cover">
            <a:extLst>
              <a:ext uri="{FF2B5EF4-FFF2-40B4-BE49-F238E27FC236}">
                <a16:creationId xmlns:a16="http://schemas.microsoft.com/office/drawing/2014/main" id="{74CB60E0-3293-4046-9471-1F5478256C4B}"/>
              </a:ext>
            </a:extLst>
          </p:cNvPr>
          <p:cNvSpPr>
            <a:spLocks/>
          </p:cNvSpPr>
          <p:nvPr/>
        </p:nvSpPr>
        <p:spPr>
          <a:xfrm>
            <a:off x="529921" y="5261775"/>
            <a:ext cx="11201399" cy="914400"/>
          </a:xfrm>
          <a:custGeom>
            <a:avLst/>
            <a:gdLst>
              <a:gd name="connsiteX0" fmla="*/ 0 w 11192480"/>
              <a:gd name="connsiteY0" fmla="*/ 117081 h 1170806"/>
              <a:gd name="connsiteX1" fmla="*/ 117081 w 11192480"/>
              <a:gd name="connsiteY1" fmla="*/ 0 h 1170806"/>
              <a:gd name="connsiteX2" fmla="*/ 11075399 w 11192480"/>
              <a:gd name="connsiteY2" fmla="*/ 0 h 1170806"/>
              <a:gd name="connsiteX3" fmla="*/ 11192480 w 11192480"/>
              <a:gd name="connsiteY3" fmla="*/ 117081 h 1170806"/>
              <a:gd name="connsiteX4" fmla="*/ 11192480 w 11192480"/>
              <a:gd name="connsiteY4" fmla="*/ 1053725 h 1170806"/>
              <a:gd name="connsiteX5" fmla="*/ 11075399 w 11192480"/>
              <a:gd name="connsiteY5" fmla="*/ 1170806 h 1170806"/>
              <a:gd name="connsiteX6" fmla="*/ 117081 w 11192480"/>
              <a:gd name="connsiteY6" fmla="*/ 1170806 h 1170806"/>
              <a:gd name="connsiteX7" fmla="*/ 0 w 11192480"/>
              <a:gd name="connsiteY7" fmla="*/ 1053725 h 1170806"/>
              <a:gd name="connsiteX8" fmla="*/ 0 w 11192480"/>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2480" h="1170806">
                <a:moveTo>
                  <a:pt x="0" y="117081"/>
                </a:moveTo>
                <a:cubicBezTo>
                  <a:pt x="0" y="52419"/>
                  <a:pt x="52419" y="0"/>
                  <a:pt x="117081" y="0"/>
                </a:cubicBezTo>
                <a:lnTo>
                  <a:pt x="11075399" y="0"/>
                </a:lnTo>
                <a:cubicBezTo>
                  <a:pt x="11140061" y="0"/>
                  <a:pt x="11192480" y="52419"/>
                  <a:pt x="11192480" y="117081"/>
                </a:cubicBezTo>
                <a:lnTo>
                  <a:pt x="11192480" y="1053725"/>
                </a:lnTo>
                <a:cubicBezTo>
                  <a:pt x="11192480" y="1118387"/>
                  <a:pt x="11140061" y="1170806"/>
                  <a:pt x="11075399"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sp>
        <p:nvSpPr>
          <p:cNvPr id="18" name="Dating partners cover">
            <a:extLst>
              <a:ext uri="{FF2B5EF4-FFF2-40B4-BE49-F238E27FC236}">
                <a16:creationId xmlns:a16="http://schemas.microsoft.com/office/drawing/2014/main" id="{D5A014E6-0FD0-445D-88E0-47A55BD72A31}"/>
              </a:ext>
            </a:extLst>
          </p:cNvPr>
          <p:cNvSpPr>
            <a:spLocks/>
          </p:cNvSpPr>
          <p:nvPr/>
        </p:nvSpPr>
        <p:spPr>
          <a:xfrm>
            <a:off x="7063464" y="4225455"/>
            <a:ext cx="4659962" cy="914400"/>
          </a:xfrm>
          <a:custGeom>
            <a:avLst/>
            <a:gdLst>
              <a:gd name="connsiteX0" fmla="*/ 0 w 7311275"/>
              <a:gd name="connsiteY0" fmla="*/ 117081 h 1170806"/>
              <a:gd name="connsiteX1" fmla="*/ 117081 w 7311275"/>
              <a:gd name="connsiteY1" fmla="*/ 0 h 1170806"/>
              <a:gd name="connsiteX2" fmla="*/ 7194194 w 7311275"/>
              <a:gd name="connsiteY2" fmla="*/ 0 h 1170806"/>
              <a:gd name="connsiteX3" fmla="*/ 7311275 w 7311275"/>
              <a:gd name="connsiteY3" fmla="*/ 117081 h 1170806"/>
              <a:gd name="connsiteX4" fmla="*/ 7311275 w 7311275"/>
              <a:gd name="connsiteY4" fmla="*/ 1053725 h 1170806"/>
              <a:gd name="connsiteX5" fmla="*/ 7194194 w 7311275"/>
              <a:gd name="connsiteY5" fmla="*/ 1170806 h 1170806"/>
              <a:gd name="connsiteX6" fmla="*/ 117081 w 7311275"/>
              <a:gd name="connsiteY6" fmla="*/ 1170806 h 1170806"/>
              <a:gd name="connsiteX7" fmla="*/ 0 w 7311275"/>
              <a:gd name="connsiteY7" fmla="*/ 1053725 h 1170806"/>
              <a:gd name="connsiteX8" fmla="*/ 0 w 7311275"/>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1275" h="1170806">
                <a:moveTo>
                  <a:pt x="0" y="117081"/>
                </a:moveTo>
                <a:cubicBezTo>
                  <a:pt x="0" y="52419"/>
                  <a:pt x="52419" y="0"/>
                  <a:pt x="117081" y="0"/>
                </a:cubicBezTo>
                <a:lnTo>
                  <a:pt x="7194194" y="0"/>
                </a:lnTo>
                <a:cubicBezTo>
                  <a:pt x="7258856" y="0"/>
                  <a:pt x="7311275" y="52419"/>
                  <a:pt x="7311275" y="117081"/>
                </a:cubicBezTo>
                <a:lnTo>
                  <a:pt x="7311275" y="1053725"/>
                </a:lnTo>
                <a:cubicBezTo>
                  <a:pt x="7311275" y="1118387"/>
                  <a:pt x="7258856" y="1170806"/>
                  <a:pt x="7194194"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sp>
        <p:nvSpPr>
          <p:cNvPr id="20" name="Dating partners cover">
            <a:extLst>
              <a:ext uri="{FF2B5EF4-FFF2-40B4-BE49-F238E27FC236}">
                <a16:creationId xmlns:a16="http://schemas.microsoft.com/office/drawing/2014/main" id="{47EBCD3F-09C6-45CD-AB98-F9B2A79F78F5}"/>
              </a:ext>
            </a:extLst>
          </p:cNvPr>
          <p:cNvSpPr>
            <a:spLocks/>
          </p:cNvSpPr>
          <p:nvPr/>
        </p:nvSpPr>
        <p:spPr>
          <a:xfrm>
            <a:off x="7071360" y="3188030"/>
            <a:ext cx="4659962" cy="914400"/>
          </a:xfrm>
          <a:custGeom>
            <a:avLst/>
            <a:gdLst>
              <a:gd name="connsiteX0" fmla="*/ 0 w 7311275"/>
              <a:gd name="connsiteY0" fmla="*/ 117081 h 1170806"/>
              <a:gd name="connsiteX1" fmla="*/ 117081 w 7311275"/>
              <a:gd name="connsiteY1" fmla="*/ 0 h 1170806"/>
              <a:gd name="connsiteX2" fmla="*/ 7194194 w 7311275"/>
              <a:gd name="connsiteY2" fmla="*/ 0 h 1170806"/>
              <a:gd name="connsiteX3" fmla="*/ 7311275 w 7311275"/>
              <a:gd name="connsiteY3" fmla="*/ 117081 h 1170806"/>
              <a:gd name="connsiteX4" fmla="*/ 7311275 w 7311275"/>
              <a:gd name="connsiteY4" fmla="*/ 1053725 h 1170806"/>
              <a:gd name="connsiteX5" fmla="*/ 7194194 w 7311275"/>
              <a:gd name="connsiteY5" fmla="*/ 1170806 h 1170806"/>
              <a:gd name="connsiteX6" fmla="*/ 117081 w 7311275"/>
              <a:gd name="connsiteY6" fmla="*/ 1170806 h 1170806"/>
              <a:gd name="connsiteX7" fmla="*/ 0 w 7311275"/>
              <a:gd name="connsiteY7" fmla="*/ 1053725 h 1170806"/>
              <a:gd name="connsiteX8" fmla="*/ 0 w 7311275"/>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1275" h="1170806">
                <a:moveTo>
                  <a:pt x="0" y="117081"/>
                </a:moveTo>
                <a:cubicBezTo>
                  <a:pt x="0" y="52419"/>
                  <a:pt x="52419" y="0"/>
                  <a:pt x="117081" y="0"/>
                </a:cubicBezTo>
                <a:lnTo>
                  <a:pt x="7194194" y="0"/>
                </a:lnTo>
                <a:cubicBezTo>
                  <a:pt x="7258856" y="0"/>
                  <a:pt x="7311275" y="52419"/>
                  <a:pt x="7311275" y="117081"/>
                </a:cubicBezTo>
                <a:lnTo>
                  <a:pt x="7311275" y="1053725"/>
                </a:lnTo>
                <a:cubicBezTo>
                  <a:pt x="7311275" y="1118387"/>
                  <a:pt x="7258856" y="1170806"/>
                  <a:pt x="7194194"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2513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Severity Perspective: Economic Behaviors</a:t>
            </a:r>
          </a:p>
        </p:txBody>
      </p:sp>
      <p:sp>
        <p:nvSpPr>
          <p:cNvPr id="4" name="Date Placeholder 3"/>
          <p:cNvSpPr>
            <a:spLocks noGrp="1"/>
          </p:cNvSpPr>
          <p:nvPr>
            <p:ph type="dt" sz="half" idx="10"/>
          </p:nvPr>
        </p:nvSpPr>
        <p:spPr>
          <a:xfrm>
            <a:off x="8969377" y="649604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5" name="Footer Placeholder 4"/>
          <p:cNvSpPr>
            <a:spLocks noGrp="1"/>
          </p:cNvSpPr>
          <p:nvPr>
            <p:ph type="ftr" sz="quarter" idx="3"/>
          </p:nvPr>
        </p:nvSpPr>
        <p:spPr>
          <a:xfrm>
            <a:off x="529061" y="6492875"/>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6" name="Slide Number Placeholder 5"/>
          <p:cNvSpPr>
            <a:spLocks noGrp="1"/>
          </p:cNvSpPr>
          <p:nvPr>
            <p:ph type="sldNum" sz="quarter" idx="4"/>
          </p:nvPr>
        </p:nvSpPr>
        <p:spPr>
          <a:xfrm>
            <a:off x="4626528" y="6492875"/>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10" name="Straight Arrow Connector 9">
            <a:extLst>
              <a:ext uri="{FF2B5EF4-FFF2-40B4-BE49-F238E27FC236}">
                <a16:creationId xmlns:a16="http://schemas.microsoft.com/office/drawing/2014/main" id="{C2B41E38-E509-4B24-9DC3-83DE9EA83CA1}"/>
              </a:ext>
            </a:extLst>
          </p:cNvPr>
          <p:cNvCxnSpPr/>
          <p:nvPr/>
        </p:nvCxnSpPr>
        <p:spPr>
          <a:xfrm>
            <a:off x="461394" y="3959604"/>
            <a:ext cx="11073468"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B594B59-B44E-450E-984A-0B325A1A280F}"/>
              </a:ext>
            </a:extLst>
          </p:cNvPr>
          <p:cNvSpPr/>
          <p:nvPr/>
        </p:nvSpPr>
        <p:spPr>
          <a:xfrm>
            <a:off x="461394" y="2541864"/>
            <a:ext cx="1619076" cy="887110"/>
          </a:xfrm>
          <a:prstGeom prst="rect">
            <a:avLst/>
          </a:prstGeom>
          <a:solidFill>
            <a:srgbClr val="98B9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Not Very Severe</a:t>
            </a:r>
          </a:p>
        </p:txBody>
      </p:sp>
      <p:sp>
        <p:nvSpPr>
          <p:cNvPr id="12" name="Rectangle 11">
            <a:extLst>
              <a:ext uri="{FF2B5EF4-FFF2-40B4-BE49-F238E27FC236}">
                <a16:creationId xmlns:a16="http://schemas.microsoft.com/office/drawing/2014/main" id="{9ED13B73-4EEF-4CA1-9226-719C931806FD}"/>
              </a:ext>
            </a:extLst>
          </p:cNvPr>
          <p:cNvSpPr/>
          <p:nvPr/>
        </p:nvSpPr>
        <p:spPr>
          <a:xfrm>
            <a:off x="9915786" y="2541864"/>
            <a:ext cx="1619076" cy="887110"/>
          </a:xfrm>
          <a:prstGeom prst="rect">
            <a:avLst/>
          </a:prstGeom>
          <a:solidFill>
            <a:srgbClr val="98B9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Extremely Severe</a:t>
            </a:r>
          </a:p>
        </p:txBody>
      </p:sp>
      <p:sp>
        <p:nvSpPr>
          <p:cNvPr id="14" name="Title 1">
            <a:extLst>
              <a:ext uri="{FF2B5EF4-FFF2-40B4-BE49-F238E27FC236}">
                <a16:creationId xmlns:a16="http://schemas.microsoft.com/office/drawing/2014/main" id="{BFAF5835-A6A1-40C2-BB0E-AE67C722F770}"/>
              </a:ext>
            </a:extLst>
          </p:cNvPr>
          <p:cNvSpPr txBox="1">
            <a:spLocks/>
          </p:cNvSpPr>
          <p:nvPr/>
        </p:nvSpPr>
        <p:spPr>
          <a:xfrm>
            <a:off x="1655260" y="3495395"/>
            <a:ext cx="725648" cy="782973"/>
          </a:xfrm>
          <a:prstGeom prst="rect">
            <a:avLst/>
          </a:prstGeom>
        </p:spPr>
        <p:txBody>
          <a:bodyPr/>
          <a:lstStyle>
            <a:lvl1pPr algn="l" defTabSz="914400" rtl="0" eaLnBrk="1" latinLnBrk="0" hangingPunct="1">
              <a:lnSpc>
                <a:spcPct val="90000"/>
              </a:lnSpc>
              <a:spcBef>
                <a:spcPct val="0"/>
              </a:spcBef>
              <a:buNone/>
              <a:defRPr sz="4400" b="1" kern="1200">
                <a:solidFill>
                  <a:srgbClr val="A6597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0" normalizeH="0" baseline="0" noProof="0">
              <a:ln>
                <a:noFill/>
              </a:ln>
              <a:solidFill>
                <a:srgbClr val="A6597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endParaRPr>
          </a:p>
        </p:txBody>
      </p:sp>
      <p:sp>
        <p:nvSpPr>
          <p:cNvPr id="17" name="Title 1">
            <a:extLst>
              <a:ext uri="{FF2B5EF4-FFF2-40B4-BE49-F238E27FC236}">
                <a16:creationId xmlns:a16="http://schemas.microsoft.com/office/drawing/2014/main" id="{8CBB20F4-32FE-4483-9F18-AA986E35EDFE}"/>
              </a:ext>
            </a:extLst>
          </p:cNvPr>
          <p:cNvSpPr txBox="1">
            <a:spLocks/>
          </p:cNvSpPr>
          <p:nvPr/>
        </p:nvSpPr>
        <p:spPr>
          <a:xfrm>
            <a:off x="743807" y="3495395"/>
            <a:ext cx="725648" cy="782973"/>
          </a:xfrm>
          <a:prstGeom prst="rect">
            <a:avLst/>
          </a:prstGeom>
        </p:spPr>
        <p:txBody>
          <a:bodyPr/>
          <a:lstStyle>
            <a:lvl1pPr algn="l" defTabSz="914400" rtl="0" eaLnBrk="1" latinLnBrk="0" hangingPunct="1">
              <a:lnSpc>
                <a:spcPct val="90000"/>
              </a:lnSpc>
              <a:spcBef>
                <a:spcPct val="0"/>
              </a:spcBef>
              <a:buNone/>
              <a:defRPr sz="4400" b="1" kern="1200">
                <a:solidFill>
                  <a:srgbClr val="A6597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0" normalizeH="0" baseline="0" noProof="0">
              <a:ln>
                <a:noFill/>
              </a:ln>
              <a:solidFill>
                <a:srgbClr val="A6597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08461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51B011-8383-43AC-A17A-2895DF2A63A2}"/>
              </a:ext>
            </a:extLst>
          </p:cNvPr>
          <p:cNvSpPr/>
          <p:nvPr/>
        </p:nvSpPr>
        <p:spPr>
          <a:xfrm>
            <a:off x="1898021" y="321995"/>
            <a:ext cx="1258349" cy="365125"/>
          </a:xfrm>
          <a:prstGeom prst="rect">
            <a:avLst/>
          </a:prstGeom>
          <a:solidFill>
            <a:srgbClr val="98B9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Make Late for Work</a:t>
            </a:r>
          </a:p>
        </p:txBody>
      </p:sp>
      <p:sp>
        <p:nvSpPr>
          <p:cNvPr id="49" name="Rectangle 48">
            <a:extLst>
              <a:ext uri="{FF2B5EF4-FFF2-40B4-BE49-F238E27FC236}">
                <a16:creationId xmlns:a16="http://schemas.microsoft.com/office/drawing/2014/main" id="{68B85DD9-E3EF-4B51-9857-7D85371E88B7}"/>
              </a:ext>
            </a:extLst>
          </p:cNvPr>
          <p:cNvSpPr/>
          <p:nvPr/>
        </p:nvSpPr>
        <p:spPr>
          <a:xfrm>
            <a:off x="1898021" y="976580"/>
            <a:ext cx="1258349" cy="365125"/>
          </a:xfrm>
          <a:prstGeom prst="rect">
            <a:avLst/>
          </a:prstGeom>
          <a:solidFill>
            <a:srgbClr val="A659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Refuse Help Child Care</a:t>
            </a:r>
          </a:p>
        </p:txBody>
      </p:sp>
      <p:sp>
        <p:nvSpPr>
          <p:cNvPr id="50" name="Rectangle 49">
            <a:extLst>
              <a:ext uri="{FF2B5EF4-FFF2-40B4-BE49-F238E27FC236}">
                <a16:creationId xmlns:a16="http://schemas.microsoft.com/office/drawing/2014/main" id="{3D83A3AB-6351-432B-B6CB-58DE0CC6D943}"/>
              </a:ext>
            </a:extLst>
          </p:cNvPr>
          <p:cNvSpPr/>
          <p:nvPr/>
        </p:nvSpPr>
        <p:spPr>
          <a:xfrm>
            <a:off x="1898021" y="6213259"/>
            <a:ext cx="1258349" cy="365125"/>
          </a:xfrm>
          <a:prstGeom prst="rect">
            <a:avLst/>
          </a:prstGeom>
          <a:solidFill>
            <a:srgbClr val="A659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Debt &amp; Bankruptcy</a:t>
            </a:r>
          </a:p>
        </p:txBody>
      </p:sp>
      <p:sp>
        <p:nvSpPr>
          <p:cNvPr id="51" name="Rectangle 50">
            <a:extLst>
              <a:ext uri="{FF2B5EF4-FFF2-40B4-BE49-F238E27FC236}">
                <a16:creationId xmlns:a16="http://schemas.microsoft.com/office/drawing/2014/main" id="{C103649D-7EBF-48D7-87A6-0FB6310E42BB}"/>
              </a:ext>
            </a:extLst>
          </p:cNvPr>
          <p:cNvSpPr/>
          <p:nvPr/>
        </p:nvSpPr>
        <p:spPr>
          <a:xfrm>
            <a:off x="1898021" y="5558675"/>
            <a:ext cx="1258349" cy="365125"/>
          </a:xfrm>
          <a:prstGeom prst="rect">
            <a:avLst/>
          </a:prstGeom>
          <a:solidFill>
            <a:srgbClr val="98B9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Refuse Pay Support</a:t>
            </a:r>
          </a:p>
        </p:txBody>
      </p:sp>
      <p:sp>
        <p:nvSpPr>
          <p:cNvPr id="52" name="Rectangle 51">
            <a:extLst>
              <a:ext uri="{FF2B5EF4-FFF2-40B4-BE49-F238E27FC236}">
                <a16:creationId xmlns:a16="http://schemas.microsoft.com/office/drawing/2014/main" id="{06173060-52B7-4EF4-9597-EA3AA4676E2A}"/>
              </a:ext>
            </a:extLst>
          </p:cNvPr>
          <p:cNvSpPr/>
          <p:nvPr/>
        </p:nvSpPr>
        <p:spPr>
          <a:xfrm>
            <a:off x="1898021" y="4904090"/>
            <a:ext cx="1258349" cy="365125"/>
          </a:xfrm>
          <a:prstGeom prst="rect">
            <a:avLst/>
          </a:prstGeom>
          <a:solidFill>
            <a:srgbClr val="A659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Steal W-2 Checks</a:t>
            </a:r>
          </a:p>
        </p:txBody>
      </p:sp>
      <p:sp>
        <p:nvSpPr>
          <p:cNvPr id="53" name="Rectangle 52">
            <a:extLst>
              <a:ext uri="{FF2B5EF4-FFF2-40B4-BE49-F238E27FC236}">
                <a16:creationId xmlns:a16="http://schemas.microsoft.com/office/drawing/2014/main" id="{70CC067B-2CE9-4BDA-92E6-B2C5A4AE8D7C}"/>
              </a:ext>
            </a:extLst>
          </p:cNvPr>
          <p:cNvSpPr/>
          <p:nvPr/>
        </p:nvSpPr>
        <p:spPr>
          <a:xfrm>
            <a:off x="1898021" y="4249505"/>
            <a:ext cx="1258349" cy="365125"/>
          </a:xfrm>
          <a:prstGeom prst="rect">
            <a:avLst/>
          </a:prstGeom>
          <a:solidFill>
            <a:srgbClr val="98B9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Forge Signature</a:t>
            </a:r>
          </a:p>
        </p:txBody>
      </p:sp>
      <p:sp>
        <p:nvSpPr>
          <p:cNvPr id="54" name="Rectangle 53">
            <a:extLst>
              <a:ext uri="{FF2B5EF4-FFF2-40B4-BE49-F238E27FC236}">
                <a16:creationId xmlns:a16="http://schemas.microsoft.com/office/drawing/2014/main" id="{8E821A3B-59C0-4787-8979-28D0032F434E}"/>
              </a:ext>
            </a:extLst>
          </p:cNvPr>
          <p:cNvSpPr/>
          <p:nvPr/>
        </p:nvSpPr>
        <p:spPr>
          <a:xfrm>
            <a:off x="1898021" y="3594920"/>
            <a:ext cx="1258349" cy="365125"/>
          </a:xfrm>
          <a:prstGeom prst="rect">
            <a:avLst/>
          </a:prstGeom>
          <a:solidFill>
            <a:srgbClr val="A659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False Legal Accusations</a:t>
            </a:r>
          </a:p>
        </p:txBody>
      </p:sp>
      <p:sp>
        <p:nvSpPr>
          <p:cNvPr id="55" name="Rectangle 54">
            <a:extLst>
              <a:ext uri="{FF2B5EF4-FFF2-40B4-BE49-F238E27FC236}">
                <a16:creationId xmlns:a16="http://schemas.microsoft.com/office/drawing/2014/main" id="{326DCBDF-B74C-46C8-92A3-D2C31F3179D7}"/>
              </a:ext>
            </a:extLst>
          </p:cNvPr>
          <p:cNvSpPr/>
          <p:nvPr/>
        </p:nvSpPr>
        <p:spPr>
          <a:xfrm>
            <a:off x="1898021" y="2940335"/>
            <a:ext cx="1258349" cy="365125"/>
          </a:xfrm>
          <a:prstGeom prst="rect">
            <a:avLst/>
          </a:prstGeom>
          <a:solidFill>
            <a:srgbClr val="98B9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Evict from Home</a:t>
            </a:r>
          </a:p>
        </p:txBody>
      </p:sp>
      <p:sp>
        <p:nvSpPr>
          <p:cNvPr id="56" name="Rectangle 55">
            <a:extLst>
              <a:ext uri="{FF2B5EF4-FFF2-40B4-BE49-F238E27FC236}">
                <a16:creationId xmlns:a16="http://schemas.microsoft.com/office/drawing/2014/main" id="{BCCBEBB5-510B-43F1-8884-CC7070F3F7AC}"/>
              </a:ext>
            </a:extLst>
          </p:cNvPr>
          <p:cNvSpPr/>
          <p:nvPr/>
        </p:nvSpPr>
        <p:spPr>
          <a:xfrm>
            <a:off x="1898021" y="2285750"/>
            <a:ext cx="1258349" cy="365125"/>
          </a:xfrm>
          <a:prstGeom prst="rect">
            <a:avLst/>
          </a:prstGeom>
          <a:solidFill>
            <a:srgbClr val="A659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Harassing at Work</a:t>
            </a:r>
          </a:p>
        </p:txBody>
      </p:sp>
      <p:sp>
        <p:nvSpPr>
          <p:cNvPr id="57" name="Rectangle 56">
            <a:extLst>
              <a:ext uri="{FF2B5EF4-FFF2-40B4-BE49-F238E27FC236}">
                <a16:creationId xmlns:a16="http://schemas.microsoft.com/office/drawing/2014/main" id="{6B5AC570-AB58-48E2-A22A-BB314448FE85}"/>
              </a:ext>
            </a:extLst>
          </p:cNvPr>
          <p:cNvSpPr/>
          <p:nvPr/>
        </p:nvSpPr>
        <p:spPr>
          <a:xfrm>
            <a:off x="1898020" y="1651277"/>
            <a:ext cx="1258349" cy="365125"/>
          </a:xfrm>
          <a:prstGeom prst="rect">
            <a:avLst/>
          </a:prstGeom>
          <a:solidFill>
            <a:srgbClr val="98B9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Restraining Order</a:t>
            </a:r>
          </a:p>
        </p:txBody>
      </p:sp>
      <p:sp>
        <p:nvSpPr>
          <p:cNvPr id="25" name="TextBox 24">
            <a:extLst>
              <a:ext uri="{FF2B5EF4-FFF2-40B4-BE49-F238E27FC236}">
                <a16:creationId xmlns:a16="http://schemas.microsoft.com/office/drawing/2014/main" id="{2CEA7863-5B13-45E2-B533-AEF74113B1C8}"/>
              </a:ext>
            </a:extLst>
          </p:cNvPr>
          <p:cNvSpPr txBox="1"/>
          <p:nvPr/>
        </p:nvSpPr>
        <p:spPr>
          <a:xfrm>
            <a:off x="525666" y="569357"/>
            <a:ext cx="513410" cy="5719286"/>
          </a:xfrm>
          <a:prstGeom prst="rect">
            <a:avLst/>
          </a:prstGeom>
          <a:noFill/>
          <a:ln>
            <a:solidFill>
              <a:srgbClr val="744A85"/>
            </a:solidFill>
          </a:ln>
        </p:spPr>
        <p:txBody>
          <a:bodyPr vert="wordArtVert"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44A85"/>
                </a:solidFill>
                <a:effectLst/>
                <a:uLnTx/>
                <a:uFillTx/>
                <a:latin typeface="Calibri" panose="020F0502020204030204"/>
                <a:ea typeface="+mn-ea"/>
                <a:cs typeface="+mn-cs"/>
              </a:rPr>
              <a:t>NOT VERY SEVERE</a:t>
            </a:r>
          </a:p>
        </p:txBody>
      </p:sp>
      <p:cxnSp>
        <p:nvCxnSpPr>
          <p:cNvPr id="26" name="Straight Arrow Connector 25">
            <a:extLst>
              <a:ext uri="{FF2B5EF4-FFF2-40B4-BE49-F238E27FC236}">
                <a16:creationId xmlns:a16="http://schemas.microsoft.com/office/drawing/2014/main" id="{632358C1-2726-4463-A246-1B0E2959BA19}"/>
              </a:ext>
            </a:extLst>
          </p:cNvPr>
          <p:cNvCxnSpPr>
            <a:cxnSpLocks/>
          </p:cNvCxnSpPr>
          <p:nvPr/>
        </p:nvCxnSpPr>
        <p:spPr>
          <a:xfrm>
            <a:off x="3290442" y="491365"/>
            <a:ext cx="6767665" cy="0"/>
          </a:xfrm>
          <a:prstGeom prst="straightConnector1">
            <a:avLst/>
          </a:prstGeom>
          <a:ln w="38100">
            <a:solidFill>
              <a:srgbClr val="7C9F35"/>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37E7BD3-5A31-4C57-82C4-F243DD19149B}"/>
              </a:ext>
            </a:extLst>
          </p:cNvPr>
          <p:cNvCxnSpPr>
            <a:cxnSpLocks/>
          </p:cNvCxnSpPr>
          <p:nvPr/>
        </p:nvCxnSpPr>
        <p:spPr>
          <a:xfrm>
            <a:off x="3290442" y="1147416"/>
            <a:ext cx="6766560" cy="0"/>
          </a:xfrm>
          <a:prstGeom prst="straightConnector1">
            <a:avLst/>
          </a:prstGeom>
          <a:ln w="38100">
            <a:solidFill>
              <a:srgbClr val="A6597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AE1AAC7-A5F6-4383-80C9-F9CF8AE12EE7}"/>
              </a:ext>
            </a:extLst>
          </p:cNvPr>
          <p:cNvCxnSpPr>
            <a:cxnSpLocks/>
          </p:cNvCxnSpPr>
          <p:nvPr/>
        </p:nvCxnSpPr>
        <p:spPr>
          <a:xfrm>
            <a:off x="3290442" y="1803467"/>
            <a:ext cx="6766560" cy="0"/>
          </a:xfrm>
          <a:prstGeom prst="straightConnector1">
            <a:avLst/>
          </a:prstGeom>
          <a:ln w="38100">
            <a:solidFill>
              <a:srgbClr val="7C9F35"/>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7F4E1A9-05CE-4B4A-A8B0-2B12E2833CBD}"/>
              </a:ext>
            </a:extLst>
          </p:cNvPr>
          <p:cNvCxnSpPr>
            <a:cxnSpLocks/>
          </p:cNvCxnSpPr>
          <p:nvPr/>
        </p:nvCxnSpPr>
        <p:spPr>
          <a:xfrm>
            <a:off x="3290442" y="2459518"/>
            <a:ext cx="6766560" cy="0"/>
          </a:xfrm>
          <a:prstGeom prst="straightConnector1">
            <a:avLst/>
          </a:prstGeom>
          <a:ln w="38100">
            <a:solidFill>
              <a:srgbClr val="A6597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EC09E24-9CD4-4497-8EE9-0791605B9319}"/>
              </a:ext>
            </a:extLst>
          </p:cNvPr>
          <p:cNvCxnSpPr>
            <a:cxnSpLocks/>
          </p:cNvCxnSpPr>
          <p:nvPr/>
        </p:nvCxnSpPr>
        <p:spPr>
          <a:xfrm>
            <a:off x="3290442" y="3115569"/>
            <a:ext cx="6766560" cy="0"/>
          </a:xfrm>
          <a:prstGeom prst="straightConnector1">
            <a:avLst/>
          </a:prstGeom>
          <a:ln w="38100">
            <a:solidFill>
              <a:srgbClr val="7C9F35"/>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808F8FD-AE25-4765-966D-44475545CA2C}"/>
              </a:ext>
            </a:extLst>
          </p:cNvPr>
          <p:cNvCxnSpPr>
            <a:cxnSpLocks/>
          </p:cNvCxnSpPr>
          <p:nvPr/>
        </p:nvCxnSpPr>
        <p:spPr>
          <a:xfrm>
            <a:off x="3290442" y="3771620"/>
            <a:ext cx="6766560" cy="0"/>
          </a:xfrm>
          <a:prstGeom prst="straightConnector1">
            <a:avLst/>
          </a:prstGeom>
          <a:ln w="38100">
            <a:solidFill>
              <a:srgbClr val="A6597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BE7EB41-59CE-4E8B-8050-F6362D67287E}"/>
              </a:ext>
            </a:extLst>
          </p:cNvPr>
          <p:cNvCxnSpPr>
            <a:cxnSpLocks/>
          </p:cNvCxnSpPr>
          <p:nvPr/>
        </p:nvCxnSpPr>
        <p:spPr>
          <a:xfrm>
            <a:off x="3290442" y="4427671"/>
            <a:ext cx="6766560" cy="0"/>
          </a:xfrm>
          <a:prstGeom prst="straightConnector1">
            <a:avLst/>
          </a:prstGeom>
          <a:ln w="38100">
            <a:solidFill>
              <a:srgbClr val="7C9F35"/>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4FFC57A-63C9-4ED6-8D9D-5AAC783150F8}"/>
              </a:ext>
            </a:extLst>
          </p:cNvPr>
          <p:cNvCxnSpPr>
            <a:cxnSpLocks/>
          </p:cNvCxnSpPr>
          <p:nvPr/>
        </p:nvCxnSpPr>
        <p:spPr>
          <a:xfrm>
            <a:off x="3290442" y="5083722"/>
            <a:ext cx="6766560" cy="0"/>
          </a:xfrm>
          <a:prstGeom prst="straightConnector1">
            <a:avLst/>
          </a:prstGeom>
          <a:ln w="38100">
            <a:solidFill>
              <a:srgbClr val="A6597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F01365CA-4A4C-4240-9CDC-151F59E80353}"/>
              </a:ext>
            </a:extLst>
          </p:cNvPr>
          <p:cNvCxnSpPr>
            <a:cxnSpLocks/>
          </p:cNvCxnSpPr>
          <p:nvPr/>
        </p:nvCxnSpPr>
        <p:spPr>
          <a:xfrm>
            <a:off x="3290442" y="5739773"/>
            <a:ext cx="6766560" cy="0"/>
          </a:xfrm>
          <a:prstGeom prst="straightConnector1">
            <a:avLst/>
          </a:prstGeom>
          <a:ln w="38100">
            <a:solidFill>
              <a:srgbClr val="7C9F35"/>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460745C-B935-4903-96D4-6D7620DB9154}"/>
              </a:ext>
            </a:extLst>
          </p:cNvPr>
          <p:cNvCxnSpPr>
            <a:cxnSpLocks/>
          </p:cNvCxnSpPr>
          <p:nvPr/>
        </p:nvCxnSpPr>
        <p:spPr>
          <a:xfrm>
            <a:off x="3290442" y="6395822"/>
            <a:ext cx="6766560" cy="0"/>
          </a:xfrm>
          <a:prstGeom prst="straightConnector1">
            <a:avLst/>
          </a:prstGeom>
          <a:ln w="38100">
            <a:solidFill>
              <a:srgbClr val="A6597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8BBAC7ED-A221-4A4E-B4EB-A381498833F0}"/>
              </a:ext>
            </a:extLst>
          </p:cNvPr>
          <p:cNvSpPr txBox="1"/>
          <p:nvPr/>
        </p:nvSpPr>
        <p:spPr>
          <a:xfrm>
            <a:off x="11152924" y="569357"/>
            <a:ext cx="513410" cy="5719286"/>
          </a:xfrm>
          <a:prstGeom prst="rect">
            <a:avLst/>
          </a:prstGeom>
          <a:noFill/>
          <a:ln>
            <a:solidFill>
              <a:srgbClr val="744A85"/>
            </a:solidFill>
          </a:ln>
        </p:spPr>
        <p:txBody>
          <a:bodyPr vert="wordArt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44A85"/>
                </a:solidFill>
                <a:effectLst/>
                <a:uLnTx/>
                <a:uFillTx/>
                <a:latin typeface="Calibri" panose="020F0502020204030204"/>
                <a:ea typeface="+mn-ea"/>
                <a:cs typeface="+mn-cs"/>
              </a:rPr>
              <a:t>EXTREMELY SEVERE</a:t>
            </a:r>
          </a:p>
        </p:txBody>
      </p:sp>
    </p:spTree>
    <p:extLst>
      <p:ext uri="{BB962C8B-B14F-4D97-AF65-F5344CB8AC3E}">
        <p14:creationId xmlns:p14="http://schemas.microsoft.com/office/powerpoint/2010/main" val="446554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Economic Abuse</a:t>
            </a:r>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a:ext>
            </a:extLst>
          </a:blip>
          <a:stretch>
            <a:fillRect/>
          </a:stretch>
        </p:blipFill>
        <p:spPr>
          <a:xfrm>
            <a:off x="3914167" y="1454467"/>
            <a:ext cx="4663440" cy="46634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Date Placeholder 3"/>
          <p:cNvSpPr>
            <a:spLocks noGrp="1"/>
          </p:cNvSpPr>
          <p:nvPr>
            <p:ph type="dt" sz="half" idx="14"/>
          </p:nvPr>
        </p:nvSpPr>
        <p:spPr>
          <a:xfrm>
            <a:off x="8969377" y="649604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5" name="Footer Placeholder 4"/>
          <p:cNvSpPr>
            <a:spLocks noGrp="1"/>
          </p:cNvSpPr>
          <p:nvPr>
            <p:ph type="ftr" sz="quarter" idx="3"/>
          </p:nvPr>
        </p:nvSpPr>
        <p:spPr>
          <a:xfrm>
            <a:off x="529061" y="6492875"/>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6" name="Slide Number Placeholder 5"/>
          <p:cNvSpPr>
            <a:spLocks noGrp="1"/>
          </p:cNvSpPr>
          <p:nvPr>
            <p:ph type="sldNum" sz="quarter" idx="4"/>
          </p:nvPr>
        </p:nvSpPr>
        <p:spPr>
          <a:xfrm>
            <a:off x="4724400" y="6486475"/>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77012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16A12-A42E-49A8-9D9A-D91A08CBB887}"/>
              </a:ext>
            </a:extLst>
          </p:cNvPr>
          <p:cNvSpPr>
            <a:spLocks noGrp="1"/>
          </p:cNvSpPr>
          <p:nvPr>
            <p:ph type="title"/>
          </p:nvPr>
        </p:nvSpPr>
        <p:spPr/>
        <p:txBody>
          <a:bodyPr/>
          <a:lstStyle/>
          <a:p>
            <a:r>
              <a:rPr lang="en-US"/>
              <a:t>Statistically Speaking</a:t>
            </a:r>
          </a:p>
        </p:txBody>
      </p:sp>
      <p:sp>
        <p:nvSpPr>
          <p:cNvPr id="4" name="Date Placeholder 3">
            <a:extLst>
              <a:ext uri="{FF2B5EF4-FFF2-40B4-BE49-F238E27FC236}">
                <a16:creationId xmlns:a16="http://schemas.microsoft.com/office/drawing/2014/main" id="{8F0A6C6F-2170-4C65-AA40-087CA9570BC0}"/>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5" name="Footer Placeholder 4">
            <a:extLst>
              <a:ext uri="{FF2B5EF4-FFF2-40B4-BE49-F238E27FC236}">
                <a16:creationId xmlns:a16="http://schemas.microsoft.com/office/drawing/2014/main" id="{7B34338D-6C12-447E-A9D5-1E25C16AB3FE}"/>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6" name="Slide Number Placeholder 5">
            <a:extLst>
              <a:ext uri="{FF2B5EF4-FFF2-40B4-BE49-F238E27FC236}">
                <a16:creationId xmlns:a16="http://schemas.microsoft.com/office/drawing/2014/main" id="{3117DC20-4849-4E82-B30D-129923683987}"/>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21-60% lose job">
            <a:extLst>
              <a:ext uri="{FF2B5EF4-FFF2-40B4-BE49-F238E27FC236}">
                <a16:creationId xmlns:a16="http://schemas.microsoft.com/office/drawing/2014/main" id="{6B8D6676-050B-4C5A-A9BF-90873A61D4A0}"/>
              </a:ext>
            </a:extLst>
          </p:cNvPr>
          <p:cNvSpPr/>
          <p:nvPr/>
        </p:nvSpPr>
        <p:spPr>
          <a:xfrm>
            <a:off x="529922" y="2152815"/>
            <a:ext cx="11201400" cy="914400"/>
          </a:xfrm>
          <a:custGeom>
            <a:avLst/>
            <a:gdLst>
              <a:gd name="connsiteX0" fmla="*/ 0 w 11192480"/>
              <a:gd name="connsiteY0" fmla="*/ 117081 h 1170806"/>
              <a:gd name="connsiteX1" fmla="*/ 117081 w 11192480"/>
              <a:gd name="connsiteY1" fmla="*/ 0 h 1170806"/>
              <a:gd name="connsiteX2" fmla="*/ 11075399 w 11192480"/>
              <a:gd name="connsiteY2" fmla="*/ 0 h 1170806"/>
              <a:gd name="connsiteX3" fmla="*/ 11192480 w 11192480"/>
              <a:gd name="connsiteY3" fmla="*/ 117081 h 1170806"/>
              <a:gd name="connsiteX4" fmla="*/ 11192480 w 11192480"/>
              <a:gd name="connsiteY4" fmla="*/ 1053725 h 1170806"/>
              <a:gd name="connsiteX5" fmla="*/ 11075399 w 11192480"/>
              <a:gd name="connsiteY5" fmla="*/ 1170806 h 1170806"/>
              <a:gd name="connsiteX6" fmla="*/ 117081 w 11192480"/>
              <a:gd name="connsiteY6" fmla="*/ 1170806 h 1170806"/>
              <a:gd name="connsiteX7" fmla="*/ 0 w 11192480"/>
              <a:gd name="connsiteY7" fmla="*/ 1053725 h 1170806"/>
              <a:gd name="connsiteX8" fmla="*/ 0 w 11192480"/>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2480" h="1170806">
                <a:moveTo>
                  <a:pt x="0" y="117081"/>
                </a:moveTo>
                <a:cubicBezTo>
                  <a:pt x="0" y="52419"/>
                  <a:pt x="52419" y="0"/>
                  <a:pt x="117081" y="0"/>
                </a:cubicBezTo>
                <a:lnTo>
                  <a:pt x="11075399" y="0"/>
                </a:lnTo>
                <a:cubicBezTo>
                  <a:pt x="11140061" y="0"/>
                  <a:pt x="11192480" y="52419"/>
                  <a:pt x="11192480" y="117081"/>
                </a:cubicBezTo>
                <a:lnTo>
                  <a:pt x="11192480" y="1053725"/>
                </a:lnTo>
                <a:cubicBezTo>
                  <a:pt x="11192480" y="1118387"/>
                  <a:pt x="11140061" y="1170806"/>
                  <a:pt x="11075399"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52402" tIns="152402" rIns="152402" bIns="152402" numCol="1" spcCol="1270" anchor="ctr" anchorCtr="0">
            <a:noAutofit/>
          </a:bodyPr>
          <a:lstStyle/>
          <a:p>
            <a:pPr marL="0" marR="0" lvl="0" indent="0" algn="l" defTabSz="1377950" rtl="0" eaLnBrk="1" fontAlgn="auto" latinLnBrk="0" hangingPunct="1">
              <a:lnSpc>
                <a:spcPct val="90000"/>
              </a:lnSpc>
              <a:spcBef>
                <a:spcPct val="0"/>
              </a:spcBef>
              <a:spcAft>
                <a:spcPct val="35000"/>
              </a:spcAft>
              <a:buClrTx/>
              <a:buSzTx/>
              <a:buFontTx/>
              <a:buNone/>
              <a:tabLst/>
              <a:defRPr/>
            </a:pPr>
            <a:r>
              <a:rPr kumimoji="0" lang="en-US" sz="3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Between 21-60% of victims of domestic violence lose their jobs due to reasons stemming from the abuse.</a:t>
            </a:r>
          </a:p>
        </p:txBody>
      </p:sp>
      <p:sp>
        <p:nvSpPr>
          <p:cNvPr id="10" name="Leave greater risk">
            <a:extLst>
              <a:ext uri="{FF2B5EF4-FFF2-40B4-BE49-F238E27FC236}">
                <a16:creationId xmlns:a16="http://schemas.microsoft.com/office/drawing/2014/main" id="{CE5725BF-B246-4158-B3FD-2B5C3C721D8C}"/>
              </a:ext>
            </a:extLst>
          </p:cNvPr>
          <p:cNvSpPr/>
          <p:nvPr/>
        </p:nvSpPr>
        <p:spPr>
          <a:xfrm>
            <a:off x="529922" y="3189135"/>
            <a:ext cx="6400800" cy="914400"/>
          </a:xfrm>
          <a:custGeom>
            <a:avLst/>
            <a:gdLst>
              <a:gd name="connsiteX0" fmla="*/ 0 w 7311275"/>
              <a:gd name="connsiteY0" fmla="*/ 117081 h 1170806"/>
              <a:gd name="connsiteX1" fmla="*/ 117081 w 7311275"/>
              <a:gd name="connsiteY1" fmla="*/ 0 h 1170806"/>
              <a:gd name="connsiteX2" fmla="*/ 7194194 w 7311275"/>
              <a:gd name="connsiteY2" fmla="*/ 0 h 1170806"/>
              <a:gd name="connsiteX3" fmla="*/ 7311275 w 7311275"/>
              <a:gd name="connsiteY3" fmla="*/ 117081 h 1170806"/>
              <a:gd name="connsiteX4" fmla="*/ 7311275 w 7311275"/>
              <a:gd name="connsiteY4" fmla="*/ 1053725 h 1170806"/>
              <a:gd name="connsiteX5" fmla="*/ 7194194 w 7311275"/>
              <a:gd name="connsiteY5" fmla="*/ 1170806 h 1170806"/>
              <a:gd name="connsiteX6" fmla="*/ 117081 w 7311275"/>
              <a:gd name="connsiteY6" fmla="*/ 1170806 h 1170806"/>
              <a:gd name="connsiteX7" fmla="*/ 0 w 7311275"/>
              <a:gd name="connsiteY7" fmla="*/ 1053725 h 1170806"/>
              <a:gd name="connsiteX8" fmla="*/ 0 w 7311275"/>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1275" h="1170806">
                <a:moveTo>
                  <a:pt x="0" y="117081"/>
                </a:moveTo>
                <a:cubicBezTo>
                  <a:pt x="0" y="52419"/>
                  <a:pt x="52419" y="0"/>
                  <a:pt x="117081" y="0"/>
                </a:cubicBezTo>
                <a:lnTo>
                  <a:pt x="7194194" y="0"/>
                </a:lnTo>
                <a:cubicBezTo>
                  <a:pt x="7258856" y="0"/>
                  <a:pt x="7311275" y="52419"/>
                  <a:pt x="7311275" y="117081"/>
                </a:cubicBezTo>
                <a:lnTo>
                  <a:pt x="7311275" y="1053725"/>
                </a:lnTo>
                <a:cubicBezTo>
                  <a:pt x="7311275" y="1118387"/>
                  <a:pt x="7258856" y="1170806"/>
                  <a:pt x="7194194"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Women who leave their batterers are at a 75% greater risk of being killed by their batterer than those who stay.</a:t>
            </a:r>
          </a:p>
        </p:txBody>
      </p:sp>
      <p:sp>
        <p:nvSpPr>
          <p:cNvPr id="11" name="Average physically abused">
            <a:extLst>
              <a:ext uri="{FF2B5EF4-FFF2-40B4-BE49-F238E27FC236}">
                <a16:creationId xmlns:a16="http://schemas.microsoft.com/office/drawing/2014/main" id="{B0713B83-34C9-4239-A3C4-C1089D8F3DAB}"/>
              </a:ext>
            </a:extLst>
          </p:cNvPr>
          <p:cNvSpPr/>
          <p:nvPr/>
        </p:nvSpPr>
        <p:spPr>
          <a:xfrm>
            <a:off x="7071360" y="4225455"/>
            <a:ext cx="4659962" cy="914400"/>
          </a:xfrm>
          <a:custGeom>
            <a:avLst/>
            <a:gdLst>
              <a:gd name="connsiteX0" fmla="*/ 0 w 3580448"/>
              <a:gd name="connsiteY0" fmla="*/ 117081 h 1170806"/>
              <a:gd name="connsiteX1" fmla="*/ 117081 w 3580448"/>
              <a:gd name="connsiteY1" fmla="*/ 0 h 1170806"/>
              <a:gd name="connsiteX2" fmla="*/ 3463367 w 3580448"/>
              <a:gd name="connsiteY2" fmla="*/ 0 h 1170806"/>
              <a:gd name="connsiteX3" fmla="*/ 3580448 w 3580448"/>
              <a:gd name="connsiteY3" fmla="*/ 117081 h 1170806"/>
              <a:gd name="connsiteX4" fmla="*/ 3580448 w 3580448"/>
              <a:gd name="connsiteY4" fmla="*/ 1053725 h 1170806"/>
              <a:gd name="connsiteX5" fmla="*/ 3463367 w 3580448"/>
              <a:gd name="connsiteY5" fmla="*/ 1170806 h 1170806"/>
              <a:gd name="connsiteX6" fmla="*/ 117081 w 3580448"/>
              <a:gd name="connsiteY6" fmla="*/ 1170806 h 1170806"/>
              <a:gd name="connsiteX7" fmla="*/ 0 w 3580448"/>
              <a:gd name="connsiteY7" fmla="*/ 1053725 h 1170806"/>
              <a:gd name="connsiteX8" fmla="*/ 0 w 3580448"/>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48" h="1170806">
                <a:moveTo>
                  <a:pt x="0" y="117081"/>
                </a:moveTo>
                <a:cubicBezTo>
                  <a:pt x="0" y="52419"/>
                  <a:pt x="52419" y="0"/>
                  <a:pt x="117081" y="0"/>
                </a:cubicBezTo>
                <a:lnTo>
                  <a:pt x="3463367" y="0"/>
                </a:lnTo>
                <a:cubicBezTo>
                  <a:pt x="3528029" y="0"/>
                  <a:pt x="3580448" y="52419"/>
                  <a:pt x="3580448" y="117081"/>
                </a:cubicBezTo>
                <a:lnTo>
                  <a:pt x="3580448" y="1053725"/>
                </a:lnTo>
                <a:cubicBezTo>
                  <a:pt x="3580448" y="1118387"/>
                  <a:pt x="3528029" y="1170806"/>
                  <a:pt x="3463367"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An average of 20 people are physically abused by intimate partners every minute.</a:t>
            </a:r>
          </a:p>
        </p:txBody>
      </p:sp>
      <p:sp>
        <p:nvSpPr>
          <p:cNvPr id="12" name="Stalked">
            <a:extLst>
              <a:ext uri="{FF2B5EF4-FFF2-40B4-BE49-F238E27FC236}">
                <a16:creationId xmlns:a16="http://schemas.microsoft.com/office/drawing/2014/main" id="{EC0D0B18-72F3-4295-8121-C72F90A28B62}"/>
              </a:ext>
            </a:extLst>
          </p:cNvPr>
          <p:cNvSpPr/>
          <p:nvPr/>
        </p:nvSpPr>
        <p:spPr>
          <a:xfrm>
            <a:off x="529921" y="5261775"/>
            <a:ext cx="11201399" cy="914400"/>
          </a:xfrm>
          <a:custGeom>
            <a:avLst/>
            <a:gdLst>
              <a:gd name="connsiteX0" fmla="*/ 0 w 3580448"/>
              <a:gd name="connsiteY0" fmla="*/ 117081 h 1170806"/>
              <a:gd name="connsiteX1" fmla="*/ 117081 w 3580448"/>
              <a:gd name="connsiteY1" fmla="*/ 0 h 1170806"/>
              <a:gd name="connsiteX2" fmla="*/ 3463367 w 3580448"/>
              <a:gd name="connsiteY2" fmla="*/ 0 h 1170806"/>
              <a:gd name="connsiteX3" fmla="*/ 3580448 w 3580448"/>
              <a:gd name="connsiteY3" fmla="*/ 117081 h 1170806"/>
              <a:gd name="connsiteX4" fmla="*/ 3580448 w 3580448"/>
              <a:gd name="connsiteY4" fmla="*/ 1053725 h 1170806"/>
              <a:gd name="connsiteX5" fmla="*/ 3463367 w 3580448"/>
              <a:gd name="connsiteY5" fmla="*/ 1170806 h 1170806"/>
              <a:gd name="connsiteX6" fmla="*/ 117081 w 3580448"/>
              <a:gd name="connsiteY6" fmla="*/ 1170806 h 1170806"/>
              <a:gd name="connsiteX7" fmla="*/ 0 w 3580448"/>
              <a:gd name="connsiteY7" fmla="*/ 1053725 h 1170806"/>
              <a:gd name="connsiteX8" fmla="*/ 0 w 3580448"/>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48" h="1170806">
                <a:moveTo>
                  <a:pt x="0" y="117081"/>
                </a:moveTo>
                <a:cubicBezTo>
                  <a:pt x="0" y="52419"/>
                  <a:pt x="52419" y="0"/>
                  <a:pt x="117081" y="0"/>
                </a:cubicBezTo>
                <a:lnTo>
                  <a:pt x="3463367" y="0"/>
                </a:lnTo>
                <a:cubicBezTo>
                  <a:pt x="3528029" y="0"/>
                  <a:pt x="3580448" y="52419"/>
                  <a:pt x="3580448" y="117081"/>
                </a:cubicBezTo>
                <a:lnTo>
                  <a:pt x="3580448" y="1053725"/>
                </a:lnTo>
                <a:cubicBezTo>
                  <a:pt x="3580448" y="1118387"/>
                  <a:pt x="3528029" y="1170806"/>
                  <a:pt x="3463367"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3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1 in 7 women and 1 in 18 men have been stalked.</a:t>
            </a:r>
          </a:p>
        </p:txBody>
      </p:sp>
      <p:sp>
        <p:nvSpPr>
          <p:cNvPr id="13" name="Dating partners">
            <a:extLst>
              <a:ext uri="{FF2B5EF4-FFF2-40B4-BE49-F238E27FC236}">
                <a16:creationId xmlns:a16="http://schemas.microsoft.com/office/drawing/2014/main" id="{D7C24BA6-2393-4A94-ABF8-6FD26C34BC51}"/>
              </a:ext>
            </a:extLst>
          </p:cNvPr>
          <p:cNvSpPr/>
          <p:nvPr/>
        </p:nvSpPr>
        <p:spPr>
          <a:xfrm>
            <a:off x="7071360" y="3189135"/>
            <a:ext cx="4659962" cy="914400"/>
          </a:xfrm>
          <a:custGeom>
            <a:avLst/>
            <a:gdLst>
              <a:gd name="connsiteX0" fmla="*/ 0 w 3580448"/>
              <a:gd name="connsiteY0" fmla="*/ 117081 h 1170806"/>
              <a:gd name="connsiteX1" fmla="*/ 117081 w 3580448"/>
              <a:gd name="connsiteY1" fmla="*/ 0 h 1170806"/>
              <a:gd name="connsiteX2" fmla="*/ 3463367 w 3580448"/>
              <a:gd name="connsiteY2" fmla="*/ 0 h 1170806"/>
              <a:gd name="connsiteX3" fmla="*/ 3580448 w 3580448"/>
              <a:gd name="connsiteY3" fmla="*/ 117081 h 1170806"/>
              <a:gd name="connsiteX4" fmla="*/ 3580448 w 3580448"/>
              <a:gd name="connsiteY4" fmla="*/ 1053725 h 1170806"/>
              <a:gd name="connsiteX5" fmla="*/ 3463367 w 3580448"/>
              <a:gd name="connsiteY5" fmla="*/ 1170806 h 1170806"/>
              <a:gd name="connsiteX6" fmla="*/ 117081 w 3580448"/>
              <a:gd name="connsiteY6" fmla="*/ 1170806 h 1170806"/>
              <a:gd name="connsiteX7" fmla="*/ 0 w 3580448"/>
              <a:gd name="connsiteY7" fmla="*/ 1053725 h 1170806"/>
              <a:gd name="connsiteX8" fmla="*/ 0 w 3580448"/>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48" h="1170806">
                <a:moveTo>
                  <a:pt x="0" y="117081"/>
                </a:moveTo>
                <a:cubicBezTo>
                  <a:pt x="0" y="52419"/>
                  <a:pt x="52419" y="0"/>
                  <a:pt x="117081" y="0"/>
                </a:cubicBezTo>
                <a:lnTo>
                  <a:pt x="3463367" y="0"/>
                </a:lnTo>
                <a:cubicBezTo>
                  <a:pt x="3528029" y="0"/>
                  <a:pt x="3580448" y="52419"/>
                  <a:pt x="3580448" y="117081"/>
                </a:cubicBezTo>
                <a:lnTo>
                  <a:pt x="3580448" y="1053725"/>
                </a:lnTo>
                <a:cubicBezTo>
                  <a:pt x="3580448" y="1118387"/>
                  <a:pt x="3528029" y="1170806"/>
                  <a:pt x="3463367"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A majority of physical abuse is committed by dating partners rather than spouses.</a:t>
            </a:r>
          </a:p>
        </p:txBody>
      </p:sp>
      <p:sp>
        <p:nvSpPr>
          <p:cNvPr id="14" name="7 out of 10">
            <a:extLst>
              <a:ext uri="{FF2B5EF4-FFF2-40B4-BE49-F238E27FC236}">
                <a16:creationId xmlns:a16="http://schemas.microsoft.com/office/drawing/2014/main" id="{1C30096D-1C89-458F-A922-E0DA8090FD1E}"/>
              </a:ext>
            </a:extLst>
          </p:cNvPr>
          <p:cNvSpPr/>
          <p:nvPr/>
        </p:nvSpPr>
        <p:spPr>
          <a:xfrm>
            <a:off x="529922" y="4225455"/>
            <a:ext cx="6400800" cy="914400"/>
          </a:xfrm>
          <a:custGeom>
            <a:avLst/>
            <a:gdLst>
              <a:gd name="connsiteX0" fmla="*/ 0 w 3580448"/>
              <a:gd name="connsiteY0" fmla="*/ 117081 h 1170806"/>
              <a:gd name="connsiteX1" fmla="*/ 117081 w 3580448"/>
              <a:gd name="connsiteY1" fmla="*/ 0 h 1170806"/>
              <a:gd name="connsiteX2" fmla="*/ 3463367 w 3580448"/>
              <a:gd name="connsiteY2" fmla="*/ 0 h 1170806"/>
              <a:gd name="connsiteX3" fmla="*/ 3580448 w 3580448"/>
              <a:gd name="connsiteY3" fmla="*/ 117081 h 1170806"/>
              <a:gd name="connsiteX4" fmla="*/ 3580448 w 3580448"/>
              <a:gd name="connsiteY4" fmla="*/ 1053725 h 1170806"/>
              <a:gd name="connsiteX5" fmla="*/ 3463367 w 3580448"/>
              <a:gd name="connsiteY5" fmla="*/ 1170806 h 1170806"/>
              <a:gd name="connsiteX6" fmla="*/ 117081 w 3580448"/>
              <a:gd name="connsiteY6" fmla="*/ 1170806 h 1170806"/>
              <a:gd name="connsiteX7" fmla="*/ 0 w 3580448"/>
              <a:gd name="connsiteY7" fmla="*/ 1053725 h 1170806"/>
              <a:gd name="connsiteX8" fmla="*/ 0 w 3580448"/>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48" h="1170806">
                <a:moveTo>
                  <a:pt x="0" y="117081"/>
                </a:moveTo>
                <a:cubicBezTo>
                  <a:pt x="0" y="52419"/>
                  <a:pt x="52419" y="0"/>
                  <a:pt x="117081" y="0"/>
                </a:cubicBezTo>
                <a:lnTo>
                  <a:pt x="3463367" y="0"/>
                </a:lnTo>
                <a:cubicBezTo>
                  <a:pt x="3528029" y="0"/>
                  <a:pt x="3580448" y="52419"/>
                  <a:pt x="3580448" y="117081"/>
                </a:cubicBezTo>
                <a:lnTo>
                  <a:pt x="3580448" y="1053725"/>
                </a:lnTo>
                <a:cubicBezTo>
                  <a:pt x="3580448" y="1118387"/>
                  <a:pt x="3528029" y="1170806"/>
                  <a:pt x="3463367"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7 out of 10 psychologically abused women display symptoms of PTSD and/or depression.</a:t>
            </a:r>
          </a:p>
        </p:txBody>
      </p:sp>
      <p:sp>
        <p:nvSpPr>
          <p:cNvPr id="16" name="Leave greater risk cover">
            <a:extLst>
              <a:ext uri="{FF2B5EF4-FFF2-40B4-BE49-F238E27FC236}">
                <a16:creationId xmlns:a16="http://schemas.microsoft.com/office/drawing/2014/main" id="{FA30E5B7-4231-4928-9099-FFF1295A4BC2}"/>
              </a:ext>
            </a:extLst>
          </p:cNvPr>
          <p:cNvSpPr>
            <a:spLocks/>
          </p:cNvSpPr>
          <p:nvPr/>
        </p:nvSpPr>
        <p:spPr>
          <a:xfrm>
            <a:off x="529922" y="3189135"/>
            <a:ext cx="6400800" cy="914400"/>
          </a:xfrm>
          <a:custGeom>
            <a:avLst/>
            <a:gdLst>
              <a:gd name="connsiteX0" fmla="*/ 0 w 7311275"/>
              <a:gd name="connsiteY0" fmla="*/ 117081 h 1170806"/>
              <a:gd name="connsiteX1" fmla="*/ 117081 w 7311275"/>
              <a:gd name="connsiteY1" fmla="*/ 0 h 1170806"/>
              <a:gd name="connsiteX2" fmla="*/ 7194194 w 7311275"/>
              <a:gd name="connsiteY2" fmla="*/ 0 h 1170806"/>
              <a:gd name="connsiteX3" fmla="*/ 7311275 w 7311275"/>
              <a:gd name="connsiteY3" fmla="*/ 117081 h 1170806"/>
              <a:gd name="connsiteX4" fmla="*/ 7311275 w 7311275"/>
              <a:gd name="connsiteY4" fmla="*/ 1053725 h 1170806"/>
              <a:gd name="connsiteX5" fmla="*/ 7194194 w 7311275"/>
              <a:gd name="connsiteY5" fmla="*/ 1170806 h 1170806"/>
              <a:gd name="connsiteX6" fmla="*/ 117081 w 7311275"/>
              <a:gd name="connsiteY6" fmla="*/ 1170806 h 1170806"/>
              <a:gd name="connsiteX7" fmla="*/ 0 w 7311275"/>
              <a:gd name="connsiteY7" fmla="*/ 1053725 h 1170806"/>
              <a:gd name="connsiteX8" fmla="*/ 0 w 7311275"/>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1275" h="1170806">
                <a:moveTo>
                  <a:pt x="0" y="117081"/>
                </a:moveTo>
                <a:cubicBezTo>
                  <a:pt x="0" y="52419"/>
                  <a:pt x="52419" y="0"/>
                  <a:pt x="117081" y="0"/>
                </a:cubicBezTo>
                <a:lnTo>
                  <a:pt x="7194194" y="0"/>
                </a:lnTo>
                <a:cubicBezTo>
                  <a:pt x="7258856" y="0"/>
                  <a:pt x="7311275" y="52419"/>
                  <a:pt x="7311275" y="117081"/>
                </a:cubicBezTo>
                <a:lnTo>
                  <a:pt x="7311275" y="1053725"/>
                </a:lnTo>
                <a:cubicBezTo>
                  <a:pt x="7311275" y="1118387"/>
                  <a:pt x="7258856" y="1170806"/>
                  <a:pt x="7194194"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sp>
        <p:nvSpPr>
          <p:cNvPr id="17" name="7 out of 10 cover">
            <a:extLst>
              <a:ext uri="{FF2B5EF4-FFF2-40B4-BE49-F238E27FC236}">
                <a16:creationId xmlns:a16="http://schemas.microsoft.com/office/drawing/2014/main" id="{721C5426-6668-43DE-999C-9413A443B148}"/>
              </a:ext>
            </a:extLst>
          </p:cNvPr>
          <p:cNvSpPr>
            <a:spLocks/>
          </p:cNvSpPr>
          <p:nvPr/>
        </p:nvSpPr>
        <p:spPr>
          <a:xfrm>
            <a:off x="529922" y="4225455"/>
            <a:ext cx="6400800" cy="914400"/>
          </a:xfrm>
          <a:custGeom>
            <a:avLst/>
            <a:gdLst>
              <a:gd name="connsiteX0" fmla="*/ 0 w 7311275"/>
              <a:gd name="connsiteY0" fmla="*/ 117081 h 1170806"/>
              <a:gd name="connsiteX1" fmla="*/ 117081 w 7311275"/>
              <a:gd name="connsiteY1" fmla="*/ 0 h 1170806"/>
              <a:gd name="connsiteX2" fmla="*/ 7194194 w 7311275"/>
              <a:gd name="connsiteY2" fmla="*/ 0 h 1170806"/>
              <a:gd name="connsiteX3" fmla="*/ 7311275 w 7311275"/>
              <a:gd name="connsiteY3" fmla="*/ 117081 h 1170806"/>
              <a:gd name="connsiteX4" fmla="*/ 7311275 w 7311275"/>
              <a:gd name="connsiteY4" fmla="*/ 1053725 h 1170806"/>
              <a:gd name="connsiteX5" fmla="*/ 7194194 w 7311275"/>
              <a:gd name="connsiteY5" fmla="*/ 1170806 h 1170806"/>
              <a:gd name="connsiteX6" fmla="*/ 117081 w 7311275"/>
              <a:gd name="connsiteY6" fmla="*/ 1170806 h 1170806"/>
              <a:gd name="connsiteX7" fmla="*/ 0 w 7311275"/>
              <a:gd name="connsiteY7" fmla="*/ 1053725 h 1170806"/>
              <a:gd name="connsiteX8" fmla="*/ 0 w 7311275"/>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1275" h="1170806">
                <a:moveTo>
                  <a:pt x="0" y="117081"/>
                </a:moveTo>
                <a:cubicBezTo>
                  <a:pt x="0" y="52419"/>
                  <a:pt x="52419" y="0"/>
                  <a:pt x="117081" y="0"/>
                </a:cubicBezTo>
                <a:lnTo>
                  <a:pt x="7194194" y="0"/>
                </a:lnTo>
                <a:cubicBezTo>
                  <a:pt x="7258856" y="0"/>
                  <a:pt x="7311275" y="52419"/>
                  <a:pt x="7311275" y="117081"/>
                </a:cubicBezTo>
                <a:lnTo>
                  <a:pt x="7311275" y="1053725"/>
                </a:lnTo>
                <a:cubicBezTo>
                  <a:pt x="7311275" y="1118387"/>
                  <a:pt x="7258856" y="1170806"/>
                  <a:pt x="7194194"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sp>
        <p:nvSpPr>
          <p:cNvPr id="19" name="Stalked cover">
            <a:extLst>
              <a:ext uri="{FF2B5EF4-FFF2-40B4-BE49-F238E27FC236}">
                <a16:creationId xmlns:a16="http://schemas.microsoft.com/office/drawing/2014/main" id="{8B454238-423B-43E4-9FF1-E103DDEB2698}"/>
              </a:ext>
            </a:extLst>
          </p:cNvPr>
          <p:cNvSpPr>
            <a:spLocks/>
          </p:cNvSpPr>
          <p:nvPr/>
        </p:nvSpPr>
        <p:spPr>
          <a:xfrm>
            <a:off x="529921" y="5261775"/>
            <a:ext cx="11201399" cy="914400"/>
          </a:xfrm>
          <a:custGeom>
            <a:avLst/>
            <a:gdLst>
              <a:gd name="connsiteX0" fmla="*/ 0 w 11192480"/>
              <a:gd name="connsiteY0" fmla="*/ 117081 h 1170806"/>
              <a:gd name="connsiteX1" fmla="*/ 117081 w 11192480"/>
              <a:gd name="connsiteY1" fmla="*/ 0 h 1170806"/>
              <a:gd name="connsiteX2" fmla="*/ 11075399 w 11192480"/>
              <a:gd name="connsiteY2" fmla="*/ 0 h 1170806"/>
              <a:gd name="connsiteX3" fmla="*/ 11192480 w 11192480"/>
              <a:gd name="connsiteY3" fmla="*/ 117081 h 1170806"/>
              <a:gd name="connsiteX4" fmla="*/ 11192480 w 11192480"/>
              <a:gd name="connsiteY4" fmla="*/ 1053725 h 1170806"/>
              <a:gd name="connsiteX5" fmla="*/ 11075399 w 11192480"/>
              <a:gd name="connsiteY5" fmla="*/ 1170806 h 1170806"/>
              <a:gd name="connsiteX6" fmla="*/ 117081 w 11192480"/>
              <a:gd name="connsiteY6" fmla="*/ 1170806 h 1170806"/>
              <a:gd name="connsiteX7" fmla="*/ 0 w 11192480"/>
              <a:gd name="connsiteY7" fmla="*/ 1053725 h 1170806"/>
              <a:gd name="connsiteX8" fmla="*/ 0 w 11192480"/>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2480" h="1170806">
                <a:moveTo>
                  <a:pt x="0" y="117081"/>
                </a:moveTo>
                <a:cubicBezTo>
                  <a:pt x="0" y="52419"/>
                  <a:pt x="52419" y="0"/>
                  <a:pt x="117081" y="0"/>
                </a:cubicBezTo>
                <a:lnTo>
                  <a:pt x="11075399" y="0"/>
                </a:lnTo>
                <a:cubicBezTo>
                  <a:pt x="11140061" y="0"/>
                  <a:pt x="11192480" y="52419"/>
                  <a:pt x="11192480" y="117081"/>
                </a:cubicBezTo>
                <a:lnTo>
                  <a:pt x="11192480" y="1053725"/>
                </a:lnTo>
                <a:cubicBezTo>
                  <a:pt x="11192480" y="1118387"/>
                  <a:pt x="11140061" y="1170806"/>
                  <a:pt x="11075399"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026949C7-44CC-4094-A17E-59841332B3E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80000">
            <a:off x="257854" y="1607507"/>
            <a:ext cx="1396105" cy="774259"/>
          </a:xfrm>
          <a:prstGeom prst="rect">
            <a:avLst/>
          </a:prstGeom>
        </p:spPr>
      </p:pic>
      <p:sp>
        <p:nvSpPr>
          <p:cNvPr id="18" name="Dating partners cover">
            <a:extLst>
              <a:ext uri="{FF2B5EF4-FFF2-40B4-BE49-F238E27FC236}">
                <a16:creationId xmlns:a16="http://schemas.microsoft.com/office/drawing/2014/main" id="{A793BF7C-8745-486D-9855-1E7508882CA4}"/>
              </a:ext>
            </a:extLst>
          </p:cNvPr>
          <p:cNvSpPr>
            <a:spLocks/>
          </p:cNvSpPr>
          <p:nvPr/>
        </p:nvSpPr>
        <p:spPr>
          <a:xfrm>
            <a:off x="7063464" y="4225455"/>
            <a:ext cx="4659962" cy="914400"/>
          </a:xfrm>
          <a:custGeom>
            <a:avLst/>
            <a:gdLst>
              <a:gd name="connsiteX0" fmla="*/ 0 w 7311275"/>
              <a:gd name="connsiteY0" fmla="*/ 117081 h 1170806"/>
              <a:gd name="connsiteX1" fmla="*/ 117081 w 7311275"/>
              <a:gd name="connsiteY1" fmla="*/ 0 h 1170806"/>
              <a:gd name="connsiteX2" fmla="*/ 7194194 w 7311275"/>
              <a:gd name="connsiteY2" fmla="*/ 0 h 1170806"/>
              <a:gd name="connsiteX3" fmla="*/ 7311275 w 7311275"/>
              <a:gd name="connsiteY3" fmla="*/ 117081 h 1170806"/>
              <a:gd name="connsiteX4" fmla="*/ 7311275 w 7311275"/>
              <a:gd name="connsiteY4" fmla="*/ 1053725 h 1170806"/>
              <a:gd name="connsiteX5" fmla="*/ 7194194 w 7311275"/>
              <a:gd name="connsiteY5" fmla="*/ 1170806 h 1170806"/>
              <a:gd name="connsiteX6" fmla="*/ 117081 w 7311275"/>
              <a:gd name="connsiteY6" fmla="*/ 1170806 h 1170806"/>
              <a:gd name="connsiteX7" fmla="*/ 0 w 7311275"/>
              <a:gd name="connsiteY7" fmla="*/ 1053725 h 1170806"/>
              <a:gd name="connsiteX8" fmla="*/ 0 w 7311275"/>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1275" h="1170806">
                <a:moveTo>
                  <a:pt x="0" y="117081"/>
                </a:moveTo>
                <a:cubicBezTo>
                  <a:pt x="0" y="52419"/>
                  <a:pt x="52419" y="0"/>
                  <a:pt x="117081" y="0"/>
                </a:cubicBezTo>
                <a:lnTo>
                  <a:pt x="7194194" y="0"/>
                </a:lnTo>
                <a:cubicBezTo>
                  <a:pt x="7258856" y="0"/>
                  <a:pt x="7311275" y="52419"/>
                  <a:pt x="7311275" y="117081"/>
                </a:cubicBezTo>
                <a:lnTo>
                  <a:pt x="7311275" y="1053725"/>
                </a:lnTo>
                <a:cubicBezTo>
                  <a:pt x="7311275" y="1118387"/>
                  <a:pt x="7258856" y="1170806"/>
                  <a:pt x="7194194"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sp>
        <p:nvSpPr>
          <p:cNvPr id="21" name="Dating partners cover">
            <a:extLst>
              <a:ext uri="{FF2B5EF4-FFF2-40B4-BE49-F238E27FC236}">
                <a16:creationId xmlns:a16="http://schemas.microsoft.com/office/drawing/2014/main" id="{8BB1439E-54E7-4280-B4C1-EF841764CC1E}"/>
              </a:ext>
            </a:extLst>
          </p:cNvPr>
          <p:cNvSpPr>
            <a:spLocks/>
          </p:cNvSpPr>
          <p:nvPr/>
        </p:nvSpPr>
        <p:spPr>
          <a:xfrm>
            <a:off x="7071358" y="3189135"/>
            <a:ext cx="4659962" cy="914400"/>
          </a:xfrm>
          <a:custGeom>
            <a:avLst/>
            <a:gdLst>
              <a:gd name="connsiteX0" fmla="*/ 0 w 7311275"/>
              <a:gd name="connsiteY0" fmla="*/ 117081 h 1170806"/>
              <a:gd name="connsiteX1" fmla="*/ 117081 w 7311275"/>
              <a:gd name="connsiteY1" fmla="*/ 0 h 1170806"/>
              <a:gd name="connsiteX2" fmla="*/ 7194194 w 7311275"/>
              <a:gd name="connsiteY2" fmla="*/ 0 h 1170806"/>
              <a:gd name="connsiteX3" fmla="*/ 7311275 w 7311275"/>
              <a:gd name="connsiteY3" fmla="*/ 117081 h 1170806"/>
              <a:gd name="connsiteX4" fmla="*/ 7311275 w 7311275"/>
              <a:gd name="connsiteY4" fmla="*/ 1053725 h 1170806"/>
              <a:gd name="connsiteX5" fmla="*/ 7194194 w 7311275"/>
              <a:gd name="connsiteY5" fmla="*/ 1170806 h 1170806"/>
              <a:gd name="connsiteX6" fmla="*/ 117081 w 7311275"/>
              <a:gd name="connsiteY6" fmla="*/ 1170806 h 1170806"/>
              <a:gd name="connsiteX7" fmla="*/ 0 w 7311275"/>
              <a:gd name="connsiteY7" fmla="*/ 1053725 h 1170806"/>
              <a:gd name="connsiteX8" fmla="*/ 0 w 7311275"/>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1275" h="1170806">
                <a:moveTo>
                  <a:pt x="0" y="117081"/>
                </a:moveTo>
                <a:cubicBezTo>
                  <a:pt x="0" y="52419"/>
                  <a:pt x="52419" y="0"/>
                  <a:pt x="117081" y="0"/>
                </a:cubicBezTo>
                <a:lnTo>
                  <a:pt x="7194194" y="0"/>
                </a:lnTo>
                <a:cubicBezTo>
                  <a:pt x="7258856" y="0"/>
                  <a:pt x="7311275" y="52419"/>
                  <a:pt x="7311275" y="117081"/>
                </a:cubicBezTo>
                <a:lnTo>
                  <a:pt x="7311275" y="1053725"/>
                </a:lnTo>
                <a:cubicBezTo>
                  <a:pt x="7311275" y="1118387"/>
                  <a:pt x="7258856" y="1170806"/>
                  <a:pt x="7194194"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52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0.70"/>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E6BE1-919E-449C-AB2F-193CD1775996}"/>
              </a:ext>
            </a:extLst>
          </p:cNvPr>
          <p:cNvSpPr>
            <a:spLocks noGrp="1"/>
          </p:cNvSpPr>
          <p:nvPr>
            <p:ph type="title"/>
          </p:nvPr>
        </p:nvSpPr>
        <p:spPr/>
        <p:txBody>
          <a:bodyPr/>
          <a:lstStyle/>
          <a:p>
            <a:r>
              <a:rPr lang="en-US"/>
              <a:t>Self-Care Moment</a:t>
            </a:r>
          </a:p>
        </p:txBody>
      </p:sp>
      <p:sp>
        <p:nvSpPr>
          <p:cNvPr id="3" name="Date Placeholder 2">
            <a:extLst>
              <a:ext uri="{FF2B5EF4-FFF2-40B4-BE49-F238E27FC236}">
                <a16:creationId xmlns:a16="http://schemas.microsoft.com/office/drawing/2014/main" id="{E19C9068-A113-44D7-BB2B-AFA0F814D738}"/>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4" name="Footer Placeholder 3">
            <a:extLst>
              <a:ext uri="{FF2B5EF4-FFF2-40B4-BE49-F238E27FC236}">
                <a16:creationId xmlns:a16="http://schemas.microsoft.com/office/drawing/2014/main" id="{28819157-49BC-4B5E-8DDE-0B18C82FBECD}"/>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5" name="Slide Number Placeholder 4">
            <a:extLst>
              <a:ext uri="{FF2B5EF4-FFF2-40B4-BE49-F238E27FC236}">
                <a16:creationId xmlns:a16="http://schemas.microsoft.com/office/drawing/2014/main" id="{8C11F3B9-A1EA-4DB9-BA2D-8D7F5757636C}"/>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36" name="Picture 12" descr="Ringing Alarm Clock Icons - Download Free Vector Icons | Noun Project">
            <a:extLst>
              <a:ext uri="{FF2B5EF4-FFF2-40B4-BE49-F238E27FC236}">
                <a16:creationId xmlns:a16="http://schemas.microsoft.com/office/drawing/2014/main" id="{D9BBE04A-34C2-45C7-8D2F-7415BB0390FB}"/>
              </a:ext>
            </a:extLst>
          </p:cNvPr>
          <p:cNvPicPr>
            <a:picLocks noChangeAspect="1" noChangeArrowheads="1"/>
          </p:cNvPicPr>
          <p:nvPr/>
        </p:nvPicPr>
        <p:blipFill>
          <a:blip r:embed="rId2">
            <a:alphaModFix amt="50000"/>
            <a:duotone>
              <a:prstClr val="black"/>
              <a:srgbClr val="A6597F">
                <a:tint val="45000"/>
                <a:satMod val="400000"/>
              </a:srgbClr>
            </a:duotone>
            <a:extLst>
              <a:ext uri="{28A0092B-C50C-407E-A947-70E740481C1C}">
                <a14:useLocalDpi xmlns:a14="http://schemas.microsoft.com/office/drawing/2010/main"/>
              </a:ext>
            </a:extLst>
          </a:blip>
          <a:srcRect/>
          <a:stretch>
            <a:fillRect/>
          </a:stretch>
        </p:blipFill>
        <p:spPr bwMode="auto">
          <a:xfrm rot="1037983">
            <a:off x="9865250" y="4296887"/>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descr="Heart with solid fill">
            <a:extLst>
              <a:ext uri="{FF2B5EF4-FFF2-40B4-BE49-F238E27FC236}">
                <a16:creationId xmlns:a16="http://schemas.microsoft.com/office/drawing/2014/main" id="{A372E3E0-4313-4CCA-BB7F-7D44CFA6341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164228">
            <a:off x="9301001" y="4627770"/>
            <a:ext cx="648183" cy="648183"/>
          </a:xfrm>
          <a:prstGeom prst="rect">
            <a:avLst/>
          </a:prstGeom>
        </p:spPr>
      </p:pic>
      <p:pic>
        <p:nvPicPr>
          <p:cNvPr id="14" name="Graphic 13" descr="Heart with solid fill">
            <a:extLst>
              <a:ext uri="{FF2B5EF4-FFF2-40B4-BE49-F238E27FC236}">
                <a16:creationId xmlns:a16="http://schemas.microsoft.com/office/drawing/2014/main" id="{88B5ED53-4848-45BA-9E44-98B73688640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0668825">
            <a:off x="10796065" y="3503900"/>
            <a:ext cx="648183" cy="648183"/>
          </a:xfrm>
          <a:prstGeom prst="rect">
            <a:avLst/>
          </a:prstGeom>
        </p:spPr>
      </p:pic>
      <p:pic>
        <p:nvPicPr>
          <p:cNvPr id="15" name="Graphic 14" descr="Heart with solid fill">
            <a:extLst>
              <a:ext uri="{FF2B5EF4-FFF2-40B4-BE49-F238E27FC236}">
                <a16:creationId xmlns:a16="http://schemas.microsoft.com/office/drawing/2014/main" id="{7D00FCE9-7DE0-43BC-B138-E5BEB41ACFF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454554" y="5454480"/>
            <a:ext cx="648183" cy="648183"/>
          </a:xfrm>
          <a:prstGeom prst="rect">
            <a:avLst/>
          </a:prstGeom>
        </p:spPr>
      </p:pic>
      <p:pic>
        <p:nvPicPr>
          <p:cNvPr id="1026" name="Picture 2" descr="6 health benefits of ear massage that will force you to do it the right  away | The Times of India">
            <a:extLst>
              <a:ext uri="{FF2B5EF4-FFF2-40B4-BE49-F238E27FC236}">
                <a16:creationId xmlns:a16="http://schemas.microsoft.com/office/drawing/2014/main" id="{F59F8189-C98D-402C-AA11-50847E3AD1E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0036" y="1207991"/>
            <a:ext cx="3051928" cy="228600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EEA50D5-0304-419F-87B4-C56D920D342F}"/>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531544" y="3768031"/>
            <a:ext cx="3051928" cy="2575911"/>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AF82A84D-289E-4044-8D55-2A8A9585AA5D}"/>
              </a:ext>
            </a:extLst>
          </p:cNvPr>
          <p:cNvCxnSpPr>
            <a:cxnSpLocks/>
          </p:cNvCxnSpPr>
          <p:nvPr/>
        </p:nvCxnSpPr>
        <p:spPr>
          <a:xfrm flipH="1">
            <a:off x="3984435" y="3638130"/>
            <a:ext cx="4146146" cy="0"/>
          </a:xfrm>
          <a:prstGeom prst="line">
            <a:avLst/>
          </a:prstGeom>
          <a:ln w="76200" cmpd="dbl">
            <a:solidFill>
              <a:srgbClr val="7C9F3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61685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ADD5991-F7A9-420E-BAF1-55F46DA405C6}"/>
              </a:ext>
            </a:extLst>
          </p:cNvPr>
          <p:cNvPicPr>
            <a:picLocks noChangeAspect="1" noChangeArrowheads="1"/>
          </p:cNvPicPr>
          <p:nvPr/>
        </p:nvPicPr>
        <p:blipFill>
          <a:blip r:embed="rId3" cstate="print">
            <a:duotone>
              <a:prstClr val="black"/>
              <a:srgbClr val="D9C3A5">
                <a:tint val="50000"/>
                <a:satMod val="180000"/>
              </a:srgbClr>
            </a:duotone>
            <a:extLst>
              <a:ext uri="{28A0092B-C50C-407E-A947-70E740481C1C}">
                <a14:useLocalDpi xmlns:a14="http://schemas.microsoft.com/office/drawing/2010/main"/>
              </a:ext>
            </a:extLst>
          </a:blip>
          <a:srcRect/>
          <a:stretch/>
        </p:blipFill>
        <p:spPr bwMode="auto">
          <a:xfrm>
            <a:off x="-208344" y="-234284"/>
            <a:ext cx="12400344" cy="70922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5348D91-1E4F-4D91-AAEC-BE2723F33554}"/>
              </a:ext>
            </a:extLst>
          </p:cNvPr>
          <p:cNvSpPr/>
          <p:nvPr/>
        </p:nvSpPr>
        <p:spPr>
          <a:xfrm>
            <a:off x="1365813" y="194868"/>
            <a:ext cx="9377422" cy="1019331"/>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idx="4294967295"/>
          </p:nvPr>
        </p:nvSpPr>
        <p:spPr>
          <a:xfrm>
            <a:off x="1535574" y="340997"/>
            <a:ext cx="9120850" cy="727075"/>
          </a:xfrm>
          <a:prstGeom prst="rect">
            <a:avLst/>
          </a:prstGeom>
        </p:spPr>
        <p:txBody>
          <a:bodyPr/>
          <a:lstStyle/>
          <a:p>
            <a:r>
              <a:rPr lang="en-US"/>
              <a:t>Case Management Advocacy</a:t>
            </a:r>
          </a:p>
        </p:txBody>
      </p:sp>
    </p:spTree>
    <p:extLst>
      <p:ext uri="{BB962C8B-B14F-4D97-AF65-F5344CB8AC3E}">
        <p14:creationId xmlns:p14="http://schemas.microsoft.com/office/powerpoint/2010/main" val="97081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25DC3-099B-4C1B-BF10-CB02991C7770}"/>
              </a:ext>
            </a:extLst>
          </p:cNvPr>
          <p:cNvSpPr>
            <a:spLocks noGrp="1"/>
          </p:cNvSpPr>
          <p:nvPr>
            <p:ph type="title"/>
          </p:nvPr>
        </p:nvSpPr>
        <p:spPr/>
        <p:txBody>
          <a:bodyPr/>
          <a:lstStyle/>
          <a:p>
            <a:r>
              <a:rPr lang="en-US"/>
              <a:t>Learning Objectives</a:t>
            </a:r>
          </a:p>
        </p:txBody>
      </p:sp>
      <p:sp>
        <p:nvSpPr>
          <p:cNvPr id="3" name="Content Placeholder 2">
            <a:extLst>
              <a:ext uri="{FF2B5EF4-FFF2-40B4-BE49-F238E27FC236}">
                <a16:creationId xmlns:a16="http://schemas.microsoft.com/office/drawing/2014/main" id="{B181F50F-E0C2-491B-B4AB-DF3E64576EA9}"/>
              </a:ext>
            </a:extLst>
          </p:cNvPr>
          <p:cNvSpPr>
            <a:spLocks noGrp="1"/>
          </p:cNvSpPr>
          <p:nvPr>
            <p:ph sz="half" idx="2"/>
          </p:nvPr>
        </p:nvSpPr>
        <p:spPr>
          <a:xfrm>
            <a:off x="2101731" y="4454076"/>
            <a:ext cx="2571954" cy="804020"/>
          </a:xfrm>
        </p:spPr>
        <p:txBody>
          <a:bodyPr/>
          <a:lstStyle/>
          <a:p>
            <a:pPr marL="0" indent="0">
              <a:buNone/>
            </a:pPr>
            <a:r>
              <a:rPr lang="en-US"/>
              <a:t>Identify Power and Control tactics</a:t>
            </a:r>
          </a:p>
        </p:txBody>
      </p:sp>
      <p:sp>
        <p:nvSpPr>
          <p:cNvPr id="4" name="Date Placeholder 3">
            <a:extLst>
              <a:ext uri="{FF2B5EF4-FFF2-40B4-BE49-F238E27FC236}">
                <a16:creationId xmlns:a16="http://schemas.microsoft.com/office/drawing/2014/main" id="{EAE19EAF-DFEF-4B92-A63F-D9AE20C52B42}"/>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5" name="Footer Placeholder 4">
            <a:extLst>
              <a:ext uri="{FF2B5EF4-FFF2-40B4-BE49-F238E27FC236}">
                <a16:creationId xmlns:a16="http://schemas.microsoft.com/office/drawing/2014/main" id="{93DDBDFA-2760-44A4-8EA2-4F369C183BBC}"/>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6" name="Slide Number Placeholder 5">
            <a:extLst>
              <a:ext uri="{FF2B5EF4-FFF2-40B4-BE49-F238E27FC236}">
                <a16:creationId xmlns:a16="http://schemas.microsoft.com/office/drawing/2014/main" id="{5FFCE030-48CC-47F3-A53B-C925FED322A7}"/>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9E5144BE-194F-458F-8E4E-D4091BE23136}"/>
              </a:ext>
            </a:extLst>
          </p:cNvPr>
          <p:cNvGrpSpPr/>
          <p:nvPr/>
        </p:nvGrpSpPr>
        <p:grpSpPr>
          <a:xfrm>
            <a:off x="2101731" y="2447501"/>
            <a:ext cx="2424160" cy="1962998"/>
            <a:chOff x="1238804" y="3352987"/>
            <a:chExt cx="3184886" cy="2579006"/>
          </a:xfrm>
        </p:grpSpPr>
        <p:sp>
          <p:nvSpPr>
            <p:cNvPr id="17" name="Oval 16">
              <a:extLst>
                <a:ext uri="{FF2B5EF4-FFF2-40B4-BE49-F238E27FC236}">
                  <a16:creationId xmlns:a16="http://schemas.microsoft.com/office/drawing/2014/main" id="{39750149-DDC5-470D-AA53-FD406BC835CE}"/>
                </a:ext>
              </a:extLst>
            </p:cNvPr>
            <p:cNvSpPr/>
            <p:nvPr/>
          </p:nvSpPr>
          <p:spPr>
            <a:xfrm>
              <a:off x="1238804" y="3632738"/>
              <a:ext cx="3184886" cy="2019504"/>
            </a:xfrm>
            <a:prstGeom prst="ellipse">
              <a:avLst/>
            </a:prstGeom>
            <a:solidFill>
              <a:srgbClr val="7C9F35"/>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FECC262C-8D6A-48E2-BE5A-F83992223578}"/>
                </a:ext>
              </a:extLst>
            </p:cNvPr>
            <p:cNvGrpSpPr/>
            <p:nvPr/>
          </p:nvGrpSpPr>
          <p:grpSpPr>
            <a:xfrm>
              <a:off x="1576343" y="3352987"/>
              <a:ext cx="2579006" cy="2579006"/>
              <a:chOff x="940087" y="2953594"/>
              <a:chExt cx="2579006" cy="2579006"/>
            </a:xfrm>
          </p:grpSpPr>
          <p:sp>
            <p:nvSpPr>
              <p:cNvPr id="15" name="Oval 14">
                <a:extLst>
                  <a:ext uri="{FF2B5EF4-FFF2-40B4-BE49-F238E27FC236}">
                    <a16:creationId xmlns:a16="http://schemas.microsoft.com/office/drawing/2014/main" id="{60BBCA53-41A6-48A6-A8BA-8C993ED3ACD9}"/>
                  </a:ext>
                </a:extLst>
              </p:cNvPr>
              <p:cNvSpPr/>
              <p:nvPr/>
            </p:nvSpPr>
            <p:spPr>
              <a:xfrm>
                <a:off x="940087" y="2953594"/>
                <a:ext cx="2579006" cy="2579006"/>
              </a:xfrm>
              <a:prstGeom prst="ellipse">
                <a:avLst/>
              </a:prstGeom>
              <a:solidFill>
                <a:srgbClr val="E9E7E7"/>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identify Icon 4353570">
                <a:extLst>
                  <a:ext uri="{FF2B5EF4-FFF2-40B4-BE49-F238E27FC236}">
                    <a16:creationId xmlns:a16="http://schemas.microsoft.com/office/drawing/2014/main" id="{5F338CAB-524E-4C0D-B838-000400BCC5B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77090" y="3290597"/>
                <a:ext cx="1905000" cy="1905000"/>
              </a:xfrm>
              <a:prstGeom prst="rect">
                <a:avLst/>
              </a:prstGeom>
              <a:noFill/>
              <a:ln>
                <a:noFill/>
              </a:ln>
              <a:effectLst>
                <a:outerShdw blurRad="50800" dist="38100" dir="2700000" algn="tl" rotWithShape="0">
                  <a:srgbClr val="7C9F35">
                    <a:alpha val="50000"/>
                  </a:srgbClr>
                </a:outerShdw>
              </a:effectLst>
              <a:extLst>
                <a:ext uri="{909E8E84-426E-40DD-AFC4-6F175D3DCCD1}">
                  <a14:hiddenFill xmlns:a14="http://schemas.microsoft.com/office/drawing/2010/main">
                    <a:solidFill>
                      <a:srgbClr val="FFFFFF"/>
                    </a:solidFill>
                  </a14:hiddenFill>
                </a:ext>
              </a:extLst>
            </p:spPr>
          </p:pic>
        </p:grpSp>
      </p:grpSp>
      <p:grpSp>
        <p:nvGrpSpPr>
          <p:cNvPr id="19" name="Group 18">
            <a:extLst>
              <a:ext uri="{FF2B5EF4-FFF2-40B4-BE49-F238E27FC236}">
                <a16:creationId xmlns:a16="http://schemas.microsoft.com/office/drawing/2014/main" id="{F58C4F62-16D1-4B9D-9BD0-27142265C2F2}"/>
              </a:ext>
            </a:extLst>
          </p:cNvPr>
          <p:cNvGrpSpPr/>
          <p:nvPr/>
        </p:nvGrpSpPr>
        <p:grpSpPr>
          <a:xfrm>
            <a:off x="7518316" y="2447501"/>
            <a:ext cx="2424160" cy="1962998"/>
            <a:chOff x="3289667" y="1961669"/>
            <a:chExt cx="3184886" cy="2579006"/>
          </a:xfrm>
        </p:grpSpPr>
        <p:sp>
          <p:nvSpPr>
            <p:cNvPr id="25" name="Oval 24">
              <a:extLst>
                <a:ext uri="{FF2B5EF4-FFF2-40B4-BE49-F238E27FC236}">
                  <a16:creationId xmlns:a16="http://schemas.microsoft.com/office/drawing/2014/main" id="{47A8049E-30F1-40C3-9870-E8BD8225A05F}"/>
                </a:ext>
              </a:extLst>
            </p:cNvPr>
            <p:cNvSpPr/>
            <p:nvPr/>
          </p:nvSpPr>
          <p:spPr>
            <a:xfrm>
              <a:off x="3289667" y="2241420"/>
              <a:ext cx="3184886" cy="2019504"/>
            </a:xfrm>
            <a:prstGeom prst="ellipse">
              <a:avLst/>
            </a:prstGeom>
            <a:solidFill>
              <a:srgbClr val="7C9F35"/>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E1FED1D8-E8E1-4C16-88D4-5B655F5F892F}"/>
                </a:ext>
              </a:extLst>
            </p:cNvPr>
            <p:cNvSpPr/>
            <p:nvPr/>
          </p:nvSpPr>
          <p:spPr>
            <a:xfrm>
              <a:off x="3606185" y="1961669"/>
              <a:ext cx="2579006" cy="2579006"/>
            </a:xfrm>
            <a:prstGeom prst="ellipse">
              <a:avLst/>
            </a:prstGeom>
            <a:solidFill>
              <a:srgbClr val="E9E7E7"/>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2" name="Picture 8" descr="listening Icon 466192">
              <a:extLst>
                <a:ext uri="{FF2B5EF4-FFF2-40B4-BE49-F238E27FC236}">
                  <a16:creationId xmlns:a16="http://schemas.microsoft.com/office/drawing/2014/main" id="{BB7B84EF-57C4-4CF3-9026-EA0F4A112D9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43188" y="2293735"/>
              <a:ext cx="1905000" cy="1905000"/>
            </a:xfrm>
            <a:prstGeom prst="rect">
              <a:avLst/>
            </a:prstGeom>
            <a:noFill/>
            <a:effectLst>
              <a:outerShdw blurRad="50800" dist="38100" dir="13500000" algn="br" rotWithShape="0">
                <a:srgbClr val="7C9F35">
                  <a:alpha val="50000"/>
                </a:srgbClr>
              </a:outerShdw>
            </a:effectLst>
            <a:extLst>
              <a:ext uri="{909E8E84-426E-40DD-AFC4-6F175D3DCCD1}">
                <a14:hiddenFill xmlns:a14="http://schemas.microsoft.com/office/drawing/2010/main">
                  <a:solidFill>
                    <a:srgbClr val="FFFFFF"/>
                  </a:solidFill>
                </a14:hiddenFill>
              </a:ext>
            </a:extLst>
          </p:spPr>
        </p:pic>
      </p:grpSp>
      <p:sp>
        <p:nvSpPr>
          <p:cNvPr id="36" name="Content Placeholder 2">
            <a:extLst>
              <a:ext uri="{FF2B5EF4-FFF2-40B4-BE49-F238E27FC236}">
                <a16:creationId xmlns:a16="http://schemas.microsoft.com/office/drawing/2014/main" id="{D0952BF2-8A61-4324-AC6F-71E5B085BC46}"/>
              </a:ext>
            </a:extLst>
          </p:cNvPr>
          <p:cNvSpPr txBox="1">
            <a:spLocks/>
          </p:cNvSpPr>
          <p:nvPr/>
        </p:nvSpPr>
        <p:spPr>
          <a:xfrm>
            <a:off x="7518316" y="4367201"/>
            <a:ext cx="2718772" cy="8040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Listen for ways tactics affect victims</a:t>
            </a:r>
          </a:p>
        </p:txBody>
      </p:sp>
    </p:spTree>
    <p:extLst>
      <p:ext uri="{BB962C8B-B14F-4D97-AF65-F5344CB8AC3E}">
        <p14:creationId xmlns:p14="http://schemas.microsoft.com/office/powerpoint/2010/main" val="11820601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8969377" y="649604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3" name="Footer Placeholder 2"/>
          <p:cNvSpPr>
            <a:spLocks noGrp="1"/>
          </p:cNvSpPr>
          <p:nvPr>
            <p:ph type="ftr" sz="quarter" idx="3"/>
          </p:nvPr>
        </p:nvSpPr>
        <p:spPr>
          <a:xfrm>
            <a:off x="529061" y="6492875"/>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4" name="Slide Number Placeholder 3"/>
          <p:cNvSpPr>
            <a:spLocks noGrp="1"/>
          </p:cNvSpPr>
          <p:nvPr>
            <p:ph type="sldNum" sz="quarter" idx="4"/>
          </p:nvPr>
        </p:nvSpPr>
        <p:spPr>
          <a:xfrm>
            <a:off x="4724400" y="6492874"/>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Oval 4"/>
          <p:cNvSpPr/>
          <p:nvPr/>
        </p:nvSpPr>
        <p:spPr>
          <a:xfrm>
            <a:off x="3193959" y="115909"/>
            <a:ext cx="6465195" cy="620761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p:cNvSpPr/>
          <p:nvPr/>
        </p:nvSpPr>
        <p:spPr>
          <a:xfrm>
            <a:off x="3738472" y="567958"/>
            <a:ext cx="5376171" cy="5303520"/>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 name="Straight Connector 9"/>
          <p:cNvCxnSpPr/>
          <p:nvPr/>
        </p:nvCxnSpPr>
        <p:spPr>
          <a:xfrm flipH="1">
            <a:off x="3738471" y="3290393"/>
            <a:ext cx="5376170" cy="13195"/>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flipH="1">
            <a:off x="4971248" y="927279"/>
            <a:ext cx="2993504" cy="4572000"/>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flipH="1" flipV="1">
            <a:off x="4829577" y="1056068"/>
            <a:ext cx="3135175" cy="4340180"/>
          </a:xfrm>
          <a:prstGeom prst="line">
            <a:avLst/>
          </a:prstGeom>
        </p:spPr>
        <p:style>
          <a:lnRef idx="1">
            <a:schemeClr val="dk1"/>
          </a:lnRef>
          <a:fillRef idx="0">
            <a:schemeClr val="dk1"/>
          </a:fillRef>
          <a:effectRef idx="0">
            <a:schemeClr val="dk1"/>
          </a:effectRef>
          <a:fontRef idx="minor">
            <a:schemeClr val="tx1"/>
          </a:fontRef>
        </p:style>
      </p:cxnSp>
      <p:sp>
        <p:nvSpPr>
          <p:cNvPr id="40" name="Oval 39"/>
          <p:cNvSpPr/>
          <p:nvPr/>
        </p:nvSpPr>
        <p:spPr>
          <a:xfrm>
            <a:off x="5538485" y="2395706"/>
            <a:ext cx="1821723" cy="181576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Case Management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Advocacy</a:t>
            </a:r>
          </a:p>
        </p:txBody>
      </p:sp>
      <p:sp>
        <p:nvSpPr>
          <p:cNvPr id="43" name="TextBox 42"/>
          <p:cNvSpPr txBox="1"/>
          <p:nvPr/>
        </p:nvSpPr>
        <p:spPr>
          <a:xfrm>
            <a:off x="5453928" y="1094702"/>
            <a:ext cx="1886471" cy="707886"/>
          </a:xfrm>
          <a:prstGeom prst="rect">
            <a:avLst/>
          </a:prstGeom>
          <a:noFill/>
          <a:ln>
            <a:noFill/>
          </a:ln>
          <a:effectLst>
            <a:glow rad="101600">
              <a:srgbClr val="A6597F">
                <a:alpha val="60000"/>
              </a:srgb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Respect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Confidentiality</a:t>
            </a:r>
          </a:p>
        </p:txBody>
      </p:sp>
      <p:sp>
        <p:nvSpPr>
          <p:cNvPr id="44" name="TextBox 43"/>
          <p:cNvSpPr txBox="1"/>
          <p:nvPr/>
        </p:nvSpPr>
        <p:spPr>
          <a:xfrm>
            <a:off x="7163187" y="2017709"/>
            <a:ext cx="188647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Believe &amp; Validate Experiences</a:t>
            </a:r>
          </a:p>
        </p:txBody>
      </p:sp>
      <p:sp>
        <p:nvSpPr>
          <p:cNvPr id="45" name="TextBox 44"/>
          <p:cNvSpPr txBox="1"/>
          <p:nvPr/>
        </p:nvSpPr>
        <p:spPr>
          <a:xfrm>
            <a:off x="7131720" y="3771552"/>
            <a:ext cx="18864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Acknowledge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Injustice</a:t>
            </a:r>
          </a:p>
        </p:txBody>
      </p:sp>
      <p:sp>
        <p:nvSpPr>
          <p:cNvPr id="46" name="TextBox 45"/>
          <p:cNvSpPr txBox="1"/>
          <p:nvPr/>
        </p:nvSpPr>
        <p:spPr>
          <a:xfrm>
            <a:off x="5524764" y="4681871"/>
            <a:ext cx="18864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Respect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Autonomy</a:t>
            </a:r>
          </a:p>
        </p:txBody>
      </p:sp>
      <p:sp>
        <p:nvSpPr>
          <p:cNvPr id="47" name="TextBox 46"/>
          <p:cNvSpPr txBox="1"/>
          <p:nvPr/>
        </p:nvSpPr>
        <p:spPr>
          <a:xfrm>
            <a:off x="3876144" y="3801464"/>
            <a:ext cx="18864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Plan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Future Safety</a:t>
            </a:r>
          </a:p>
        </p:txBody>
      </p:sp>
      <p:sp>
        <p:nvSpPr>
          <p:cNvPr id="48" name="TextBox 47"/>
          <p:cNvSpPr txBox="1"/>
          <p:nvPr/>
        </p:nvSpPr>
        <p:spPr>
          <a:xfrm>
            <a:off x="3787928" y="2017709"/>
            <a:ext cx="188647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Promote Community Services</a:t>
            </a:r>
          </a:p>
        </p:txBody>
      </p:sp>
      <p:sp>
        <p:nvSpPr>
          <p:cNvPr id="49" name="TextBox 48"/>
          <p:cNvSpPr txBox="1"/>
          <p:nvPr/>
        </p:nvSpPr>
        <p:spPr>
          <a:xfrm>
            <a:off x="5674399" y="177892"/>
            <a:ext cx="18019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Empowerment</a:t>
            </a:r>
          </a:p>
        </p:txBody>
      </p:sp>
      <p:sp>
        <p:nvSpPr>
          <p:cNvPr id="50" name="TextBox 49"/>
          <p:cNvSpPr txBox="1"/>
          <p:nvPr/>
        </p:nvSpPr>
        <p:spPr>
          <a:xfrm>
            <a:off x="5674399" y="5906130"/>
            <a:ext cx="18019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Empowerment</a:t>
            </a:r>
          </a:p>
        </p:txBody>
      </p:sp>
      <p:sp>
        <p:nvSpPr>
          <p:cNvPr id="19" name="TextBox 18"/>
          <p:cNvSpPr txBox="1"/>
          <p:nvPr/>
        </p:nvSpPr>
        <p:spPr>
          <a:xfrm>
            <a:off x="5453927" y="1096827"/>
            <a:ext cx="1886471" cy="707886"/>
          </a:xfrm>
          <a:prstGeom prst="rect">
            <a:avLst/>
          </a:prstGeom>
          <a:noFill/>
          <a:ln>
            <a:solidFill>
              <a:srgbClr val="A6597F"/>
            </a:solidFill>
          </a:ln>
          <a:effectLst>
            <a:glow rad="101600">
              <a:srgbClr val="A6597F">
                <a:alpha val="60000"/>
              </a:srgb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Respect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Confidentiality</a:t>
            </a:r>
          </a:p>
        </p:txBody>
      </p:sp>
      <p:sp>
        <p:nvSpPr>
          <p:cNvPr id="21" name="TextBox 20"/>
          <p:cNvSpPr txBox="1"/>
          <p:nvPr/>
        </p:nvSpPr>
        <p:spPr>
          <a:xfrm>
            <a:off x="7163186" y="2017708"/>
            <a:ext cx="1886471" cy="1015663"/>
          </a:xfrm>
          <a:prstGeom prst="rect">
            <a:avLst/>
          </a:prstGeom>
          <a:noFill/>
          <a:ln>
            <a:solidFill>
              <a:srgbClr val="A6597F"/>
            </a:solidFill>
          </a:ln>
          <a:effectLst>
            <a:glow rad="101600">
              <a:srgbClr val="A6597F">
                <a:alpha val="60000"/>
              </a:srgb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Believe &amp; Validate Experiences</a:t>
            </a:r>
          </a:p>
        </p:txBody>
      </p:sp>
      <p:sp>
        <p:nvSpPr>
          <p:cNvPr id="22" name="TextBox 21"/>
          <p:cNvSpPr txBox="1"/>
          <p:nvPr/>
        </p:nvSpPr>
        <p:spPr>
          <a:xfrm>
            <a:off x="7131719" y="3782991"/>
            <a:ext cx="1886471" cy="707886"/>
          </a:xfrm>
          <a:prstGeom prst="rect">
            <a:avLst/>
          </a:prstGeom>
          <a:noFill/>
          <a:ln>
            <a:solidFill>
              <a:srgbClr val="A6597F"/>
            </a:solidFill>
          </a:ln>
          <a:effectLst>
            <a:glow rad="101600">
              <a:srgbClr val="A6597F">
                <a:alpha val="60000"/>
              </a:srgb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Acknowledge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Injustice</a:t>
            </a:r>
          </a:p>
        </p:txBody>
      </p:sp>
      <p:sp>
        <p:nvSpPr>
          <p:cNvPr id="23" name="TextBox 22"/>
          <p:cNvSpPr txBox="1"/>
          <p:nvPr/>
        </p:nvSpPr>
        <p:spPr>
          <a:xfrm>
            <a:off x="5524764" y="4681871"/>
            <a:ext cx="1886471" cy="707886"/>
          </a:xfrm>
          <a:prstGeom prst="rect">
            <a:avLst/>
          </a:prstGeom>
          <a:noFill/>
          <a:ln>
            <a:solidFill>
              <a:srgbClr val="A6597F"/>
            </a:solidFill>
          </a:ln>
          <a:effectLst>
            <a:glow rad="101600">
              <a:srgbClr val="A6597F">
                <a:alpha val="60000"/>
              </a:srgb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Respect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Autonomy</a:t>
            </a:r>
          </a:p>
        </p:txBody>
      </p:sp>
      <p:sp>
        <p:nvSpPr>
          <p:cNvPr id="24" name="TextBox 23"/>
          <p:cNvSpPr txBox="1"/>
          <p:nvPr/>
        </p:nvSpPr>
        <p:spPr>
          <a:xfrm>
            <a:off x="3876144" y="3801464"/>
            <a:ext cx="1886471" cy="707886"/>
          </a:xfrm>
          <a:prstGeom prst="rect">
            <a:avLst/>
          </a:prstGeom>
          <a:noFill/>
          <a:ln>
            <a:solidFill>
              <a:srgbClr val="A6597F"/>
            </a:solidFill>
          </a:ln>
          <a:effectLst>
            <a:glow rad="101600">
              <a:srgbClr val="A6597F">
                <a:alpha val="60000"/>
              </a:srgb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Plan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Future Safety</a:t>
            </a:r>
          </a:p>
        </p:txBody>
      </p:sp>
      <p:sp>
        <p:nvSpPr>
          <p:cNvPr id="25" name="TextBox 24"/>
          <p:cNvSpPr txBox="1"/>
          <p:nvPr/>
        </p:nvSpPr>
        <p:spPr>
          <a:xfrm>
            <a:off x="3793465" y="2017707"/>
            <a:ext cx="1886471" cy="1015663"/>
          </a:xfrm>
          <a:prstGeom prst="rect">
            <a:avLst/>
          </a:prstGeom>
          <a:noFill/>
          <a:ln>
            <a:solidFill>
              <a:srgbClr val="A6597F"/>
            </a:solidFill>
          </a:ln>
          <a:effectLst>
            <a:glow rad="101600">
              <a:srgbClr val="A6597F">
                <a:alpha val="60000"/>
              </a:srgb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Promote Community Services</a:t>
            </a:r>
          </a:p>
        </p:txBody>
      </p:sp>
      <p:pic>
        <p:nvPicPr>
          <p:cNvPr id="8" name="goodbye-stress-calming-acoustic-guitar-instrumental-background-music-for-videos-5714">
            <a:hlinkClick r:id="" action="ppaction://media"/>
            <a:extLst>
              <a:ext uri="{FF2B5EF4-FFF2-40B4-BE49-F238E27FC236}">
                <a16:creationId xmlns:a16="http://schemas.microsoft.com/office/drawing/2014/main" id="{168356F9-015D-49DE-A08D-0741BBDB52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7646" y="3395064"/>
            <a:ext cx="406400" cy="406400"/>
          </a:xfrm>
          <a:prstGeom prst="rect">
            <a:avLst/>
          </a:prstGeom>
        </p:spPr>
      </p:pic>
    </p:spTree>
    <p:extLst>
      <p:ext uri="{BB962C8B-B14F-4D97-AF65-F5344CB8AC3E}">
        <p14:creationId xmlns:p14="http://schemas.microsoft.com/office/powerpoint/2010/main" val="306713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47969" fill="hold"/>
                                        <p:tgtEl>
                                          <p:spTgt spid="8"/>
                                        </p:tgtEl>
                                      </p:cBhvr>
                                    </p:cmd>
                                  </p:childTnLst>
                                </p:cTn>
                              </p:par>
                            </p:childTnLst>
                          </p:cTn>
                        </p:par>
                      </p:childTnLst>
                    </p:cTn>
                  </p:par>
                  <p:par>
                    <p:cTn id="21" fill="hold">
                      <p:stCondLst>
                        <p:cond delay="indefinite"/>
                      </p:stCondLst>
                      <p:childTnLst>
                        <p:par>
                          <p:cTn id="22" fill="hold">
                            <p:stCondLst>
                              <p:cond delay="0"/>
                            </p:stCondLst>
                            <p:childTnLst>
                              <p:par>
                                <p:cTn id="23" presetID="3" presetClass="mediacall" presetSubtype="0" fill="hold" nodeType="clickEffect">
                                  <p:stCondLst>
                                    <p:cond delay="0"/>
                                  </p:stCondLst>
                                  <p:childTnLst>
                                    <p:cmd type="call" cmd="stop">
                                      <p:cBhvr>
                                        <p:cTn id="24" dur="1" fill="hold"/>
                                        <p:tgtEl>
                                          <p:spTgt spid="8"/>
                                        </p:tgtEl>
                                      </p:cBhvr>
                                    </p:cmd>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9"/>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21"/>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22"/>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23"/>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24"/>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15306">
                <p:cTn id="63" repeatCount="indefinite" fill="hold" display="0">
                  <p:stCondLst>
                    <p:cond delay="indefinite"/>
                  </p:stCondLst>
                  <p:endCondLst>
                    <p:cond evt="onStopAudio" delay="0">
                      <p:tgtEl>
                        <p:sldTgt/>
                      </p:tgtEl>
                    </p:cond>
                    <p:cond evt="onNext" delay="0">
                      <p:tgtEl>
                        <p:sldTgt/>
                      </p:tgtEl>
                    </p:cond>
                  </p:endCondLst>
                </p:cTn>
                <p:tgtEl>
                  <p:spTgt spid="8"/>
                </p:tgtEl>
              </p:cMediaNode>
            </p:audio>
          </p:childTnLst>
        </p:cTn>
      </p:par>
    </p:tnLst>
    <p:bldLst>
      <p:bldP spid="43" grpId="0"/>
      <p:bldP spid="44" grpId="0"/>
      <p:bldP spid="45" grpId="0"/>
      <p:bldP spid="46" grpId="0"/>
      <p:bldP spid="47" grpId="0"/>
      <p:bldP spid="48" grpId="0"/>
      <p:bldP spid="19" grpId="0" animBg="1"/>
      <p:bldP spid="19"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Validating Responses</a:t>
            </a:r>
          </a:p>
        </p:txBody>
      </p:sp>
      <p:sp>
        <p:nvSpPr>
          <p:cNvPr id="5" name="Date Placeholder 4"/>
          <p:cNvSpPr>
            <a:spLocks noGrp="1"/>
          </p:cNvSpPr>
          <p:nvPr>
            <p:ph type="dt" sz="half" idx="10"/>
          </p:nvPr>
        </p:nvSpPr>
        <p:spPr>
          <a:xfrm>
            <a:off x="8980226"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100/13/25</a:t>
            </a:r>
          </a:p>
        </p:txBody>
      </p:sp>
      <p:sp>
        <p:nvSpPr>
          <p:cNvPr id="6" name="Footer Placeholder 5"/>
          <p:cNvSpPr>
            <a:spLocks noGrp="1"/>
          </p:cNvSpPr>
          <p:nvPr>
            <p:ph type="ftr" sz="quarter" idx="11"/>
          </p:nvPr>
        </p:nvSpPr>
        <p:spPr>
          <a:xfrm>
            <a:off x="529061" y="6492875"/>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7" name="Slide Number Placeholder 6"/>
          <p:cNvSpPr>
            <a:spLocks noGrp="1"/>
          </p:cNvSpPr>
          <p:nvPr>
            <p:ph type="sldNum" sz="quarter" idx="4"/>
          </p:nvPr>
        </p:nvSpPr>
        <p:spPr>
          <a:xfrm>
            <a:off x="4724400" y="6523867"/>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8F67F025-9047-44D4-806E-4339A10B66D2}"/>
              </a:ext>
            </a:extLst>
          </p:cNvPr>
          <p:cNvGrpSpPr/>
          <p:nvPr/>
        </p:nvGrpSpPr>
        <p:grpSpPr>
          <a:xfrm rot="18731028">
            <a:off x="7170063" y="957906"/>
            <a:ext cx="1195754" cy="4017827"/>
            <a:chOff x="9291087" y="2767175"/>
            <a:chExt cx="838118" cy="2816142"/>
          </a:xfrm>
        </p:grpSpPr>
        <p:sp>
          <p:nvSpPr>
            <p:cNvPr id="19" name="Rectangle 18">
              <a:extLst>
                <a:ext uri="{FF2B5EF4-FFF2-40B4-BE49-F238E27FC236}">
                  <a16:creationId xmlns:a16="http://schemas.microsoft.com/office/drawing/2014/main" id="{771203C3-E160-4484-99C4-9B4FE157D236}"/>
                </a:ext>
              </a:extLst>
            </p:cNvPr>
            <p:cNvSpPr/>
            <p:nvPr/>
          </p:nvSpPr>
          <p:spPr>
            <a:xfrm>
              <a:off x="9634909" y="2767175"/>
              <a:ext cx="116734" cy="2138378"/>
            </a:xfrm>
            <a:prstGeom prst="rect">
              <a:avLst/>
            </a:prstGeom>
            <a:solidFill>
              <a:srgbClr val="7C9F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EA62B9D9-AAEA-4741-975B-D0329935FB79}"/>
                </a:ext>
              </a:extLst>
            </p:cNvPr>
            <p:cNvSpPr>
              <a:spLocks noChangeAspect="1"/>
            </p:cNvSpPr>
            <p:nvPr/>
          </p:nvSpPr>
          <p:spPr>
            <a:xfrm>
              <a:off x="9291087" y="4760357"/>
              <a:ext cx="838118" cy="822960"/>
            </a:xfrm>
            <a:prstGeom prst="ellipse">
              <a:avLst/>
            </a:prstGeom>
            <a:solidFill>
              <a:srgbClr val="7C9F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7" name="Group 16"/>
          <p:cNvGrpSpPr/>
          <p:nvPr/>
        </p:nvGrpSpPr>
        <p:grpSpPr>
          <a:xfrm>
            <a:off x="5635444" y="1716948"/>
            <a:ext cx="1195754" cy="4017827"/>
            <a:chOff x="9291087" y="2767175"/>
            <a:chExt cx="838118" cy="2816142"/>
          </a:xfrm>
        </p:grpSpPr>
        <p:sp>
          <p:nvSpPr>
            <p:cNvPr id="9" name="Rectangle 8"/>
            <p:cNvSpPr/>
            <p:nvPr/>
          </p:nvSpPr>
          <p:spPr>
            <a:xfrm>
              <a:off x="9634909" y="2767175"/>
              <a:ext cx="116734" cy="2138378"/>
            </a:xfrm>
            <a:prstGeom prst="rect">
              <a:avLst/>
            </a:prstGeom>
            <a:solidFill>
              <a:srgbClr val="7C9F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p:cNvSpPr>
              <a:spLocks noChangeAspect="1"/>
            </p:cNvSpPr>
            <p:nvPr/>
          </p:nvSpPr>
          <p:spPr>
            <a:xfrm>
              <a:off x="9291087" y="4760357"/>
              <a:ext cx="838118" cy="822960"/>
            </a:xfrm>
            <a:prstGeom prst="ellipse">
              <a:avLst/>
            </a:prstGeom>
            <a:solidFill>
              <a:srgbClr val="7C9F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Arc 10"/>
          <p:cNvSpPr/>
          <p:nvPr/>
        </p:nvSpPr>
        <p:spPr>
          <a:xfrm rot="7878136">
            <a:off x="3558504" y="2069823"/>
            <a:ext cx="5255274" cy="5851877"/>
          </a:xfrm>
          <a:custGeom>
            <a:avLst/>
            <a:gdLst>
              <a:gd name="connsiteX0" fmla="*/ 2462089 w 5994759"/>
              <a:gd name="connsiteY0" fmla="*/ 51298 h 6382072"/>
              <a:gd name="connsiteX1" fmla="*/ 5173840 w 5994759"/>
              <a:gd name="connsiteY1" fmla="*/ 996985 h 6382072"/>
              <a:gd name="connsiteX2" fmla="*/ 5960558 w 5994759"/>
              <a:gd name="connsiteY2" fmla="*/ 3671713 h 6382072"/>
              <a:gd name="connsiteX3" fmla="*/ 2997380 w 5994759"/>
              <a:gd name="connsiteY3" fmla="*/ 3191036 h 6382072"/>
              <a:gd name="connsiteX4" fmla="*/ 2462089 w 5994759"/>
              <a:gd name="connsiteY4" fmla="*/ 51298 h 6382072"/>
              <a:gd name="connsiteX0" fmla="*/ 2462089 w 5994759"/>
              <a:gd name="connsiteY0" fmla="*/ 51298 h 6382072"/>
              <a:gd name="connsiteX1" fmla="*/ 5173840 w 5994759"/>
              <a:gd name="connsiteY1" fmla="*/ 996985 h 6382072"/>
              <a:gd name="connsiteX2" fmla="*/ 5960558 w 5994759"/>
              <a:gd name="connsiteY2" fmla="*/ 3671713 h 6382072"/>
              <a:gd name="connsiteX0" fmla="*/ 0 w 3532698"/>
              <a:gd name="connsiteY0" fmla="*/ 51351 h 3671766"/>
              <a:gd name="connsiteX1" fmla="*/ 2711751 w 3532698"/>
              <a:gd name="connsiteY1" fmla="*/ 997038 h 3671766"/>
              <a:gd name="connsiteX2" fmla="*/ 3498469 w 3532698"/>
              <a:gd name="connsiteY2" fmla="*/ 3671766 h 3671766"/>
              <a:gd name="connsiteX3" fmla="*/ 535291 w 3532698"/>
              <a:gd name="connsiteY3" fmla="*/ 3191089 h 3671766"/>
              <a:gd name="connsiteX4" fmla="*/ 0 w 3532698"/>
              <a:gd name="connsiteY4" fmla="*/ 51351 h 3671766"/>
              <a:gd name="connsiteX0" fmla="*/ 0 w 3532698"/>
              <a:gd name="connsiteY0" fmla="*/ 51351 h 3671766"/>
              <a:gd name="connsiteX1" fmla="*/ 2407700 w 3532698"/>
              <a:gd name="connsiteY1" fmla="*/ 1264176 h 3671766"/>
              <a:gd name="connsiteX2" fmla="*/ 3498469 w 3532698"/>
              <a:gd name="connsiteY2" fmla="*/ 3671766 h 3671766"/>
              <a:gd name="connsiteX0" fmla="*/ 0 w 4366183"/>
              <a:gd name="connsiteY0" fmla="*/ 51351 h 4853147"/>
              <a:gd name="connsiteX1" fmla="*/ 2711751 w 4366183"/>
              <a:gd name="connsiteY1" fmla="*/ 997038 h 4853147"/>
              <a:gd name="connsiteX2" fmla="*/ 3498469 w 4366183"/>
              <a:gd name="connsiteY2" fmla="*/ 3671766 h 4853147"/>
              <a:gd name="connsiteX3" fmla="*/ 535291 w 4366183"/>
              <a:gd name="connsiteY3" fmla="*/ 3191089 h 4853147"/>
              <a:gd name="connsiteX4" fmla="*/ 0 w 4366183"/>
              <a:gd name="connsiteY4" fmla="*/ 51351 h 4853147"/>
              <a:gd name="connsiteX0" fmla="*/ 0 w 4366183"/>
              <a:gd name="connsiteY0" fmla="*/ 51351 h 4853147"/>
              <a:gd name="connsiteX1" fmla="*/ 2407700 w 4366183"/>
              <a:gd name="connsiteY1" fmla="*/ 1264176 h 4853147"/>
              <a:gd name="connsiteX2" fmla="*/ 4356834 w 4366183"/>
              <a:gd name="connsiteY2" fmla="*/ 4853147 h 4853147"/>
              <a:gd name="connsiteX0" fmla="*/ 889091 w 5255274"/>
              <a:gd name="connsiteY0" fmla="*/ 1050081 h 5851877"/>
              <a:gd name="connsiteX1" fmla="*/ 3600842 w 5255274"/>
              <a:gd name="connsiteY1" fmla="*/ 1995768 h 5851877"/>
              <a:gd name="connsiteX2" fmla="*/ 4387560 w 5255274"/>
              <a:gd name="connsiteY2" fmla="*/ 4670496 h 5851877"/>
              <a:gd name="connsiteX3" fmla="*/ 1424382 w 5255274"/>
              <a:gd name="connsiteY3" fmla="*/ 4189819 h 5851877"/>
              <a:gd name="connsiteX4" fmla="*/ 889091 w 5255274"/>
              <a:gd name="connsiteY4" fmla="*/ 1050081 h 5851877"/>
              <a:gd name="connsiteX0" fmla="*/ 0 w 5255274"/>
              <a:gd name="connsiteY0" fmla="*/ 15421 h 5851877"/>
              <a:gd name="connsiteX1" fmla="*/ 3296791 w 5255274"/>
              <a:gd name="connsiteY1" fmla="*/ 2262906 h 5851877"/>
              <a:gd name="connsiteX2" fmla="*/ 5245925 w 5255274"/>
              <a:gd name="connsiteY2" fmla="*/ 5851877 h 5851877"/>
            </a:gdLst>
            <a:ahLst/>
            <a:cxnLst>
              <a:cxn ang="0">
                <a:pos x="connsiteX0" y="connsiteY0"/>
              </a:cxn>
              <a:cxn ang="0">
                <a:pos x="connsiteX1" y="connsiteY1"/>
              </a:cxn>
              <a:cxn ang="0">
                <a:pos x="connsiteX2" y="connsiteY2"/>
              </a:cxn>
            </a:cxnLst>
            <a:rect l="l" t="t" r="r" b="b"/>
            <a:pathLst>
              <a:path w="5255274" h="5851877" stroke="0" extrusionOk="0">
                <a:moveTo>
                  <a:pt x="889091" y="1050081"/>
                </a:moveTo>
                <a:cubicBezTo>
                  <a:pt x="1885011" y="857639"/>
                  <a:pt x="2904892" y="1213309"/>
                  <a:pt x="3600842" y="1995768"/>
                </a:cubicBezTo>
                <a:cubicBezTo>
                  <a:pt x="4236518" y="2710462"/>
                  <a:pt x="4526826" y="3697464"/>
                  <a:pt x="4387560" y="4670496"/>
                </a:cubicBezTo>
                <a:lnTo>
                  <a:pt x="1424382" y="4189819"/>
                </a:lnTo>
                <a:lnTo>
                  <a:pt x="889091" y="1050081"/>
                </a:lnTo>
                <a:close/>
              </a:path>
              <a:path w="5255274" h="5851877" fill="none">
                <a:moveTo>
                  <a:pt x="0" y="15421"/>
                </a:moveTo>
                <a:cubicBezTo>
                  <a:pt x="995920" y="-177021"/>
                  <a:pt x="2600841" y="1480447"/>
                  <a:pt x="3296791" y="2262906"/>
                </a:cubicBezTo>
                <a:cubicBezTo>
                  <a:pt x="3932467" y="2977600"/>
                  <a:pt x="5385191" y="4878845"/>
                  <a:pt x="5245925" y="5851877"/>
                </a:cubicBezTo>
              </a:path>
            </a:pathLst>
          </a:custGeom>
          <a:ln w="38100">
            <a:solidFill>
              <a:srgbClr val="7C9F3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Isosceles Triangle 11"/>
          <p:cNvSpPr>
            <a:spLocks noChangeAspect="1"/>
          </p:cNvSpPr>
          <p:nvPr/>
        </p:nvSpPr>
        <p:spPr>
          <a:xfrm rot="19558114">
            <a:off x="1789923" y="4448295"/>
            <a:ext cx="529347" cy="444079"/>
          </a:xfrm>
          <a:prstGeom prst="triangle">
            <a:avLst/>
          </a:prstGeom>
          <a:solidFill>
            <a:srgbClr val="7C9F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Isosceles Triangle 12"/>
          <p:cNvSpPr>
            <a:spLocks noChangeAspect="1"/>
          </p:cNvSpPr>
          <p:nvPr/>
        </p:nvSpPr>
        <p:spPr>
          <a:xfrm rot="2024115">
            <a:off x="10132110" y="4448781"/>
            <a:ext cx="534088" cy="448056"/>
          </a:xfrm>
          <a:prstGeom prst="triangle">
            <a:avLst/>
          </a:prstGeom>
          <a:solidFill>
            <a:srgbClr val="7C9F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1390707" y="4062931"/>
            <a:ext cx="11957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Rescuing</a:t>
            </a:r>
          </a:p>
        </p:txBody>
      </p:sp>
      <p:sp>
        <p:nvSpPr>
          <p:cNvPr id="15" name="TextBox 14"/>
          <p:cNvSpPr txBox="1"/>
          <p:nvPr/>
        </p:nvSpPr>
        <p:spPr>
          <a:xfrm>
            <a:off x="5587130" y="6007284"/>
            <a:ext cx="12992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Validation</a:t>
            </a:r>
          </a:p>
        </p:txBody>
      </p:sp>
      <p:sp>
        <p:nvSpPr>
          <p:cNvPr id="16" name="TextBox 15"/>
          <p:cNvSpPr txBox="1"/>
          <p:nvPr/>
        </p:nvSpPr>
        <p:spPr>
          <a:xfrm>
            <a:off x="9810808" y="3938089"/>
            <a:ext cx="15320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Indifference</a:t>
            </a:r>
          </a:p>
        </p:txBody>
      </p:sp>
      <p:grpSp>
        <p:nvGrpSpPr>
          <p:cNvPr id="21" name="Group 20">
            <a:extLst>
              <a:ext uri="{FF2B5EF4-FFF2-40B4-BE49-F238E27FC236}">
                <a16:creationId xmlns:a16="http://schemas.microsoft.com/office/drawing/2014/main" id="{AB59012A-BC37-4ED9-AE27-088406C739D1}"/>
              </a:ext>
            </a:extLst>
          </p:cNvPr>
          <p:cNvGrpSpPr/>
          <p:nvPr/>
        </p:nvGrpSpPr>
        <p:grpSpPr>
          <a:xfrm rot="2829431">
            <a:off x="4175228" y="956874"/>
            <a:ext cx="1195754" cy="4017827"/>
            <a:chOff x="9291087" y="2767175"/>
            <a:chExt cx="838118" cy="2816142"/>
          </a:xfrm>
        </p:grpSpPr>
        <p:sp>
          <p:nvSpPr>
            <p:cNvPr id="22" name="Rectangle 21">
              <a:extLst>
                <a:ext uri="{FF2B5EF4-FFF2-40B4-BE49-F238E27FC236}">
                  <a16:creationId xmlns:a16="http://schemas.microsoft.com/office/drawing/2014/main" id="{9FF07FF9-E4FB-41DF-85F0-FF36000CA56A}"/>
                </a:ext>
              </a:extLst>
            </p:cNvPr>
            <p:cNvSpPr/>
            <p:nvPr/>
          </p:nvSpPr>
          <p:spPr>
            <a:xfrm>
              <a:off x="9634909" y="2767175"/>
              <a:ext cx="116734" cy="2138378"/>
            </a:xfrm>
            <a:prstGeom prst="rect">
              <a:avLst/>
            </a:prstGeom>
            <a:solidFill>
              <a:srgbClr val="7C9F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BD1E1BA0-0224-42A9-A339-79B26ED74138}"/>
                </a:ext>
              </a:extLst>
            </p:cNvPr>
            <p:cNvSpPr>
              <a:spLocks noChangeAspect="1"/>
            </p:cNvSpPr>
            <p:nvPr/>
          </p:nvSpPr>
          <p:spPr>
            <a:xfrm>
              <a:off x="9291087" y="4760357"/>
              <a:ext cx="838118" cy="822960"/>
            </a:xfrm>
            <a:prstGeom prst="ellipse">
              <a:avLst/>
            </a:prstGeom>
            <a:solidFill>
              <a:srgbClr val="7C9F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Oval 7"/>
          <p:cNvSpPr/>
          <p:nvPr/>
        </p:nvSpPr>
        <p:spPr>
          <a:xfrm>
            <a:off x="6030850" y="1377785"/>
            <a:ext cx="365760" cy="365760"/>
          </a:xfrm>
          <a:prstGeom prst="ellipse">
            <a:avLst/>
          </a:prstGeom>
          <a:solidFill>
            <a:srgbClr val="7C9F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C9F3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62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par>
                                <p:cTn id="8" presetID="2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righ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8" fill="hold" nodeType="clickEffect">
                                  <p:stCondLst>
                                    <p:cond delay="0"/>
                                  </p:stCondLst>
                                  <p:childTnLst>
                                    <p:animEffect transition="out" filter="wipe(left)">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par>
                                <p:cTn id="16" presetID="22" presetClass="entr" presetSubtype="8"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2" fill="hold" nodeType="clickEffect">
                                  <p:stCondLst>
                                    <p:cond delay="0"/>
                                  </p:stCondLst>
                                  <p:childTnLst>
                                    <p:animEffect transition="out" filter="wipe(right)">
                                      <p:cBhvr>
                                        <p:cTn id="22" dur="500"/>
                                        <p:tgtEl>
                                          <p:spTgt spid="18"/>
                                        </p:tgtEl>
                                      </p:cBhvr>
                                    </p:animEffect>
                                    <p:set>
                                      <p:cBhvr>
                                        <p:cTn id="23" dur="1" fill="hold">
                                          <p:stCondLst>
                                            <p:cond delay="499"/>
                                          </p:stCondLst>
                                        </p:cTn>
                                        <p:tgtEl>
                                          <p:spTgt spid="18"/>
                                        </p:tgtEl>
                                        <p:attrNameLst>
                                          <p:attrName>style.visibility</p:attrName>
                                        </p:attrNameLst>
                                      </p:cBhvr>
                                      <p:to>
                                        <p:strVal val="hidden"/>
                                      </p:to>
                                    </p:set>
                                  </p:childTnLst>
                                </p:cTn>
                              </p:par>
                              <p:par>
                                <p:cTn id="24" presetID="22" presetClass="entr" presetSubtype="2"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right)">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Validating Responses</a:t>
            </a:r>
          </a:p>
        </p:txBody>
      </p:sp>
      <p:sp>
        <p:nvSpPr>
          <p:cNvPr id="3" name="Content Placeholder 2"/>
          <p:cNvSpPr>
            <a:spLocks noGrp="1"/>
          </p:cNvSpPr>
          <p:nvPr>
            <p:ph sz="half" idx="2"/>
          </p:nvPr>
        </p:nvSpPr>
        <p:spPr>
          <a:xfrm>
            <a:off x="529061" y="2296532"/>
            <a:ext cx="6580077" cy="3893131"/>
          </a:xfrm>
        </p:spPr>
        <p:txBody>
          <a:bodyPr/>
          <a:lstStyle/>
          <a:p>
            <a:pPr marL="0" indent="0">
              <a:buNone/>
            </a:pPr>
            <a:r>
              <a:rPr lang="en-US" b="1" dirty="0"/>
              <a:t>Resource Specialist:  </a:t>
            </a:r>
            <a:r>
              <a:rPr lang="en-US" dirty="0"/>
              <a:t>Ok, so you are staying at the DA shelter down the road. I’m glad the abuse shelter had space for you and the kids.</a:t>
            </a:r>
          </a:p>
          <a:p>
            <a:pPr marL="0" indent="0">
              <a:buNone/>
            </a:pPr>
            <a:endParaRPr lang="en-US" dirty="0"/>
          </a:p>
          <a:p>
            <a:pPr marL="0" indent="0">
              <a:buNone/>
            </a:pPr>
            <a:r>
              <a:rPr lang="en-US" b="1" dirty="0"/>
              <a:t>W-2 Applicant: </a:t>
            </a:r>
            <a:r>
              <a:rPr lang="en-US" dirty="0"/>
              <a:t>The only problem is that I left my work uniforms at home and can’t go back for them if they call me back to work.</a:t>
            </a:r>
          </a:p>
          <a:p>
            <a:pPr marL="0" indent="0">
              <a:buNone/>
            </a:pPr>
            <a:endParaRPr lang="en-US" dirty="0"/>
          </a:p>
          <a:p>
            <a:pPr marL="0" indent="0">
              <a:buNone/>
            </a:pPr>
            <a:r>
              <a:rPr lang="en-US" b="1" dirty="0"/>
              <a:t>Resource Specialist: </a:t>
            </a:r>
            <a:r>
              <a:rPr lang="en-US" dirty="0"/>
              <a:t>I’m sure the  shelter can help you with that problem.</a:t>
            </a:r>
          </a:p>
        </p:txBody>
      </p:sp>
      <p:sp>
        <p:nvSpPr>
          <p:cNvPr id="4" name="Text Placeholder 3"/>
          <p:cNvSpPr>
            <a:spLocks noGrp="1"/>
          </p:cNvSpPr>
          <p:nvPr>
            <p:ph type="body" sz="quarter" idx="3"/>
          </p:nvPr>
        </p:nvSpPr>
        <p:spPr/>
        <p:txBody>
          <a:bodyPr/>
          <a:lstStyle/>
          <a:p>
            <a:r>
              <a:rPr lang="en-US"/>
              <a:t>Scenario 1</a:t>
            </a:r>
          </a:p>
        </p:txBody>
      </p:sp>
      <p:sp>
        <p:nvSpPr>
          <p:cNvPr id="5" name="Date Placeholder 4"/>
          <p:cNvSpPr>
            <a:spLocks noGrp="1"/>
          </p:cNvSpPr>
          <p:nvPr>
            <p:ph type="dt" sz="half" idx="10"/>
          </p:nvPr>
        </p:nvSpPr>
        <p:spPr>
          <a:xfrm>
            <a:off x="8980226"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6" name="Footer Placeholder 5"/>
          <p:cNvSpPr>
            <a:spLocks noGrp="1"/>
          </p:cNvSpPr>
          <p:nvPr>
            <p:ph type="ftr" sz="quarter" idx="11"/>
          </p:nvPr>
        </p:nvSpPr>
        <p:spPr>
          <a:xfrm>
            <a:off x="529061" y="6492875"/>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7" name="Slide Number Placeholder 6"/>
          <p:cNvSpPr>
            <a:spLocks noGrp="1"/>
          </p:cNvSpPr>
          <p:nvPr>
            <p:ph type="sldNum" sz="quarter" idx="4"/>
          </p:nvPr>
        </p:nvSpPr>
        <p:spPr>
          <a:xfrm>
            <a:off x="4724400" y="6488745"/>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Oval 7"/>
          <p:cNvSpPr/>
          <p:nvPr/>
        </p:nvSpPr>
        <p:spPr>
          <a:xfrm>
            <a:off x="9588320" y="1365008"/>
            <a:ext cx="244699" cy="244699"/>
          </a:xfrm>
          <a:prstGeom prst="ellipse">
            <a:avLst/>
          </a:prstGeom>
          <a:solidFill>
            <a:srgbClr val="7C9F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C9F35"/>
              </a:solidFill>
              <a:effectLst/>
              <a:uLnTx/>
              <a:uFillTx/>
              <a:latin typeface="Calibri" panose="020F0502020204030204"/>
              <a:ea typeface="+mn-ea"/>
              <a:cs typeface="+mn-cs"/>
            </a:endParaRPr>
          </a:p>
        </p:txBody>
      </p:sp>
      <p:grpSp>
        <p:nvGrpSpPr>
          <p:cNvPr id="17" name="Group 16"/>
          <p:cNvGrpSpPr/>
          <p:nvPr/>
        </p:nvGrpSpPr>
        <p:grpSpPr>
          <a:xfrm>
            <a:off x="9291087" y="1609707"/>
            <a:ext cx="838118" cy="3973610"/>
            <a:chOff x="9291087" y="1609707"/>
            <a:chExt cx="838118" cy="3973610"/>
          </a:xfrm>
        </p:grpSpPr>
        <p:sp>
          <p:nvSpPr>
            <p:cNvPr id="9" name="Rectangle 8"/>
            <p:cNvSpPr/>
            <p:nvPr/>
          </p:nvSpPr>
          <p:spPr>
            <a:xfrm>
              <a:off x="9684911" y="1609707"/>
              <a:ext cx="45719" cy="3295846"/>
            </a:xfrm>
            <a:prstGeom prst="rect">
              <a:avLst/>
            </a:prstGeom>
            <a:solidFill>
              <a:srgbClr val="7C9F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p:cNvSpPr>
              <a:spLocks noChangeAspect="1"/>
            </p:cNvSpPr>
            <p:nvPr/>
          </p:nvSpPr>
          <p:spPr>
            <a:xfrm>
              <a:off x="9291087" y="4760357"/>
              <a:ext cx="838118" cy="822960"/>
            </a:xfrm>
            <a:prstGeom prst="ellipse">
              <a:avLst/>
            </a:prstGeom>
            <a:solidFill>
              <a:srgbClr val="7C9F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Arc 10"/>
          <p:cNvSpPr/>
          <p:nvPr/>
        </p:nvSpPr>
        <p:spPr>
          <a:xfrm rot="7878136">
            <a:off x="7890399" y="2331896"/>
            <a:ext cx="3559615" cy="3617224"/>
          </a:xfrm>
          <a:prstGeom prst="arc">
            <a:avLst>
              <a:gd name="adj1" fmla="val 16045440"/>
              <a:gd name="adj2" fmla="val 424016"/>
            </a:avLst>
          </a:prstGeom>
          <a:ln w="38100">
            <a:solidFill>
              <a:srgbClr val="7C9F3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Isosceles Triangle 11"/>
          <p:cNvSpPr>
            <a:spLocks noChangeAspect="1"/>
          </p:cNvSpPr>
          <p:nvPr/>
        </p:nvSpPr>
        <p:spPr>
          <a:xfrm rot="19558114">
            <a:off x="8074645" y="4966754"/>
            <a:ext cx="217995" cy="182880"/>
          </a:xfrm>
          <a:prstGeom prst="triangle">
            <a:avLst/>
          </a:prstGeom>
          <a:solidFill>
            <a:srgbClr val="7C9F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Isosceles Triangle 12"/>
          <p:cNvSpPr>
            <a:spLocks noChangeAspect="1"/>
          </p:cNvSpPr>
          <p:nvPr/>
        </p:nvSpPr>
        <p:spPr>
          <a:xfrm rot="2024115">
            <a:off x="11127574" y="4950689"/>
            <a:ext cx="217995" cy="182880"/>
          </a:xfrm>
          <a:prstGeom prst="triangle">
            <a:avLst/>
          </a:prstGeom>
          <a:solidFill>
            <a:srgbClr val="7C9F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7477582" y="3934619"/>
            <a:ext cx="11957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Rescuing</a:t>
            </a:r>
          </a:p>
        </p:txBody>
      </p:sp>
      <p:sp>
        <p:nvSpPr>
          <p:cNvPr id="15" name="TextBox 14"/>
          <p:cNvSpPr txBox="1"/>
          <p:nvPr/>
        </p:nvSpPr>
        <p:spPr>
          <a:xfrm>
            <a:off x="9235142" y="6018686"/>
            <a:ext cx="11957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Validation</a:t>
            </a:r>
          </a:p>
        </p:txBody>
      </p:sp>
      <p:sp>
        <p:nvSpPr>
          <p:cNvPr id="16" name="TextBox 15"/>
          <p:cNvSpPr txBox="1"/>
          <p:nvPr/>
        </p:nvSpPr>
        <p:spPr>
          <a:xfrm>
            <a:off x="10815962" y="3955842"/>
            <a:ext cx="13262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Indifference</a:t>
            </a:r>
          </a:p>
        </p:txBody>
      </p:sp>
      <p:grpSp>
        <p:nvGrpSpPr>
          <p:cNvPr id="22" name="Group 21"/>
          <p:cNvGrpSpPr/>
          <p:nvPr/>
        </p:nvGrpSpPr>
        <p:grpSpPr>
          <a:xfrm>
            <a:off x="10204181" y="1535031"/>
            <a:ext cx="969430" cy="3523163"/>
            <a:chOff x="10204181" y="1535031"/>
            <a:chExt cx="969430" cy="3523163"/>
          </a:xfrm>
        </p:grpSpPr>
        <p:sp>
          <p:nvSpPr>
            <p:cNvPr id="19" name="Rectangle 18"/>
            <p:cNvSpPr/>
            <p:nvPr/>
          </p:nvSpPr>
          <p:spPr>
            <a:xfrm rot="20457483">
              <a:off x="10204181" y="1535031"/>
              <a:ext cx="45719" cy="3033737"/>
            </a:xfrm>
            <a:prstGeom prst="rect">
              <a:avLst/>
            </a:prstGeom>
            <a:solidFill>
              <a:srgbClr val="7C9F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p:cNvSpPr>
              <a:spLocks noChangeAspect="1"/>
            </p:cNvSpPr>
            <p:nvPr/>
          </p:nvSpPr>
          <p:spPr>
            <a:xfrm>
              <a:off x="10335493" y="4235234"/>
              <a:ext cx="838118" cy="822960"/>
            </a:xfrm>
            <a:prstGeom prst="ellipse">
              <a:avLst/>
            </a:prstGeom>
            <a:solidFill>
              <a:srgbClr val="7C9F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7652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par>
                                <p:cTn id="8" presetID="22" presetClass="entr" presetSubtype="8" fill="hold" nodeType="withEffect">
                                  <p:stCondLst>
                                    <p:cond delay="25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Validating Responses</a:t>
            </a:r>
          </a:p>
        </p:txBody>
      </p:sp>
      <p:sp>
        <p:nvSpPr>
          <p:cNvPr id="3" name="Content Placeholder 2"/>
          <p:cNvSpPr>
            <a:spLocks noGrp="1"/>
          </p:cNvSpPr>
          <p:nvPr>
            <p:ph sz="half" idx="2"/>
          </p:nvPr>
        </p:nvSpPr>
        <p:spPr>
          <a:xfrm>
            <a:off x="529061" y="2296532"/>
            <a:ext cx="6580077" cy="3893131"/>
          </a:xfrm>
        </p:spPr>
        <p:txBody>
          <a:bodyPr>
            <a:normAutofit/>
          </a:bodyPr>
          <a:lstStyle/>
          <a:p>
            <a:pPr marL="0" indent="0">
              <a:buNone/>
            </a:pPr>
            <a:r>
              <a:rPr lang="en-US" b="1" dirty="0"/>
              <a:t>Job Developer: </a:t>
            </a:r>
            <a:r>
              <a:rPr lang="en-US" dirty="0"/>
              <a:t>Do you have your own vehicle to get to the work experience site as it is not on a bus line?</a:t>
            </a:r>
          </a:p>
          <a:p>
            <a:pPr marL="0" indent="0">
              <a:buNone/>
            </a:pPr>
            <a:endParaRPr lang="en-US" dirty="0"/>
          </a:p>
          <a:p>
            <a:pPr marL="0" indent="0">
              <a:buNone/>
            </a:pPr>
            <a:r>
              <a:rPr lang="en-US" b="1" dirty="0"/>
              <a:t>W-2 Participant: </a:t>
            </a:r>
            <a:r>
              <a:rPr lang="en-US" dirty="0"/>
              <a:t>My brother let me use one of his cars, but when my boyfriend moved in, he made me return it. He said he can drive me instead.</a:t>
            </a:r>
          </a:p>
          <a:p>
            <a:pPr marL="0" indent="0">
              <a:buNone/>
            </a:pPr>
            <a:endParaRPr lang="en-US" dirty="0"/>
          </a:p>
          <a:p>
            <a:pPr marL="0" indent="0">
              <a:buNone/>
            </a:pPr>
            <a:r>
              <a:rPr lang="en-US" b="1" dirty="0"/>
              <a:t>Job Developer: </a:t>
            </a:r>
            <a:r>
              <a:rPr lang="en-US" dirty="0"/>
              <a:t>It sounds like you are irritated that he made that decision for you. </a:t>
            </a:r>
          </a:p>
        </p:txBody>
      </p:sp>
      <p:sp>
        <p:nvSpPr>
          <p:cNvPr id="4" name="Text Placeholder 3"/>
          <p:cNvSpPr>
            <a:spLocks noGrp="1"/>
          </p:cNvSpPr>
          <p:nvPr>
            <p:ph type="body" sz="quarter" idx="3"/>
          </p:nvPr>
        </p:nvSpPr>
        <p:spPr/>
        <p:txBody>
          <a:bodyPr/>
          <a:lstStyle/>
          <a:p>
            <a:r>
              <a:rPr lang="en-US"/>
              <a:t>Scenario 2</a:t>
            </a:r>
          </a:p>
        </p:txBody>
      </p:sp>
      <p:sp>
        <p:nvSpPr>
          <p:cNvPr id="5" name="Date Placeholder 4"/>
          <p:cNvSpPr>
            <a:spLocks noGrp="1"/>
          </p:cNvSpPr>
          <p:nvPr>
            <p:ph type="dt" sz="half" idx="10"/>
          </p:nvPr>
        </p:nvSpPr>
        <p:spPr>
          <a:xfrm>
            <a:off x="8980226"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6" name="Footer Placeholder 5"/>
          <p:cNvSpPr>
            <a:spLocks noGrp="1"/>
          </p:cNvSpPr>
          <p:nvPr>
            <p:ph type="ftr" sz="quarter" idx="11"/>
          </p:nvPr>
        </p:nvSpPr>
        <p:spPr>
          <a:xfrm>
            <a:off x="529061" y="6492875"/>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7" name="Slide Number Placeholder 6"/>
          <p:cNvSpPr>
            <a:spLocks noGrp="1"/>
          </p:cNvSpPr>
          <p:nvPr>
            <p:ph type="sldNum" sz="quarter" idx="4"/>
          </p:nvPr>
        </p:nvSpPr>
        <p:spPr>
          <a:xfrm>
            <a:off x="4722054" y="6488745"/>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7" name="Oval 16"/>
          <p:cNvSpPr/>
          <p:nvPr/>
        </p:nvSpPr>
        <p:spPr>
          <a:xfrm>
            <a:off x="9588320" y="1365008"/>
            <a:ext cx="244699" cy="244699"/>
          </a:xfrm>
          <a:prstGeom prst="ellipse">
            <a:avLst/>
          </a:prstGeom>
          <a:solidFill>
            <a:srgbClr val="7C9F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C9F35"/>
              </a:solidFill>
              <a:effectLst/>
              <a:uLnTx/>
              <a:uFillTx/>
              <a:latin typeface="Calibri" panose="020F0502020204030204"/>
              <a:ea typeface="+mn-ea"/>
              <a:cs typeface="+mn-cs"/>
            </a:endParaRPr>
          </a:p>
        </p:txBody>
      </p:sp>
      <p:grpSp>
        <p:nvGrpSpPr>
          <p:cNvPr id="18" name="Group 17"/>
          <p:cNvGrpSpPr/>
          <p:nvPr/>
        </p:nvGrpSpPr>
        <p:grpSpPr>
          <a:xfrm>
            <a:off x="9291087" y="1609707"/>
            <a:ext cx="838118" cy="3973610"/>
            <a:chOff x="9291087" y="1609707"/>
            <a:chExt cx="838118" cy="3973610"/>
          </a:xfrm>
        </p:grpSpPr>
        <p:sp>
          <p:nvSpPr>
            <p:cNvPr id="19" name="Rectangle 18"/>
            <p:cNvSpPr/>
            <p:nvPr/>
          </p:nvSpPr>
          <p:spPr>
            <a:xfrm>
              <a:off x="9684911" y="1609707"/>
              <a:ext cx="45719" cy="3295846"/>
            </a:xfrm>
            <a:prstGeom prst="rect">
              <a:avLst/>
            </a:prstGeom>
            <a:solidFill>
              <a:srgbClr val="7C9F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p:cNvSpPr>
              <a:spLocks noChangeAspect="1"/>
            </p:cNvSpPr>
            <p:nvPr/>
          </p:nvSpPr>
          <p:spPr>
            <a:xfrm>
              <a:off x="9291087" y="4760357"/>
              <a:ext cx="838118" cy="822960"/>
            </a:xfrm>
            <a:prstGeom prst="ellipse">
              <a:avLst/>
            </a:prstGeom>
            <a:solidFill>
              <a:srgbClr val="7C9F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Arc 20"/>
          <p:cNvSpPr/>
          <p:nvPr/>
        </p:nvSpPr>
        <p:spPr>
          <a:xfrm rot="7878136">
            <a:off x="7890399" y="2331896"/>
            <a:ext cx="3559615" cy="3617224"/>
          </a:xfrm>
          <a:prstGeom prst="arc">
            <a:avLst>
              <a:gd name="adj1" fmla="val 16045440"/>
              <a:gd name="adj2" fmla="val 424016"/>
            </a:avLst>
          </a:prstGeom>
          <a:ln w="38100">
            <a:solidFill>
              <a:srgbClr val="7C9F3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Isosceles Triangle 21"/>
          <p:cNvSpPr>
            <a:spLocks noChangeAspect="1"/>
          </p:cNvSpPr>
          <p:nvPr/>
        </p:nvSpPr>
        <p:spPr>
          <a:xfrm rot="19558114">
            <a:off x="8074645" y="4966754"/>
            <a:ext cx="217995" cy="182880"/>
          </a:xfrm>
          <a:prstGeom prst="triangle">
            <a:avLst/>
          </a:prstGeom>
          <a:solidFill>
            <a:srgbClr val="7C9F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Isosceles Triangle 22"/>
          <p:cNvSpPr>
            <a:spLocks noChangeAspect="1"/>
          </p:cNvSpPr>
          <p:nvPr/>
        </p:nvSpPr>
        <p:spPr>
          <a:xfrm rot="2024115">
            <a:off x="11127574" y="4950689"/>
            <a:ext cx="217995" cy="182880"/>
          </a:xfrm>
          <a:prstGeom prst="triangle">
            <a:avLst/>
          </a:prstGeom>
          <a:solidFill>
            <a:srgbClr val="7C9F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7477582" y="3934619"/>
            <a:ext cx="11957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Rescuing</a:t>
            </a:r>
          </a:p>
        </p:txBody>
      </p:sp>
      <p:sp>
        <p:nvSpPr>
          <p:cNvPr id="25" name="TextBox 24"/>
          <p:cNvSpPr txBox="1"/>
          <p:nvPr/>
        </p:nvSpPr>
        <p:spPr>
          <a:xfrm>
            <a:off x="9235142" y="6018686"/>
            <a:ext cx="11957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Validation</a:t>
            </a:r>
          </a:p>
        </p:txBody>
      </p:sp>
      <p:sp>
        <p:nvSpPr>
          <p:cNvPr id="26" name="TextBox 25"/>
          <p:cNvSpPr txBox="1"/>
          <p:nvPr/>
        </p:nvSpPr>
        <p:spPr>
          <a:xfrm>
            <a:off x="10815962" y="3955842"/>
            <a:ext cx="13262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Indifference</a:t>
            </a:r>
          </a:p>
        </p:txBody>
      </p:sp>
    </p:spTree>
    <p:extLst>
      <p:ext uri="{BB962C8B-B14F-4D97-AF65-F5344CB8AC3E}">
        <p14:creationId xmlns:p14="http://schemas.microsoft.com/office/powerpoint/2010/main" val="283091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par>
                                <p:cTn id="8" presetID="22" presetClass="entr" presetSubtype="1" fill="hold" nodeType="withEffect">
                                  <p:stCondLst>
                                    <p:cond delay="50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Validating Responses</a:t>
            </a:r>
          </a:p>
        </p:txBody>
      </p:sp>
      <p:sp>
        <p:nvSpPr>
          <p:cNvPr id="3" name="Content Placeholder 2"/>
          <p:cNvSpPr>
            <a:spLocks noGrp="1"/>
          </p:cNvSpPr>
          <p:nvPr>
            <p:ph sz="half" idx="2"/>
          </p:nvPr>
        </p:nvSpPr>
        <p:spPr>
          <a:xfrm>
            <a:off x="529061" y="2296532"/>
            <a:ext cx="6580077" cy="3893131"/>
          </a:xfrm>
        </p:spPr>
        <p:txBody>
          <a:bodyPr/>
          <a:lstStyle/>
          <a:p>
            <a:pPr marL="0" indent="0">
              <a:buNone/>
            </a:pPr>
            <a:r>
              <a:rPr lang="en-US" b="1" dirty="0"/>
              <a:t>Workshop Facilitator: </a:t>
            </a:r>
            <a:r>
              <a:rPr lang="en-US" dirty="0"/>
              <a:t>Today’s class will take about 30 minutes.</a:t>
            </a:r>
          </a:p>
          <a:p>
            <a:pPr marL="0" indent="0">
              <a:buNone/>
            </a:pPr>
            <a:endParaRPr lang="en-US" dirty="0"/>
          </a:p>
          <a:p>
            <a:pPr marL="0" indent="0">
              <a:buNone/>
            </a:pPr>
            <a:r>
              <a:rPr lang="en-US" b="1" dirty="0"/>
              <a:t>W-2 Participant: </a:t>
            </a:r>
            <a:r>
              <a:rPr lang="en-US" dirty="0"/>
              <a:t>Sam’s out in the waiting room and will be mad at me for having to wait that long.</a:t>
            </a:r>
          </a:p>
          <a:p>
            <a:pPr marL="0" indent="0">
              <a:buNone/>
            </a:pPr>
            <a:endParaRPr lang="en-US" dirty="0"/>
          </a:p>
          <a:p>
            <a:pPr marL="0" indent="0">
              <a:buNone/>
            </a:pPr>
            <a:r>
              <a:rPr lang="en-US" b="1" dirty="0"/>
              <a:t>Workshop Facilitator: </a:t>
            </a:r>
            <a:r>
              <a:rPr lang="en-US" dirty="0"/>
              <a:t>I’ll go out and tell Sam how important this activity is for you and to continue to wait.</a:t>
            </a:r>
          </a:p>
        </p:txBody>
      </p:sp>
      <p:sp>
        <p:nvSpPr>
          <p:cNvPr id="4" name="Text Placeholder 3"/>
          <p:cNvSpPr>
            <a:spLocks noGrp="1"/>
          </p:cNvSpPr>
          <p:nvPr>
            <p:ph type="body" sz="quarter" idx="3"/>
          </p:nvPr>
        </p:nvSpPr>
        <p:spPr/>
        <p:txBody>
          <a:bodyPr/>
          <a:lstStyle/>
          <a:p>
            <a:r>
              <a:rPr lang="en-US"/>
              <a:t>Scenario 3</a:t>
            </a:r>
          </a:p>
        </p:txBody>
      </p:sp>
      <p:sp>
        <p:nvSpPr>
          <p:cNvPr id="5" name="Date Placeholder 4"/>
          <p:cNvSpPr>
            <a:spLocks noGrp="1"/>
          </p:cNvSpPr>
          <p:nvPr>
            <p:ph type="dt" sz="half" idx="10"/>
          </p:nvPr>
        </p:nvSpPr>
        <p:spPr>
          <a:xfrm>
            <a:off x="8980226"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6" name="Footer Placeholder 5"/>
          <p:cNvSpPr>
            <a:spLocks noGrp="1"/>
          </p:cNvSpPr>
          <p:nvPr>
            <p:ph type="ftr" sz="quarter" idx="11"/>
          </p:nvPr>
        </p:nvSpPr>
        <p:spPr>
          <a:xfrm>
            <a:off x="529061" y="6492875"/>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7" name="Slide Number Placeholder 6"/>
          <p:cNvSpPr>
            <a:spLocks noGrp="1"/>
          </p:cNvSpPr>
          <p:nvPr>
            <p:ph type="sldNum" sz="quarter" idx="4"/>
          </p:nvPr>
        </p:nvSpPr>
        <p:spPr>
          <a:xfrm>
            <a:off x="4724400" y="6492875"/>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1" name="Oval 20"/>
          <p:cNvSpPr/>
          <p:nvPr/>
        </p:nvSpPr>
        <p:spPr>
          <a:xfrm>
            <a:off x="9588320" y="1365008"/>
            <a:ext cx="244699" cy="244699"/>
          </a:xfrm>
          <a:prstGeom prst="ellipse">
            <a:avLst/>
          </a:prstGeom>
          <a:solidFill>
            <a:srgbClr val="7C9F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C9F35"/>
              </a:solidFill>
              <a:effectLst/>
              <a:uLnTx/>
              <a:uFillTx/>
              <a:latin typeface="Calibri" panose="020F0502020204030204"/>
              <a:ea typeface="+mn-ea"/>
              <a:cs typeface="+mn-cs"/>
            </a:endParaRPr>
          </a:p>
        </p:txBody>
      </p:sp>
      <p:grpSp>
        <p:nvGrpSpPr>
          <p:cNvPr id="22" name="Group 21"/>
          <p:cNvGrpSpPr/>
          <p:nvPr/>
        </p:nvGrpSpPr>
        <p:grpSpPr>
          <a:xfrm>
            <a:off x="9291087" y="1609707"/>
            <a:ext cx="838118" cy="3973610"/>
            <a:chOff x="9291087" y="1609707"/>
            <a:chExt cx="838118" cy="3973610"/>
          </a:xfrm>
        </p:grpSpPr>
        <p:sp>
          <p:nvSpPr>
            <p:cNvPr id="23" name="Rectangle 22"/>
            <p:cNvSpPr/>
            <p:nvPr/>
          </p:nvSpPr>
          <p:spPr>
            <a:xfrm>
              <a:off x="9684911" y="1609707"/>
              <a:ext cx="45719" cy="3295846"/>
            </a:xfrm>
            <a:prstGeom prst="rect">
              <a:avLst/>
            </a:prstGeom>
            <a:solidFill>
              <a:srgbClr val="7C9F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p:cNvSpPr>
              <a:spLocks noChangeAspect="1"/>
            </p:cNvSpPr>
            <p:nvPr/>
          </p:nvSpPr>
          <p:spPr>
            <a:xfrm>
              <a:off x="9291087" y="4760357"/>
              <a:ext cx="838118" cy="822960"/>
            </a:xfrm>
            <a:prstGeom prst="ellipse">
              <a:avLst/>
            </a:prstGeom>
            <a:solidFill>
              <a:srgbClr val="7C9F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5" name="Arc 24"/>
          <p:cNvSpPr/>
          <p:nvPr/>
        </p:nvSpPr>
        <p:spPr>
          <a:xfrm rot="7878136">
            <a:off x="7890399" y="2331896"/>
            <a:ext cx="3559615" cy="3617224"/>
          </a:xfrm>
          <a:prstGeom prst="arc">
            <a:avLst>
              <a:gd name="adj1" fmla="val 16045440"/>
              <a:gd name="adj2" fmla="val 424016"/>
            </a:avLst>
          </a:prstGeom>
          <a:ln w="38100">
            <a:solidFill>
              <a:srgbClr val="7C9F3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Isosceles Triangle 25"/>
          <p:cNvSpPr>
            <a:spLocks noChangeAspect="1"/>
          </p:cNvSpPr>
          <p:nvPr/>
        </p:nvSpPr>
        <p:spPr>
          <a:xfrm rot="19558114">
            <a:off x="8074645" y="4966754"/>
            <a:ext cx="217995" cy="182880"/>
          </a:xfrm>
          <a:prstGeom prst="triangle">
            <a:avLst/>
          </a:prstGeom>
          <a:solidFill>
            <a:srgbClr val="7C9F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Isosceles Triangle 26"/>
          <p:cNvSpPr>
            <a:spLocks noChangeAspect="1"/>
          </p:cNvSpPr>
          <p:nvPr/>
        </p:nvSpPr>
        <p:spPr>
          <a:xfrm rot="2024115">
            <a:off x="11127574" y="4950689"/>
            <a:ext cx="217995" cy="182880"/>
          </a:xfrm>
          <a:prstGeom prst="triangle">
            <a:avLst/>
          </a:prstGeom>
          <a:solidFill>
            <a:srgbClr val="7C9F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p:cNvSpPr txBox="1"/>
          <p:nvPr/>
        </p:nvSpPr>
        <p:spPr>
          <a:xfrm>
            <a:off x="7477582" y="3934619"/>
            <a:ext cx="11957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Rescuing</a:t>
            </a:r>
          </a:p>
        </p:txBody>
      </p:sp>
      <p:sp>
        <p:nvSpPr>
          <p:cNvPr id="29" name="TextBox 28"/>
          <p:cNvSpPr txBox="1"/>
          <p:nvPr/>
        </p:nvSpPr>
        <p:spPr>
          <a:xfrm>
            <a:off x="9235142" y="6018686"/>
            <a:ext cx="11957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Validation</a:t>
            </a:r>
          </a:p>
        </p:txBody>
      </p:sp>
      <p:sp>
        <p:nvSpPr>
          <p:cNvPr id="30" name="TextBox 29"/>
          <p:cNvSpPr txBox="1"/>
          <p:nvPr/>
        </p:nvSpPr>
        <p:spPr>
          <a:xfrm>
            <a:off x="10815962" y="3955842"/>
            <a:ext cx="13262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Indifference</a:t>
            </a:r>
          </a:p>
        </p:txBody>
      </p:sp>
      <p:grpSp>
        <p:nvGrpSpPr>
          <p:cNvPr id="31" name="Group 30"/>
          <p:cNvGrpSpPr/>
          <p:nvPr/>
        </p:nvGrpSpPr>
        <p:grpSpPr>
          <a:xfrm flipH="1">
            <a:off x="8246572" y="1537604"/>
            <a:ext cx="969430" cy="3523163"/>
            <a:chOff x="10204181" y="1535031"/>
            <a:chExt cx="969430" cy="3523163"/>
          </a:xfrm>
        </p:grpSpPr>
        <p:sp>
          <p:nvSpPr>
            <p:cNvPr id="32" name="Rectangle 31"/>
            <p:cNvSpPr/>
            <p:nvPr/>
          </p:nvSpPr>
          <p:spPr>
            <a:xfrm rot="20457483">
              <a:off x="10204181" y="1535031"/>
              <a:ext cx="45719" cy="3033737"/>
            </a:xfrm>
            <a:prstGeom prst="rect">
              <a:avLst/>
            </a:prstGeom>
            <a:solidFill>
              <a:srgbClr val="7C9F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a:spLocks noChangeAspect="1"/>
            </p:cNvSpPr>
            <p:nvPr/>
          </p:nvSpPr>
          <p:spPr>
            <a:xfrm>
              <a:off x="10335493" y="4235234"/>
              <a:ext cx="838118" cy="822960"/>
            </a:xfrm>
            <a:prstGeom prst="ellipse">
              <a:avLst/>
            </a:prstGeom>
            <a:solidFill>
              <a:srgbClr val="7C9F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77863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par>
                                <p:cTn id="8" presetID="22" presetClass="entr" presetSubtype="2" fill="hold" nodeType="withEffect">
                                  <p:stCondLst>
                                    <p:cond delay="250"/>
                                  </p:stCondLst>
                                  <p:childTnLst>
                                    <p:set>
                                      <p:cBhvr>
                                        <p:cTn id="9" dur="1" fill="hold">
                                          <p:stCondLst>
                                            <p:cond delay="0"/>
                                          </p:stCondLst>
                                        </p:cTn>
                                        <p:tgtEl>
                                          <p:spTgt spid="31"/>
                                        </p:tgtEl>
                                        <p:attrNameLst>
                                          <p:attrName>style.visibility</p:attrName>
                                        </p:attrNameLst>
                                      </p:cBhvr>
                                      <p:to>
                                        <p:strVal val="visible"/>
                                      </p:to>
                                    </p:set>
                                    <p:animEffect transition="in" filter="wipe(right)">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Validating Responses</a:t>
            </a:r>
          </a:p>
        </p:txBody>
      </p:sp>
      <p:sp>
        <p:nvSpPr>
          <p:cNvPr id="5" name="Date Placeholder 4"/>
          <p:cNvSpPr>
            <a:spLocks noGrp="1"/>
          </p:cNvSpPr>
          <p:nvPr>
            <p:ph type="dt" sz="half" idx="10"/>
          </p:nvPr>
        </p:nvSpPr>
        <p:spPr>
          <a:xfrm>
            <a:off x="8980226"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6" name="Footer Placeholder 5"/>
          <p:cNvSpPr>
            <a:spLocks noGrp="1"/>
          </p:cNvSpPr>
          <p:nvPr>
            <p:ph type="ftr" sz="quarter" idx="11"/>
          </p:nvPr>
        </p:nvSpPr>
        <p:spPr>
          <a:xfrm>
            <a:off x="529061" y="6492875"/>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7" name="Slide Number Placeholder 6"/>
          <p:cNvSpPr>
            <a:spLocks noGrp="1"/>
          </p:cNvSpPr>
          <p:nvPr>
            <p:ph type="sldNum" sz="quarter" idx="4"/>
          </p:nvPr>
        </p:nvSpPr>
        <p:spPr>
          <a:xfrm>
            <a:off x="4724400" y="6523867"/>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Rectangle 8"/>
          <p:cNvSpPr/>
          <p:nvPr/>
        </p:nvSpPr>
        <p:spPr>
          <a:xfrm>
            <a:off x="6125979" y="1716948"/>
            <a:ext cx="166546" cy="3050852"/>
          </a:xfrm>
          <a:prstGeom prst="rect">
            <a:avLst/>
          </a:prstGeom>
          <a:solidFill>
            <a:srgbClr val="7C9F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p:cNvSpPr>
            <a:spLocks noChangeAspect="1"/>
          </p:cNvSpPr>
          <p:nvPr/>
        </p:nvSpPr>
        <p:spPr>
          <a:xfrm>
            <a:off x="5635444" y="4560647"/>
            <a:ext cx="1195754" cy="1174128"/>
          </a:xfrm>
          <a:prstGeom prst="ellipse">
            <a:avLst/>
          </a:prstGeom>
          <a:solidFill>
            <a:srgbClr val="7C9F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Arc 10"/>
          <p:cNvSpPr/>
          <p:nvPr/>
        </p:nvSpPr>
        <p:spPr>
          <a:xfrm rot="7878136">
            <a:off x="3558504" y="2069823"/>
            <a:ext cx="5255274" cy="5851877"/>
          </a:xfrm>
          <a:custGeom>
            <a:avLst/>
            <a:gdLst>
              <a:gd name="connsiteX0" fmla="*/ 2462089 w 5994759"/>
              <a:gd name="connsiteY0" fmla="*/ 51298 h 6382072"/>
              <a:gd name="connsiteX1" fmla="*/ 5173840 w 5994759"/>
              <a:gd name="connsiteY1" fmla="*/ 996985 h 6382072"/>
              <a:gd name="connsiteX2" fmla="*/ 5960558 w 5994759"/>
              <a:gd name="connsiteY2" fmla="*/ 3671713 h 6382072"/>
              <a:gd name="connsiteX3" fmla="*/ 2997380 w 5994759"/>
              <a:gd name="connsiteY3" fmla="*/ 3191036 h 6382072"/>
              <a:gd name="connsiteX4" fmla="*/ 2462089 w 5994759"/>
              <a:gd name="connsiteY4" fmla="*/ 51298 h 6382072"/>
              <a:gd name="connsiteX0" fmla="*/ 2462089 w 5994759"/>
              <a:gd name="connsiteY0" fmla="*/ 51298 h 6382072"/>
              <a:gd name="connsiteX1" fmla="*/ 5173840 w 5994759"/>
              <a:gd name="connsiteY1" fmla="*/ 996985 h 6382072"/>
              <a:gd name="connsiteX2" fmla="*/ 5960558 w 5994759"/>
              <a:gd name="connsiteY2" fmla="*/ 3671713 h 6382072"/>
              <a:gd name="connsiteX0" fmla="*/ 0 w 3532698"/>
              <a:gd name="connsiteY0" fmla="*/ 51351 h 3671766"/>
              <a:gd name="connsiteX1" fmla="*/ 2711751 w 3532698"/>
              <a:gd name="connsiteY1" fmla="*/ 997038 h 3671766"/>
              <a:gd name="connsiteX2" fmla="*/ 3498469 w 3532698"/>
              <a:gd name="connsiteY2" fmla="*/ 3671766 h 3671766"/>
              <a:gd name="connsiteX3" fmla="*/ 535291 w 3532698"/>
              <a:gd name="connsiteY3" fmla="*/ 3191089 h 3671766"/>
              <a:gd name="connsiteX4" fmla="*/ 0 w 3532698"/>
              <a:gd name="connsiteY4" fmla="*/ 51351 h 3671766"/>
              <a:gd name="connsiteX0" fmla="*/ 0 w 3532698"/>
              <a:gd name="connsiteY0" fmla="*/ 51351 h 3671766"/>
              <a:gd name="connsiteX1" fmla="*/ 2407700 w 3532698"/>
              <a:gd name="connsiteY1" fmla="*/ 1264176 h 3671766"/>
              <a:gd name="connsiteX2" fmla="*/ 3498469 w 3532698"/>
              <a:gd name="connsiteY2" fmla="*/ 3671766 h 3671766"/>
              <a:gd name="connsiteX0" fmla="*/ 0 w 4366183"/>
              <a:gd name="connsiteY0" fmla="*/ 51351 h 4853147"/>
              <a:gd name="connsiteX1" fmla="*/ 2711751 w 4366183"/>
              <a:gd name="connsiteY1" fmla="*/ 997038 h 4853147"/>
              <a:gd name="connsiteX2" fmla="*/ 3498469 w 4366183"/>
              <a:gd name="connsiteY2" fmla="*/ 3671766 h 4853147"/>
              <a:gd name="connsiteX3" fmla="*/ 535291 w 4366183"/>
              <a:gd name="connsiteY3" fmla="*/ 3191089 h 4853147"/>
              <a:gd name="connsiteX4" fmla="*/ 0 w 4366183"/>
              <a:gd name="connsiteY4" fmla="*/ 51351 h 4853147"/>
              <a:gd name="connsiteX0" fmla="*/ 0 w 4366183"/>
              <a:gd name="connsiteY0" fmla="*/ 51351 h 4853147"/>
              <a:gd name="connsiteX1" fmla="*/ 2407700 w 4366183"/>
              <a:gd name="connsiteY1" fmla="*/ 1264176 h 4853147"/>
              <a:gd name="connsiteX2" fmla="*/ 4356834 w 4366183"/>
              <a:gd name="connsiteY2" fmla="*/ 4853147 h 4853147"/>
              <a:gd name="connsiteX0" fmla="*/ 889091 w 5255274"/>
              <a:gd name="connsiteY0" fmla="*/ 1050081 h 5851877"/>
              <a:gd name="connsiteX1" fmla="*/ 3600842 w 5255274"/>
              <a:gd name="connsiteY1" fmla="*/ 1995768 h 5851877"/>
              <a:gd name="connsiteX2" fmla="*/ 4387560 w 5255274"/>
              <a:gd name="connsiteY2" fmla="*/ 4670496 h 5851877"/>
              <a:gd name="connsiteX3" fmla="*/ 1424382 w 5255274"/>
              <a:gd name="connsiteY3" fmla="*/ 4189819 h 5851877"/>
              <a:gd name="connsiteX4" fmla="*/ 889091 w 5255274"/>
              <a:gd name="connsiteY4" fmla="*/ 1050081 h 5851877"/>
              <a:gd name="connsiteX0" fmla="*/ 0 w 5255274"/>
              <a:gd name="connsiteY0" fmla="*/ 15421 h 5851877"/>
              <a:gd name="connsiteX1" fmla="*/ 3296791 w 5255274"/>
              <a:gd name="connsiteY1" fmla="*/ 2262906 h 5851877"/>
              <a:gd name="connsiteX2" fmla="*/ 5245925 w 5255274"/>
              <a:gd name="connsiteY2" fmla="*/ 5851877 h 5851877"/>
            </a:gdLst>
            <a:ahLst/>
            <a:cxnLst>
              <a:cxn ang="0">
                <a:pos x="connsiteX0" y="connsiteY0"/>
              </a:cxn>
              <a:cxn ang="0">
                <a:pos x="connsiteX1" y="connsiteY1"/>
              </a:cxn>
              <a:cxn ang="0">
                <a:pos x="connsiteX2" y="connsiteY2"/>
              </a:cxn>
            </a:cxnLst>
            <a:rect l="l" t="t" r="r" b="b"/>
            <a:pathLst>
              <a:path w="5255274" h="5851877" stroke="0" extrusionOk="0">
                <a:moveTo>
                  <a:pt x="889091" y="1050081"/>
                </a:moveTo>
                <a:cubicBezTo>
                  <a:pt x="1885011" y="857639"/>
                  <a:pt x="2904892" y="1213309"/>
                  <a:pt x="3600842" y="1995768"/>
                </a:cubicBezTo>
                <a:cubicBezTo>
                  <a:pt x="4236518" y="2710462"/>
                  <a:pt x="4526826" y="3697464"/>
                  <a:pt x="4387560" y="4670496"/>
                </a:cubicBezTo>
                <a:lnTo>
                  <a:pt x="1424382" y="4189819"/>
                </a:lnTo>
                <a:lnTo>
                  <a:pt x="889091" y="1050081"/>
                </a:lnTo>
                <a:close/>
              </a:path>
              <a:path w="5255274" h="5851877" fill="none">
                <a:moveTo>
                  <a:pt x="0" y="15421"/>
                </a:moveTo>
                <a:cubicBezTo>
                  <a:pt x="995920" y="-177021"/>
                  <a:pt x="2600841" y="1480447"/>
                  <a:pt x="3296791" y="2262906"/>
                </a:cubicBezTo>
                <a:cubicBezTo>
                  <a:pt x="3932467" y="2977600"/>
                  <a:pt x="5385191" y="4878845"/>
                  <a:pt x="5245925" y="5851877"/>
                </a:cubicBezTo>
              </a:path>
            </a:pathLst>
          </a:custGeom>
          <a:ln w="38100">
            <a:solidFill>
              <a:srgbClr val="7C9F3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Isosceles Triangle 11"/>
          <p:cNvSpPr>
            <a:spLocks noChangeAspect="1"/>
          </p:cNvSpPr>
          <p:nvPr/>
        </p:nvSpPr>
        <p:spPr>
          <a:xfrm rot="19558114">
            <a:off x="1789923" y="4448295"/>
            <a:ext cx="529347" cy="444079"/>
          </a:xfrm>
          <a:prstGeom prst="triangle">
            <a:avLst/>
          </a:prstGeom>
          <a:solidFill>
            <a:srgbClr val="7C9F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Isosceles Triangle 12"/>
          <p:cNvSpPr>
            <a:spLocks noChangeAspect="1"/>
          </p:cNvSpPr>
          <p:nvPr/>
        </p:nvSpPr>
        <p:spPr>
          <a:xfrm rot="2024115">
            <a:off x="10132110" y="4448781"/>
            <a:ext cx="534088" cy="448056"/>
          </a:xfrm>
          <a:prstGeom prst="triangle">
            <a:avLst/>
          </a:prstGeom>
          <a:solidFill>
            <a:srgbClr val="7C9F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1390707" y="4062931"/>
            <a:ext cx="11957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Rescuing</a:t>
            </a:r>
          </a:p>
        </p:txBody>
      </p:sp>
      <p:sp>
        <p:nvSpPr>
          <p:cNvPr id="15" name="TextBox 14"/>
          <p:cNvSpPr txBox="1"/>
          <p:nvPr/>
        </p:nvSpPr>
        <p:spPr>
          <a:xfrm>
            <a:off x="5587130" y="6007284"/>
            <a:ext cx="12992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Validation</a:t>
            </a:r>
          </a:p>
        </p:txBody>
      </p:sp>
      <p:sp>
        <p:nvSpPr>
          <p:cNvPr id="16" name="TextBox 15"/>
          <p:cNvSpPr txBox="1"/>
          <p:nvPr/>
        </p:nvSpPr>
        <p:spPr>
          <a:xfrm>
            <a:off x="9810808" y="3938089"/>
            <a:ext cx="15320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Indifference</a:t>
            </a:r>
          </a:p>
        </p:txBody>
      </p:sp>
      <p:sp>
        <p:nvSpPr>
          <p:cNvPr id="8" name="Oval 7"/>
          <p:cNvSpPr/>
          <p:nvPr/>
        </p:nvSpPr>
        <p:spPr>
          <a:xfrm>
            <a:off x="6030850" y="1377785"/>
            <a:ext cx="365760" cy="365760"/>
          </a:xfrm>
          <a:prstGeom prst="ellipse">
            <a:avLst/>
          </a:prstGeom>
          <a:solidFill>
            <a:srgbClr val="7C9F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C9F3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9117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100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100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childTnLst>
                          </p:cTn>
                        </p:par>
                        <p:par>
                          <p:cTn id="11" fill="hold">
                            <p:stCondLst>
                              <p:cond delay="1500"/>
                            </p:stCondLst>
                            <p:childTnLst>
                              <p:par>
                                <p:cTn id="12" presetID="6" presetClass="emph" presetSubtype="0" fill="hold" grpId="0" nodeType="afterEffect">
                                  <p:stCondLst>
                                    <p:cond delay="0"/>
                                  </p:stCondLst>
                                  <p:childTnLst>
                                    <p:animScale>
                                      <p:cBhvr>
                                        <p:cTn id="13" dur="2000" fill="hold"/>
                                        <p:tgtEl>
                                          <p:spTgt spid="1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Domestic Abuse Agencies</a:t>
            </a:r>
          </a:p>
        </p:txBody>
      </p:sp>
      <p:sp>
        <p:nvSpPr>
          <p:cNvPr id="4" name="Date Placeholder 3"/>
          <p:cNvSpPr>
            <a:spLocks noGrp="1"/>
          </p:cNvSpPr>
          <p:nvPr>
            <p:ph type="dt" sz="half" idx="10"/>
          </p:nvPr>
        </p:nvSpPr>
        <p:spPr>
          <a:xfrm>
            <a:off x="8969377" y="649604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5" name="Footer Placeholder 4"/>
          <p:cNvSpPr>
            <a:spLocks noGrp="1"/>
          </p:cNvSpPr>
          <p:nvPr>
            <p:ph type="ftr" sz="quarter" idx="3"/>
          </p:nvPr>
        </p:nvSpPr>
        <p:spPr>
          <a:xfrm>
            <a:off x="529061" y="6492875"/>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6" name="Slide Number Placeholder 5"/>
          <p:cNvSpPr>
            <a:spLocks noGrp="1"/>
          </p:cNvSpPr>
          <p:nvPr>
            <p:ph type="sldNum" sz="quarter" idx="4"/>
          </p:nvPr>
        </p:nvSpPr>
        <p:spPr>
          <a:xfrm>
            <a:off x="4724400" y="6492875"/>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Content Placeholder 6" descr="Image result for women's shelter"/>
          <p:cNvPicPr>
            <a:picLocks noGrp="1" noChangeAspect="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4404710" y="1589723"/>
            <a:ext cx="3308304" cy="4114800"/>
          </a:xfrm>
          <a:prstGeom prst="rect">
            <a:avLst/>
          </a:prstGeom>
          <a:solidFill>
            <a:srgbClr val="FFFFFF">
              <a:shade val="85000"/>
            </a:srgbClr>
          </a:solidFill>
          <a:ln w="190500" cap="sq">
            <a:solidFill>
              <a:srgbClr val="7C9F35"/>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6287502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014E7F8-4CD0-4C0C-A39D-21FA1F60BC36}"/>
              </a:ext>
            </a:extLst>
          </p:cNvPr>
          <p:cNvSpPr>
            <a:spLocks noGrp="1"/>
          </p:cNvSpPr>
          <p:nvPr>
            <p:ph type="title"/>
          </p:nvPr>
        </p:nvSpPr>
        <p:spPr>
          <a:xfrm>
            <a:off x="1889812" y="365125"/>
            <a:ext cx="9833614" cy="1201282"/>
          </a:xfrm>
        </p:spPr>
        <p:txBody>
          <a:bodyPr/>
          <a:lstStyle/>
          <a:p>
            <a:r>
              <a:rPr lang="en-US" dirty="0"/>
              <a:t>Domestic Abuse Agencies</a:t>
            </a:r>
            <a:br>
              <a:rPr lang="en-US" dirty="0"/>
            </a:br>
            <a:endParaRPr lang="en-US" dirty="0"/>
          </a:p>
        </p:txBody>
      </p:sp>
      <p:sp>
        <p:nvSpPr>
          <p:cNvPr id="4" name="Date Placeholder 3">
            <a:extLst>
              <a:ext uri="{FF2B5EF4-FFF2-40B4-BE49-F238E27FC236}">
                <a16:creationId xmlns:a16="http://schemas.microsoft.com/office/drawing/2014/main" id="{55910BB2-9DC9-4D30-B8A2-A79CAE5A728C}"/>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5" name="Footer Placeholder 4">
            <a:extLst>
              <a:ext uri="{FF2B5EF4-FFF2-40B4-BE49-F238E27FC236}">
                <a16:creationId xmlns:a16="http://schemas.microsoft.com/office/drawing/2014/main" id="{BFCF4778-F876-4358-8B47-D1319AF8265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6" name="Slide Number Placeholder 5">
            <a:extLst>
              <a:ext uri="{FF2B5EF4-FFF2-40B4-BE49-F238E27FC236}">
                <a16:creationId xmlns:a16="http://schemas.microsoft.com/office/drawing/2014/main" id="{10E2419C-2899-4CD5-81AF-E28957AC4D4B}"/>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0" name="Text Legal">
            <a:extLst>
              <a:ext uri="{FF2B5EF4-FFF2-40B4-BE49-F238E27FC236}">
                <a16:creationId xmlns:a16="http://schemas.microsoft.com/office/drawing/2014/main" id="{CA198657-E0F0-409B-BA0F-4EF261DE5BFA}"/>
              </a:ext>
            </a:extLst>
          </p:cNvPr>
          <p:cNvSpPr txBox="1"/>
          <p:nvPr/>
        </p:nvSpPr>
        <p:spPr>
          <a:xfrm>
            <a:off x="1489671" y="3138757"/>
            <a:ext cx="14391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Legal</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 Women's">
            <a:extLst>
              <a:ext uri="{FF2B5EF4-FFF2-40B4-BE49-F238E27FC236}">
                <a16:creationId xmlns:a16="http://schemas.microsoft.com/office/drawing/2014/main" id="{3E22305B-5841-47F3-A84B-E6B086595FC3}"/>
              </a:ext>
            </a:extLst>
          </p:cNvPr>
          <p:cNvSpPr txBox="1"/>
          <p:nvPr/>
        </p:nvSpPr>
        <p:spPr>
          <a:xfrm>
            <a:off x="5034619" y="3197400"/>
            <a:ext cx="212276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Women’s</a:t>
            </a:r>
          </a:p>
        </p:txBody>
      </p:sp>
      <p:sp>
        <p:nvSpPr>
          <p:cNvPr id="22" name="Text Outreach">
            <a:extLst>
              <a:ext uri="{FF2B5EF4-FFF2-40B4-BE49-F238E27FC236}">
                <a16:creationId xmlns:a16="http://schemas.microsoft.com/office/drawing/2014/main" id="{23618E55-C6CA-4765-8EA7-C0E527C41597}"/>
              </a:ext>
            </a:extLst>
          </p:cNvPr>
          <p:cNvSpPr txBox="1"/>
          <p:nvPr/>
        </p:nvSpPr>
        <p:spPr>
          <a:xfrm>
            <a:off x="8433738" y="2707686"/>
            <a:ext cx="212397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Outreach</a:t>
            </a:r>
          </a:p>
        </p:txBody>
      </p:sp>
      <p:sp>
        <p:nvSpPr>
          <p:cNvPr id="23" name="Text Shelter">
            <a:extLst>
              <a:ext uri="{FF2B5EF4-FFF2-40B4-BE49-F238E27FC236}">
                <a16:creationId xmlns:a16="http://schemas.microsoft.com/office/drawing/2014/main" id="{C3A9D314-7A04-4EAC-8C2A-81FA9363DB74}"/>
              </a:ext>
            </a:extLst>
          </p:cNvPr>
          <p:cNvSpPr txBox="1"/>
          <p:nvPr/>
        </p:nvSpPr>
        <p:spPr>
          <a:xfrm>
            <a:off x="1447021" y="5342531"/>
            <a:ext cx="166193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Shelter</a:t>
            </a:r>
          </a:p>
        </p:txBody>
      </p:sp>
      <p:sp>
        <p:nvSpPr>
          <p:cNvPr id="24" name="Text Linguistic">
            <a:extLst>
              <a:ext uri="{FF2B5EF4-FFF2-40B4-BE49-F238E27FC236}">
                <a16:creationId xmlns:a16="http://schemas.microsoft.com/office/drawing/2014/main" id="{E5BFA1D4-6E24-44ED-ABE1-C5A3213FB318}"/>
              </a:ext>
            </a:extLst>
          </p:cNvPr>
          <p:cNvSpPr txBox="1"/>
          <p:nvPr/>
        </p:nvSpPr>
        <p:spPr>
          <a:xfrm>
            <a:off x="7864677" y="5177333"/>
            <a:ext cx="380334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Linguistic</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or</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Culturally</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Specific</a:t>
            </a:r>
          </a:p>
        </p:txBody>
      </p:sp>
      <p:sp>
        <p:nvSpPr>
          <p:cNvPr id="25" name="Text Children">
            <a:extLst>
              <a:ext uri="{FF2B5EF4-FFF2-40B4-BE49-F238E27FC236}">
                <a16:creationId xmlns:a16="http://schemas.microsoft.com/office/drawing/2014/main" id="{1D380721-200F-4DF6-B5BD-A4E290AC0D43}"/>
              </a:ext>
            </a:extLst>
          </p:cNvPr>
          <p:cNvSpPr txBox="1"/>
          <p:nvPr/>
        </p:nvSpPr>
        <p:spPr>
          <a:xfrm>
            <a:off x="5131792" y="5260852"/>
            <a:ext cx="1928413" cy="70788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Children</a:t>
            </a:r>
          </a:p>
        </p:txBody>
      </p:sp>
      <p:pic>
        <p:nvPicPr>
          <p:cNvPr id="28" name="Children" descr="Children with solid fill">
            <a:extLst>
              <a:ext uri="{FF2B5EF4-FFF2-40B4-BE49-F238E27FC236}">
                <a16:creationId xmlns:a16="http://schemas.microsoft.com/office/drawing/2014/main" id="{F342DF22-D0E5-4D8B-8B8F-77BA9153F55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78384" y="4032797"/>
            <a:ext cx="1432468" cy="1432468"/>
          </a:xfrm>
          <a:prstGeom prst="rect">
            <a:avLst/>
          </a:prstGeom>
          <a:effectLst>
            <a:outerShdw blurRad="76200" dir="18900000" sy="23000" kx="-1200000" algn="bl" rotWithShape="0">
              <a:prstClr val="black">
                <a:alpha val="20000"/>
              </a:prstClr>
            </a:outerShdw>
          </a:effectLst>
        </p:spPr>
      </p:pic>
      <p:pic>
        <p:nvPicPr>
          <p:cNvPr id="29" name="Linguistic" descr="Cheers with solid fill">
            <a:extLst>
              <a:ext uri="{FF2B5EF4-FFF2-40B4-BE49-F238E27FC236}">
                <a16:creationId xmlns:a16="http://schemas.microsoft.com/office/drawing/2014/main" id="{A50779AB-B107-4C78-A6D7-4C5D01B828C9}"/>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02921" y="3782943"/>
            <a:ext cx="1324098" cy="1324098"/>
          </a:xfrm>
          <a:prstGeom prst="rect">
            <a:avLst/>
          </a:prstGeom>
          <a:effectLst>
            <a:outerShdw blurRad="76200" dir="18900000" sy="23000" kx="-1200000" algn="bl" rotWithShape="0">
              <a:prstClr val="black">
                <a:alpha val="20000"/>
              </a:prstClr>
            </a:outerShdw>
          </a:effectLst>
        </p:spPr>
      </p:pic>
      <p:pic>
        <p:nvPicPr>
          <p:cNvPr id="30" name="Outreach" descr="Handshake with solid fill">
            <a:extLst>
              <a:ext uri="{FF2B5EF4-FFF2-40B4-BE49-F238E27FC236}">
                <a16:creationId xmlns:a16="http://schemas.microsoft.com/office/drawing/2014/main" id="{2EAEB3E8-9AB3-4D3B-8B49-A70DAE389B92}"/>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656336" y="1349291"/>
            <a:ext cx="1551757" cy="1551757"/>
          </a:xfrm>
          <a:prstGeom prst="rect">
            <a:avLst/>
          </a:prstGeom>
          <a:effectLst>
            <a:outerShdw blurRad="76200" dir="18900000" sy="23000" kx="-1200000" algn="bl" rotWithShape="0">
              <a:prstClr val="black">
                <a:alpha val="20000"/>
              </a:prstClr>
            </a:outerShdw>
          </a:effectLst>
        </p:spPr>
      </p:pic>
      <p:pic>
        <p:nvPicPr>
          <p:cNvPr id="31" name="Women" descr="Woman with solid fill">
            <a:extLst>
              <a:ext uri="{FF2B5EF4-FFF2-40B4-BE49-F238E27FC236}">
                <a16:creationId xmlns:a16="http://schemas.microsoft.com/office/drawing/2014/main" id="{B8703D3D-B13A-4008-AD4F-CF153D995D88}"/>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315474" y="1622659"/>
            <a:ext cx="1495379" cy="1495379"/>
          </a:xfrm>
          <a:prstGeom prst="rect">
            <a:avLst/>
          </a:prstGeom>
          <a:effectLst>
            <a:outerShdw blurRad="76200" dir="18900000" sy="23000" kx="-1200000" algn="bl" rotWithShape="0">
              <a:prstClr val="black">
                <a:alpha val="20000"/>
              </a:prstClr>
            </a:outerShdw>
          </a:effectLst>
        </p:spPr>
      </p:pic>
      <p:pic>
        <p:nvPicPr>
          <p:cNvPr id="32" name="Shelter" descr="House with solid fill">
            <a:extLst>
              <a:ext uri="{FF2B5EF4-FFF2-40B4-BE49-F238E27FC236}">
                <a16:creationId xmlns:a16="http://schemas.microsoft.com/office/drawing/2014/main" id="{84DFAD5C-B553-4E61-9649-945F8B306CA0}"/>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489671" y="4118648"/>
            <a:ext cx="1223883" cy="1223883"/>
          </a:xfrm>
          <a:prstGeom prst="rect">
            <a:avLst/>
          </a:prstGeom>
          <a:effectLst>
            <a:outerShdw blurRad="76200" dir="18900000" sy="23000" kx="-1200000" algn="bl" rotWithShape="0">
              <a:prstClr val="black">
                <a:alpha val="20000"/>
              </a:prstClr>
            </a:outerShdw>
          </a:effectLst>
        </p:spPr>
      </p:pic>
      <p:pic>
        <p:nvPicPr>
          <p:cNvPr id="33" name="Legal" descr="Gavel with solid fill">
            <a:extLst>
              <a:ext uri="{FF2B5EF4-FFF2-40B4-BE49-F238E27FC236}">
                <a16:creationId xmlns:a16="http://schemas.microsoft.com/office/drawing/2014/main" id="{47A8B576-BBF5-40F1-B24B-01411121D5FB}"/>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488290" y="1736549"/>
            <a:ext cx="1323819" cy="1323819"/>
          </a:xfrm>
          <a:prstGeom prst="rect">
            <a:avLst/>
          </a:prstGeom>
          <a:effectLst>
            <a:outerShdw blurRad="76200" dir="18900000" sy="23000" kx="-1200000" algn="bl" rotWithShape="0">
              <a:prstClr val="black">
                <a:alpha val="20000"/>
              </a:prstClr>
            </a:outerShdw>
          </a:effectLst>
        </p:spPr>
      </p:pic>
      <p:pic>
        <p:nvPicPr>
          <p:cNvPr id="1026" name="Picture 2" descr="Family Violence - School of Law - University at Buffalo">
            <a:extLst>
              <a:ext uri="{FF2B5EF4-FFF2-40B4-BE49-F238E27FC236}">
                <a16:creationId xmlns:a16="http://schemas.microsoft.com/office/drawing/2014/main" id="{9BC43310-BA22-4F61-8A9D-08CE4974487E}"/>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2248754" y="2050982"/>
            <a:ext cx="7794065" cy="4023113"/>
          </a:xfrm>
          <a:prstGeom prst="rect">
            <a:avLst/>
          </a:prstGeom>
          <a:solidFill>
            <a:srgbClr val="FFFFFF">
              <a:shade val="85000"/>
            </a:srgbClr>
          </a:solidFill>
          <a:ln w="190500" cap="sq">
            <a:solidFill>
              <a:srgbClr val="7C9F35"/>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2207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014E7F8-4CD0-4C0C-A39D-21FA1F60BC36}"/>
              </a:ext>
            </a:extLst>
          </p:cNvPr>
          <p:cNvSpPr>
            <a:spLocks noGrp="1"/>
          </p:cNvSpPr>
          <p:nvPr>
            <p:ph type="title"/>
          </p:nvPr>
        </p:nvSpPr>
        <p:spPr>
          <a:xfrm>
            <a:off x="1889812" y="365125"/>
            <a:ext cx="9833614" cy="1201282"/>
          </a:xfrm>
        </p:spPr>
        <p:txBody>
          <a:bodyPr/>
          <a:lstStyle/>
          <a:p>
            <a:r>
              <a:rPr lang="en-US" dirty="0"/>
              <a:t>Understanding Agency Services</a:t>
            </a:r>
            <a:br>
              <a:rPr lang="en-US" dirty="0"/>
            </a:br>
            <a:endParaRPr lang="en-US" dirty="0"/>
          </a:p>
        </p:txBody>
      </p:sp>
      <p:sp>
        <p:nvSpPr>
          <p:cNvPr id="4" name="Date Placeholder 3">
            <a:extLst>
              <a:ext uri="{FF2B5EF4-FFF2-40B4-BE49-F238E27FC236}">
                <a16:creationId xmlns:a16="http://schemas.microsoft.com/office/drawing/2014/main" id="{55910BB2-9DC9-4D30-B8A2-A79CAE5A728C}"/>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5" name="Footer Placeholder 4">
            <a:extLst>
              <a:ext uri="{FF2B5EF4-FFF2-40B4-BE49-F238E27FC236}">
                <a16:creationId xmlns:a16="http://schemas.microsoft.com/office/drawing/2014/main" id="{BFCF4778-F876-4358-8B47-D1319AF8265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6" name="Slide Number Placeholder 5">
            <a:extLst>
              <a:ext uri="{FF2B5EF4-FFF2-40B4-BE49-F238E27FC236}">
                <a16:creationId xmlns:a16="http://schemas.microsoft.com/office/drawing/2014/main" id="{10E2419C-2899-4CD5-81AF-E28957AC4D4B}"/>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26" name="Picture 2" descr="Family Violence - School of Law - University at Buffalo">
            <a:extLst>
              <a:ext uri="{FF2B5EF4-FFF2-40B4-BE49-F238E27FC236}">
                <a16:creationId xmlns:a16="http://schemas.microsoft.com/office/drawing/2014/main" id="{9BC43310-BA22-4F61-8A9D-08CE4974487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13096" y="2129211"/>
            <a:ext cx="7794065" cy="4023113"/>
          </a:xfrm>
          <a:prstGeom prst="rect">
            <a:avLst/>
          </a:prstGeom>
          <a:solidFill>
            <a:srgbClr val="FFFFFF">
              <a:shade val="85000"/>
            </a:srgbClr>
          </a:solidFill>
          <a:ln w="190500" cap="sq">
            <a:solidFill>
              <a:srgbClr val="7C9F35"/>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637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EAF1C-0448-41C4-9141-AABEEC182A07}"/>
              </a:ext>
            </a:extLst>
          </p:cNvPr>
          <p:cNvSpPr>
            <a:spLocks noGrp="1"/>
          </p:cNvSpPr>
          <p:nvPr>
            <p:ph type="title"/>
          </p:nvPr>
        </p:nvSpPr>
        <p:spPr/>
        <p:txBody>
          <a:bodyPr/>
          <a:lstStyle/>
          <a:p>
            <a:r>
              <a:rPr lang="en-US"/>
              <a:t>Confidentiality Statutes</a:t>
            </a:r>
          </a:p>
        </p:txBody>
      </p:sp>
      <p:sp>
        <p:nvSpPr>
          <p:cNvPr id="3" name="Date Placeholder 2">
            <a:extLst>
              <a:ext uri="{FF2B5EF4-FFF2-40B4-BE49-F238E27FC236}">
                <a16:creationId xmlns:a16="http://schemas.microsoft.com/office/drawing/2014/main" id="{6E8AD806-E7D8-4487-B928-A5D0F95EF09B}"/>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4" name="Footer Placeholder 3">
            <a:extLst>
              <a:ext uri="{FF2B5EF4-FFF2-40B4-BE49-F238E27FC236}">
                <a16:creationId xmlns:a16="http://schemas.microsoft.com/office/drawing/2014/main" id="{85153F3A-8464-425A-9508-AA9CD78436FC}"/>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5" name="Slide Number Placeholder 4">
            <a:extLst>
              <a:ext uri="{FF2B5EF4-FFF2-40B4-BE49-F238E27FC236}">
                <a16:creationId xmlns:a16="http://schemas.microsoft.com/office/drawing/2014/main" id="{62541E4B-9B6E-40F6-8BF3-F5F09A431CAF}"/>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5" name="Graphic 14" descr="Chat with solid fill">
            <a:extLst>
              <a:ext uri="{FF2B5EF4-FFF2-40B4-BE49-F238E27FC236}">
                <a16:creationId xmlns:a16="http://schemas.microsoft.com/office/drawing/2014/main" id="{738E016A-6D1D-466D-A0D8-23D98643E723}"/>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804900" y="-762000"/>
            <a:ext cx="914400" cy="914400"/>
          </a:xfrm>
          <a:prstGeom prst="rect">
            <a:avLst/>
          </a:prstGeom>
        </p:spPr>
      </p:pic>
      <p:pic>
        <p:nvPicPr>
          <p:cNvPr id="17" name="Graphic 16" descr="Open folder with solid fill">
            <a:extLst>
              <a:ext uri="{FF2B5EF4-FFF2-40B4-BE49-F238E27FC236}">
                <a16:creationId xmlns:a16="http://schemas.microsoft.com/office/drawing/2014/main" id="{0F6E1CAD-651B-4FF1-8C60-2653B370ED7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719300" y="2773296"/>
            <a:ext cx="914400" cy="914400"/>
          </a:xfrm>
          <a:prstGeom prst="rect">
            <a:avLst/>
          </a:prstGeom>
        </p:spPr>
      </p:pic>
      <p:grpSp>
        <p:nvGrpSpPr>
          <p:cNvPr id="16" name="Privileged">
            <a:extLst>
              <a:ext uri="{FF2B5EF4-FFF2-40B4-BE49-F238E27FC236}">
                <a16:creationId xmlns:a16="http://schemas.microsoft.com/office/drawing/2014/main" id="{44B8DF3A-CBBA-40BE-B0E5-DD7063F00F98}"/>
              </a:ext>
            </a:extLst>
          </p:cNvPr>
          <p:cNvGrpSpPr/>
          <p:nvPr/>
        </p:nvGrpSpPr>
        <p:grpSpPr>
          <a:xfrm>
            <a:off x="1520260" y="65814"/>
            <a:ext cx="8364926" cy="5668559"/>
            <a:chOff x="1520260" y="65814"/>
            <a:chExt cx="8364926" cy="5668559"/>
          </a:xfrm>
        </p:grpSpPr>
        <p:pic>
          <p:nvPicPr>
            <p:cNvPr id="2064" name="Picture 16">
              <a:extLst>
                <a:ext uri="{FF2B5EF4-FFF2-40B4-BE49-F238E27FC236}">
                  <a16:creationId xmlns:a16="http://schemas.microsoft.com/office/drawing/2014/main" id="{DEF24C83-2515-4822-AAF0-9762ACB8A71D}"/>
                </a:ext>
              </a:extLst>
            </p:cNvPr>
            <p:cNvPicPr>
              <a:picLocks noChangeAspect="1" noChangeArrowheads="1"/>
            </p:cNvPicPr>
            <p:nvPr/>
          </p:nvPicPr>
          <p:blipFill rotWithShape="1">
            <a:blip r:embed="rId6" cstate="print">
              <a:duotone>
                <a:prstClr val="black"/>
                <a:srgbClr val="7C9F35">
                  <a:alpha val="45882"/>
                  <a:tint val="45000"/>
                  <a:satMod val="400000"/>
                </a:srgbClr>
              </a:duotone>
              <a:extLst>
                <a:ext uri="{28A0092B-C50C-407E-A947-70E740481C1C}">
                  <a14:useLocalDpi xmlns:a14="http://schemas.microsoft.com/office/drawing/2010/main"/>
                </a:ext>
              </a:extLst>
            </a:blip>
            <a:srcRect/>
            <a:stretch/>
          </p:blipFill>
          <p:spPr bwMode="auto">
            <a:xfrm>
              <a:off x="1520260" y="65814"/>
              <a:ext cx="8364926" cy="5668559"/>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FB5FBD6-1D3B-4D8F-9BDA-8FAEE849F889}"/>
                </a:ext>
              </a:extLst>
            </p:cNvPr>
            <p:cNvSpPr txBox="1"/>
            <p:nvPr/>
          </p:nvSpPr>
          <p:spPr>
            <a:xfrm>
              <a:off x="2430547" y="1148921"/>
              <a:ext cx="18624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PRIVILEGED</a:t>
              </a:r>
            </a:p>
          </p:txBody>
        </p:sp>
      </p:grpSp>
      <p:grpSp>
        <p:nvGrpSpPr>
          <p:cNvPr id="20" name="Group 19">
            <a:extLst>
              <a:ext uri="{FF2B5EF4-FFF2-40B4-BE49-F238E27FC236}">
                <a16:creationId xmlns:a16="http://schemas.microsoft.com/office/drawing/2014/main" id="{67A816AE-74EA-4FC6-8433-ED4159505666}"/>
              </a:ext>
            </a:extLst>
          </p:cNvPr>
          <p:cNvGrpSpPr/>
          <p:nvPr/>
        </p:nvGrpSpPr>
        <p:grpSpPr>
          <a:xfrm>
            <a:off x="7601787" y="3775914"/>
            <a:ext cx="1770985" cy="1770985"/>
            <a:chOff x="-3641342" y="3983181"/>
            <a:chExt cx="1770985" cy="1770985"/>
          </a:xfrm>
          <a:effectLst>
            <a:outerShdw blurRad="76200" dir="18900000" sy="23000" kx="-1200000" algn="bl" rotWithShape="0">
              <a:prstClr val="black">
                <a:alpha val="20000"/>
              </a:prstClr>
            </a:outerShdw>
          </a:effectLst>
        </p:grpSpPr>
        <p:pic>
          <p:nvPicPr>
            <p:cNvPr id="21" name="Graphic 20" descr="Chat with solid fill">
              <a:extLst>
                <a:ext uri="{FF2B5EF4-FFF2-40B4-BE49-F238E27FC236}">
                  <a16:creationId xmlns:a16="http://schemas.microsoft.com/office/drawing/2014/main" id="{DF4989E2-85B5-47BA-911E-D6C0A466C602}"/>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213049" y="4411474"/>
              <a:ext cx="914400" cy="914400"/>
            </a:xfrm>
            <a:prstGeom prst="rect">
              <a:avLst/>
            </a:prstGeom>
          </p:spPr>
        </p:pic>
        <p:pic>
          <p:nvPicPr>
            <p:cNvPr id="22" name="Graphic 21" descr="No sign outline">
              <a:extLst>
                <a:ext uri="{FF2B5EF4-FFF2-40B4-BE49-F238E27FC236}">
                  <a16:creationId xmlns:a16="http://schemas.microsoft.com/office/drawing/2014/main" id="{F8230AAC-F173-4DB8-AFE9-CB09B29E2476}"/>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641342" y="3983181"/>
              <a:ext cx="1770985" cy="1770985"/>
            </a:xfrm>
            <a:prstGeom prst="rect">
              <a:avLst/>
            </a:prstGeom>
          </p:spPr>
        </p:pic>
      </p:grpSp>
      <p:sp>
        <p:nvSpPr>
          <p:cNvPr id="29" name="TextBox 28">
            <a:extLst>
              <a:ext uri="{FF2B5EF4-FFF2-40B4-BE49-F238E27FC236}">
                <a16:creationId xmlns:a16="http://schemas.microsoft.com/office/drawing/2014/main" id="{CF096EB7-21E2-4BBE-85F8-449CF2F28996}"/>
              </a:ext>
            </a:extLst>
          </p:cNvPr>
          <p:cNvSpPr txBox="1">
            <a:spLocks/>
          </p:cNvSpPr>
          <p:nvPr/>
        </p:nvSpPr>
        <p:spPr>
          <a:xfrm>
            <a:off x="3718062" y="3410869"/>
            <a:ext cx="4114801"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Wis. Stat. § 905.045</a:t>
            </a:r>
          </a:p>
        </p:txBody>
      </p:sp>
      <p:pic>
        <p:nvPicPr>
          <p:cNvPr id="2062" name="Picture 14">
            <a:extLst>
              <a:ext uri="{FF2B5EF4-FFF2-40B4-BE49-F238E27FC236}">
                <a16:creationId xmlns:a16="http://schemas.microsoft.com/office/drawing/2014/main" id="{ACDBE919-9228-4518-B704-3BB5A7615535}"/>
              </a:ext>
            </a:extLst>
          </p:cNvPr>
          <p:cNvPicPr>
            <a:picLocks noChangeAspect="1" noChangeArrowheads="1"/>
          </p:cNvPicPr>
          <p:nvPr/>
        </p:nvPicPr>
        <p:blipFill rotWithShape="1">
          <a:blip r:embed="rId11" cstate="print">
            <a:duotone>
              <a:prstClr val="black"/>
              <a:srgbClr val="7C9F35">
                <a:alpha val="45882"/>
                <a:tint val="45000"/>
                <a:satMod val="400000"/>
              </a:srgbClr>
            </a:duotone>
            <a:extLst>
              <a:ext uri="{28A0092B-C50C-407E-A947-70E740481C1C}">
                <a14:useLocalDpi xmlns:a14="http://schemas.microsoft.com/office/drawing/2010/main"/>
              </a:ext>
            </a:extLst>
          </a:blip>
          <a:srcRect/>
          <a:stretch/>
        </p:blipFill>
        <p:spPr bwMode="auto">
          <a:xfrm>
            <a:off x="2616779" y="264520"/>
            <a:ext cx="8364926" cy="5668559"/>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B5DDB7BB-4AE4-4E6D-8EC3-CE32160D2251}"/>
              </a:ext>
            </a:extLst>
          </p:cNvPr>
          <p:cNvSpPr txBox="1"/>
          <p:nvPr/>
        </p:nvSpPr>
        <p:spPr>
          <a:xfrm>
            <a:off x="5625233" y="1414543"/>
            <a:ext cx="26331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NON-DISCLOSURE</a:t>
            </a:r>
          </a:p>
        </p:txBody>
      </p:sp>
      <p:grpSp>
        <p:nvGrpSpPr>
          <p:cNvPr id="23" name="Group 22">
            <a:extLst>
              <a:ext uri="{FF2B5EF4-FFF2-40B4-BE49-F238E27FC236}">
                <a16:creationId xmlns:a16="http://schemas.microsoft.com/office/drawing/2014/main" id="{272F3F96-966C-4E43-8E2A-0A54F603B439}"/>
              </a:ext>
            </a:extLst>
          </p:cNvPr>
          <p:cNvGrpSpPr/>
          <p:nvPr/>
        </p:nvGrpSpPr>
        <p:grpSpPr>
          <a:xfrm>
            <a:off x="8464299" y="4045705"/>
            <a:ext cx="1877431" cy="1877431"/>
            <a:chOff x="13091946" y="180411"/>
            <a:chExt cx="3853510" cy="3853510"/>
          </a:xfrm>
          <a:effectLst>
            <a:outerShdw blurRad="76200" dir="18900000" sy="23000" kx="-1200000" algn="bl" rotWithShape="0">
              <a:prstClr val="black">
                <a:alpha val="20000"/>
              </a:prstClr>
            </a:outerShdw>
          </a:effectLst>
        </p:grpSpPr>
        <p:pic>
          <p:nvPicPr>
            <p:cNvPr id="26" name="Graphic 25" descr="Open folder with solid fill">
              <a:extLst>
                <a:ext uri="{FF2B5EF4-FFF2-40B4-BE49-F238E27FC236}">
                  <a16:creationId xmlns:a16="http://schemas.microsoft.com/office/drawing/2014/main" id="{0E1F9417-AF30-403A-AF01-9656DB7DE2AE}"/>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3676009" y="1657338"/>
              <a:ext cx="914400" cy="914400"/>
            </a:xfrm>
            <a:prstGeom prst="rect">
              <a:avLst/>
            </a:prstGeom>
          </p:spPr>
        </p:pic>
        <p:pic>
          <p:nvPicPr>
            <p:cNvPr id="27" name="Graphic 26" descr="No sign outline">
              <a:extLst>
                <a:ext uri="{FF2B5EF4-FFF2-40B4-BE49-F238E27FC236}">
                  <a16:creationId xmlns:a16="http://schemas.microsoft.com/office/drawing/2014/main" id="{79A9262C-A94C-4DBD-8250-F2593D64F3E5}"/>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3091946" y="180411"/>
              <a:ext cx="3853510" cy="3853510"/>
            </a:xfrm>
            <a:prstGeom prst="rect">
              <a:avLst/>
            </a:prstGeom>
          </p:spPr>
        </p:pic>
        <p:pic>
          <p:nvPicPr>
            <p:cNvPr id="28" name="Graphic 27" descr="Transfer outline">
              <a:extLst>
                <a:ext uri="{FF2B5EF4-FFF2-40B4-BE49-F238E27FC236}">
                  <a16:creationId xmlns:a16="http://schemas.microsoft.com/office/drawing/2014/main" id="{6899BA05-1388-4F63-AA09-4E2784D2DBA4}"/>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4649450" y="1657338"/>
              <a:ext cx="914400" cy="914400"/>
            </a:xfrm>
            <a:prstGeom prst="rect">
              <a:avLst/>
            </a:prstGeom>
          </p:spPr>
        </p:pic>
        <p:pic>
          <p:nvPicPr>
            <p:cNvPr id="32" name="Graphic 31" descr="Open folder with solid fill">
              <a:extLst>
                <a:ext uri="{FF2B5EF4-FFF2-40B4-BE49-F238E27FC236}">
                  <a16:creationId xmlns:a16="http://schemas.microsoft.com/office/drawing/2014/main" id="{0E12F6A1-6A4D-4624-ADB1-A72F906DFADC}"/>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5622891" y="1661753"/>
              <a:ext cx="914400" cy="914400"/>
            </a:xfrm>
            <a:prstGeom prst="rect">
              <a:avLst/>
            </a:prstGeom>
          </p:spPr>
        </p:pic>
      </p:grpSp>
      <p:sp>
        <p:nvSpPr>
          <p:cNvPr id="30" name="TextBox 29">
            <a:extLst>
              <a:ext uri="{FF2B5EF4-FFF2-40B4-BE49-F238E27FC236}">
                <a16:creationId xmlns:a16="http://schemas.microsoft.com/office/drawing/2014/main" id="{0453ADDB-DCBE-4ACC-8F2E-5742BD2E1562}"/>
              </a:ext>
            </a:extLst>
          </p:cNvPr>
          <p:cNvSpPr txBox="1"/>
          <p:nvPr/>
        </p:nvSpPr>
        <p:spPr>
          <a:xfrm>
            <a:off x="4917354" y="3609575"/>
            <a:ext cx="4114800"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Wis. Stat. § 995.67</a:t>
            </a:r>
          </a:p>
        </p:txBody>
      </p:sp>
      <p:grpSp>
        <p:nvGrpSpPr>
          <p:cNvPr id="9" name="Confidential">
            <a:extLst>
              <a:ext uri="{FF2B5EF4-FFF2-40B4-BE49-F238E27FC236}">
                <a16:creationId xmlns:a16="http://schemas.microsoft.com/office/drawing/2014/main" id="{11DCB28C-1EA8-4E71-AA1E-01A394FF0BAE}"/>
              </a:ext>
            </a:extLst>
          </p:cNvPr>
          <p:cNvGrpSpPr/>
          <p:nvPr/>
        </p:nvGrpSpPr>
        <p:grpSpPr>
          <a:xfrm>
            <a:off x="3718062" y="741362"/>
            <a:ext cx="8479722" cy="5491028"/>
            <a:chOff x="3718062" y="741362"/>
            <a:chExt cx="8479722" cy="5491028"/>
          </a:xfrm>
        </p:grpSpPr>
        <p:pic>
          <p:nvPicPr>
            <p:cNvPr id="2060" name="Picture 12">
              <a:extLst>
                <a:ext uri="{FF2B5EF4-FFF2-40B4-BE49-F238E27FC236}">
                  <a16:creationId xmlns:a16="http://schemas.microsoft.com/office/drawing/2014/main" id="{40E9FCC9-608B-4D51-AB7A-9A5AE3E0117F}"/>
                </a:ext>
              </a:extLst>
            </p:cNvPr>
            <p:cNvPicPr>
              <a:picLocks noChangeAspect="1" noChangeArrowheads="1"/>
            </p:cNvPicPr>
            <p:nvPr/>
          </p:nvPicPr>
          <p:blipFill rotWithShape="1">
            <a:blip r:embed="rId16" cstate="screen">
              <a:duotone>
                <a:prstClr val="black"/>
                <a:srgbClr val="7C9F35">
                  <a:alpha val="45882"/>
                  <a:tint val="45000"/>
                  <a:satMod val="400000"/>
                </a:srgbClr>
              </a:duotone>
              <a:extLst>
                <a:ext uri="{28A0092B-C50C-407E-A947-70E740481C1C}">
                  <a14:useLocalDpi xmlns:a14="http://schemas.microsoft.com/office/drawing/2010/main"/>
                </a:ext>
              </a:extLst>
            </a:blip>
            <a:srcRect t="-2"/>
            <a:stretch/>
          </p:blipFill>
          <p:spPr bwMode="auto">
            <a:xfrm>
              <a:off x="3718062" y="741362"/>
              <a:ext cx="8479722" cy="5491028"/>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331A00CD-55FD-4DFD-BBEE-86792C04B314}"/>
                </a:ext>
              </a:extLst>
            </p:cNvPr>
            <p:cNvSpPr txBox="1"/>
            <p:nvPr/>
          </p:nvSpPr>
          <p:spPr>
            <a:xfrm>
              <a:off x="9406202" y="1814620"/>
              <a:ext cx="21836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CONFIDENTIAL</a:t>
              </a:r>
            </a:p>
          </p:txBody>
        </p:sp>
      </p:grpSp>
      <p:sp>
        <p:nvSpPr>
          <p:cNvPr id="31" name="TextBox 30">
            <a:extLst>
              <a:ext uri="{FF2B5EF4-FFF2-40B4-BE49-F238E27FC236}">
                <a16:creationId xmlns:a16="http://schemas.microsoft.com/office/drawing/2014/main" id="{724740CB-560A-4BD6-AC97-BD077480A7C5}"/>
              </a:ext>
            </a:extLst>
          </p:cNvPr>
          <p:cNvSpPr txBox="1"/>
          <p:nvPr/>
        </p:nvSpPr>
        <p:spPr>
          <a:xfrm>
            <a:off x="5565170" y="3330256"/>
            <a:ext cx="5388418" cy="224676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Wis. Stat. § 49.83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42 U.S. Code §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3789g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42 U.S. Code § 10601-10604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42 U.S. Code § 13942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42 U.S. Code § 11375(c)(5)</a:t>
            </a:r>
          </a:p>
        </p:txBody>
      </p:sp>
      <p:pic>
        <p:nvPicPr>
          <p:cNvPr id="33" name="Graphic 32" descr="Piggy Bank with solid fill">
            <a:extLst>
              <a:ext uri="{FF2B5EF4-FFF2-40B4-BE49-F238E27FC236}">
                <a16:creationId xmlns:a16="http://schemas.microsoft.com/office/drawing/2014/main" id="{CE523861-1816-4550-8AB9-DF4A99B51200}"/>
              </a:ext>
            </a:extLst>
          </p:cNvPr>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10039866" y="4404158"/>
            <a:ext cx="1877431" cy="1877431"/>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63766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p:tgtEl>
                                          <p:spTgt spid="16"/>
                                        </p:tgtEl>
                                        <p:attrNameLst>
                                          <p:attrName>ppt_y</p:attrName>
                                        </p:attrNameLst>
                                      </p:cBhvr>
                                      <p:tavLst>
                                        <p:tav tm="0">
                                          <p:val>
                                            <p:strVal val="#ppt_y+#ppt_h*1.125000"/>
                                          </p:val>
                                        </p:tav>
                                        <p:tav tm="100000">
                                          <p:val>
                                            <p:strVal val="#ppt_y"/>
                                          </p:val>
                                        </p:tav>
                                      </p:tavLst>
                                    </p:anim>
                                    <p:animEffect transition="in" filter="wipe(up)">
                                      <p:cBhvr>
                                        <p:cTn id="8" dur="1000"/>
                                        <p:tgtEl>
                                          <p:spTgt spid="16"/>
                                        </p:tgtEl>
                                      </p:cBhvr>
                                    </p:animEffect>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1000"/>
                                        <p:tgtEl>
                                          <p:spTgt spid="9"/>
                                        </p:tgtEl>
                                        <p:attrNameLst>
                                          <p:attrName>ppt_y</p:attrName>
                                        </p:attrNameLst>
                                      </p:cBhvr>
                                      <p:tavLst>
                                        <p:tav tm="0">
                                          <p:val>
                                            <p:strVal val="#ppt_y+#ppt_h*1.125000"/>
                                          </p:val>
                                        </p:tav>
                                        <p:tav tm="100000">
                                          <p:val>
                                            <p:strVal val="#ppt_y"/>
                                          </p:val>
                                        </p:tav>
                                      </p:tavLst>
                                    </p:anim>
                                    <p:animEffect transition="in" filter="wipe(up)">
                                      <p:cBhvr>
                                        <p:cTn id="28" dur="1000"/>
                                        <p:tgtEl>
                                          <p:spTgt spid="9"/>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par>
                                <p:cTn id="33" presetID="10"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16A12-A42E-49A8-9D9A-D91A08CBB887}"/>
              </a:ext>
            </a:extLst>
          </p:cNvPr>
          <p:cNvSpPr>
            <a:spLocks noGrp="1"/>
          </p:cNvSpPr>
          <p:nvPr>
            <p:ph type="title"/>
          </p:nvPr>
        </p:nvSpPr>
        <p:spPr/>
        <p:txBody>
          <a:bodyPr/>
          <a:lstStyle/>
          <a:p>
            <a:r>
              <a:rPr lang="en-US"/>
              <a:t>Statistically Speaking</a:t>
            </a:r>
          </a:p>
        </p:txBody>
      </p:sp>
      <p:sp>
        <p:nvSpPr>
          <p:cNvPr id="4" name="Date Placeholder 3">
            <a:extLst>
              <a:ext uri="{FF2B5EF4-FFF2-40B4-BE49-F238E27FC236}">
                <a16:creationId xmlns:a16="http://schemas.microsoft.com/office/drawing/2014/main" id="{8F0A6C6F-2170-4C65-AA40-087CA9570BC0}"/>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5" name="Footer Placeholder 4">
            <a:extLst>
              <a:ext uri="{FF2B5EF4-FFF2-40B4-BE49-F238E27FC236}">
                <a16:creationId xmlns:a16="http://schemas.microsoft.com/office/drawing/2014/main" id="{7B34338D-6C12-447E-A9D5-1E25C16AB3FE}"/>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6" name="Slide Number Placeholder 5">
            <a:extLst>
              <a:ext uri="{FF2B5EF4-FFF2-40B4-BE49-F238E27FC236}">
                <a16:creationId xmlns:a16="http://schemas.microsoft.com/office/drawing/2014/main" id="{3117DC20-4849-4E82-B30D-129923683987}"/>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3" name="21-60% lose job">
            <a:extLst>
              <a:ext uri="{FF2B5EF4-FFF2-40B4-BE49-F238E27FC236}">
                <a16:creationId xmlns:a16="http://schemas.microsoft.com/office/drawing/2014/main" id="{A415B35C-5972-439A-AE73-EB8D3E33939C}"/>
              </a:ext>
            </a:extLst>
          </p:cNvPr>
          <p:cNvSpPr/>
          <p:nvPr/>
        </p:nvSpPr>
        <p:spPr>
          <a:xfrm>
            <a:off x="529922" y="2152815"/>
            <a:ext cx="11201400" cy="914400"/>
          </a:xfrm>
          <a:custGeom>
            <a:avLst/>
            <a:gdLst>
              <a:gd name="connsiteX0" fmla="*/ 0 w 11192480"/>
              <a:gd name="connsiteY0" fmla="*/ 117081 h 1170806"/>
              <a:gd name="connsiteX1" fmla="*/ 117081 w 11192480"/>
              <a:gd name="connsiteY1" fmla="*/ 0 h 1170806"/>
              <a:gd name="connsiteX2" fmla="*/ 11075399 w 11192480"/>
              <a:gd name="connsiteY2" fmla="*/ 0 h 1170806"/>
              <a:gd name="connsiteX3" fmla="*/ 11192480 w 11192480"/>
              <a:gd name="connsiteY3" fmla="*/ 117081 h 1170806"/>
              <a:gd name="connsiteX4" fmla="*/ 11192480 w 11192480"/>
              <a:gd name="connsiteY4" fmla="*/ 1053725 h 1170806"/>
              <a:gd name="connsiteX5" fmla="*/ 11075399 w 11192480"/>
              <a:gd name="connsiteY5" fmla="*/ 1170806 h 1170806"/>
              <a:gd name="connsiteX6" fmla="*/ 117081 w 11192480"/>
              <a:gd name="connsiteY6" fmla="*/ 1170806 h 1170806"/>
              <a:gd name="connsiteX7" fmla="*/ 0 w 11192480"/>
              <a:gd name="connsiteY7" fmla="*/ 1053725 h 1170806"/>
              <a:gd name="connsiteX8" fmla="*/ 0 w 11192480"/>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2480" h="1170806">
                <a:moveTo>
                  <a:pt x="0" y="117081"/>
                </a:moveTo>
                <a:cubicBezTo>
                  <a:pt x="0" y="52419"/>
                  <a:pt x="52419" y="0"/>
                  <a:pt x="117081" y="0"/>
                </a:cubicBezTo>
                <a:lnTo>
                  <a:pt x="11075399" y="0"/>
                </a:lnTo>
                <a:cubicBezTo>
                  <a:pt x="11140061" y="0"/>
                  <a:pt x="11192480" y="52419"/>
                  <a:pt x="11192480" y="117081"/>
                </a:cubicBezTo>
                <a:lnTo>
                  <a:pt x="11192480" y="1053725"/>
                </a:lnTo>
                <a:cubicBezTo>
                  <a:pt x="11192480" y="1118387"/>
                  <a:pt x="11140061" y="1170806"/>
                  <a:pt x="11075399"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52402" tIns="152402" rIns="152402" bIns="152402" numCol="1" spcCol="1270" anchor="ctr" anchorCtr="0">
            <a:noAutofit/>
          </a:bodyPr>
          <a:lstStyle/>
          <a:p>
            <a:pPr marL="0" marR="0" lvl="0" indent="0" algn="l" defTabSz="1377950" rtl="0" eaLnBrk="1" fontAlgn="auto" latinLnBrk="0" hangingPunct="1">
              <a:lnSpc>
                <a:spcPct val="90000"/>
              </a:lnSpc>
              <a:spcBef>
                <a:spcPct val="0"/>
              </a:spcBef>
              <a:spcAft>
                <a:spcPct val="35000"/>
              </a:spcAft>
              <a:buClrTx/>
              <a:buSzTx/>
              <a:buFontTx/>
              <a:buNone/>
              <a:tabLst/>
              <a:defRPr/>
            </a:pPr>
            <a:r>
              <a:rPr kumimoji="0" lang="en-US" sz="3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Between 21-60% of victims of domestic violence lose their jobs due to reasons stemming from the abuse.</a:t>
            </a:r>
          </a:p>
        </p:txBody>
      </p:sp>
      <p:sp>
        <p:nvSpPr>
          <p:cNvPr id="34" name="Leave greater risk">
            <a:extLst>
              <a:ext uri="{FF2B5EF4-FFF2-40B4-BE49-F238E27FC236}">
                <a16:creationId xmlns:a16="http://schemas.microsoft.com/office/drawing/2014/main" id="{152788EB-BB0F-46D8-9C32-034273E9E5A1}"/>
              </a:ext>
            </a:extLst>
          </p:cNvPr>
          <p:cNvSpPr/>
          <p:nvPr/>
        </p:nvSpPr>
        <p:spPr>
          <a:xfrm>
            <a:off x="529922" y="3189135"/>
            <a:ext cx="6400800" cy="914400"/>
          </a:xfrm>
          <a:custGeom>
            <a:avLst/>
            <a:gdLst>
              <a:gd name="connsiteX0" fmla="*/ 0 w 7311275"/>
              <a:gd name="connsiteY0" fmla="*/ 117081 h 1170806"/>
              <a:gd name="connsiteX1" fmla="*/ 117081 w 7311275"/>
              <a:gd name="connsiteY1" fmla="*/ 0 h 1170806"/>
              <a:gd name="connsiteX2" fmla="*/ 7194194 w 7311275"/>
              <a:gd name="connsiteY2" fmla="*/ 0 h 1170806"/>
              <a:gd name="connsiteX3" fmla="*/ 7311275 w 7311275"/>
              <a:gd name="connsiteY3" fmla="*/ 117081 h 1170806"/>
              <a:gd name="connsiteX4" fmla="*/ 7311275 w 7311275"/>
              <a:gd name="connsiteY4" fmla="*/ 1053725 h 1170806"/>
              <a:gd name="connsiteX5" fmla="*/ 7194194 w 7311275"/>
              <a:gd name="connsiteY5" fmla="*/ 1170806 h 1170806"/>
              <a:gd name="connsiteX6" fmla="*/ 117081 w 7311275"/>
              <a:gd name="connsiteY6" fmla="*/ 1170806 h 1170806"/>
              <a:gd name="connsiteX7" fmla="*/ 0 w 7311275"/>
              <a:gd name="connsiteY7" fmla="*/ 1053725 h 1170806"/>
              <a:gd name="connsiteX8" fmla="*/ 0 w 7311275"/>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1275" h="1170806">
                <a:moveTo>
                  <a:pt x="0" y="117081"/>
                </a:moveTo>
                <a:cubicBezTo>
                  <a:pt x="0" y="52419"/>
                  <a:pt x="52419" y="0"/>
                  <a:pt x="117081" y="0"/>
                </a:cubicBezTo>
                <a:lnTo>
                  <a:pt x="7194194" y="0"/>
                </a:lnTo>
                <a:cubicBezTo>
                  <a:pt x="7258856" y="0"/>
                  <a:pt x="7311275" y="52419"/>
                  <a:pt x="7311275" y="117081"/>
                </a:cubicBezTo>
                <a:lnTo>
                  <a:pt x="7311275" y="1053725"/>
                </a:lnTo>
                <a:cubicBezTo>
                  <a:pt x="7311275" y="1118387"/>
                  <a:pt x="7258856" y="1170806"/>
                  <a:pt x="7194194"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Women who leave their batterers are at a 75% greater risk of being killed by their batterer than those who stay.</a:t>
            </a:r>
          </a:p>
        </p:txBody>
      </p:sp>
      <p:sp>
        <p:nvSpPr>
          <p:cNvPr id="35" name="Average physically abused">
            <a:extLst>
              <a:ext uri="{FF2B5EF4-FFF2-40B4-BE49-F238E27FC236}">
                <a16:creationId xmlns:a16="http://schemas.microsoft.com/office/drawing/2014/main" id="{70082719-A61E-4CA1-AF9A-C9759F6CDBD0}"/>
              </a:ext>
            </a:extLst>
          </p:cNvPr>
          <p:cNvSpPr/>
          <p:nvPr/>
        </p:nvSpPr>
        <p:spPr>
          <a:xfrm>
            <a:off x="7071360" y="4225455"/>
            <a:ext cx="4659962" cy="914400"/>
          </a:xfrm>
          <a:custGeom>
            <a:avLst/>
            <a:gdLst>
              <a:gd name="connsiteX0" fmla="*/ 0 w 3580448"/>
              <a:gd name="connsiteY0" fmla="*/ 117081 h 1170806"/>
              <a:gd name="connsiteX1" fmla="*/ 117081 w 3580448"/>
              <a:gd name="connsiteY1" fmla="*/ 0 h 1170806"/>
              <a:gd name="connsiteX2" fmla="*/ 3463367 w 3580448"/>
              <a:gd name="connsiteY2" fmla="*/ 0 h 1170806"/>
              <a:gd name="connsiteX3" fmla="*/ 3580448 w 3580448"/>
              <a:gd name="connsiteY3" fmla="*/ 117081 h 1170806"/>
              <a:gd name="connsiteX4" fmla="*/ 3580448 w 3580448"/>
              <a:gd name="connsiteY4" fmla="*/ 1053725 h 1170806"/>
              <a:gd name="connsiteX5" fmla="*/ 3463367 w 3580448"/>
              <a:gd name="connsiteY5" fmla="*/ 1170806 h 1170806"/>
              <a:gd name="connsiteX6" fmla="*/ 117081 w 3580448"/>
              <a:gd name="connsiteY6" fmla="*/ 1170806 h 1170806"/>
              <a:gd name="connsiteX7" fmla="*/ 0 w 3580448"/>
              <a:gd name="connsiteY7" fmla="*/ 1053725 h 1170806"/>
              <a:gd name="connsiteX8" fmla="*/ 0 w 3580448"/>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48" h="1170806">
                <a:moveTo>
                  <a:pt x="0" y="117081"/>
                </a:moveTo>
                <a:cubicBezTo>
                  <a:pt x="0" y="52419"/>
                  <a:pt x="52419" y="0"/>
                  <a:pt x="117081" y="0"/>
                </a:cubicBezTo>
                <a:lnTo>
                  <a:pt x="3463367" y="0"/>
                </a:lnTo>
                <a:cubicBezTo>
                  <a:pt x="3528029" y="0"/>
                  <a:pt x="3580448" y="52419"/>
                  <a:pt x="3580448" y="117081"/>
                </a:cubicBezTo>
                <a:lnTo>
                  <a:pt x="3580448" y="1053725"/>
                </a:lnTo>
                <a:cubicBezTo>
                  <a:pt x="3580448" y="1118387"/>
                  <a:pt x="3528029" y="1170806"/>
                  <a:pt x="3463367"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An average of 20 people are physically abused by intimate partners every minute.</a:t>
            </a:r>
          </a:p>
        </p:txBody>
      </p:sp>
      <p:sp>
        <p:nvSpPr>
          <p:cNvPr id="36" name="Stalked">
            <a:extLst>
              <a:ext uri="{FF2B5EF4-FFF2-40B4-BE49-F238E27FC236}">
                <a16:creationId xmlns:a16="http://schemas.microsoft.com/office/drawing/2014/main" id="{4D150BDA-9558-4375-926C-63650929A693}"/>
              </a:ext>
            </a:extLst>
          </p:cNvPr>
          <p:cNvSpPr/>
          <p:nvPr/>
        </p:nvSpPr>
        <p:spPr>
          <a:xfrm>
            <a:off x="529921" y="5261775"/>
            <a:ext cx="11201399" cy="914400"/>
          </a:xfrm>
          <a:custGeom>
            <a:avLst/>
            <a:gdLst>
              <a:gd name="connsiteX0" fmla="*/ 0 w 3580448"/>
              <a:gd name="connsiteY0" fmla="*/ 117081 h 1170806"/>
              <a:gd name="connsiteX1" fmla="*/ 117081 w 3580448"/>
              <a:gd name="connsiteY1" fmla="*/ 0 h 1170806"/>
              <a:gd name="connsiteX2" fmla="*/ 3463367 w 3580448"/>
              <a:gd name="connsiteY2" fmla="*/ 0 h 1170806"/>
              <a:gd name="connsiteX3" fmla="*/ 3580448 w 3580448"/>
              <a:gd name="connsiteY3" fmla="*/ 117081 h 1170806"/>
              <a:gd name="connsiteX4" fmla="*/ 3580448 w 3580448"/>
              <a:gd name="connsiteY4" fmla="*/ 1053725 h 1170806"/>
              <a:gd name="connsiteX5" fmla="*/ 3463367 w 3580448"/>
              <a:gd name="connsiteY5" fmla="*/ 1170806 h 1170806"/>
              <a:gd name="connsiteX6" fmla="*/ 117081 w 3580448"/>
              <a:gd name="connsiteY6" fmla="*/ 1170806 h 1170806"/>
              <a:gd name="connsiteX7" fmla="*/ 0 w 3580448"/>
              <a:gd name="connsiteY7" fmla="*/ 1053725 h 1170806"/>
              <a:gd name="connsiteX8" fmla="*/ 0 w 3580448"/>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48" h="1170806">
                <a:moveTo>
                  <a:pt x="0" y="117081"/>
                </a:moveTo>
                <a:cubicBezTo>
                  <a:pt x="0" y="52419"/>
                  <a:pt x="52419" y="0"/>
                  <a:pt x="117081" y="0"/>
                </a:cubicBezTo>
                <a:lnTo>
                  <a:pt x="3463367" y="0"/>
                </a:lnTo>
                <a:cubicBezTo>
                  <a:pt x="3528029" y="0"/>
                  <a:pt x="3580448" y="52419"/>
                  <a:pt x="3580448" y="117081"/>
                </a:cubicBezTo>
                <a:lnTo>
                  <a:pt x="3580448" y="1053725"/>
                </a:lnTo>
                <a:cubicBezTo>
                  <a:pt x="3580448" y="1118387"/>
                  <a:pt x="3528029" y="1170806"/>
                  <a:pt x="3463367"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3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1 in 7 women and 1 in 18 men have been stalked.</a:t>
            </a:r>
          </a:p>
        </p:txBody>
      </p:sp>
      <p:sp>
        <p:nvSpPr>
          <p:cNvPr id="37" name="Dating partners">
            <a:extLst>
              <a:ext uri="{FF2B5EF4-FFF2-40B4-BE49-F238E27FC236}">
                <a16:creationId xmlns:a16="http://schemas.microsoft.com/office/drawing/2014/main" id="{3919F8F0-B721-4914-86A3-08EEFF4F4E52}"/>
              </a:ext>
            </a:extLst>
          </p:cNvPr>
          <p:cNvSpPr/>
          <p:nvPr/>
        </p:nvSpPr>
        <p:spPr>
          <a:xfrm>
            <a:off x="7071360" y="3189135"/>
            <a:ext cx="4659962" cy="914400"/>
          </a:xfrm>
          <a:custGeom>
            <a:avLst/>
            <a:gdLst>
              <a:gd name="connsiteX0" fmla="*/ 0 w 3580448"/>
              <a:gd name="connsiteY0" fmla="*/ 117081 h 1170806"/>
              <a:gd name="connsiteX1" fmla="*/ 117081 w 3580448"/>
              <a:gd name="connsiteY1" fmla="*/ 0 h 1170806"/>
              <a:gd name="connsiteX2" fmla="*/ 3463367 w 3580448"/>
              <a:gd name="connsiteY2" fmla="*/ 0 h 1170806"/>
              <a:gd name="connsiteX3" fmla="*/ 3580448 w 3580448"/>
              <a:gd name="connsiteY3" fmla="*/ 117081 h 1170806"/>
              <a:gd name="connsiteX4" fmla="*/ 3580448 w 3580448"/>
              <a:gd name="connsiteY4" fmla="*/ 1053725 h 1170806"/>
              <a:gd name="connsiteX5" fmla="*/ 3463367 w 3580448"/>
              <a:gd name="connsiteY5" fmla="*/ 1170806 h 1170806"/>
              <a:gd name="connsiteX6" fmla="*/ 117081 w 3580448"/>
              <a:gd name="connsiteY6" fmla="*/ 1170806 h 1170806"/>
              <a:gd name="connsiteX7" fmla="*/ 0 w 3580448"/>
              <a:gd name="connsiteY7" fmla="*/ 1053725 h 1170806"/>
              <a:gd name="connsiteX8" fmla="*/ 0 w 3580448"/>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48" h="1170806">
                <a:moveTo>
                  <a:pt x="0" y="117081"/>
                </a:moveTo>
                <a:cubicBezTo>
                  <a:pt x="0" y="52419"/>
                  <a:pt x="52419" y="0"/>
                  <a:pt x="117081" y="0"/>
                </a:cubicBezTo>
                <a:lnTo>
                  <a:pt x="3463367" y="0"/>
                </a:lnTo>
                <a:cubicBezTo>
                  <a:pt x="3528029" y="0"/>
                  <a:pt x="3580448" y="52419"/>
                  <a:pt x="3580448" y="117081"/>
                </a:cubicBezTo>
                <a:lnTo>
                  <a:pt x="3580448" y="1053725"/>
                </a:lnTo>
                <a:cubicBezTo>
                  <a:pt x="3580448" y="1118387"/>
                  <a:pt x="3528029" y="1170806"/>
                  <a:pt x="3463367"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A majority of physical abuse is committed by dating partners rather than spouses.</a:t>
            </a:r>
          </a:p>
        </p:txBody>
      </p:sp>
      <p:sp>
        <p:nvSpPr>
          <p:cNvPr id="38" name="7 out of 10">
            <a:extLst>
              <a:ext uri="{FF2B5EF4-FFF2-40B4-BE49-F238E27FC236}">
                <a16:creationId xmlns:a16="http://schemas.microsoft.com/office/drawing/2014/main" id="{DA3AB7B0-ACFB-41F9-BD33-18BBF1AF7103}"/>
              </a:ext>
            </a:extLst>
          </p:cNvPr>
          <p:cNvSpPr/>
          <p:nvPr/>
        </p:nvSpPr>
        <p:spPr>
          <a:xfrm>
            <a:off x="529922" y="4225455"/>
            <a:ext cx="6400800" cy="914400"/>
          </a:xfrm>
          <a:custGeom>
            <a:avLst/>
            <a:gdLst>
              <a:gd name="connsiteX0" fmla="*/ 0 w 3580448"/>
              <a:gd name="connsiteY0" fmla="*/ 117081 h 1170806"/>
              <a:gd name="connsiteX1" fmla="*/ 117081 w 3580448"/>
              <a:gd name="connsiteY1" fmla="*/ 0 h 1170806"/>
              <a:gd name="connsiteX2" fmla="*/ 3463367 w 3580448"/>
              <a:gd name="connsiteY2" fmla="*/ 0 h 1170806"/>
              <a:gd name="connsiteX3" fmla="*/ 3580448 w 3580448"/>
              <a:gd name="connsiteY3" fmla="*/ 117081 h 1170806"/>
              <a:gd name="connsiteX4" fmla="*/ 3580448 w 3580448"/>
              <a:gd name="connsiteY4" fmla="*/ 1053725 h 1170806"/>
              <a:gd name="connsiteX5" fmla="*/ 3463367 w 3580448"/>
              <a:gd name="connsiteY5" fmla="*/ 1170806 h 1170806"/>
              <a:gd name="connsiteX6" fmla="*/ 117081 w 3580448"/>
              <a:gd name="connsiteY6" fmla="*/ 1170806 h 1170806"/>
              <a:gd name="connsiteX7" fmla="*/ 0 w 3580448"/>
              <a:gd name="connsiteY7" fmla="*/ 1053725 h 1170806"/>
              <a:gd name="connsiteX8" fmla="*/ 0 w 3580448"/>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48" h="1170806">
                <a:moveTo>
                  <a:pt x="0" y="117081"/>
                </a:moveTo>
                <a:cubicBezTo>
                  <a:pt x="0" y="52419"/>
                  <a:pt x="52419" y="0"/>
                  <a:pt x="117081" y="0"/>
                </a:cubicBezTo>
                <a:lnTo>
                  <a:pt x="3463367" y="0"/>
                </a:lnTo>
                <a:cubicBezTo>
                  <a:pt x="3528029" y="0"/>
                  <a:pt x="3580448" y="52419"/>
                  <a:pt x="3580448" y="117081"/>
                </a:cubicBezTo>
                <a:lnTo>
                  <a:pt x="3580448" y="1053725"/>
                </a:lnTo>
                <a:cubicBezTo>
                  <a:pt x="3580448" y="1118387"/>
                  <a:pt x="3528029" y="1170806"/>
                  <a:pt x="3463367"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7 out of 10 psychologically abused women display symptoms of PTSD and/or depression.</a:t>
            </a:r>
          </a:p>
        </p:txBody>
      </p:sp>
      <p:sp>
        <p:nvSpPr>
          <p:cNvPr id="39" name="21-60% lose job cover">
            <a:extLst>
              <a:ext uri="{FF2B5EF4-FFF2-40B4-BE49-F238E27FC236}">
                <a16:creationId xmlns:a16="http://schemas.microsoft.com/office/drawing/2014/main" id="{76406A79-D899-4F93-9E13-3DF02D71DFD3}"/>
              </a:ext>
            </a:extLst>
          </p:cNvPr>
          <p:cNvSpPr>
            <a:spLocks/>
          </p:cNvSpPr>
          <p:nvPr/>
        </p:nvSpPr>
        <p:spPr>
          <a:xfrm>
            <a:off x="529922" y="2152815"/>
            <a:ext cx="11201400" cy="914400"/>
          </a:xfrm>
          <a:custGeom>
            <a:avLst/>
            <a:gdLst>
              <a:gd name="connsiteX0" fmla="*/ 0 w 11192480"/>
              <a:gd name="connsiteY0" fmla="*/ 117081 h 1170806"/>
              <a:gd name="connsiteX1" fmla="*/ 117081 w 11192480"/>
              <a:gd name="connsiteY1" fmla="*/ 0 h 1170806"/>
              <a:gd name="connsiteX2" fmla="*/ 11075399 w 11192480"/>
              <a:gd name="connsiteY2" fmla="*/ 0 h 1170806"/>
              <a:gd name="connsiteX3" fmla="*/ 11192480 w 11192480"/>
              <a:gd name="connsiteY3" fmla="*/ 117081 h 1170806"/>
              <a:gd name="connsiteX4" fmla="*/ 11192480 w 11192480"/>
              <a:gd name="connsiteY4" fmla="*/ 1053725 h 1170806"/>
              <a:gd name="connsiteX5" fmla="*/ 11075399 w 11192480"/>
              <a:gd name="connsiteY5" fmla="*/ 1170806 h 1170806"/>
              <a:gd name="connsiteX6" fmla="*/ 117081 w 11192480"/>
              <a:gd name="connsiteY6" fmla="*/ 1170806 h 1170806"/>
              <a:gd name="connsiteX7" fmla="*/ 0 w 11192480"/>
              <a:gd name="connsiteY7" fmla="*/ 1053725 h 1170806"/>
              <a:gd name="connsiteX8" fmla="*/ 0 w 11192480"/>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2480" h="1170806">
                <a:moveTo>
                  <a:pt x="0" y="117081"/>
                </a:moveTo>
                <a:cubicBezTo>
                  <a:pt x="0" y="52419"/>
                  <a:pt x="52419" y="0"/>
                  <a:pt x="117081" y="0"/>
                </a:cubicBezTo>
                <a:lnTo>
                  <a:pt x="11075399" y="0"/>
                </a:lnTo>
                <a:cubicBezTo>
                  <a:pt x="11140061" y="0"/>
                  <a:pt x="11192480" y="52419"/>
                  <a:pt x="11192480" y="117081"/>
                </a:cubicBezTo>
                <a:lnTo>
                  <a:pt x="11192480" y="1053725"/>
                </a:lnTo>
                <a:cubicBezTo>
                  <a:pt x="11192480" y="1118387"/>
                  <a:pt x="11140061" y="1170806"/>
                  <a:pt x="11075399"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sp>
        <p:nvSpPr>
          <p:cNvPr id="40" name="Leave greater risk cover">
            <a:extLst>
              <a:ext uri="{FF2B5EF4-FFF2-40B4-BE49-F238E27FC236}">
                <a16:creationId xmlns:a16="http://schemas.microsoft.com/office/drawing/2014/main" id="{ACDC9D54-DC1A-4BB6-B3D1-5C5B62E78C2F}"/>
              </a:ext>
            </a:extLst>
          </p:cNvPr>
          <p:cNvSpPr>
            <a:spLocks/>
          </p:cNvSpPr>
          <p:nvPr/>
        </p:nvSpPr>
        <p:spPr>
          <a:xfrm>
            <a:off x="529922" y="3189135"/>
            <a:ext cx="6400800" cy="914400"/>
          </a:xfrm>
          <a:custGeom>
            <a:avLst/>
            <a:gdLst>
              <a:gd name="connsiteX0" fmla="*/ 0 w 7311275"/>
              <a:gd name="connsiteY0" fmla="*/ 117081 h 1170806"/>
              <a:gd name="connsiteX1" fmla="*/ 117081 w 7311275"/>
              <a:gd name="connsiteY1" fmla="*/ 0 h 1170806"/>
              <a:gd name="connsiteX2" fmla="*/ 7194194 w 7311275"/>
              <a:gd name="connsiteY2" fmla="*/ 0 h 1170806"/>
              <a:gd name="connsiteX3" fmla="*/ 7311275 w 7311275"/>
              <a:gd name="connsiteY3" fmla="*/ 117081 h 1170806"/>
              <a:gd name="connsiteX4" fmla="*/ 7311275 w 7311275"/>
              <a:gd name="connsiteY4" fmla="*/ 1053725 h 1170806"/>
              <a:gd name="connsiteX5" fmla="*/ 7194194 w 7311275"/>
              <a:gd name="connsiteY5" fmla="*/ 1170806 h 1170806"/>
              <a:gd name="connsiteX6" fmla="*/ 117081 w 7311275"/>
              <a:gd name="connsiteY6" fmla="*/ 1170806 h 1170806"/>
              <a:gd name="connsiteX7" fmla="*/ 0 w 7311275"/>
              <a:gd name="connsiteY7" fmla="*/ 1053725 h 1170806"/>
              <a:gd name="connsiteX8" fmla="*/ 0 w 7311275"/>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1275" h="1170806">
                <a:moveTo>
                  <a:pt x="0" y="117081"/>
                </a:moveTo>
                <a:cubicBezTo>
                  <a:pt x="0" y="52419"/>
                  <a:pt x="52419" y="0"/>
                  <a:pt x="117081" y="0"/>
                </a:cubicBezTo>
                <a:lnTo>
                  <a:pt x="7194194" y="0"/>
                </a:lnTo>
                <a:cubicBezTo>
                  <a:pt x="7258856" y="0"/>
                  <a:pt x="7311275" y="52419"/>
                  <a:pt x="7311275" y="117081"/>
                </a:cubicBezTo>
                <a:lnTo>
                  <a:pt x="7311275" y="1053725"/>
                </a:lnTo>
                <a:cubicBezTo>
                  <a:pt x="7311275" y="1118387"/>
                  <a:pt x="7258856" y="1170806"/>
                  <a:pt x="7194194"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sp>
        <p:nvSpPr>
          <p:cNvPr id="41" name="7 out of 10 cover">
            <a:extLst>
              <a:ext uri="{FF2B5EF4-FFF2-40B4-BE49-F238E27FC236}">
                <a16:creationId xmlns:a16="http://schemas.microsoft.com/office/drawing/2014/main" id="{C2B05B5B-7A2F-4362-A8C0-B3E9D7E7FF21}"/>
              </a:ext>
            </a:extLst>
          </p:cNvPr>
          <p:cNvSpPr>
            <a:spLocks/>
          </p:cNvSpPr>
          <p:nvPr/>
        </p:nvSpPr>
        <p:spPr>
          <a:xfrm>
            <a:off x="529922" y="4225455"/>
            <a:ext cx="6400800" cy="914400"/>
          </a:xfrm>
          <a:custGeom>
            <a:avLst/>
            <a:gdLst>
              <a:gd name="connsiteX0" fmla="*/ 0 w 7311275"/>
              <a:gd name="connsiteY0" fmla="*/ 117081 h 1170806"/>
              <a:gd name="connsiteX1" fmla="*/ 117081 w 7311275"/>
              <a:gd name="connsiteY1" fmla="*/ 0 h 1170806"/>
              <a:gd name="connsiteX2" fmla="*/ 7194194 w 7311275"/>
              <a:gd name="connsiteY2" fmla="*/ 0 h 1170806"/>
              <a:gd name="connsiteX3" fmla="*/ 7311275 w 7311275"/>
              <a:gd name="connsiteY3" fmla="*/ 117081 h 1170806"/>
              <a:gd name="connsiteX4" fmla="*/ 7311275 w 7311275"/>
              <a:gd name="connsiteY4" fmla="*/ 1053725 h 1170806"/>
              <a:gd name="connsiteX5" fmla="*/ 7194194 w 7311275"/>
              <a:gd name="connsiteY5" fmla="*/ 1170806 h 1170806"/>
              <a:gd name="connsiteX6" fmla="*/ 117081 w 7311275"/>
              <a:gd name="connsiteY6" fmla="*/ 1170806 h 1170806"/>
              <a:gd name="connsiteX7" fmla="*/ 0 w 7311275"/>
              <a:gd name="connsiteY7" fmla="*/ 1053725 h 1170806"/>
              <a:gd name="connsiteX8" fmla="*/ 0 w 7311275"/>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1275" h="1170806">
                <a:moveTo>
                  <a:pt x="0" y="117081"/>
                </a:moveTo>
                <a:cubicBezTo>
                  <a:pt x="0" y="52419"/>
                  <a:pt x="52419" y="0"/>
                  <a:pt x="117081" y="0"/>
                </a:cubicBezTo>
                <a:lnTo>
                  <a:pt x="7194194" y="0"/>
                </a:lnTo>
                <a:cubicBezTo>
                  <a:pt x="7258856" y="0"/>
                  <a:pt x="7311275" y="52419"/>
                  <a:pt x="7311275" y="117081"/>
                </a:cubicBezTo>
                <a:lnTo>
                  <a:pt x="7311275" y="1053725"/>
                </a:lnTo>
                <a:cubicBezTo>
                  <a:pt x="7311275" y="1118387"/>
                  <a:pt x="7258856" y="1170806"/>
                  <a:pt x="7194194"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sp>
        <p:nvSpPr>
          <p:cNvPr id="44" name="Stalked cover">
            <a:extLst>
              <a:ext uri="{FF2B5EF4-FFF2-40B4-BE49-F238E27FC236}">
                <a16:creationId xmlns:a16="http://schemas.microsoft.com/office/drawing/2014/main" id="{8686CD4F-37D8-4261-BBD6-A1E96AA14393}"/>
              </a:ext>
            </a:extLst>
          </p:cNvPr>
          <p:cNvSpPr>
            <a:spLocks/>
          </p:cNvSpPr>
          <p:nvPr/>
        </p:nvSpPr>
        <p:spPr>
          <a:xfrm>
            <a:off x="529921" y="5261775"/>
            <a:ext cx="11201399" cy="914400"/>
          </a:xfrm>
          <a:custGeom>
            <a:avLst/>
            <a:gdLst>
              <a:gd name="connsiteX0" fmla="*/ 0 w 11192480"/>
              <a:gd name="connsiteY0" fmla="*/ 117081 h 1170806"/>
              <a:gd name="connsiteX1" fmla="*/ 117081 w 11192480"/>
              <a:gd name="connsiteY1" fmla="*/ 0 h 1170806"/>
              <a:gd name="connsiteX2" fmla="*/ 11075399 w 11192480"/>
              <a:gd name="connsiteY2" fmla="*/ 0 h 1170806"/>
              <a:gd name="connsiteX3" fmla="*/ 11192480 w 11192480"/>
              <a:gd name="connsiteY3" fmla="*/ 117081 h 1170806"/>
              <a:gd name="connsiteX4" fmla="*/ 11192480 w 11192480"/>
              <a:gd name="connsiteY4" fmla="*/ 1053725 h 1170806"/>
              <a:gd name="connsiteX5" fmla="*/ 11075399 w 11192480"/>
              <a:gd name="connsiteY5" fmla="*/ 1170806 h 1170806"/>
              <a:gd name="connsiteX6" fmla="*/ 117081 w 11192480"/>
              <a:gd name="connsiteY6" fmla="*/ 1170806 h 1170806"/>
              <a:gd name="connsiteX7" fmla="*/ 0 w 11192480"/>
              <a:gd name="connsiteY7" fmla="*/ 1053725 h 1170806"/>
              <a:gd name="connsiteX8" fmla="*/ 0 w 11192480"/>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2480" h="1170806">
                <a:moveTo>
                  <a:pt x="0" y="117081"/>
                </a:moveTo>
                <a:cubicBezTo>
                  <a:pt x="0" y="52419"/>
                  <a:pt x="52419" y="0"/>
                  <a:pt x="117081" y="0"/>
                </a:cubicBezTo>
                <a:lnTo>
                  <a:pt x="11075399" y="0"/>
                </a:lnTo>
                <a:cubicBezTo>
                  <a:pt x="11140061" y="0"/>
                  <a:pt x="11192480" y="52419"/>
                  <a:pt x="11192480" y="117081"/>
                </a:cubicBezTo>
                <a:lnTo>
                  <a:pt x="11192480" y="1053725"/>
                </a:lnTo>
                <a:cubicBezTo>
                  <a:pt x="11192480" y="1118387"/>
                  <a:pt x="11140061" y="1170806"/>
                  <a:pt x="11075399"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7151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9812" y="365125"/>
            <a:ext cx="8593591" cy="752475"/>
          </a:xfrm>
        </p:spPr>
        <p:txBody>
          <a:bodyPr/>
          <a:lstStyle/>
          <a:p>
            <a:r>
              <a:rPr lang="en-US"/>
              <a:t>Referring W-2 Participants</a:t>
            </a:r>
          </a:p>
        </p:txBody>
      </p:sp>
      <p:sp>
        <p:nvSpPr>
          <p:cNvPr id="3" name="Date Placeholder 2"/>
          <p:cNvSpPr>
            <a:spLocks noGrp="1"/>
          </p:cNvSpPr>
          <p:nvPr>
            <p:ph type="dt" sz="half" idx="2"/>
          </p:nvPr>
        </p:nvSpPr>
        <p:spPr>
          <a:xfrm>
            <a:off x="8969377" y="649604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4" name="Footer Placeholder 3"/>
          <p:cNvSpPr>
            <a:spLocks noGrp="1"/>
          </p:cNvSpPr>
          <p:nvPr>
            <p:ph type="ftr" sz="quarter" idx="3"/>
          </p:nvPr>
        </p:nvSpPr>
        <p:spPr>
          <a:xfrm>
            <a:off x="529061" y="6492875"/>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5" name="Slide Number Placeholder 4"/>
          <p:cNvSpPr>
            <a:spLocks noGrp="1"/>
          </p:cNvSpPr>
          <p:nvPr>
            <p:ph type="sldNum" sz="quarter" idx="4"/>
          </p:nvPr>
        </p:nvSpPr>
        <p:spPr>
          <a:xfrm>
            <a:off x="4724400" y="6492874"/>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p:cNvSpPr txBox="1"/>
          <p:nvPr/>
        </p:nvSpPr>
        <p:spPr>
          <a:xfrm>
            <a:off x="-4829220" y="8309914"/>
            <a:ext cx="515155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7C9F35"/>
                </a:solidFill>
                <a:effectLst/>
                <a:uLnTx/>
                <a:uFillTx/>
                <a:latin typeface="Calibri" panose="020F0502020204030204"/>
                <a:ea typeface="+mn-ea"/>
                <a:cs typeface="+mn-cs"/>
                <a:hlinkClick r:id="rId2"/>
              </a:rPr>
              <a:t>http://www.endabusewi.org/gethelp/</a:t>
            </a:r>
            <a:endParaRPr kumimoji="0" lang="en-US" sz="2400" b="0" i="0" u="none" strike="noStrike" kern="1200" cap="none" spc="0" normalizeH="0" baseline="0" noProof="0">
              <a:ln>
                <a:noFill/>
              </a:ln>
              <a:solidFill>
                <a:srgbClr val="7C9F35"/>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0" name="Picture 6" descr="See the source image">
            <a:hlinkClick r:id="rId3"/>
            <a:extLst>
              <a:ext uri="{FF2B5EF4-FFF2-40B4-BE49-F238E27FC236}">
                <a16:creationId xmlns:a16="http://schemas.microsoft.com/office/drawing/2014/main" id="{B78CB0E9-C0AC-4F5C-A157-C6702FFC8D2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87800" y="1574800"/>
            <a:ext cx="4216400" cy="421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787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Advocacy Key Points	</a:t>
            </a:r>
          </a:p>
        </p:txBody>
      </p:sp>
      <p:sp>
        <p:nvSpPr>
          <p:cNvPr id="3" name="Content Placeholder 2"/>
          <p:cNvSpPr>
            <a:spLocks noGrp="1"/>
          </p:cNvSpPr>
          <p:nvPr>
            <p:ph sz="half" idx="2"/>
          </p:nvPr>
        </p:nvSpPr>
        <p:spPr>
          <a:xfrm>
            <a:off x="1049310" y="2296532"/>
            <a:ext cx="4721903" cy="3893131"/>
          </a:xfrm>
        </p:spPr>
        <p:txBody>
          <a:bodyPr>
            <a:normAutofit lnSpcReduction="10000"/>
          </a:bodyPr>
          <a:lstStyle/>
          <a:p>
            <a:pPr marL="0" indent="0">
              <a:buNone/>
            </a:pPr>
            <a:r>
              <a:rPr lang="en-US" dirty="0"/>
              <a:t>circumstances </a:t>
            </a:r>
          </a:p>
          <a:p>
            <a:endParaRPr lang="en-US" dirty="0"/>
          </a:p>
          <a:p>
            <a:pPr marL="0" indent="0">
              <a:buNone/>
            </a:pPr>
            <a:r>
              <a:rPr lang="en-US" dirty="0"/>
              <a:t>accurate, options, resources</a:t>
            </a:r>
          </a:p>
          <a:p>
            <a:endParaRPr lang="en-US" dirty="0"/>
          </a:p>
          <a:p>
            <a:pPr marL="0" indent="0">
              <a:buNone/>
            </a:pPr>
            <a:r>
              <a:rPr lang="en-US" dirty="0"/>
              <a:t>open-minded</a:t>
            </a:r>
          </a:p>
          <a:p>
            <a:endParaRPr lang="en-US" dirty="0"/>
          </a:p>
          <a:p>
            <a:pPr marL="0" indent="0">
              <a:buNone/>
            </a:pPr>
            <a:r>
              <a:rPr lang="en-US" dirty="0"/>
              <a:t>validation</a:t>
            </a:r>
          </a:p>
          <a:p>
            <a:endParaRPr lang="en-US" dirty="0"/>
          </a:p>
          <a:p>
            <a:pPr marL="0" indent="0">
              <a:buNone/>
            </a:pPr>
            <a:r>
              <a:rPr lang="en-US" dirty="0"/>
              <a:t>culturally sensitive</a:t>
            </a:r>
          </a:p>
        </p:txBody>
      </p:sp>
      <p:sp>
        <p:nvSpPr>
          <p:cNvPr id="4" name="Text Placeholder 3"/>
          <p:cNvSpPr>
            <a:spLocks noGrp="1"/>
          </p:cNvSpPr>
          <p:nvPr>
            <p:ph type="body" sz="quarter" idx="3"/>
          </p:nvPr>
        </p:nvSpPr>
        <p:spPr/>
        <p:txBody>
          <a:bodyPr/>
          <a:lstStyle/>
          <a:p>
            <a:endParaRPr lang="en-US"/>
          </a:p>
        </p:txBody>
      </p:sp>
      <p:sp>
        <p:nvSpPr>
          <p:cNvPr id="5" name="Date Placeholder 4"/>
          <p:cNvSpPr>
            <a:spLocks noGrp="1"/>
          </p:cNvSpPr>
          <p:nvPr>
            <p:ph type="dt" sz="half" idx="10"/>
          </p:nvPr>
        </p:nvSpPr>
        <p:spPr>
          <a:xfrm>
            <a:off x="8980226"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6" name="Footer Placeholder 5"/>
          <p:cNvSpPr>
            <a:spLocks noGrp="1"/>
          </p:cNvSpPr>
          <p:nvPr>
            <p:ph type="ftr" sz="quarter" idx="11"/>
          </p:nvPr>
        </p:nvSpPr>
        <p:spPr>
          <a:xfrm>
            <a:off x="529061" y="6492875"/>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pic>
        <p:nvPicPr>
          <p:cNvPr id="4098" name="Picture 2">
            <a:extLst>
              <a:ext uri="{FF2B5EF4-FFF2-40B4-BE49-F238E27FC236}">
                <a16:creationId xmlns:a16="http://schemas.microsoft.com/office/drawing/2014/main" id="{BFB48B36-5769-4BA5-9BC4-4B5DEF0E47E1}"/>
              </a:ext>
            </a:extLst>
          </p:cNvPr>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1591" t="30440" r="-930" b="-21317"/>
          <a:stretch/>
        </p:blipFill>
        <p:spPr bwMode="auto">
          <a:xfrm rot="20027304">
            <a:off x="5574725" y="1742741"/>
            <a:ext cx="6889645" cy="5714666"/>
          </a:xfrm>
          <a:prstGeom prst="ellipse">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4"/>
          </p:nvPr>
        </p:nvSpPr>
        <p:spPr>
          <a:xfrm>
            <a:off x="4193622" y="6422227"/>
            <a:ext cx="3804755" cy="50642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6FFB954-143A-4C8F-BDF7-9532E43986A0}"/>
              </a:ext>
            </a:extLst>
          </p:cNvPr>
          <p:cNvSpPr/>
          <p:nvPr/>
        </p:nvSpPr>
        <p:spPr>
          <a:xfrm>
            <a:off x="712922" y="2448732"/>
            <a:ext cx="274320" cy="61993"/>
          </a:xfrm>
          <a:prstGeom prst="rect">
            <a:avLst/>
          </a:prstGeom>
          <a:solidFill>
            <a:srgbClr val="7C9F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9656B3D-41D1-4EE2-BC34-58E787265464}"/>
              </a:ext>
            </a:extLst>
          </p:cNvPr>
          <p:cNvSpPr/>
          <p:nvPr/>
        </p:nvSpPr>
        <p:spPr>
          <a:xfrm>
            <a:off x="712922" y="3290679"/>
            <a:ext cx="274320" cy="61993"/>
          </a:xfrm>
          <a:prstGeom prst="rect">
            <a:avLst/>
          </a:prstGeom>
          <a:solidFill>
            <a:srgbClr val="7C9F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7736C8D-932C-4BE8-9AD5-6294C2A035E4}"/>
              </a:ext>
            </a:extLst>
          </p:cNvPr>
          <p:cNvSpPr/>
          <p:nvPr/>
        </p:nvSpPr>
        <p:spPr>
          <a:xfrm>
            <a:off x="712921" y="4132626"/>
            <a:ext cx="274320" cy="61993"/>
          </a:xfrm>
          <a:prstGeom prst="rect">
            <a:avLst/>
          </a:prstGeom>
          <a:solidFill>
            <a:srgbClr val="7C9F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1471047-6EB0-47D0-A83D-D611AD4C5C2F}"/>
              </a:ext>
            </a:extLst>
          </p:cNvPr>
          <p:cNvSpPr/>
          <p:nvPr/>
        </p:nvSpPr>
        <p:spPr>
          <a:xfrm>
            <a:off x="712921" y="4982406"/>
            <a:ext cx="274320" cy="61993"/>
          </a:xfrm>
          <a:prstGeom prst="rect">
            <a:avLst/>
          </a:prstGeom>
          <a:solidFill>
            <a:srgbClr val="7C9F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78C8763-E2B8-4BA5-A317-BB433A362EE9}"/>
              </a:ext>
            </a:extLst>
          </p:cNvPr>
          <p:cNvSpPr/>
          <p:nvPr/>
        </p:nvSpPr>
        <p:spPr>
          <a:xfrm>
            <a:off x="712921" y="5801189"/>
            <a:ext cx="274320" cy="61993"/>
          </a:xfrm>
          <a:prstGeom prst="rect">
            <a:avLst/>
          </a:prstGeom>
          <a:solidFill>
            <a:srgbClr val="7C9F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543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left)">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wipe(left)">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Wrap Up – Day 1</a:t>
            </a:r>
          </a:p>
        </p:txBody>
      </p:sp>
      <p:sp>
        <p:nvSpPr>
          <p:cNvPr id="4" name="Date Placeholder 3"/>
          <p:cNvSpPr>
            <a:spLocks noGrp="1"/>
          </p:cNvSpPr>
          <p:nvPr>
            <p:ph type="dt" sz="half" idx="14"/>
          </p:nvPr>
        </p:nvSpPr>
        <p:spPr>
          <a:xfrm>
            <a:off x="8969377" y="649604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5" name="Footer Placeholder 4"/>
          <p:cNvSpPr>
            <a:spLocks noGrp="1"/>
          </p:cNvSpPr>
          <p:nvPr>
            <p:ph type="ftr" sz="quarter" idx="3"/>
          </p:nvPr>
        </p:nvSpPr>
        <p:spPr>
          <a:xfrm>
            <a:off x="529061" y="6492875"/>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6" name="Slide Number Placeholder 5"/>
          <p:cNvSpPr>
            <a:spLocks noGrp="1"/>
          </p:cNvSpPr>
          <p:nvPr>
            <p:ph type="sldNum" sz="quarter" idx="4"/>
          </p:nvPr>
        </p:nvSpPr>
        <p:spPr>
          <a:xfrm>
            <a:off x="4724400" y="6492874"/>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Content Placeholder 6"/>
          <p:cNvSpPr>
            <a:spLocks noGrp="1"/>
          </p:cNvSpPr>
          <p:nvPr>
            <p:ph sz="half" idx="13"/>
          </p:nvPr>
        </p:nvSpPr>
        <p:spPr>
          <a:xfrm>
            <a:off x="3853289" y="1898360"/>
            <a:ext cx="5270834" cy="575256"/>
          </a:xfrm>
        </p:spPr>
        <p:txBody>
          <a:bodyPr>
            <a:noAutofit/>
          </a:bodyPr>
          <a:lstStyle/>
          <a:p>
            <a:pPr marL="0" indent="0">
              <a:buNone/>
            </a:pPr>
            <a:r>
              <a:rPr lang="en-US" sz="3600"/>
              <a:t>One important point</a:t>
            </a:r>
          </a:p>
        </p:txBody>
      </p:sp>
      <p:sp>
        <p:nvSpPr>
          <p:cNvPr id="9" name="Isosceles Triangle 8"/>
          <p:cNvSpPr>
            <a:spLocks noChangeAspect="1"/>
          </p:cNvSpPr>
          <p:nvPr/>
        </p:nvSpPr>
        <p:spPr>
          <a:xfrm>
            <a:off x="2019534" y="1500188"/>
            <a:ext cx="1591054" cy="1371600"/>
          </a:xfrm>
          <a:prstGeom prst="triangle">
            <a:avLst/>
          </a:prstGeom>
          <a:noFill/>
          <a:ln w="28575">
            <a:solidFill>
              <a:srgbClr val="7C9F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a:spLocks noChangeAspect="1"/>
          </p:cNvSpPr>
          <p:nvPr/>
        </p:nvSpPr>
        <p:spPr>
          <a:xfrm>
            <a:off x="2129261" y="3229075"/>
            <a:ext cx="1371600" cy="1371600"/>
          </a:xfrm>
          <a:prstGeom prst="rect">
            <a:avLst/>
          </a:prstGeom>
          <a:noFill/>
          <a:ln w="28575">
            <a:solidFill>
              <a:srgbClr val="7C9F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p:cNvSpPr>
            <a:spLocks noChangeAspect="1"/>
          </p:cNvSpPr>
          <p:nvPr/>
        </p:nvSpPr>
        <p:spPr>
          <a:xfrm>
            <a:off x="2129261" y="4957963"/>
            <a:ext cx="1371600" cy="1371600"/>
          </a:xfrm>
          <a:prstGeom prst="ellipse">
            <a:avLst/>
          </a:prstGeom>
          <a:noFill/>
          <a:ln w="28575">
            <a:solidFill>
              <a:srgbClr val="7C9F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ontent Placeholder 6"/>
          <p:cNvSpPr>
            <a:spLocks noGrp="1"/>
          </p:cNvSpPr>
          <p:nvPr>
            <p:ph sz="half" idx="13"/>
          </p:nvPr>
        </p:nvSpPr>
        <p:spPr>
          <a:xfrm>
            <a:off x="3853288" y="3627247"/>
            <a:ext cx="6008163" cy="575256"/>
          </a:xfrm>
        </p:spPr>
        <p:txBody>
          <a:bodyPr>
            <a:noAutofit/>
          </a:bodyPr>
          <a:lstStyle/>
          <a:p>
            <a:pPr marL="0" indent="0">
              <a:buNone/>
            </a:pPr>
            <a:r>
              <a:rPr lang="en-US" sz="3600"/>
              <a:t>Point that squares with you</a:t>
            </a:r>
          </a:p>
        </p:txBody>
      </p:sp>
      <p:sp>
        <p:nvSpPr>
          <p:cNvPr id="13" name="Content Placeholder 6"/>
          <p:cNvSpPr>
            <a:spLocks noGrp="1"/>
          </p:cNvSpPr>
          <p:nvPr>
            <p:ph sz="half" idx="13"/>
          </p:nvPr>
        </p:nvSpPr>
        <p:spPr>
          <a:xfrm>
            <a:off x="3853289" y="5356135"/>
            <a:ext cx="6233246" cy="575256"/>
          </a:xfrm>
        </p:spPr>
        <p:txBody>
          <a:bodyPr>
            <a:noAutofit/>
          </a:bodyPr>
          <a:lstStyle/>
          <a:p>
            <a:pPr marL="0" indent="0">
              <a:buNone/>
            </a:pPr>
            <a:r>
              <a:rPr lang="en-US" sz="3600"/>
              <a:t>Anything still circling around</a:t>
            </a:r>
          </a:p>
        </p:txBody>
      </p:sp>
    </p:spTree>
    <p:extLst>
      <p:ext uri="{BB962C8B-B14F-4D97-AF65-F5344CB8AC3E}">
        <p14:creationId xmlns:p14="http://schemas.microsoft.com/office/powerpoint/2010/main" val="176790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25DB1-F36A-4CD6-9444-F77B2F404BED}"/>
              </a:ext>
            </a:extLst>
          </p:cNvPr>
          <p:cNvSpPr>
            <a:spLocks noGrp="1"/>
          </p:cNvSpPr>
          <p:nvPr>
            <p:ph type="title" idx="4294967295"/>
          </p:nvPr>
        </p:nvSpPr>
        <p:spPr>
          <a:xfrm>
            <a:off x="449884" y="159015"/>
            <a:ext cx="11292231" cy="399541"/>
          </a:xfrm>
          <a:prstGeom prst="rect">
            <a:avLst/>
          </a:prstGeom>
        </p:spPr>
        <p:txBody>
          <a:bodyPr lIns="91440" tIns="45720" rIns="91440" bIns="45720" anchor="t"/>
          <a:lstStyle/>
          <a:p>
            <a:r>
              <a:rPr lang="en-US" sz="2400">
                <a:latin typeface="Verdana"/>
                <a:ea typeface="Verdana"/>
              </a:rPr>
              <a:t>Domestic Abuse Awareness– Day 2</a:t>
            </a:r>
          </a:p>
        </p:txBody>
      </p:sp>
      <p:sp>
        <p:nvSpPr>
          <p:cNvPr id="9" name="Cloud 8" descr="Dog on grass">
            <a:extLst>
              <a:ext uri="{FF2B5EF4-FFF2-40B4-BE49-F238E27FC236}">
                <a16:creationId xmlns:a16="http://schemas.microsoft.com/office/drawing/2014/main" id="{BB1FD4A9-C3F9-49F6-B1E6-F7F1C81E34E1}"/>
              </a:ext>
            </a:extLst>
          </p:cNvPr>
          <p:cNvSpPr/>
          <p:nvPr/>
        </p:nvSpPr>
        <p:spPr>
          <a:xfrm>
            <a:off x="-330506" y="1170113"/>
            <a:ext cx="3841097" cy="3534089"/>
          </a:xfrm>
          <a:prstGeom prst="cloud">
            <a:avLst/>
          </a:prstGeom>
          <a:blipFill dpi="0" rotWithShape="1">
            <a:blip r:embed="rId3" cstate="screen">
              <a:extLst>
                <a:ext uri="{28A0092B-C50C-407E-A947-70E740481C1C}">
                  <a14:useLocalDpi xmlns:a14="http://schemas.microsoft.com/office/drawing/2010/main"/>
                </a:ext>
              </a:extLst>
            </a:blip>
            <a:srcRect/>
            <a:stretch>
              <a:fillRect/>
            </a:stretch>
          </a:blipFill>
          <a:ln>
            <a:solidFill>
              <a:srgbClr val="7C9F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loud 9">
            <a:extLst>
              <a:ext uri="{FF2B5EF4-FFF2-40B4-BE49-F238E27FC236}">
                <a16:creationId xmlns:a16="http://schemas.microsoft.com/office/drawing/2014/main" id="{920260A8-ACB7-469E-A2A3-2944EC2B42FE}"/>
              </a:ext>
            </a:extLst>
          </p:cNvPr>
          <p:cNvSpPr/>
          <p:nvPr/>
        </p:nvSpPr>
        <p:spPr>
          <a:xfrm flipH="1">
            <a:off x="-445548" y="3821175"/>
            <a:ext cx="4204654" cy="3117773"/>
          </a:xfrm>
          <a:prstGeom prst="cloud">
            <a:avLst/>
          </a:prstGeom>
          <a:gradFill flip="none" rotWithShape="1">
            <a:gsLst>
              <a:gs pos="0">
                <a:srgbClr val="744A85">
                  <a:tint val="66000"/>
                  <a:satMod val="160000"/>
                </a:srgbClr>
              </a:gs>
              <a:gs pos="50000">
                <a:srgbClr val="744A85">
                  <a:tint val="44500"/>
                  <a:satMod val="160000"/>
                </a:srgbClr>
              </a:gs>
              <a:gs pos="100000">
                <a:srgbClr val="744A85">
                  <a:tint val="23500"/>
                  <a:satMod val="160000"/>
                </a:srgbClr>
              </a:gs>
            </a:gsLst>
            <a:lin ang="16200000" scaled="1"/>
            <a:tileRect/>
          </a:gradFill>
          <a:ln>
            <a:solidFill>
              <a:srgbClr val="744A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Dopamine is known as the “feel good chemical”</a:t>
            </a:r>
          </a:p>
        </p:txBody>
      </p:sp>
      <p:graphicFrame>
        <p:nvGraphicFramePr>
          <p:cNvPr id="8" name="Table 8">
            <a:extLst>
              <a:ext uri="{FF2B5EF4-FFF2-40B4-BE49-F238E27FC236}">
                <a16:creationId xmlns:a16="http://schemas.microsoft.com/office/drawing/2014/main" id="{1A9C334A-4D99-46D1-B3B1-4B51858C097C}"/>
              </a:ext>
            </a:extLst>
          </p:cNvPr>
          <p:cNvGraphicFramePr>
            <a:graphicFrameLocks noGrp="1"/>
          </p:cNvGraphicFramePr>
          <p:nvPr>
            <p:ph sz="half" idx="4294967295"/>
          </p:nvPr>
        </p:nvGraphicFramePr>
        <p:xfrm>
          <a:off x="3181350" y="1285631"/>
          <a:ext cx="8818962" cy="5512043"/>
        </p:xfrm>
        <a:graphic>
          <a:graphicData uri="http://schemas.openxmlformats.org/drawingml/2006/table">
            <a:tbl>
              <a:tblPr firstRow="1" bandRow="1">
                <a:tableStyleId>{93296810-A885-4BE3-A3E7-6D5BEEA58F35}</a:tableStyleId>
              </a:tblPr>
              <a:tblGrid>
                <a:gridCol w="1576449">
                  <a:extLst>
                    <a:ext uri="{9D8B030D-6E8A-4147-A177-3AD203B41FA5}">
                      <a16:colId xmlns:a16="http://schemas.microsoft.com/office/drawing/2014/main" val="3256402338"/>
                    </a:ext>
                  </a:extLst>
                </a:gridCol>
                <a:gridCol w="1559365">
                  <a:extLst>
                    <a:ext uri="{9D8B030D-6E8A-4147-A177-3AD203B41FA5}">
                      <a16:colId xmlns:a16="http://schemas.microsoft.com/office/drawing/2014/main" val="545363698"/>
                    </a:ext>
                  </a:extLst>
                </a:gridCol>
                <a:gridCol w="5683148">
                  <a:extLst>
                    <a:ext uri="{9D8B030D-6E8A-4147-A177-3AD203B41FA5}">
                      <a16:colId xmlns:a16="http://schemas.microsoft.com/office/drawing/2014/main" val="2792299896"/>
                    </a:ext>
                  </a:extLst>
                </a:gridCol>
              </a:tblGrid>
              <a:tr h="684699">
                <a:tc>
                  <a:txBody>
                    <a:bodyPr/>
                    <a:lstStyle/>
                    <a:p>
                      <a:r>
                        <a:rPr lang="en-US" sz="1800">
                          <a:solidFill>
                            <a:schemeClr val="tx1"/>
                          </a:solidFill>
                        </a:rPr>
                        <a:t>Name</a:t>
                      </a:r>
                    </a:p>
                  </a:txBody>
                  <a:tcPr>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C9F35"/>
                    </a:solidFill>
                  </a:tcPr>
                </a:tc>
                <a:tc>
                  <a:txBody>
                    <a:bodyPr/>
                    <a:lstStyle/>
                    <a:p>
                      <a:r>
                        <a:rPr lang="en-US" sz="1800">
                          <a:solidFill>
                            <a:schemeClr val="tx1"/>
                          </a:solidFill>
                        </a:rPr>
                        <a:t>Agency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C9F35"/>
                    </a:solidFill>
                  </a:tcPr>
                </a:tc>
                <a:tc>
                  <a:txBody>
                    <a:bodyPr/>
                    <a:lstStyle/>
                    <a:p>
                      <a:r>
                        <a:rPr lang="en-US" sz="1800" dirty="0">
                          <a:solidFill>
                            <a:schemeClr val="tx1"/>
                          </a:solidFill>
                        </a:rPr>
                        <a:t>What is the best gift you have ever received?</a:t>
                      </a:r>
                    </a:p>
                  </a:txBody>
                  <a:tcP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C9F35"/>
                    </a:solidFill>
                  </a:tcPr>
                </a:tc>
                <a:extLst>
                  <a:ext uri="{0D108BD9-81ED-4DB2-BD59-A6C34878D82A}">
                    <a16:rowId xmlns:a16="http://schemas.microsoft.com/office/drawing/2014/main" val="165439413"/>
                  </a:ext>
                </a:extLst>
              </a:tr>
              <a:tr h="301709">
                <a:tc>
                  <a:txBody>
                    <a:bodyPr/>
                    <a:lstStyle/>
                    <a:p>
                      <a:endParaRPr lang="en-US" sz="1050"/>
                    </a:p>
                  </a:txBody>
                  <a:tcPr>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50"/>
                    </a:p>
                  </a:txBody>
                  <a:tcP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9968735"/>
                  </a:ext>
                </a:extLst>
              </a:tr>
              <a:tr h="301709">
                <a:tc>
                  <a:txBody>
                    <a:bodyPr/>
                    <a:lstStyle/>
                    <a:p>
                      <a:endParaRPr lang="en-US" sz="1050"/>
                    </a:p>
                  </a:txBody>
                  <a:tcPr>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50"/>
                    </a:p>
                  </a:txBody>
                  <a:tcP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0245022"/>
                  </a:ext>
                </a:extLst>
              </a:tr>
              <a:tr h="301709">
                <a:tc>
                  <a:txBody>
                    <a:bodyPr/>
                    <a:lstStyle/>
                    <a:p>
                      <a:endParaRPr lang="en-US" sz="1050"/>
                    </a:p>
                  </a:txBody>
                  <a:tcPr>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50"/>
                    </a:p>
                  </a:txBody>
                  <a:tcP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7728727"/>
                  </a:ext>
                </a:extLst>
              </a:tr>
              <a:tr h="301709">
                <a:tc>
                  <a:txBody>
                    <a:bodyPr/>
                    <a:lstStyle/>
                    <a:p>
                      <a:endParaRPr lang="en-US" sz="1050"/>
                    </a:p>
                  </a:txBody>
                  <a:tcPr>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50"/>
                    </a:p>
                  </a:txBody>
                  <a:tcP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7979526"/>
                  </a:ext>
                </a:extLst>
              </a:tr>
              <a:tr h="301709">
                <a:tc>
                  <a:txBody>
                    <a:bodyPr/>
                    <a:lstStyle/>
                    <a:p>
                      <a:endParaRPr lang="en-US" sz="1050"/>
                    </a:p>
                  </a:txBody>
                  <a:tcPr>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50"/>
                    </a:p>
                  </a:txBody>
                  <a:tcP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61941049"/>
                  </a:ext>
                </a:extLst>
              </a:tr>
              <a:tr h="301709">
                <a:tc>
                  <a:txBody>
                    <a:bodyPr/>
                    <a:lstStyle/>
                    <a:p>
                      <a:endParaRPr lang="en-US" sz="1050"/>
                    </a:p>
                  </a:txBody>
                  <a:tcPr>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50"/>
                    </a:p>
                  </a:txBody>
                  <a:tcP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3963933"/>
                  </a:ext>
                </a:extLst>
              </a:tr>
              <a:tr h="301709">
                <a:tc>
                  <a:txBody>
                    <a:bodyPr/>
                    <a:lstStyle/>
                    <a:p>
                      <a:endParaRPr lang="en-US" sz="1050"/>
                    </a:p>
                  </a:txBody>
                  <a:tcPr>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50"/>
                    </a:p>
                  </a:txBody>
                  <a:tcP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5036124"/>
                  </a:ext>
                </a:extLst>
              </a:tr>
              <a:tr h="301709">
                <a:tc>
                  <a:txBody>
                    <a:bodyPr/>
                    <a:lstStyle/>
                    <a:p>
                      <a:endParaRPr lang="en-US" sz="1050"/>
                    </a:p>
                  </a:txBody>
                  <a:tcPr>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50"/>
                    </a:p>
                  </a:txBody>
                  <a:tcP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4581727"/>
                  </a:ext>
                </a:extLst>
              </a:tr>
              <a:tr h="301709">
                <a:tc>
                  <a:txBody>
                    <a:bodyPr/>
                    <a:lstStyle/>
                    <a:p>
                      <a:endParaRPr lang="en-US" sz="1050"/>
                    </a:p>
                  </a:txBody>
                  <a:tcPr>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50"/>
                    </a:p>
                  </a:txBody>
                  <a:tcP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5849280"/>
                  </a:ext>
                </a:extLst>
              </a:tr>
              <a:tr h="301709">
                <a:tc>
                  <a:txBody>
                    <a:bodyPr/>
                    <a:lstStyle/>
                    <a:p>
                      <a:endParaRPr lang="en-US" sz="1050"/>
                    </a:p>
                  </a:txBody>
                  <a:tcPr>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50"/>
                    </a:p>
                  </a:txBody>
                  <a:tcP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01356346"/>
                  </a:ext>
                </a:extLst>
              </a:tr>
              <a:tr h="301709">
                <a:tc>
                  <a:txBody>
                    <a:bodyPr/>
                    <a:lstStyle/>
                    <a:p>
                      <a:endParaRPr lang="en-US" sz="1050"/>
                    </a:p>
                  </a:txBody>
                  <a:tcPr>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50"/>
                    </a:p>
                  </a:txBody>
                  <a:tcP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1493494"/>
                  </a:ext>
                </a:extLst>
              </a:tr>
              <a:tr h="301709">
                <a:tc>
                  <a:txBody>
                    <a:bodyPr/>
                    <a:lstStyle/>
                    <a:p>
                      <a:endParaRPr lang="en-US" sz="1050"/>
                    </a:p>
                  </a:txBody>
                  <a:tcPr>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50"/>
                    </a:p>
                  </a:txBody>
                  <a:tcP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7155166"/>
                  </a:ext>
                </a:extLst>
              </a:tr>
              <a:tr h="301709">
                <a:tc>
                  <a:txBody>
                    <a:bodyPr/>
                    <a:lstStyle/>
                    <a:p>
                      <a:endParaRPr lang="en-US" sz="1050"/>
                    </a:p>
                  </a:txBody>
                  <a:tcPr>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50"/>
                    </a:p>
                  </a:txBody>
                  <a:tcP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706021"/>
                  </a:ext>
                </a:extLst>
              </a:tr>
              <a:tr h="301709">
                <a:tc>
                  <a:txBody>
                    <a:bodyPr/>
                    <a:lstStyle/>
                    <a:p>
                      <a:endParaRPr lang="en-US" sz="1050"/>
                    </a:p>
                  </a:txBody>
                  <a:tcPr>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50"/>
                    </a:p>
                  </a:txBody>
                  <a:tcP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48415357"/>
                  </a:ext>
                </a:extLst>
              </a:tr>
              <a:tr h="301709">
                <a:tc>
                  <a:txBody>
                    <a:bodyPr/>
                    <a:lstStyle/>
                    <a:p>
                      <a:endParaRPr lang="en-US" sz="1050"/>
                    </a:p>
                  </a:txBody>
                  <a:tcPr>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50"/>
                    </a:p>
                  </a:txBody>
                  <a:tcP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92909674"/>
                  </a:ext>
                </a:extLst>
              </a:tr>
              <a:tr h="301709">
                <a:tc>
                  <a:txBody>
                    <a:bodyPr/>
                    <a:lstStyle/>
                    <a:p>
                      <a:endParaRPr lang="en-US" sz="1050"/>
                    </a:p>
                  </a:txBody>
                  <a:tcPr>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endParaRPr 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endParaRPr lang="en-US" sz="1050" dirty="0"/>
                    </a:p>
                  </a:txBody>
                  <a:tcP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731610"/>
                  </a:ext>
                </a:extLst>
              </a:tr>
            </a:tbl>
          </a:graphicData>
        </a:graphic>
      </p:graphicFrame>
      <p:sp>
        <p:nvSpPr>
          <p:cNvPr id="12" name="Title 1">
            <a:extLst>
              <a:ext uri="{FF2B5EF4-FFF2-40B4-BE49-F238E27FC236}">
                <a16:creationId xmlns:a16="http://schemas.microsoft.com/office/drawing/2014/main" id="{90070F95-956B-493E-ABE9-4E7A1633AB45}"/>
              </a:ext>
            </a:extLst>
          </p:cNvPr>
          <p:cNvSpPr txBox="1">
            <a:spLocks/>
          </p:cNvSpPr>
          <p:nvPr/>
        </p:nvSpPr>
        <p:spPr>
          <a:xfrm>
            <a:off x="4781768" y="536254"/>
            <a:ext cx="5424831" cy="727075"/>
          </a:xfrm>
          <a:prstGeom prst="rect">
            <a:avLst/>
          </a:prstGeom>
        </p:spPr>
        <p:txBody>
          <a:bodyPr/>
          <a:lstStyle>
            <a:lvl1pPr algn="l" defTabSz="914400" rtl="0" eaLnBrk="1" latinLnBrk="0" hangingPunct="1">
              <a:lnSpc>
                <a:spcPct val="90000"/>
              </a:lnSpc>
              <a:spcBef>
                <a:spcPct val="0"/>
              </a:spcBef>
              <a:buNone/>
              <a:defRPr sz="4400" b="1" kern="1200">
                <a:solidFill>
                  <a:srgbClr val="A6597F"/>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A6597F"/>
                </a:solidFill>
                <a:effectLst/>
                <a:uLnTx/>
                <a:uFillTx/>
                <a:latin typeface="Verdana" panose="020B0604030504040204" pitchFamily="34" charset="0"/>
                <a:ea typeface="Verdana" panose="020B0604030504040204" pitchFamily="34" charset="0"/>
              </a:rPr>
              <a:t>Dopamine Rush</a:t>
            </a:r>
          </a:p>
        </p:txBody>
      </p:sp>
    </p:spTree>
    <p:extLst>
      <p:ext uri="{BB962C8B-B14F-4D97-AF65-F5344CB8AC3E}">
        <p14:creationId xmlns:p14="http://schemas.microsoft.com/office/powerpoint/2010/main" val="3708725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16A12-A42E-49A8-9D9A-D91A08CBB887}"/>
              </a:ext>
            </a:extLst>
          </p:cNvPr>
          <p:cNvSpPr>
            <a:spLocks noGrp="1"/>
          </p:cNvSpPr>
          <p:nvPr>
            <p:ph type="title"/>
          </p:nvPr>
        </p:nvSpPr>
        <p:spPr/>
        <p:txBody>
          <a:bodyPr/>
          <a:lstStyle/>
          <a:p>
            <a:r>
              <a:rPr lang="en-US"/>
              <a:t>Statistically Speaking</a:t>
            </a:r>
          </a:p>
        </p:txBody>
      </p:sp>
      <p:sp>
        <p:nvSpPr>
          <p:cNvPr id="4" name="Date Placeholder 3">
            <a:extLst>
              <a:ext uri="{FF2B5EF4-FFF2-40B4-BE49-F238E27FC236}">
                <a16:creationId xmlns:a16="http://schemas.microsoft.com/office/drawing/2014/main" id="{8F0A6C6F-2170-4C65-AA40-087CA9570BC0}"/>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9" name="21-60% lose job">
            <a:extLst>
              <a:ext uri="{FF2B5EF4-FFF2-40B4-BE49-F238E27FC236}">
                <a16:creationId xmlns:a16="http://schemas.microsoft.com/office/drawing/2014/main" id="{F1675ED6-5176-48AC-9A91-3605CE326094}"/>
              </a:ext>
            </a:extLst>
          </p:cNvPr>
          <p:cNvSpPr/>
          <p:nvPr/>
        </p:nvSpPr>
        <p:spPr>
          <a:xfrm>
            <a:off x="529922" y="2152815"/>
            <a:ext cx="11201400" cy="914400"/>
          </a:xfrm>
          <a:custGeom>
            <a:avLst/>
            <a:gdLst>
              <a:gd name="connsiteX0" fmla="*/ 0 w 11192480"/>
              <a:gd name="connsiteY0" fmla="*/ 117081 h 1170806"/>
              <a:gd name="connsiteX1" fmla="*/ 117081 w 11192480"/>
              <a:gd name="connsiteY1" fmla="*/ 0 h 1170806"/>
              <a:gd name="connsiteX2" fmla="*/ 11075399 w 11192480"/>
              <a:gd name="connsiteY2" fmla="*/ 0 h 1170806"/>
              <a:gd name="connsiteX3" fmla="*/ 11192480 w 11192480"/>
              <a:gd name="connsiteY3" fmla="*/ 117081 h 1170806"/>
              <a:gd name="connsiteX4" fmla="*/ 11192480 w 11192480"/>
              <a:gd name="connsiteY4" fmla="*/ 1053725 h 1170806"/>
              <a:gd name="connsiteX5" fmla="*/ 11075399 w 11192480"/>
              <a:gd name="connsiteY5" fmla="*/ 1170806 h 1170806"/>
              <a:gd name="connsiteX6" fmla="*/ 117081 w 11192480"/>
              <a:gd name="connsiteY6" fmla="*/ 1170806 h 1170806"/>
              <a:gd name="connsiteX7" fmla="*/ 0 w 11192480"/>
              <a:gd name="connsiteY7" fmla="*/ 1053725 h 1170806"/>
              <a:gd name="connsiteX8" fmla="*/ 0 w 11192480"/>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2480" h="1170806">
                <a:moveTo>
                  <a:pt x="0" y="117081"/>
                </a:moveTo>
                <a:cubicBezTo>
                  <a:pt x="0" y="52419"/>
                  <a:pt x="52419" y="0"/>
                  <a:pt x="117081" y="0"/>
                </a:cubicBezTo>
                <a:lnTo>
                  <a:pt x="11075399" y="0"/>
                </a:lnTo>
                <a:cubicBezTo>
                  <a:pt x="11140061" y="0"/>
                  <a:pt x="11192480" y="52419"/>
                  <a:pt x="11192480" y="117081"/>
                </a:cubicBezTo>
                <a:lnTo>
                  <a:pt x="11192480" y="1053725"/>
                </a:lnTo>
                <a:cubicBezTo>
                  <a:pt x="11192480" y="1118387"/>
                  <a:pt x="11140061" y="1170806"/>
                  <a:pt x="11075399"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52402" tIns="152402" rIns="152402" bIns="152402" numCol="1" spcCol="1270" anchor="ctr" anchorCtr="0">
            <a:noAutofit/>
          </a:bodyPr>
          <a:lstStyle/>
          <a:p>
            <a:pPr marL="0" marR="0" lvl="0" indent="0" algn="l" defTabSz="1377950" rtl="0" eaLnBrk="1" fontAlgn="auto" latinLnBrk="0" hangingPunct="1">
              <a:lnSpc>
                <a:spcPct val="90000"/>
              </a:lnSpc>
              <a:spcBef>
                <a:spcPct val="0"/>
              </a:spcBef>
              <a:spcAft>
                <a:spcPct val="35000"/>
              </a:spcAft>
              <a:buClrTx/>
              <a:buSzTx/>
              <a:buFontTx/>
              <a:buNone/>
              <a:tabLst/>
              <a:defRPr/>
            </a:pPr>
            <a:r>
              <a:rPr kumimoji="0" lang="en-US" sz="3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Between 21-60% of victims of domestic violence lose their jobs due to reasons stemming from the abuse.</a:t>
            </a:r>
          </a:p>
        </p:txBody>
      </p:sp>
      <p:sp>
        <p:nvSpPr>
          <p:cNvPr id="10" name="Leave greater risk">
            <a:extLst>
              <a:ext uri="{FF2B5EF4-FFF2-40B4-BE49-F238E27FC236}">
                <a16:creationId xmlns:a16="http://schemas.microsoft.com/office/drawing/2014/main" id="{95006252-1975-4092-A599-7E9746EF1B7E}"/>
              </a:ext>
            </a:extLst>
          </p:cNvPr>
          <p:cNvSpPr/>
          <p:nvPr/>
        </p:nvSpPr>
        <p:spPr>
          <a:xfrm>
            <a:off x="529922" y="3189135"/>
            <a:ext cx="6400800" cy="914400"/>
          </a:xfrm>
          <a:custGeom>
            <a:avLst/>
            <a:gdLst>
              <a:gd name="connsiteX0" fmla="*/ 0 w 7311275"/>
              <a:gd name="connsiteY0" fmla="*/ 117081 h 1170806"/>
              <a:gd name="connsiteX1" fmla="*/ 117081 w 7311275"/>
              <a:gd name="connsiteY1" fmla="*/ 0 h 1170806"/>
              <a:gd name="connsiteX2" fmla="*/ 7194194 w 7311275"/>
              <a:gd name="connsiteY2" fmla="*/ 0 h 1170806"/>
              <a:gd name="connsiteX3" fmla="*/ 7311275 w 7311275"/>
              <a:gd name="connsiteY3" fmla="*/ 117081 h 1170806"/>
              <a:gd name="connsiteX4" fmla="*/ 7311275 w 7311275"/>
              <a:gd name="connsiteY4" fmla="*/ 1053725 h 1170806"/>
              <a:gd name="connsiteX5" fmla="*/ 7194194 w 7311275"/>
              <a:gd name="connsiteY5" fmla="*/ 1170806 h 1170806"/>
              <a:gd name="connsiteX6" fmla="*/ 117081 w 7311275"/>
              <a:gd name="connsiteY6" fmla="*/ 1170806 h 1170806"/>
              <a:gd name="connsiteX7" fmla="*/ 0 w 7311275"/>
              <a:gd name="connsiteY7" fmla="*/ 1053725 h 1170806"/>
              <a:gd name="connsiteX8" fmla="*/ 0 w 7311275"/>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1275" h="1170806">
                <a:moveTo>
                  <a:pt x="0" y="117081"/>
                </a:moveTo>
                <a:cubicBezTo>
                  <a:pt x="0" y="52419"/>
                  <a:pt x="52419" y="0"/>
                  <a:pt x="117081" y="0"/>
                </a:cubicBezTo>
                <a:lnTo>
                  <a:pt x="7194194" y="0"/>
                </a:lnTo>
                <a:cubicBezTo>
                  <a:pt x="7258856" y="0"/>
                  <a:pt x="7311275" y="52419"/>
                  <a:pt x="7311275" y="117081"/>
                </a:cubicBezTo>
                <a:lnTo>
                  <a:pt x="7311275" y="1053725"/>
                </a:lnTo>
                <a:cubicBezTo>
                  <a:pt x="7311275" y="1118387"/>
                  <a:pt x="7258856" y="1170806"/>
                  <a:pt x="7194194"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Women who leave their batterers are at a 75% greater risk of being killed by their batterer than those who stay.</a:t>
            </a:r>
          </a:p>
        </p:txBody>
      </p:sp>
      <p:sp>
        <p:nvSpPr>
          <p:cNvPr id="11" name="Average physically abused">
            <a:extLst>
              <a:ext uri="{FF2B5EF4-FFF2-40B4-BE49-F238E27FC236}">
                <a16:creationId xmlns:a16="http://schemas.microsoft.com/office/drawing/2014/main" id="{43249956-F337-4934-AA8A-D2033EE3241C}"/>
              </a:ext>
            </a:extLst>
          </p:cNvPr>
          <p:cNvSpPr/>
          <p:nvPr/>
        </p:nvSpPr>
        <p:spPr>
          <a:xfrm>
            <a:off x="7071360" y="4225455"/>
            <a:ext cx="4659962" cy="914400"/>
          </a:xfrm>
          <a:custGeom>
            <a:avLst/>
            <a:gdLst>
              <a:gd name="connsiteX0" fmla="*/ 0 w 3580448"/>
              <a:gd name="connsiteY0" fmla="*/ 117081 h 1170806"/>
              <a:gd name="connsiteX1" fmla="*/ 117081 w 3580448"/>
              <a:gd name="connsiteY1" fmla="*/ 0 h 1170806"/>
              <a:gd name="connsiteX2" fmla="*/ 3463367 w 3580448"/>
              <a:gd name="connsiteY2" fmla="*/ 0 h 1170806"/>
              <a:gd name="connsiteX3" fmla="*/ 3580448 w 3580448"/>
              <a:gd name="connsiteY3" fmla="*/ 117081 h 1170806"/>
              <a:gd name="connsiteX4" fmla="*/ 3580448 w 3580448"/>
              <a:gd name="connsiteY4" fmla="*/ 1053725 h 1170806"/>
              <a:gd name="connsiteX5" fmla="*/ 3463367 w 3580448"/>
              <a:gd name="connsiteY5" fmla="*/ 1170806 h 1170806"/>
              <a:gd name="connsiteX6" fmla="*/ 117081 w 3580448"/>
              <a:gd name="connsiteY6" fmla="*/ 1170806 h 1170806"/>
              <a:gd name="connsiteX7" fmla="*/ 0 w 3580448"/>
              <a:gd name="connsiteY7" fmla="*/ 1053725 h 1170806"/>
              <a:gd name="connsiteX8" fmla="*/ 0 w 3580448"/>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48" h="1170806">
                <a:moveTo>
                  <a:pt x="0" y="117081"/>
                </a:moveTo>
                <a:cubicBezTo>
                  <a:pt x="0" y="52419"/>
                  <a:pt x="52419" y="0"/>
                  <a:pt x="117081" y="0"/>
                </a:cubicBezTo>
                <a:lnTo>
                  <a:pt x="3463367" y="0"/>
                </a:lnTo>
                <a:cubicBezTo>
                  <a:pt x="3528029" y="0"/>
                  <a:pt x="3580448" y="52419"/>
                  <a:pt x="3580448" y="117081"/>
                </a:cubicBezTo>
                <a:lnTo>
                  <a:pt x="3580448" y="1053725"/>
                </a:lnTo>
                <a:cubicBezTo>
                  <a:pt x="3580448" y="1118387"/>
                  <a:pt x="3528029" y="1170806"/>
                  <a:pt x="3463367"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An average of 20 people are physically abused by intimate partners every minute.</a:t>
            </a:r>
          </a:p>
        </p:txBody>
      </p:sp>
      <p:sp>
        <p:nvSpPr>
          <p:cNvPr id="12" name="Stalked">
            <a:extLst>
              <a:ext uri="{FF2B5EF4-FFF2-40B4-BE49-F238E27FC236}">
                <a16:creationId xmlns:a16="http://schemas.microsoft.com/office/drawing/2014/main" id="{2B6364E7-CBD8-4F7A-99FE-0F7365AC5C67}"/>
              </a:ext>
            </a:extLst>
          </p:cNvPr>
          <p:cNvSpPr/>
          <p:nvPr/>
        </p:nvSpPr>
        <p:spPr>
          <a:xfrm>
            <a:off x="529921" y="5261775"/>
            <a:ext cx="11201399" cy="914400"/>
          </a:xfrm>
          <a:custGeom>
            <a:avLst/>
            <a:gdLst>
              <a:gd name="connsiteX0" fmla="*/ 0 w 3580448"/>
              <a:gd name="connsiteY0" fmla="*/ 117081 h 1170806"/>
              <a:gd name="connsiteX1" fmla="*/ 117081 w 3580448"/>
              <a:gd name="connsiteY1" fmla="*/ 0 h 1170806"/>
              <a:gd name="connsiteX2" fmla="*/ 3463367 w 3580448"/>
              <a:gd name="connsiteY2" fmla="*/ 0 h 1170806"/>
              <a:gd name="connsiteX3" fmla="*/ 3580448 w 3580448"/>
              <a:gd name="connsiteY3" fmla="*/ 117081 h 1170806"/>
              <a:gd name="connsiteX4" fmla="*/ 3580448 w 3580448"/>
              <a:gd name="connsiteY4" fmla="*/ 1053725 h 1170806"/>
              <a:gd name="connsiteX5" fmla="*/ 3463367 w 3580448"/>
              <a:gd name="connsiteY5" fmla="*/ 1170806 h 1170806"/>
              <a:gd name="connsiteX6" fmla="*/ 117081 w 3580448"/>
              <a:gd name="connsiteY6" fmla="*/ 1170806 h 1170806"/>
              <a:gd name="connsiteX7" fmla="*/ 0 w 3580448"/>
              <a:gd name="connsiteY7" fmla="*/ 1053725 h 1170806"/>
              <a:gd name="connsiteX8" fmla="*/ 0 w 3580448"/>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48" h="1170806">
                <a:moveTo>
                  <a:pt x="0" y="117081"/>
                </a:moveTo>
                <a:cubicBezTo>
                  <a:pt x="0" y="52419"/>
                  <a:pt x="52419" y="0"/>
                  <a:pt x="117081" y="0"/>
                </a:cubicBezTo>
                <a:lnTo>
                  <a:pt x="3463367" y="0"/>
                </a:lnTo>
                <a:cubicBezTo>
                  <a:pt x="3528029" y="0"/>
                  <a:pt x="3580448" y="52419"/>
                  <a:pt x="3580448" y="117081"/>
                </a:cubicBezTo>
                <a:lnTo>
                  <a:pt x="3580448" y="1053725"/>
                </a:lnTo>
                <a:cubicBezTo>
                  <a:pt x="3580448" y="1118387"/>
                  <a:pt x="3528029" y="1170806"/>
                  <a:pt x="3463367"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3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1 in 7 women and 1 in 18 men have been stalked.</a:t>
            </a:r>
          </a:p>
        </p:txBody>
      </p:sp>
      <p:sp>
        <p:nvSpPr>
          <p:cNvPr id="13" name="Dating partners">
            <a:extLst>
              <a:ext uri="{FF2B5EF4-FFF2-40B4-BE49-F238E27FC236}">
                <a16:creationId xmlns:a16="http://schemas.microsoft.com/office/drawing/2014/main" id="{EB3BCC35-193D-4C10-A4BC-7EC3AB957C3A}"/>
              </a:ext>
            </a:extLst>
          </p:cNvPr>
          <p:cNvSpPr/>
          <p:nvPr/>
        </p:nvSpPr>
        <p:spPr>
          <a:xfrm>
            <a:off x="7071360" y="3189135"/>
            <a:ext cx="4659962" cy="914400"/>
          </a:xfrm>
          <a:custGeom>
            <a:avLst/>
            <a:gdLst>
              <a:gd name="connsiteX0" fmla="*/ 0 w 3580448"/>
              <a:gd name="connsiteY0" fmla="*/ 117081 h 1170806"/>
              <a:gd name="connsiteX1" fmla="*/ 117081 w 3580448"/>
              <a:gd name="connsiteY1" fmla="*/ 0 h 1170806"/>
              <a:gd name="connsiteX2" fmla="*/ 3463367 w 3580448"/>
              <a:gd name="connsiteY2" fmla="*/ 0 h 1170806"/>
              <a:gd name="connsiteX3" fmla="*/ 3580448 w 3580448"/>
              <a:gd name="connsiteY3" fmla="*/ 117081 h 1170806"/>
              <a:gd name="connsiteX4" fmla="*/ 3580448 w 3580448"/>
              <a:gd name="connsiteY4" fmla="*/ 1053725 h 1170806"/>
              <a:gd name="connsiteX5" fmla="*/ 3463367 w 3580448"/>
              <a:gd name="connsiteY5" fmla="*/ 1170806 h 1170806"/>
              <a:gd name="connsiteX6" fmla="*/ 117081 w 3580448"/>
              <a:gd name="connsiteY6" fmla="*/ 1170806 h 1170806"/>
              <a:gd name="connsiteX7" fmla="*/ 0 w 3580448"/>
              <a:gd name="connsiteY7" fmla="*/ 1053725 h 1170806"/>
              <a:gd name="connsiteX8" fmla="*/ 0 w 3580448"/>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48" h="1170806">
                <a:moveTo>
                  <a:pt x="0" y="117081"/>
                </a:moveTo>
                <a:cubicBezTo>
                  <a:pt x="0" y="52419"/>
                  <a:pt x="52419" y="0"/>
                  <a:pt x="117081" y="0"/>
                </a:cubicBezTo>
                <a:lnTo>
                  <a:pt x="3463367" y="0"/>
                </a:lnTo>
                <a:cubicBezTo>
                  <a:pt x="3528029" y="0"/>
                  <a:pt x="3580448" y="52419"/>
                  <a:pt x="3580448" y="117081"/>
                </a:cubicBezTo>
                <a:lnTo>
                  <a:pt x="3580448" y="1053725"/>
                </a:lnTo>
                <a:cubicBezTo>
                  <a:pt x="3580448" y="1118387"/>
                  <a:pt x="3528029" y="1170806"/>
                  <a:pt x="3463367"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A majority of physical abuse is committed by dating partners rather than spouses.</a:t>
            </a:r>
          </a:p>
        </p:txBody>
      </p:sp>
      <p:sp>
        <p:nvSpPr>
          <p:cNvPr id="14" name="7 out of 10">
            <a:extLst>
              <a:ext uri="{FF2B5EF4-FFF2-40B4-BE49-F238E27FC236}">
                <a16:creationId xmlns:a16="http://schemas.microsoft.com/office/drawing/2014/main" id="{F325EA52-7455-4DD8-AC20-6BC1A867CC42}"/>
              </a:ext>
            </a:extLst>
          </p:cNvPr>
          <p:cNvSpPr/>
          <p:nvPr/>
        </p:nvSpPr>
        <p:spPr>
          <a:xfrm>
            <a:off x="529922" y="4225455"/>
            <a:ext cx="6400800" cy="914400"/>
          </a:xfrm>
          <a:custGeom>
            <a:avLst/>
            <a:gdLst>
              <a:gd name="connsiteX0" fmla="*/ 0 w 3580448"/>
              <a:gd name="connsiteY0" fmla="*/ 117081 h 1170806"/>
              <a:gd name="connsiteX1" fmla="*/ 117081 w 3580448"/>
              <a:gd name="connsiteY1" fmla="*/ 0 h 1170806"/>
              <a:gd name="connsiteX2" fmla="*/ 3463367 w 3580448"/>
              <a:gd name="connsiteY2" fmla="*/ 0 h 1170806"/>
              <a:gd name="connsiteX3" fmla="*/ 3580448 w 3580448"/>
              <a:gd name="connsiteY3" fmla="*/ 117081 h 1170806"/>
              <a:gd name="connsiteX4" fmla="*/ 3580448 w 3580448"/>
              <a:gd name="connsiteY4" fmla="*/ 1053725 h 1170806"/>
              <a:gd name="connsiteX5" fmla="*/ 3463367 w 3580448"/>
              <a:gd name="connsiteY5" fmla="*/ 1170806 h 1170806"/>
              <a:gd name="connsiteX6" fmla="*/ 117081 w 3580448"/>
              <a:gd name="connsiteY6" fmla="*/ 1170806 h 1170806"/>
              <a:gd name="connsiteX7" fmla="*/ 0 w 3580448"/>
              <a:gd name="connsiteY7" fmla="*/ 1053725 h 1170806"/>
              <a:gd name="connsiteX8" fmla="*/ 0 w 3580448"/>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48" h="1170806">
                <a:moveTo>
                  <a:pt x="0" y="117081"/>
                </a:moveTo>
                <a:cubicBezTo>
                  <a:pt x="0" y="52419"/>
                  <a:pt x="52419" y="0"/>
                  <a:pt x="117081" y="0"/>
                </a:cubicBezTo>
                <a:lnTo>
                  <a:pt x="3463367" y="0"/>
                </a:lnTo>
                <a:cubicBezTo>
                  <a:pt x="3528029" y="0"/>
                  <a:pt x="3580448" y="52419"/>
                  <a:pt x="3580448" y="117081"/>
                </a:cubicBezTo>
                <a:lnTo>
                  <a:pt x="3580448" y="1053725"/>
                </a:lnTo>
                <a:cubicBezTo>
                  <a:pt x="3580448" y="1118387"/>
                  <a:pt x="3528029" y="1170806"/>
                  <a:pt x="3463367"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dirty="0">
                <a:ln>
                  <a:noFill/>
                </a:ln>
                <a:solidFill>
                  <a:srgbClr val="744A85">
                    <a:lumMod val="75000"/>
                  </a:srgbClr>
                </a:solidFill>
                <a:effectLst/>
                <a:uLnTx/>
                <a:uFillTx/>
                <a:latin typeface="Calibri" panose="020F0502020204030204"/>
                <a:ea typeface="+mn-ea"/>
                <a:cs typeface="+mn-cs"/>
              </a:rPr>
              <a:t>7 out of 10 psychologically abused women display symptoms of PTSD and/or depression.</a:t>
            </a:r>
          </a:p>
        </p:txBody>
      </p:sp>
      <p:sp>
        <p:nvSpPr>
          <p:cNvPr id="16" name="Leave greater risk cover">
            <a:extLst>
              <a:ext uri="{FF2B5EF4-FFF2-40B4-BE49-F238E27FC236}">
                <a16:creationId xmlns:a16="http://schemas.microsoft.com/office/drawing/2014/main" id="{C16B2403-16BA-4ABB-B00E-E1FB3FDAE907}"/>
              </a:ext>
            </a:extLst>
          </p:cNvPr>
          <p:cNvSpPr>
            <a:spLocks/>
          </p:cNvSpPr>
          <p:nvPr/>
        </p:nvSpPr>
        <p:spPr>
          <a:xfrm>
            <a:off x="529922" y="3189135"/>
            <a:ext cx="6400800" cy="914400"/>
          </a:xfrm>
          <a:custGeom>
            <a:avLst/>
            <a:gdLst>
              <a:gd name="connsiteX0" fmla="*/ 0 w 7311275"/>
              <a:gd name="connsiteY0" fmla="*/ 117081 h 1170806"/>
              <a:gd name="connsiteX1" fmla="*/ 117081 w 7311275"/>
              <a:gd name="connsiteY1" fmla="*/ 0 h 1170806"/>
              <a:gd name="connsiteX2" fmla="*/ 7194194 w 7311275"/>
              <a:gd name="connsiteY2" fmla="*/ 0 h 1170806"/>
              <a:gd name="connsiteX3" fmla="*/ 7311275 w 7311275"/>
              <a:gd name="connsiteY3" fmla="*/ 117081 h 1170806"/>
              <a:gd name="connsiteX4" fmla="*/ 7311275 w 7311275"/>
              <a:gd name="connsiteY4" fmla="*/ 1053725 h 1170806"/>
              <a:gd name="connsiteX5" fmla="*/ 7194194 w 7311275"/>
              <a:gd name="connsiteY5" fmla="*/ 1170806 h 1170806"/>
              <a:gd name="connsiteX6" fmla="*/ 117081 w 7311275"/>
              <a:gd name="connsiteY6" fmla="*/ 1170806 h 1170806"/>
              <a:gd name="connsiteX7" fmla="*/ 0 w 7311275"/>
              <a:gd name="connsiteY7" fmla="*/ 1053725 h 1170806"/>
              <a:gd name="connsiteX8" fmla="*/ 0 w 7311275"/>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1275" h="1170806">
                <a:moveTo>
                  <a:pt x="0" y="117081"/>
                </a:moveTo>
                <a:cubicBezTo>
                  <a:pt x="0" y="52419"/>
                  <a:pt x="52419" y="0"/>
                  <a:pt x="117081" y="0"/>
                </a:cubicBezTo>
                <a:lnTo>
                  <a:pt x="7194194" y="0"/>
                </a:lnTo>
                <a:cubicBezTo>
                  <a:pt x="7258856" y="0"/>
                  <a:pt x="7311275" y="52419"/>
                  <a:pt x="7311275" y="117081"/>
                </a:cubicBezTo>
                <a:lnTo>
                  <a:pt x="7311275" y="1053725"/>
                </a:lnTo>
                <a:cubicBezTo>
                  <a:pt x="7311275" y="1118387"/>
                  <a:pt x="7258856" y="1170806"/>
                  <a:pt x="7194194"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sp>
        <p:nvSpPr>
          <p:cNvPr id="19" name="Stalked cover">
            <a:extLst>
              <a:ext uri="{FF2B5EF4-FFF2-40B4-BE49-F238E27FC236}">
                <a16:creationId xmlns:a16="http://schemas.microsoft.com/office/drawing/2014/main" id="{405E3BF1-F8E0-4C1B-A501-883E33CFAB4B}"/>
              </a:ext>
            </a:extLst>
          </p:cNvPr>
          <p:cNvSpPr>
            <a:spLocks/>
          </p:cNvSpPr>
          <p:nvPr/>
        </p:nvSpPr>
        <p:spPr>
          <a:xfrm>
            <a:off x="529921" y="5261775"/>
            <a:ext cx="11201399" cy="914400"/>
          </a:xfrm>
          <a:custGeom>
            <a:avLst/>
            <a:gdLst>
              <a:gd name="connsiteX0" fmla="*/ 0 w 11192480"/>
              <a:gd name="connsiteY0" fmla="*/ 117081 h 1170806"/>
              <a:gd name="connsiteX1" fmla="*/ 117081 w 11192480"/>
              <a:gd name="connsiteY1" fmla="*/ 0 h 1170806"/>
              <a:gd name="connsiteX2" fmla="*/ 11075399 w 11192480"/>
              <a:gd name="connsiteY2" fmla="*/ 0 h 1170806"/>
              <a:gd name="connsiteX3" fmla="*/ 11192480 w 11192480"/>
              <a:gd name="connsiteY3" fmla="*/ 117081 h 1170806"/>
              <a:gd name="connsiteX4" fmla="*/ 11192480 w 11192480"/>
              <a:gd name="connsiteY4" fmla="*/ 1053725 h 1170806"/>
              <a:gd name="connsiteX5" fmla="*/ 11075399 w 11192480"/>
              <a:gd name="connsiteY5" fmla="*/ 1170806 h 1170806"/>
              <a:gd name="connsiteX6" fmla="*/ 117081 w 11192480"/>
              <a:gd name="connsiteY6" fmla="*/ 1170806 h 1170806"/>
              <a:gd name="connsiteX7" fmla="*/ 0 w 11192480"/>
              <a:gd name="connsiteY7" fmla="*/ 1053725 h 1170806"/>
              <a:gd name="connsiteX8" fmla="*/ 0 w 11192480"/>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2480" h="1170806">
                <a:moveTo>
                  <a:pt x="0" y="117081"/>
                </a:moveTo>
                <a:cubicBezTo>
                  <a:pt x="0" y="52419"/>
                  <a:pt x="52419" y="0"/>
                  <a:pt x="117081" y="0"/>
                </a:cubicBezTo>
                <a:lnTo>
                  <a:pt x="11075399" y="0"/>
                </a:lnTo>
                <a:cubicBezTo>
                  <a:pt x="11140061" y="0"/>
                  <a:pt x="11192480" y="52419"/>
                  <a:pt x="11192480" y="117081"/>
                </a:cubicBezTo>
                <a:lnTo>
                  <a:pt x="11192480" y="1053725"/>
                </a:lnTo>
                <a:cubicBezTo>
                  <a:pt x="11192480" y="1118387"/>
                  <a:pt x="11140061" y="1170806"/>
                  <a:pt x="11075399"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sp>
        <p:nvSpPr>
          <p:cNvPr id="15" name="Dating partners cover">
            <a:extLst>
              <a:ext uri="{FF2B5EF4-FFF2-40B4-BE49-F238E27FC236}">
                <a16:creationId xmlns:a16="http://schemas.microsoft.com/office/drawing/2014/main" id="{C8A9744C-4221-4CA6-A7D6-6D694B1E0B96}"/>
              </a:ext>
            </a:extLst>
          </p:cNvPr>
          <p:cNvSpPr>
            <a:spLocks/>
          </p:cNvSpPr>
          <p:nvPr/>
        </p:nvSpPr>
        <p:spPr>
          <a:xfrm>
            <a:off x="7063464" y="4225455"/>
            <a:ext cx="4659962" cy="914400"/>
          </a:xfrm>
          <a:custGeom>
            <a:avLst/>
            <a:gdLst>
              <a:gd name="connsiteX0" fmla="*/ 0 w 7311275"/>
              <a:gd name="connsiteY0" fmla="*/ 117081 h 1170806"/>
              <a:gd name="connsiteX1" fmla="*/ 117081 w 7311275"/>
              <a:gd name="connsiteY1" fmla="*/ 0 h 1170806"/>
              <a:gd name="connsiteX2" fmla="*/ 7194194 w 7311275"/>
              <a:gd name="connsiteY2" fmla="*/ 0 h 1170806"/>
              <a:gd name="connsiteX3" fmla="*/ 7311275 w 7311275"/>
              <a:gd name="connsiteY3" fmla="*/ 117081 h 1170806"/>
              <a:gd name="connsiteX4" fmla="*/ 7311275 w 7311275"/>
              <a:gd name="connsiteY4" fmla="*/ 1053725 h 1170806"/>
              <a:gd name="connsiteX5" fmla="*/ 7194194 w 7311275"/>
              <a:gd name="connsiteY5" fmla="*/ 1170806 h 1170806"/>
              <a:gd name="connsiteX6" fmla="*/ 117081 w 7311275"/>
              <a:gd name="connsiteY6" fmla="*/ 1170806 h 1170806"/>
              <a:gd name="connsiteX7" fmla="*/ 0 w 7311275"/>
              <a:gd name="connsiteY7" fmla="*/ 1053725 h 1170806"/>
              <a:gd name="connsiteX8" fmla="*/ 0 w 7311275"/>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1275" h="1170806">
                <a:moveTo>
                  <a:pt x="0" y="117081"/>
                </a:moveTo>
                <a:cubicBezTo>
                  <a:pt x="0" y="52419"/>
                  <a:pt x="52419" y="0"/>
                  <a:pt x="117081" y="0"/>
                </a:cubicBezTo>
                <a:lnTo>
                  <a:pt x="7194194" y="0"/>
                </a:lnTo>
                <a:cubicBezTo>
                  <a:pt x="7258856" y="0"/>
                  <a:pt x="7311275" y="52419"/>
                  <a:pt x="7311275" y="117081"/>
                </a:cubicBezTo>
                <a:lnTo>
                  <a:pt x="7311275" y="1053725"/>
                </a:lnTo>
                <a:cubicBezTo>
                  <a:pt x="7311275" y="1118387"/>
                  <a:pt x="7258856" y="1170806"/>
                  <a:pt x="7194194"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sp>
        <p:nvSpPr>
          <p:cNvPr id="18" name="Dating partners cover">
            <a:extLst>
              <a:ext uri="{FF2B5EF4-FFF2-40B4-BE49-F238E27FC236}">
                <a16:creationId xmlns:a16="http://schemas.microsoft.com/office/drawing/2014/main" id="{DEBBB09E-E211-4D58-989C-161B71ED48A9}"/>
              </a:ext>
            </a:extLst>
          </p:cNvPr>
          <p:cNvSpPr>
            <a:spLocks/>
          </p:cNvSpPr>
          <p:nvPr/>
        </p:nvSpPr>
        <p:spPr>
          <a:xfrm>
            <a:off x="7071360" y="3189135"/>
            <a:ext cx="4659962" cy="914400"/>
          </a:xfrm>
          <a:custGeom>
            <a:avLst/>
            <a:gdLst>
              <a:gd name="connsiteX0" fmla="*/ 0 w 7311275"/>
              <a:gd name="connsiteY0" fmla="*/ 117081 h 1170806"/>
              <a:gd name="connsiteX1" fmla="*/ 117081 w 7311275"/>
              <a:gd name="connsiteY1" fmla="*/ 0 h 1170806"/>
              <a:gd name="connsiteX2" fmla="*/ 7194194 w 7311275"/>
              <a:gd name="connsiteY2" fmla="*/ 0 h 1170806"/>
              <a:gd name="connsiteX3" fmla="*/ 7311275 w 7311275"/>
              <a:gd name="connsiteY3" fmla="*/ 117081 h 1170806"/>
              <a:gd name="connsiteX4" fmla="*/ 7311275 w 7311275"/>
              <a:gd name="connsiteY4" fmla="*/ 1053725 h 1170806"/>
              <a:gd name="connsiteX5" fmla="*/ 7194194 w 7311275"/>
              <a:gd name="connsiteY5" fmla="*/ 1170806 h 1170806"/>
              <a:gd name="connsiteX6" fmla="*/ 117081 w 7311275"/>
              <a:gd name="connsiteY6" fmla="*/ 1170806 h 1170806"/>
              <a:gd name="connsiteX7" fmla="*/ 0 w 7311275"/>
              <a:gd name="connsiteY7" fmla="*/ 1053725 h 1170806"/>
              <a:gd name="connsiteX8" fmla="*/ 0 w 7311275"/>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1275" h="1170806">
                <a:moveTo>
                  <a:pt x="0" y="117081"/>
                </a:moveTo>
                <a:cubicBezTo>
                  <a:pt x="0" y="52419"/>
                  <a:pt x="52419" y="0"/>
                  <a:pt x="117081" y="0"/>
                </a:cubicBezTo>
                <a:lnTo>
                  <a:pt x="7194194" y="0"/>
                </a:lnTo>
                <a:cubicBezTo>
                  <a:pt x="7258856" y="0"/>
                  <a:pt x="7311275" y="52419"/>
                  <a:pt x="7311275" y="117081"/>
                </a:cubicBezTo>
                <a:lnTo>
                  <a:pt x="7311275" y="1053725"/>
                </a:lnTo>
                <a:cubicBezTo>
                  <a:pt x="7311275" y="1118387"/>
                  <a:pt x="7258856" y="1170806"/>
                  <a:pt x="7194194"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sp>
        <p:nvSpPr>
          <p:cNvPr id="20" name="21-60% lose job cover">
            <a:extLst>
              <a:ext uri="{FF2B5EF4-FFF2-40B4-BE49-F238E27FC236}">
                <a16:creationId xmlns:a16="http://schemas.microsoft.com/office/drawing/2014/main" id="{3A9B5DFE-2AFF-4055-869A-6EAD171CC65B}"/>
              </a:ext>
            </a:extLst>
          </p:cNvPr>
          <p:cNvSpPr>
            <a:spLocks/>
          </p:cNvSpPr>
          <p:nvPr/>
        </p:nvSpPr>
        <p:spPr>
          <a:xfrm>
            <a:off x="533177" y="2156497"/>
            <a:ext cx="11201400" cy="914400"/>
          </a:xfrm>
          <a:custGeom>
            <a:avLst/>
            <a:gdLst>
              <a:gd name="connsiteX0" fmla="*/ 0 w 11192480"/>
              <a:gd name="connsiteY0" fmla="*/ 117081 h 1170806"/>
              <a:gd name="connsiteX1" fmla="*/ 117081 w 11192480"/>
              <a:gd name="connsiteY1" fmla="*/ 0 h 1170806"/>
              <a:gd name="connsiteX2" fmla="*/ 11075399 w 11192480"/>
              <a:gd name="connsiteY2" fmla="*/ 0 h 1170806"/>
              <a:gd name="connsiteX3" fmla="*/ 11192480 w 11192480"/>
              <a:gd name="connsiteY3" fmla="*/ 117081 h 1170806"/>
              <a:gd name="connsiteX4" fmla="*/ 11192480 w 11192480"/>
              <a:gd name="connsiteY4" fmla="*/ 1053725 h 1170806"/>
              <a:gd name="connsiteX5" fmla="*/ 11075399 w 11192480"/>
              <a:gd name="connsiteY5" fmla="*/ 1170806 h 1170806"/>
              <a:gd name="connsiteX6" fmla="*/ 117081 w 11192480"/>
              <a:gd name="connsiteY6" fmla="*/ 1170806 h 1170806"/>
              <a:gd name="connsiteX7" fmla="*/ 0 w 11192480"/>
              <a:gd name="connsiteY7" fmla="*/ 1053725 h 1170806"/>
              <a:gd name="connsiteX8" fmla="*/ 0 w 11192480"/>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2480" h="1170806">
                <a:moveTo>
                  <a:pt x="0" y="117081"/>
                </a:moveTo>
                <a:cubicBezTo>
                  <a:pt x="0" y="52419"/>
                  <a:pt x="52419" y="0"/>
                  <a:pt x="117081" y="0"/>
                </a:cubicBezTo>
                <a:lnTo>
                  <a:pt x="11075399" y="0"/>
                </a:lnTo>
                <a:cubicBezTo>
                  <a:pt x="11140061" y="0"/>
                  <a:pt x="11192480" y="52419"/>
                  <a:pt x="11192480" y="117081"/>
                </a:cubicBezTo>
                <a:lnTo>
                  <a:pt x="11192480" y="1053725"/>
                </a:lnTo>
                <a:cubicBezTo>
                  <a:pt x="11192480" y="1118387"/>
                  <a:pt x="11140061" y="1170806"/>
                  <a:pt x="11075399"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695951AF-DBB7-4F59-AA83-C8109DB3605A}"/>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7" name="Slide Number Placeholder 6">
            <a:extLst>
              <a:ext uri="{FF2B5EF4-FFF2-40B4-BE49-F238E27FC236}">
                <a16:creationId xmlns:a16="http://schemas.microsoft.com/office/drawing/2014/main" id="{9A0A6E2E-9DB1-4FE6-9B9D-E4AADD519807}"/>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38367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01B10C0-EA34-4808-9060-186CB4B61488}"/>
              </a:ext>
            </a:extLst>
          </p:cNvPr>
          <p:cNvSpPr>
            <a:spLocks noGrp="1"/>
          </p:cNvSpPr>
          <p:nvPr>
            <p:ph type="dt" sz="half" idx="4294967295"/>
          </p:nvPr>
        </p:nvSpPr>
        <p:spPr>
          <a:xfrm>
            <a:off x="9448800" y="647223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08/21/24</a:t>
            </a:r>
          </a:p>
        </p:txBody>
      </p:sp>
      <p:pic>
        <p:nvPicPr>
          <p:cNvPr id="1028" name="Picture 4" descr="Royalty-free touching face photos free download | Pxfuel">
            <a:extLst>
              <a:ext uri="{FF2B5EF4-FFF2-40B4-BE49-F238E27FC236}">
                <a16:creationId xmlns:a16="http://schemas.microsoft.com/office/drawing/2014/main" id="{4A60F86F-AEED-4ED8-BC51-AC9B07ED7796}"/>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0" y="-637233"/>
            <a:ext cx="12192000" cy="813246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1ACA631-4F58-44D7-A296-8A89C3655AD4}"/>
              </a:ext>
            </a:extLst>
          </p:cNvPr>
          <p:cNvSpPr/>
          <p:nvPr/>
        </p:nvSpPr>
        <p:spPr>
          <a:xfrm>
            <a:off x="727275" y="194868"/>
            <a:ext cx="10737447" cy="1019331"/>
          </a:xfrm>
          <a:prstGeom prst="rect">
            <a:avLst/>
          </a:prstGeom>
          <a:solidFill>
            <a:srgbClr val="FFFFF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58606D60-76C0-4FD8-A927-29CA12520846}"/>
              </a:ext>
            </a:extLst>
          </p:cNvPr>
          <p:cNvSpPr txBox="1">
            <a:spLocks/>
          </p:cNvSpPr>
          <p:nvPr/>
        </p:nvSpPr>
        <p:spPr>
          <a:xfrm>
            <a:off x="873889" y="340997"/>
            <a:ext cx="10444222" cy="727075"/>
          </a:xfrm>
          <a:prstGeom prst="rect">
            <a:avLst/>
          </a:prstGeom>
        </p:spPr>
        <p:txBody>
          <a:bodyPr/>
          <a:lstStyle>
            <a:lvl1pPr algn="l" defTabSz="914400" rtl="0" eaLnBrk="1" latinLnBrk="0" hangingPunct="1">
              <a:lnSpc>
                <a:spcPct val="90000"/>
              </a:lnSpc>
              <a:spcBef>
                <a:spcPct val="0"/>
              </a:spcBef>
              <a:buNone/>
              <a:defRPr sz="4400" b="1" kern="1200">
                <a:solidFill>
                  <a:srgbClr val="A6597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A6597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rPr>
              <a:t>Suspicion or Disclosure of Abuse</a:t>
            </a:r>
          </a:p>
        </p:txBody>
      </p:sp>
    </p:spTree>
    <p:extLst>
      <p:ext uri="{BB962C8B-B14F-4D97-AF65-F5344CB8AC3E}">
        <p14:creationId xmlns:p14="http://schemas.microsoft.com/office/powerpoint/2010/main" val="23282163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16A12-A42E-49A8-9D9A-D91A08CBB887}"/>
              </a:ext>
            </a:extLst>
          </p:cNvPr>
          <p:cNvSpPr>
            <a:spLocks noGrp="1"/>
          </p:cNvSpPr>
          <p:nvPr>
            <p:ph type="title"/>
          </p:nvPr>
        </p:nvSpPr>
        <p:spPr/>
        <p:txBody>
          <a:bodyPr/>
          <a:lstStyle/>
          <a:p>
            <a:r>
              <a:rPr lang="en-US"/>
              <a:t>Warning Signs</a:t>
            </a:r>
          </a:p>
        </p:txBody>
      </p:sp>
      <p:sp>
        <p:nvSpPr>
          <p:cNvPr id="4" name="Date Placeholder 3">
            <a:extLst>
              <a:ext uri="{FF2B5EF4-FFF2-40B4-BE49-F238E27FC236}">
                <a16:creationId xmlns:a16="http://schemas.microsoft.com/office/drawing/2014/main" id="{8F0A6C6F-2170-4C65-AA40-087CA9570BC0}"/>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solidFill>
                  <a:prstClr val="black">
                    <a:tint val="75000"/>
                  </a:prstClr>
                </a:solidFill>
                <a:latin typeface="Calibri" panose="020F0502020204030204"/>
              </a:rPr>
              <a:t>10/13/25</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0" name="Content Placeholder 9" descr="A picture containing text, clock, indoor&#10;&#10;Description automatically generated">
            <a:extLst>
              <a:ext uri="{FF2B5EF4-FFF2-40B4-BE49-F238E27FC236}">
                <a16:creationId xmlns:a16="http://schemas.microsoft.com/office/drawing/2014/main" id="{C689F901-0469-4076-9BF9-02064C1B3C3D}"/>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4553438" y="1560267"/>
            <a:ext cx="2595033" cy="3892550"/>
          </a:xfrm>
          <a:ln w="76200">
            <a:solidFill>
              <a:srgbClr val="7C9F35"/>
            </a:solidFill>
          </a:ln>
        </p:spPr>
      </p:pic>
      <p:pic>
        <p:nvPicPr>
          <p:cNvPr id="12" name="Graphic 11">
            <a:extLst>
              <a:ext uri="{FF2B5EF4-FFF2-40B4-BE49-F238E27FC236}">
                <a16:creationId xmlns:a16="http://schemas.microsoft.com/office/drawing/2014/main" id="{75658D06-DFBE-4DC0-9FCC-7CA858D76245}"/>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b="19729"/>
          <a:stretch/>
        </p:blipFill>
        <p:spPr>
          <a:xfrm>
            <a:off x="1833747" y="1369052"/>
            <a:ext cx="2044356" cy="2051294"/>
          </a:xfrm>
          <a:prstGeom prst="rect">
            <a:avLst/>
          </a:prstGeom>
        </p:spPr>
      </p:pic>
      <p:pic>
        <p:nvPicPr>
          <p:cNvPr id="14" name="Graphic 13">
            <a:extLst>
              <a:ext uri="{FF2B5EF4-FFF2-40B4-BE49-F238E27FC236}">
                <a16:creationId xmlns:a16="http://schemas.microsoft.com/office/drawing/2014/main" id="{11EFE4DF-B2F2-484F-B05A-14511F355A01}"/>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b="21292"/>
          <a:stretch/>
        </p:blipFill>
        <p:spPr>
          <a:xfrm>
            <a:off x="7700605" y="164200"/>
            <a:ext cx="2108469" cy="2074415"/>
          </a:xfrm>
          <a:prstGeom prst="rect">
            <a:avLst/>
          </a:prstGeom>
        </p:spPr>
      </p:pic>
      <p:pic>
        <p:nvPicPr>
          <p:cNvPr id="16" name="Graphic 15">
            <a:extLst>
              <a:ext uri="{FF2B5EF4-FFF2-40B4-BE49-F238E27FC236}">
                <a16:creationId xmlns:a16="http://schemas.microsoft.com/office/drawing/2014/main" id="{CA211813-4ECD-4ED7-BA3B-BE3A9C8CCDCF}"/>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5403" y="2902828"/>
            <a:ext cx="2126017" cy="2126017"/>
          </a:xfrm>
          <a:prstGeom prst="rect">
            <a:avLst/>
          </a:prstGeom>
        </p:spPr>
      </p:pic>
      <p:pic>
        <p:nvPicPr>
          <p:cNvPr id="18" name="Graphic 17">
            <a:extLst>
              <a:ext uri="{FF2B5EF4-FFF2-40B4-BE49-F238E27FC236}">
                <a16:creationId xmlns:a16="http://schemas.microsoft.com/office/drawing/2014/main" id="{49C8DF8A-5412-4DA6-953E-CD01AFF04399}"/>
              </a:ext>
            </a:extLst>
          </p:cNvPr>
          <p:cNvPicPr>
            <a:picLocks noChangeAspect="1"/>
          </p:cNvPicPr>
          <p:nvPr/>
        </p:nvPicPr>
        <p:blipFill rotWithShape="1">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b="18198"/>
          <a:stretch/>
        </p:blipFill>
        <p:spPr>
          <a:xfrm>
            <a:off x="7638564" y="3850639"/>
            <a:ext cx="2108469" cy="2155963"/>
          </a:xfrm>
          <a:prstGeom prst="rect">
            <a:avLst/>
          </a:prstGeom>
        </p:spPr>
      </p:pic>
      <p:pic>
        <p:nvPicPr>
          <p:cNvPr id="20" name="Graphic 19">
            <a:extLst>
              <a:ext uri="{FF2B5EF4-FFF2-40B4-BE49-F238E27FC236}">
                <a16:creationId xmlns:a16="http://schemas.microsoft.com/office/drawing/2014/main" id="{4E8291A3-976B-4644-ABE8-C53BA119976C}"/>
              </a:ext>
            </a:extLst>
          </p:cNvPr>
          <p:cNvPicPr>
            <a:picLocks noChangeAspect="1"/>
          </p:cNvPicPr>
          <p:nvPr/>
        </p:nvPicPr>
        <p:blipFill rotWithShape="1">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rcRect b="15350"/>
          <a:stretch/>
        </p:blipFill>
        <p:spPr>
          <a:xfrm>
            <a:off x="9952675" y="2254364"/>
            <a:ext cx="1985639" cy="2101049"/>
          </a:xfrm>
          <a:prstGeom prst="rect">
            <a:avLst/>
          </a:prstGeom>
        </p:spPr>
      </p:pic>
      <p:pic>
        <p:nvPicPr>
          <p:cNvPr id="22" name="Graphic 21">
            <a:extLst>
              <a:ext uri="{FF2B5EF4-FFF2-40B4-BE49-F238E27FC236}">
                <a16:creationId xmlns:a16="http://schemas.microsoft.com/office/drawing/2014/main" id="{B20047EB-C556-4BEF-AF11-B2F6D732A5DC}"/>
              </a:ext>
            </a:extLst>
          </p:cNvPr>
          <p:cNvPicPr>
            <a:picLocks noChangeAspect="1"/>
          </p:cNvPicPr>
          <p:nvPr/>
        </p:nvPicPr>
        <p:blipFill rotWithShape="1">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b="19386"/>
          <a:stretch/>
        </p:blipFill>
        <p:spPr>
          <a:xfrm>
            <a:off x="2274449" y="4347565"/>
            <a:ext cx="2108469" cy="2124646"/>
          </a:xfrm>
          <a:prstGeom prst="rect">
            <a:avLst/>
          </a:prstGeom>
        </p:spPr>
      </p:pic>
      <p:sp>
        <p:nvSpPr>
          <p:cNvPr id="3" name="Footer Placeholder 2">
            <a:extLst>
              <a:ext uri="{FF2B5EF4-FFF2-40B4-BE49-F238E27FC236}">
                <a16:creationId xmlns:a16="http://schemas.microsoft.com/office/drawing/2014/main" id="{DD9B1CF5-CD06-470F-8FB2-4CCAA8B6EC5C}"/>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7" name="Slide Number Placeholder 6">
            <a:extLst>
              <a:ext uri="{FF2B5EF4-FFF2-40B4-BE49-F238E27FC236}">
                <a16:creationId xmlns:a16="http://schemas.microsoft.com/office/drawing/2014/main" id="{A166DBB9-A182-4045-B7AE-59BE9BA93D94}"/>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29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Leah’s Story</a:t>
            </a:r>
          </a:p>
        </p:txBody>
      </p:sp>
      <p:sp>
        <p:nvSpPr>
          <p:cNvPr id="3" name="Content Placeholder 2"/>
          <p:cNvSpPr>
            <a:spLocks noGrp="1"/>
          </p:cNvSpPr>
          <p:nvPr>
            <p:ph sz="half" idx="2"/>
          </p:nvPr>
        </p:nvSpPr>
        <p:spPr>
          <a:xfrm>
            <a:off x="549533" y="2317410"/>
            <a:ext cx="11194365" cy="4154801"/>
          </a:xfrm>
        </p:spPr>
        <p:txBody>
          <a:bodyPr>
            <a:normAutofit fontScale="92500" lnSpcReduction="10000"/>
          </a:bodyPr>
          <a:lstStyle/>
          <a:p>
            <a:pPr marL="0" marR="0" indent="0">
              <a:lnSpc>
                <a:spcPct val="90000"/>
              </a:lnSpc>
              <a:spcBef>
                <a:spcPts val="1000"/>
              </a:spcBef>
              <a:spcAft>
                <a:spcPts val="0"/>
              </a:spcAft>
              <a:buNone/>
            </a:pPr>
            <a:r>
              <a:rPr lang="en-US" sz="3200" dirty="0">
                <a:solidFill>
                  <a:srgbClr val="201F1E"/>
                </a:solidFill>
                <a:effectLst/>
                <a:ea typeface="Times New Roman" panose="02020603050405020304" pitchFamily="18" charset="0"/>
                <a:cs typeface="Arial" panose="020B0604020202020204" pitchFamily="34" charset="0"/>
              </a:rPr>
              <a:t>Leah is applying for W-2. She arrives 15 minutes late for her appointment with the Resource Specialist (RS), hustling frantically to the front desk. The receptionist tells her they have an opening in 15 minutes if she can wait. She asks, “About how long will the appointment take?” The receptionist tells her this initial appointment will probably last about 15-30 minutes. She hesitantly agrees to stay. The receptionist suggests Leah take a seat and hang up her coat since it is 90 degrees outside. She takes a seat, but her coat and sunglasses remain on. While waiting, she continues to look at the clock and then outside while texting someone.</a:t>
            </a:r>
            <a:endParaRPr lang="en-US" sz="3200" dirty="0">
              <a:effectLst/>
              <a:ea typeface="Times New Roman" panose="02020603050405020304" pitchFamily="18" charset="0"/>
              <a:cs typeface="Times New Roman" panose="02020603050405020304" pitchFamily="18" charset="0"/>
            </a:endParaRPr>
          </a:p>
          <a:p>
            <a:pPr marL="0" indent="0">
              <a:buNone/>
            </a:pPr>
            <a:endParaRPr lang="en-US" dirty="0"/>
          </a:p>
        </p:txBody>
      </p:sp>
      <p:sp>
        <p:nvSpPr>
          <p:cNvPr id="4" name="Text Placeholder 3"/>
          <p:cNvSpPr>
            <a:spLocks noGrp="1"/>
          </p:cNvSpPr>
          <p:nvPr>
            <p:ph type="body" sz="quarter" idx="3"/>
          </p:nvPr>
        </p:nvSpPr>
        <p:spPr/>
        <p:txBody>
          <a:bodyPr/>
          <a:lstStyle/>
          <a:p>
            <a:r>
              <a:rPr lang="en-US"/>
              <a:t>W-2 Application – Resource Appointment</a:t>
            </a:r>
          </a:p>
        </p:txBody>
      </p:sp>
      <p:sp>
        <p:nvSpPr>
          <p:cNvPr id="5" name="Date Placeholder 4"/>
          <p:cNvSpPr>
            <a:spLocks noGrp="1"/>
          </p:cNvSpPr>
          <p:nvPr>
            <p:ph type="dt" sz="half" idx="10"/>
          </p:nvPr>
        </p:nvSpPr>
        <p:spPr>
          <a:xfrm>
            <a:off x="8980226"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8" name="Footer Placeholder 7">
            <a:extLst>
              <a:ext uri="{FF2B5EF4-FFF2-40B4-BE49-F238E27FC236}">
                <a16:creationId xmlns:a16="http://schemas.microsoft.com/office/drawing/2014/main" id="{F272681A-55B1-44D3-8758-F451AA10DC0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9" name="Slide Number Placeholder 8">
            <a:extLst>
              <a:ext uri="{FF2B5EF4-FFF2-40B4-BE49-F238E27FC236}">
                <a16:creationId xmlns:a16="http://schemas.microsoft.com/office/drawing/2014/main" id="{129C6A7D-8F30-4016-8EE3-DF13529AFB92}"/>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69417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Leah’s Story</a:t>
            </a:r>
          </a:p>
        </p:txBody>
      </p:sp>
      <p:sp>
        <p:nvSpPr>
          <p:cNvPr id="3" name="Content Placeholder 2"/>
          <p:cNvSpPr>
            <a:spLocks noGrp="1"/>
          </p:cNvSpPr>
          <p:nvPr>
            <p:ph sz="half" idx="2"/>
          </p:nvPr>
        </p:nvSpPr>
        <p:spPr>
          <a:xfrm>
            <a:off x="529061" y="2317410"/>
            <a:ext cx="11194365" cy="4154801"/>
          </a:xfrm>
        </p:spPr>
        <p:txBody>
          <a:bodyPr>
            <a:normAutofit fontScale="92500" lnSpcReduction="1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201F1E"/>
                </a:solidFill>
                <a:effectLst/>
                <a:uLnTx/>
                <a:uFillTx/>
                <a:ea typeface="Times New Roman" panose="02020603050405020304" pitchFamily="18" charset="0"/>
                <a:cs typeface="Arial" panose="020B0604020202020204" pitchFamily="34" charset="0"/>
              </a:rPr>
              <a:t>Leah is applying for W-2. She arrives 15 minutes late for her appointment with the Resource Specialist (RS), </a:t>
            </a:r>
            <a:r>
              <a:rPr kumimoji="0" lang="en-US" sz="3200" b="1" i="0" u="none" strike="noStrike" kern="1200" cap="none" spc="0" normalizeH="0" baseline="0" noProof="0" dirty="0">
                <a:ln>
                  <a:noFill/>
                </a:ln>
                <a:solidFill>
                  <a:srgbClr val="201F1E"/>
                </a:solidFill>
                <a:effectLst/>
                <a:uLnTx/>
                <a:uFillTx/>
                <a:ea typeface="Times New Roman" panose="02020603050405020304" pitchFamily="18" charset="0"/>
                <a:cs typeface="Arial" panose="020B0604020202020204" pitchFamily="34" charset="0"/>
              </a:rPr>
              <a:t>hustling frantically </a:t>
            </a:r>
            <a:r>
              <a:rPr kumimoji="0" lang="en-US" sz="3200" b="0" i="0" u="none" strike="noStrike" kern="1200" cap="none" spc="0" normalizeH="0" baseline="0" noProof="0" dirty="0">
                <a:ln>
                  <a:noFill/>
                </a:ln>
                <a:solidFill>
                  <a:srgbClr val="201F1E"/>
                </a:solidFill>
                <a:effectLst/>
                <a:uLnTx/>
                <a:uFillTx/>
                <a:ea typeface="Times New Roman" panose="02020603050405020304" pitchFamily="18" charset="0"/>
                <a:cs typeface="Arial" panose="020B0604020202020204" pitchFamily="34" charset="0"/>
              </a:rPr>
              <a:t>to the front desk. The receptionist tells her they have an opening in 15 minutes if she can wait. She asks, “</a:t>
            </a:r>
            <a:r>
              <a:rPr kumimoji="0" lang="en-US" sz="3200" b="1" i="0" u="none" strike="noStrike" kern="1200" cap="none" spc="0" normalizeH="0" baseline="0" noProof="0" dirty="0">
                <a:ln>
                  <a:noFill/>
                </a:ln>
                <a:solidFill>
                  <a:srgbClr val="201F1E"/>
                </a:solidFill>
                <a:effectLst/>
                <a:uLnTx/>
                <a:uFillTx/>
                <a:ea typeface="Times New Roman" panose="02020603050405020304" pitchFamily="18" charset="0"/>
                <a:cs typeface="Arial" panose="020B0604020202020204" pitchFamily="34" charset="0"/>
              </a:rPr>
              <a:t>About how long will the appointment take?</a:t>
            </a:r>
            <a:r>
              <a:rPr kumimoji="0" lang="en-US" sz="3200" b="0" i="0" u="none" strike="noStrike" kern="1200" cap="none" spc="0" normalizeH="0" baseline="0" noProof="0" dirty="0">
                <a:ln>
                  <a:noFill/>
                </a:ln>
                <a:solidFill>
                  <a:srgbClr val="201F1E"/>
                </a:solidFill>
                <a:effectLst/>
                <a:uLnTx/>
                <a:uFillTx/>
                <a:ea typeface="Times New Roman" panose="02020603050405020304" pitchFamily="18" charset="0"/>
                <a:cs typeface="Arial" panose="020B0604020202020204" pitchFamily="34" charset="0"/>
              </a:rPr>
              <a:t>” The receptionist tells her this initial appointment will probably last about 15-30 minutes. </a:t>
            </a:r>
            <a:r>
              <a:rPr kumimoji="0" lang="en-US" sz="3200" b="1" i="0" u="none" strike="noStrike" kern="1200" cap="none" spc="0" normalizeH="0" baseline="0" noProof="0" dirty="0">
                <a:ln>
                  <a:noFill/>
                </a:ln>
                <a:solidFill>
                  <a:srgbClr val="201F1E"/>
                </a:solidFill>
                <a:effectLst/>
                <a:uLnTx/>
                <a:uFillTx/>
                <a:ea typeface="Times New Roman" panose="02020603050405020304" pitchFamily="18" charset="0"/>
                <a:cs typeface="Arial" panose="020B0604020202020204" pitchFamily="34" charset="0"/>
              </a:rPr>
              <a:t>She hesitantly agrees to stay</a:t>
            </a:r>
            <a:r>
              <a:rPr kumimoji="0" lang="en-US" sz="3200" b="0" i="0" u="none" strike="noStrike" kern="1200" cap="none" spc="0" normalizeH="0" baseline="0" noProof="0" dirty="0">
                <a:ln>
                  <a:noFill/>
                </a:ln>
                <a:solidFill>
                  <a:srgbClr val="201F1E"/>
                </a:solidFill>
                <a:effectLst/>
                <a:uLnTx/>
                <a:uFillTx/>
                <a:ea typeface="Times New Roman" panose="02020603050405020304" pitchFamily="18" charset="0"/>
                <a:cs typeface="Arial" panose="020B0604020202020204" pitchFamily="34" charset="0"/>
              </a:rPr>
              <a:t>. The receptionist suggests Leah take a seat and hang up her coat since it is 90 degrees outside. She takes a seat, but </a:t>
            </a:r>
            <a:r>
              <a:rPr kumimoji="0" lang="en-US" sz="3200" b="1" i="0" u="none" strike="noStrike" kern="1200" cap="none" spc="0" normalizeH="0" baseline="0" noProof="0" dirty="0">
                <a:ln>
                  <a:noFill/>
                </a:ln>
                <a:solidFill>
                  <a:srgbClr val="201F1E"/>
                </a:solidFill>
                <a:effectLst/>
                <a:uLnTx/>
                <a:uFillTx/>
                <a:ea typeface="Times New Roman" panose="02020603050405020304" pitchFamily="18" charset="0"/>
                <a:cs typeface="Arial" panose="020B0604020202020204" pitchFamily="34" charset="0"/>
              </a:rPr>
              <a:t>her coat and sunglasses remain on</a:t>
            </a:r>
            <a:r>
              <a:rPr kumimoji="0" lang="en-US" sz="3200" b="0" i="0" u="none" strike="noStrike" kern="1200" cap="none" spc="0" normalizeH="0" baseline="0" noProof="0" dirty="0">
                <a:ln>
                  <a:noFill/>
                </a:ln>
                <a:solidFill>
                  <a:srgbClr val="201F1E"/>
                </a:solidFill>
                <a:effectLst/>
                <a:uLnTx/>
                <a:uFillTx/>
                <a:ea typeface="Times New Roman" panose="02020603050405020304" pitchFamily="18" charset="0"/>
                <a:cs typeface="Arial" panose="020B0604020202020204" pitchFamily="34" charset="0"/>
              </a:rPr>
              <a:t>. While waiting, she continues to </a:t>
            </a:r>
            <a:r>
              <a:rPr kumimoji="0" lang="en-US" sz="3200" b="1" i="0" u="none" strike="noStrike" kern="1200" cap="none" spc="0" normalizeH="0" baseline="0" noProof="0" dirty="0">
                <a:ln>
                  <a:noFill/>
                </a:ln>
                <a:solidFill>
                  <a:srgbClr val="201F1E"/>
                </a:solidFill>
                <a:effectLst/>
                <a:uLnTx/>
                <a:uFillTx/>
                <a:ea typeface="Times New Roman" panose="02020603050405020304" pitchFamily="18" charset="0"/>
                <a:cs typeface="Arial" panose="020B0604020202020204" pitchFamily="34" charset="0"/>
              </a:rPr>
              <a:t>look at the clock and then outside </a:t>
            </a:r>
            <a:r>
              <a:rPr kumimoji="0" lang="en-US" sz="3200" b="0" i="0" u="none" strike="noStrike" kern="1200" cap="none" spc="0" normalizeH="0" baseline="0" noProof="0" dirty="0">
                <a:ln>
                  <a:noFill/>
                </a:ln>
                <a:solidFill>
                  <a:srgbClr val="201F1E"/>
                </a:solidFill>
                <a:effectLst/>
                <a:uLnTx/>
                <a:uFillTx/>
                <a:ea typeface="Times New Roman" panose="02020603050405020304" pitchFamily="18" charset="0"/>
                <a:cs typeface="Arial" panose="020B0604020202020204" pitchFamily="34" charset="0"/>
              </a:rPr>
              <a:t>while texting someone.</a:t>
            </a:r>
            <a:endParaRPr kumimoji="0" lang="en-US" sz="3200"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endParaRPr>
          </a:p>
          <a:p>
            <a:pPr marL="0" indent="0">
              <a:buNone/>
            </a:pPr>
            <a:endParaRPr lang="en-US" dirty="0"/>
          </a:p>
        </p:txBody>
      </p:sp>
      <p:sp>
        <p:nvSpPr>
          <p:cNvPr id="4" name="Text Placeholder 3"/>
          <p:cNvSpPr>
            <a:spLocks noGrp="1"/>
          </p:cNvSpPr>
          <p:nvPr>
            <p:ph type="body" sz="quarter" idx="3"/>
          </p:nvPr>
        </p:nvSpPr>
        <p:spPr/>
        <p:txBody>
          <a:bodyPr/>
          <a:lstStyle/>
          <a:p>
            <a:r>
              <a:rPr lang="en-US"/>
              <a:t>W-2 Application – Resource Appointment</a:t>
            </a:r>
          </a:p>
        </p:txBody>
      </p:sp>
      <p:sp>
        <p:nvSpPr>
          <p:cNvPr id="5" name="Date Placeholder 4"/>
          <p:cNvSpPr>
            <a:spLocks noGrp="1"/>
          </p:cNvSpPr>
          <p:nvPr>
            <p:ph type="dt" sz="half" idx="10"/>
          </p:nvPr>
        </p:nvSpPr>
        <p:spPr>
          <a:xfrm>
            <a:off x="8980226"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8" name="Footer Placeholder 7">
            <a:extLst>
              <a:ext uri="{FF2B5EF4-FFF2-40B4-BE49-F238E27FC236}">
                <a16:creationId xmlns:a16="http://schemas.microsoft.com/office/drawing/2014/main" id="{AA964132-DFAB-4F94-9A14-AE53616BB45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9" name="Slide Number Placeholder 8">
            <a:extLst>
              <a:ext uri="{FF2B5EF4-FFF2-40B4-BE49-F238E27FC236}">
                <a16:creationId xmlns:a16="http://schemas.microsoft.com/office/drawing/2014/main" id="{E67CCE54-D857-4D22-A62D-BC1A32D47E8A}"/>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2752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Leah’s Story</a:t>
            </a:r>
          </a:p>
        </p:txBody>
      </p:sp>
      <p:sp>
        <p:nvSpPr>
          <p:cNvPr id="3" name="Content Placeholder 2"/>
          <p:cNvSpPr>
            <a:spLocks noGrp="1"/>
          </p:cNvSpPr>
          <p:nvPr>
            <p:ph sz="half" idx="2"/>
          </p:nvPr>
        </p:nvSpPr>
        <p:spPr>
          <a:xfrm>
            <a:off x="529061" y="2317410"/>
            <a:ext cx="11194365" cy="4154801"/>
          </a:xfrm>
        </p:spPr>
        <p:txBody>
          <a:bodyPr>
            <a:noAutofit/>
          </a:bodyPr>
          <a:lstStyle/>
          <a:p>
            <a:pPr marL="0" marR="0" indent="0">
              <a:lnSpc>
                <a:spcPct val="90000"/>
              </a:lnSpc>
              <a:spcBef>
                <a:spcPts val="1000"/>
              </a:spcBef>
              <a:spcAft>
                <a:spcPts val="0"/>
              </a:spcAft>
              <a:buNone/>
            </a:pPr>
            <a:r>
              <a:rPr lang="en-US" sz="3000" dirty="0">
                <a:solidFill>
                  <a:srgbClr val="201F1E"/>
                </a:solidFill>
                <a:effectLst/>
                <a:ea typeface="Times New Roman" panose="02020603050405020304" pitchFamily="18" charset="0"/>
                <a:cs typeface="Arial" panose="020B0604020202020204" pitchFamily="34" charset="0"/>
              </a:rPr>
              <a:t>The RS calls Leah in for the appointment. The RS explains that this appointment to gather some information and then to get her scheduled to meet with a FEP tomorrow. Leah asks, “Why can’t this get finished today?” The RS explains the W-2 timeframes and asks if she would like to continue. She says yes, but to please hurry because her ride will be there shortly. During the appointment, Leah’s phone dings constantly from inside her pocket with a series of alerts. Leah flinches each time this occurs. When the appointment is over, Leah gets up and leaves before RS can give her the appointment notice for the next day.</a:t>
            </a:r>
            <a:endParaRPr lang="en-US" sz="3000" dirty="0">
              <a:effectLst/>
              <a:ea typeface="Times New Roman" panose="02020603050405020304" pitchFamily="18" charset="0"/>
              <a:cs typeface="Times New Roman" panose="02020603050405020304" pitchFamily="18" charset="0"/>
            </a:endParaRPr>
          </a:p>
        </p:txBody>
      </p:sp>
      <p:sp>
        <p:nvSpPr>
          <p:cNvPr id="4" name="Text Placeholder 3"/>
          <p:cNvSpPr>
            <a:spLocks noGrp="1"/>
          </p:cNvSpPr>
          <p:nvPr>
            <p:ph type="body" sz="quarter" idx="3"/>
          </p:nvPr>
        </p:nvSpPr>
        <p:spPr/>
        <p:txBody>
          <a:bodyPr/>
          <a:lstStyle/>
          <a:p>
            <a:r>
              <a:rPr lang="en-US"/>
              <a:t>W-2 Application– Resource  Appointment</a:t>
            </a:r>
          </a:p>
        </p:txBody>
      </p:sp>
      <p:sp>
        <p:nvSpPr>
          <p:cNvPr id="5" name="Date Placeholder 4"/>
          <p:cNvSpPr>
            <a:spLocks noGrp="1"/>
          </p:cNvSpPr>
          <p:nvPr>
            <p:ph type="dt" sz="half" idx="10"/>
          </p:nvPr>
        </p:nvSpPr>
        <p:spPr>
          <a:xfrm>
            <a:off x="8980226"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8" name="Footer Placeholder 7">
            <a:extLst>
              <a:ext uri="{FF2B5EF4-FFF2-40B4-BE49-F238E27FC236}">
                <a16:creationId xmlns:a16="http://schemas.microsoft.com/office/drawing/2014/main" id="{966708F2-F119-4D25-9126-9E387F7E5C1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9" name="Slide Number Placeholder 8">
            <a:extLst>
              <a:ext uri="{FF2B5EF4-FFF2-40B4-BE49-F238E27FC236}">
                <a16:creationId xmlns:a16="http://schemas.microsoft.com/office/drawing/2014/main" id="{C0EC5DEB-F044-409E-9D49-3585DEF4EEA5}"/>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9051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4294967295"/>
          </p:nvPr>
        </p:nvSpPr>
        <p:spPr>
          <a:xfrm>
            <a:off x="9448800" y="64960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08/21/24</a:t>
            </a:r>
          </a:p>
        </p:txBody>
      </p:sp>
      <p:sp>
        <p:nvSpPr>
          <p:cNvPr id="5" name="Footer Placeholder 4"/>
          <p:cNvSpPr>
            <a:spLocks noGrp="1"/>
          </p:cNvSpPr>
          <p:nvPr>
            <p:ph type="ftr" sz="quarter" idx="4294967295"/>
          </p:nvPr>
        </p:nvSpPr>
        <p:spPr>
          <a:xfrm>
            <a:off x="0" y="6492875"/>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pic>
        <p:nvPicPr>
          <p:cNvPr id="7" name="Content Placeholder 6"/>
          <p:cNvPicPr>
            <a:picLocks noGrp="1" noChangeAspect="1"/>
          </p:cNvPicPr>
          <p:nvPr>
            <p:ph sz="half" idx="4294967295"/>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a:ext>
            </a:extLst>
          </a:blip>
          <a:stretch>
            <a:fillRect/>
          </a:stretch>
        </p:blipFill>
        <p:spPr>
          <a:xfrm>
            <a:off x="-130175" y="0"/>
            <a:ext cx="12322175" cy="8218488"/>
          </a:xfrm>
          <a:prstGeom prst="rect">
            <a:avLst/>
          </a:prstGeom>
        </p:spPr>
      </p:pic>
      <p:sp>
        <p:nvSpPr>
          <p:cNvPr id="6" name="Slide Number Placeholder 5"/>
          <p:cNvSpPr>
            <a:spLocks noGrp="1"/>
          </p:cNvSpPr>
          <p:nvPr>
            <p:ph type="sldNum" sz="quarter" idx="4294967295"/>
          </p:nvPr>
        </p:nvSpPr>
        <p:spPr>
          <a:xfrm>
            <a:off x="9448800" y="6492875"/>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5348D91-1E4F-4D91-AAEC-BE2723F33554}"/>
              </a:ext>
            </a:extLst>
          </p:cNvPr>
          <p:cNvSpPr/>
          <p:nvPr/>
        </p:nvSpPr>
        <p:spPr>
          <a:xfrm>
            <a:off x="2041686" y="194870"/>
            <a:ext cx="8108627" cy="1019331"/>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idx="4294967295"/>
          </p:nvPr>
        </p:nvSpPr>
        <p:spPr>
          <a:xfrm>
            <a:off x="2041687" y="340999"/>
            <a:ext cx="8108626" cy="727075"/>
          </a:xfrm>
          <a:prstGeom prst="rect">
            <a:avLst/>
          </a:prstGeom>
        </p:spPr>
        <p:txBody>
          <a:bodyPr/>
          <a:lstStyle/>
          <a:p>
            <a:r>
              <a:rPr lang="en-US"/>
              <a:t>Defining Domestic Abuse</a:t>
            </a:r>
          </a:p>
        </p:txBody>
      </p:sp>
    </p:spTree>
    <p:extLst>
      <p:ext uri="{BB962C8B-B14F-4D97-AF65-F5344CB8AC3E}">
        <p14:creationId xmlns:p14="http://schemas.microsoft.com/office/powerpoint/2010/main" val="42446057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Leah’s Story</a:t>
            </a:r>
          </a:p>
        </p:txBody>
      </p:sp>
      <p:sp>
        <p:nvSpPr>
          <p:cNvPr id="3" name="Content Placeholder 2"/>
          <p:cNvSpPr>
            <a:spLocks noGrp="1"/>
          </p:cNvSpPr>
          <p:nvPr>
            <p:ph sz="half" idx="2"/>
          </p:nvPr>
        </p:nvSpPr>
        <p:spPr>
          <a:xfrm>
            <a:off x="529061" y="2317410"/>
            <a:ext cx="11194365" cy="4154801"/>
          </a:xfrm>
        </p:spPr>
        <p:txBody>
          <a:bodyPr>
            <a:noAutofit/>
          </a:bodyPr>
          <a:lstStyle/>
          <a:p>
            <a:pPr marL="0" marR="0" indent="0">
              <a:lnSpc>
                <a:spcPct val="90000"/>
              </a:lnSpc>
              <a:spcBef>
                <a:spcPts val="1000"/>
              </a:spcBef>
              <a:spcAft>
                <a:spcPts val="0"/>
              </a:spcAft>
              <a:buNone/>
            </a:pPr>
            <a:r>
              <a:rPr lang="en-US" sz="3000" dirty="0">
                <a:solidFill>
                  <a:srgbClr val="201F1E"/>
                </a:solidFill>
                <a:effectLst/>
                <a:ea typeface="Times New Roman" panose="02020603050405020304" pitchFamily="18" charset="0"/>
                <a:cs typeface="Arial" panose="020B0604020202020204" pitchFamily="34" charset="0"/>
              </a:rPr>
              <a:t>The RS calls Leah in for the appointment. The RS explains that this appointment to gather some information and then to get her scheduled to meet with a FEP tomorrow. </a:t>
            </a:r>
            <a:r>
              <a:rPr lang="en-US" sz="3000" b="1" dirty="0">
                <a:solidFill>
                  <a:srgbClr val="201F1E"/>
                </a:solidFill>
                <a:effectLst/>
                <a:ea typeface="Times New Roman" panose="02020603050405020304" pitchFamily="18" charset="0"/>
                <a:cs typeface="Arial" panose="020B0604020202020204" pitchFamily="34" charset="0"/>
              </a:rPr>
              <a:t>Leah asks, </a:t>
            </a:r>
            <a:r>
              <a:rPr lang="en-US" sz="3000" dirty="0">
                <a:solidFill>
                  <a:srgbClr val="201F1E"/>
                </a:solidFill>
                <a:effectLst/>
                <a:ea typeface="Times New Roman" panose="02020603050405020304" pitchFamily="18" charset="0"/>
                <a:cs typeface="Arial" panose="020B0604020202020204" pitchFamily="34" charset="0"/>
              </a:rPr>
              <a:t>“Why can’t this get finished today?” The RS explains the W-2 timeframes and asks if she would like to continue. She says yes, but to </a:t>
            </a:r>
            <a:r>
              <a:rPr lang="en-US" sz="3000" b="1" dirty="0">
                <a:solidFill>
                  <a:srgbClr val="201F1E"/>
                </a:solidFill>
                <a:effectLst/>
                <a:ea typeface="Times New Roman" panose="02020603050405020304" pitchFamily="18" charset="0"/>
                <a:cs typeface="Arial" panose="020B0604020202020204" pitchFamily="34" charset="0"/>
              </a:rPr>
              <a:t>please hurry because her ride will be there shortly</a:t>
            </a:r>
            <a:r>
              <a:rPr lang="en-US" sz="3000" dirty="0">
                <a:solidFill>
                  <a:srgbClr val="201F1E"/>
                </a:solidFill>
                <a:effectLst/>
                <a:ea typeface="Times New Roman" panose="02020603050405020304" pitchFamily="18" charset="0"/>
                <a:cs typeface="Arial" panose="020B0604020202020204" pitchFamily="34" charset="0"/>
              </a:rPr>
              <a:t>. During the appointment, Leah’s </a:t>
            </a:r>
            <a:r>
              <a:rPr lang="en-US" sz="3000" b="1" dirty="0">
                <a:solidFill>
                  <a:srgbClr val="201F1E"/>
                </a:solidFill>
                <a:effectLst/>
                <a:ea typeface="Times New Roman" panose="02020603050405020304" pitchFamily="18" charset="0"/>
                <a:cs typeface="Arial" panose="020B0604020202020204" pitchFamily="34" charset="0"/>
              </a:rPr>
              <a:t>phone dings constantly </a:t>
            </a:r>
            <a:r>
              <a:rPr lang="en-US" sz="3000" dirty="0">
                <a:solidFill>
                  <a:srgbClr val="201F1E"/>
                </a:solidFill>
                <a:effectLst/>
                <a:ea typeface="Times New Roman" panose="02020603050405020304" pitchFamily="18" charset="0"/>
                <a:cs typeface="Arial" panose="020B0604020202020204" pitchFamily="34" charset="0"/>
              </a:rPr>
              <a:t>from inside her pocket with a series of alerts. </a:t>
            </a:r>
            <a:r>
              <a:rPr lang="en-US" sz="3000" b="1" dirty="0">
                <a:solidFill>
                  <a:srgbClr val="201F1E"/>
                </a:solidFill>
                <a:effectLst/>
                <a:ea typeface="Times New Roman" panose="02020603050405020304" pitchFamily="18" charset="0"/>
                <a:cs typeface="Arial" panose="020B0604020202020204" pitchFamily="34" charset="0"/>
              </a:rPr>
              <a:t>Leah flinches </a:t>
            </a:r>
            <a:r>
              <a:rPr lang="en-US" sz="3000" dirty="0">
                <a:solidFill>
                  <a:srgbClr val="201F1E"/>
                </a:solidFill>
                <a:effectLst/>
                <a:ea typeface="Times New Roman" panose="02020603050405020304" pitchFamily="18" charset="0"/>
                <a:cs typeface="Arial" panose="020B0604020202020204" pitchFamily="34" charset="0"/>
              </a:rPr>
              <a:t>each time this occurs. When the appointment is over, Leah gets up and </a:t>
            </a:r>
            <a:r>
              <a:rPr lang="en-US" sz="3000" b="1" dirty="0">
                <a:solidFill>
                  <a:srgbClr val="201F1E"/>
                </a:solidFill>
                <a:effectLst/>
                <a:ea typeface="Times New Roman" panose="02020603050405020304" pitchFamily="18" charset="0"/>
                <a:cs typeface="Arial" panose="020B0604020202020204" pitchFamily="34" charset="0"/>
              </a:rPr>
              <a:t>leaves before RS can give her the appointment notice </a:t>
            </a:r>
            <a:r>
              <a:rPr lang="en-US" sz="3000" dirty="0">
                <a:solidFill>
                  <a:srgbClr val="201F1E"/>
                </a:solidFill>
                <a:effectLst/>
                <a:ea typeface="Times New Roman" panose="02020603050405020304" pitchFamily="18" charset="0"/>
                <a:cs typeface="Arial" panose="020B0604020202020204" pitchFamily="34" charset="0"/>
              </a:rPr>
              <a:t>for the next day.</a:t>
            </a:r>
            <a:endParaRPr lang="en-US" sz="3000" dirty="0">
              <a:effectLst/>
              <a:ea typeface="Times New Roman" panose="02020603050405020304" pitchFamily="18" charset="0"/>
              <a:cs typeface="Times New Roman" panose="02020603050405020304" pitchFamily="18" charset="0"/>
            </a:endParaRPr>
          </a:p>
        </p:txBody>
      </p:sp>
      <p:sp>
        <p:nvSpPr>
          <p:cNvPr id="4" name="Text Placeholder 3"/>
          <p:cNvSpPr>
            <a:spLocks noGrp="1"/>
          </p:cNvSpPr>
          <p:nvPr>
            <p:ph type="body" sz="quarter" idx="3"/>
          </p:nvPr>
        </p:nvSpPr>
        <p:spPr/>
        <p:txBody>
          <a:bodyPr/>
          <a:lstStyle/>
          <a:p>
            <a:r>
              <a:rPr lang="en-US"/>
              <a:t>W-2 Application – Resource Appointment</a:t>
            </a:r>
          </a:p>
        </p:txBody>
      </p:sp>
      <p:sp>
        <p:nvSpPr>
          <p:cNvPr id="5" name="Date Placeholder 4"/>
          <p:cNvSpPr>
            <a:spLocks noGrp="1"/>
          </p:cNvSpPr>
          <p:nvPr>
            <p:ph type="dt" sz="half" idx="10"/>
          </p:nvPr>
        </p:nvSpPr>
        <p:spPr>
          <a:xfrm>
            <a:off x="8980226"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8" name="Footer Placeholder 7">
            <a:extLst>
              <a:ext uri="{FF2B5EF4-FFF2-40B4-BE49-F238E27FC236}">
                <a16:creationId xmlns:a16="http://schemas.microsoft.com/office/drawing/2014/main" id="{F3091221-EA38-495F-9F37-5F87654E3A2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9" name="Slide Number Placeholder 8">
            <a:extLst>
              <a:ext uri="{FF2B5EF4-FFF2-40B4-BE49-F238E27FC236}">
                <a16:creationId xmlns:a16="http://schemas.microsoft.com/office/drawing/2014/main" id="{558CB66F-6BBC-4F55-BFA0-48C8D312E351}"/>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75452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Leah’s Story</a:t>
            </a:r>
          </a:p>
        </p:txBody>
      </p:sp>
      <p:sp>
        <p:nvSpPr>
          <p:cNvPr id="3" name="Content Placeholder 2"/>
          <p:cNvSpPr>
            <a:spLocks noGrp="1"/>
          </p:cNvSpPr>
          <p:nvPr>
            <p:ph sz="half" idx="2"/>
          </p:nvPr>
        </p:nvSpPr>
        <p:spPr>
          <a:xfrm>
            <a:off x="529061" y="2578308"/>
            <a:ext cx="11194365" cy="3611355"/>
          </a:xfrm>
        </p:spPr>
        <p:txBody>
          <a:bodyPr>
            <a:normAutofit/>
          </a:bodyPr>
          <a:lstStyle/>
          <a:p>
            <a:pPr marL="0" indent="0">
              <a:buNone/>
            </a:pPr>
            <a:r>
              <a:rPr lang="en-US" sz="3000" dirty="0">
                <a:effectLst/>
                <a:ea typeface="Times New Roman" panose="02020603050405020304" pitchFamily="18" charset="0"/>
                <a:cs typeface="Times New Roman" panose="02020603050405020304" pitchFamily="18" charset="0"/>
              </a:rPr>
              <a:t>Leah has been attending job club on Mondays, Wednesdays, and Fridays as part of her assigned activities. Leah is consistently late on Mondays. When the Workshop Facilitator asks her about it, she says her partner works late the night before and she must stay up until he gets home. Leah then asks if she could leave 15 minutes early because her partner needs to pick her up and get her home before he leaves </a:t>
            </a:r>
            <a:br>
              <a:rPr lang="en-US" sz="3000" dirty="0">
                <a:effectLst/>
                <a:ea typeface="Times New Roman" panose="02020603050405020304" pitchFamily="18" charset="0"/>
                <a:cs typeface="Times New Roman" panose="02020603050405020304" pitchFamily="18" charset="0"/>
              </a:rPr>
            </a:br>
            <a:r>
              <a:rPr lang="en-US" sz="3000" dirty="0">
                <a:effectLst/>
                <a:ea typeface="Times New Roman" panose="02020603050405020304" pitchFamily="18" charset="0"/>
                <a:cs typeface="Times New Roman" panose="02020603050405020304" pitchFamily="18" charset="0"/>
              </a:rPr>
              <a:t>for work.</a:t>
            </a:r>
            <a:endParaRPr lang="en-US" sz="3000" dirty="0"/>
          </a:p>
        </p:txBody>
      </p:sp>
      <p:sp>
        <p:nvSpPr>
          <p:cNvPr id="4" name="Text Placeholder 3"/>
          <p:cNvSpPr>
            <a:spLocks noGrp="1"/>
          </p:cNvSpPr>
          <p:nvPr>
            <p:ph type="body" sz="quarter" idx="3"/>
          </p:nvPr>
        </p:nvSpPr>
        <p:spPr/>
        <p:txBody>
          <a:bodyPr/>
          <a:lstStyle/>
          <a:p>
            <a:r>
              <a:rPr lang="en-US"/>
              <a:t>Job Club</a:t>
            </a:r>
          </a:p>
        </p:txBody>
      </p:sp>
      <p:sp>
        <p:nvSpPr>
          <p:cNvPr id="5" name="Date Placeholder 4"/>
          <p:cNvSpPr>
            <a:spLocks noGrp="1"/>
          </p:cNvSpPr>
          <p:nvPr>
            <p:ph type="dt" sz="half" idx="10"/>
          </p:nvPr>
        </p:nvSpPr>
        <p:spPr>
          <a:xfrm>
            <a:off x="8980226"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8" name="Footer Placeholder 7">
            <a:extLst>
              <a:ext uri="{FF2B5EF4-FFF2-40B4-BE49-F238E27FC236}">
                <a16:creationId xmlns:a16="http://schemas.microsoft.com/office/drawing/2014/main" id="{9C5E59E4-FC39-4B76-A53E-481F9458901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9" name="Slide Number Placeholder 8">
            <a:extLst>
              <a:ext uri="{FF2B5EF4-FFF2-40B4-BE49-F238E27FC236}">
                <a16:creationId xmlns:a16="http://schemas.microsoft.com/office/drawing/2014/main" id="{57F756DD-6615-449F-BF82-654AF04710E7}"/>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7942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Leah’s Story</a:t>
            </a:r>
          </a:p>
        </p:txBody>
      </p:sp>
      <p:sp>
        <p:nvSpPr>
          <p:cNvPr id="3" name="Content Placeholder 2"/>
          <p:cNvSpPr>
            <a:spLocks noGrp="1"/>
          </p:cNvSpPr>
          <p:nvPr>
            <p:ph sz="half" idx="2"/>
          </p:nvPr>
        </p:nvSpPr>
        <p:spPr>
          <a:xfrm>
            <a:off x="529061" y="2638269"/>
            <a:ext cx="11194365" cy="3551394"/>
          </a:xfrm>
        </p:spPr>
        <p:txBody>
          <a:bodyPr>
            <a:normAutofit/>
          </a:bodyPr>
          <a:lstStyle/>
          <a:p>
            <a:pPr marL="0" marR="0" indent="0">
              <a:lnSpc>
                <a:spcPct val="90000"/>
              </a:lnSpc>
              <a:spcBef>
                <a:spcPts val="1000"/>
              </a:spcBef>
              <a:spcAft>
                <a:spcPts val="0"/>
              </a:spcAft>
              <a:buNone/>
            </a:pPr>
            <a:r>
              <a:rPr lang="en-US" sz="3000" dirty="0">
                <a:effectLst/>
                <a:ea typeface="Times New Roman" panose="02020603050405020304" pitchFamily="18" charset="0"/>
                <a:cs typeface="Times New Roman" panose="02020603050405020304" pitchFamily="18" charset="0"/>
              </a:rPr>
              <a:t>Leah has been attending job club on Mondays, Wednesdays, and Fridays as part of her assigned activities. Leah is </a:t>
            </a:r>
            <a:r>
              <a:rPr lang="en-US" sz="3000" b="1" dirty="0">
                <a:effectLst/>
                <a:ea typeface="Times New Roman" panose="02020603050405020304" pitchFamily="18" charset="0"/>
                <a:cs typeface="Times New Roman" panose="02020603050405020304" pitchFamily="18" charset="0"/>
              </a:rPr>
              <a:t>consistently late on Mondays</a:t>
            </a:r>
            <a:r>
              <a:rPr lang="en-US" sz="3000" dirty="0">
                <a:effectLst/>
                <a:ea typeface="Times New Roman" panose="02020603050405020304" pitchFamily="18" charset="0"/>
                <a:cs typeface="Times New Roman" panose="02020603050405020304" pitchFamily="18" charset="0"/>
              </a:rPr>
              <a:t>. When the Workshop Facilitator asks her about it, she says her partner works late the night before and she </a:t>
            </a:r>
            <a:r>
              <a:rPr lang="en-US" sz="3000" b="1" dirty="0">
                <a:effectLst/>
                <a:ea typeface="Times New Roman" panose="02020603050405020304" pitchFamily="18" charset="0"/>
                <a:cs typeface="Times New Roman" panose="02020603050405020304" pitchFamily="18" charset="0"/>
              </a:rPr>
              <a:t>must stay up until he gets home</a:t>
            </a:r>
            <a:r>
              <a:rPr lang="en-US" sz="3000" dirty="0">
                <a:effectLst/>
                <a:ea typeface="Times New Roman" panose="02020603050405020304" pitchFamily="18" charset="0"/>
                <a:cs typeface="Times New Roman" panose="02020603050405020304" pitchFamily="18" charset="0"/>
              </a:rPr>
              <a:t>. Leah then asks if she could leave 15 minutes early because her </a:t>
            </a:r>
            <a:r>
              <a:rPr lang="en-US" sz="3000" b="1" dirty="0">
                <a:effectLst/>
                <a:ea typeface="Times New Roman" panose="02020603050405020304" pitchFamily="18" charset="0"/>
                <a:cs typeface="Times New Roman" panose="02020603050405020304" pitchFamily="18" charset="0"/>
              </a:rPr>
              <a:t>partner needs to pick her up </a:t>
            </a:r>
            <a:r>
              <a:rPr lang="en-US" sz="3000" dirty="0">
                <a:effectLst/>
                <a:ea typeface="Times New Roman" panose="02020603050405020304" pitchFamily="18" charset="0"/>
                <a:cs typeface="Times New Roman" panose="02020603050405020304" pitchFamily="18" charset="0"/>
              </a:rPr>
              <a:t>and get her home </a:t>
            </a:r>
            <a:r>
              <a:rPr lang="en-US" sz="3000" b="1" dirty="0">
                <a:effectLst/>
                <a:ea typeface="Times New Roman" panose="02020603050405020304" pitchFamily="18" charset="0"/>
                <a:cs typeface="Times New Roman" panose="02020603050405020304" pitchFamily="18" charset="0"/>
              </a:rPr>
              <a:t>before he leaves </a:t>
            </a:r>
            <a:br>
              <a:rPr lang="en-US" sz="3000" b="1" dirty="0">
                <a:effectLst/>
                <a:ea typeface="Times New Roman" panose="02020603050405020304" pitchFamily="18" charset="0"/>
                <a:cs typeface="Times New Roman" panose="02020603050405020304" pitchFamily="18" charset="0"/>
              </a:rPr>
            </a:br>
            <a:r>
              <a:rPr lang="en-US" sz="3000" b="1" dirty="0">
                <a:effectLst/>
                <a:ea typeface="Times New Roman" panose="02020603050405020304" pitchFamily="18" charset="0"/>
                <a:cs typeface="Times New Roman" panose="02020603050405020304" pitchFamily="18" charset="0"/>
              </a:rPr>
              <a:t>for work</a:t>
            </a:r>
            <a:r>
              <a:rPr lang="en-US" sz="3000" dirty="0">
                <a:effectLst/>
                <a:ea typeface="Times New Roman" panose="02020603050405020304" pitchFamily="18" charset="0"/>
                <a:cs typeface="Times New Roman" panose="02020603050405020304" pitchFamily="18" charset="0"/>
              </a:rPr>
              <a:t>.</a:t>
            </a:r>
            <a:br>
              <a:rPr lang="en-US" sz="1800" dirty="0">
                <a:solidFill>
                  <a:srgbClr val="201F1E"/>
                </a:solidFill>
                <a:effectLst/>
                <a:latin typeface="Segoe UI" panose="020B0502040204020203" pitchFamily="34" charset="0"/>
                <a:ea typeface="Times New Roman" panose="02020603050405020304" pitchFamily="18" charset="0"/>
              </a:rPr>
            </a:br>
            <a:endParaRPr lang="en-US" sz="1800" dirty="0">
              <a:effectLst/>
              <a:latin typeface="Times New Roman" panose="02020603050405020304" pitchFamily="18" charset="0"/>
              <a:ea typeface="Times New Roman" panose="02020603050405020304" pitchFamily="18" charset="0"/>
            </a:endParaRPr>
          </a:p>
          <a:p>
            <a:pPr marL="0" indent="0">
              <a:buNone/>
            </a:pPr>
            <a:endParaRPr lang="en-US" dirty="0"/>
          </a:p>
        </p:txBody>
      </p:sp>
      <p:sp>
        <p:nvSpPr>
          <p:cNvPr id="4" name="Text Placeholder 3"/>
          <p:cNvSpPr>
            <a:spLocks noGrp="1"/>
          </p:cNvSpPr>
          <p:nvPr>
            <p:ph type="body" sz="quarter" idx="3"/>
          </p:nvPr>
        </p:nvSpPr>
        <p:spPr/>
        <p:txBody>
          <a:bodyPr/>
          <a:lstStyle/>
          <a:p>
            <a:r>
              <a:rPr lang="en-US"/>
              <a:t>Job Club</a:t>
            </a:r>
          </a:p>
        </p:txBody>
      </p:sp>
      <p:sp>
        <p:nvSpPr>
          <p:cNvPr id="5" name="Date Placeholder 4"/>
          <p:cNvSpPr>
            <a:spLocks noGrp="1"/>
          </p:cNvSpPr>
          <p:nvPr>
            <p:ph type="dt" sz="half" idx="10"/>
          </p:nvPr>
        </p:nvSpPr>
        <p:spPr>
          <a:xfrm>
            <a:off x="8980226"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8" name="Footer Placeholder 7">
            <a:extLst>
              <a:ext uri="{FF2B5EF4-FFF2-40B4-BE49-F238E27FC236}">
                <a16:creationId xmlns:a16="http://schemas.microsoft.com/office/drawing/2014/main" id="{8CF2C6EF-C023-4BF5-9734-BD1DFC8EEBA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9" name="Slide Number Placeholder 8">
            <a:extLst>
              <a:ext uri="{FF2B5EF4-FFF2-40B4-BE49-F238E27FC236}">
                <a16:creationId xmlns:a16="http://schemas.microsoft.com/office/drawing/2014/main" id="{CF3AE145-416E-4C6D-91FC-DBCA3FC6BF13}"/>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6044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Leah’s Story</a:t>
            </a:r>
          </a:p>
        </p:txBody>
      </p:sp>
      <p:sp>
        <p:nvSpPr>
          <p:cNvPr id="3" name="Content Placeholder 2"/>
          <p:cNvSpPr>
            <a:spLocks noGrp="1"/>
          </p:cNvSpPr>
          <p:nvPr>
            <p:ph sz="half" idx="2"/>
          </p:nvPr>
        </p:nvSpPr>
        <p:spPr>
          <a:xfrm>
            <a:off x="529061" y="2728210"/>
            <a:ext cx="11194365" cy="3595317"/>
          </a:xfrm>
        </p:spPr>
        <p:txBody>
          <a:bodyPr>
            <a:normAutofit/>
          </a:bodyPr>
          <a:lstStyle/>
          <a:p>
            <a:pPr marL="0" marR="0" indent="0">
              <a:spcBef>
                <a:spcPts val="0"/>
              </a:spcBef>
              <a:spcAft>
                <a:spcPts val="0"/>
              </a:spcAft>
              <a:buNone/>
            </a:pPr>
            <a:r>
              <a:rPr lang="en-US" sz="3000" dirty="0">
                <a:effectLst/>
                <a:ea typeface="Times New Roman" panose="02020603050405020304" pitchFamily="18" charset="0"/>
                <a:cs typeface="Times New Roman" panose="02020603050405020304" pitchFamily="18" charset="0"/>
              </a:rPr>
              <a:t>At the end of the next Job Club session, Leah stays behind to talk to the Workshop Facilitator. She asks if she can always be paired with a female participant when they do activities in pairs. When asked why, she says, “My partner, Austin, says I can come off as flirty and I wouldn’t want someone getting the wrong impression.” </a:t>
            </a:r>
          </a:p>
        </p:txBody>
      </p:sp>
      <p:sp>
        <p:nvSpPr>
          <p:cNvPr id="4" name="Text Placeholder 3"/>
          <p:cNvSpPr>
            <a:spLocks noGrp="1"/>
          </p:cNvSpPr>
          <p:nvPr>
            <p:ph type="body" sz="quarter" idx="3"/>
          </p:nvPr>
        </p:nvSpPr>
        <p:spPr/>
        <p:txBody>
          <a:bodyPr/>
          <a:lstStyle/>
          <a:p>
            <a:r>
              <a:rPr lang="en-US"/>
              <a:t>Job Club</a:t>
            </a:r>
          </a:p>
        </p:txBody>
      </p:sp>
      <p:sp>
        <p:nvSpPr>
          <p:cNvPr id="5" name="Date Placeholder 4"/>
          <p:cNvSpPr>
            <a:spLocks noGrp="1"/>
          </p:cNvSpPr>
          <p:nvPr>
            <p:ph type="dt" sz="half" idx="10"/>
          </p:nvPr>
        </p:nvSpPr>
        <p:spPr>
          <a:xfrm>
            <a:off x="8980226"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8" name="Footer Placeholder 7">
            <a:extLst>
              <a:ext uri="{FF2B5EF4-FFF2-40B4-BE49-F238E27FC236}">
                <a16:creationId xmlns:a16="http://schemas.microsoft.com/office/drawing/2014/main" id="{1BB31D48-A5CC-4035-8D6E-C2BA33FFB0D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9" name="Slide Number Placeholder 8">
            <a:extLst>
              <a:ext uri="{FF2B5EF4-FFF2-40B4-BE49-F238E27FC236}">
                <a16:creationId xmlns:a16="http://schemas.microsoft.com/office/drawing/2014/main" id="{D7356F5C-E56B-4D90-9510-2071B12369A5}"/>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8562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Leah’s Story</a:t>
            </a:r>
          </a:p>
        </p:txBody>
      </p:sp>
      <p:sp>
        <p:nvSpPr>
          <p:cNvPr id="3" name="Content Placeholder 2"/>
          <p:cNvSpPr>
            <a:spLocks noGrp="1"/>
          </p:cNvSpPr>
          <p:nvPr>
            <p:ph sz="half" idx="2"/>
          </p:nvPr>
        </p:nvSpPr>
        <p:spPr>
          <a:xfrm>
            <a:off x="529061" y="2788170"/>
            <a:ext cx="11194365" cy="3535357"/>
          </a:xfrm>
        </p:spPr>
        <p:txBody>
          <a:bodyPr>
            <a:normAutofit/>
          </a:bodyPr>
          <a:lstStyle/>
          <a:p>
            <a:pPr marL="0" marR="0" indent="0">
              <a:spcBef>
                <a:spcPts val="0"/>
              </a:spcBef>
              <a:spcAft>
                <a:spcPts val="0"/>
              </a:spcAft>
              <a:buNone/>
            </a:pPr>
            <a:r>
              <a:rPr lang="en-US" sz="3000" dirty="0">
                <a:effectLst/>
                <a:ea typeface="Times New Roman" panose="02020603050405020304" pitchFamily="18" charset="0"/>
                <a:cs typeface="Times New Roman" panose="02020603050405020304" pitchFamily="18" charset="0"/>
              </a:rPr>
              <a:t>At the end of the next Job Club session, Leah stays behind to talk to the Workshop Facilitator. She asks if she can always be </a:t>
            </a:r>
            <a:r>
              <a:rPr lang="en-US" sz="3000" b="1" dirty="0">
                <a:effectLst/>
                <a:ea typeface="Times New Roman" panose="02020603050405020304" pitchFamily="18" charset="0"/>
                <a:cs typeface="Times New Roman" panose="02020603050405020304" pitchFamily="18" charset="0"/>
              </a:rPr>
              <a:t>paired with a female participant</a:t>
            </a:r>
            <a:r>
              <a:rPr lang="en-US" sz="3000" dirty="0">
                <a:effectLst/>
                <a:ea typeface="Times New Roman" panose="02020603050405020304" pitchFamily="18" charset="0"/>
                <a:cs typeface="Times New Roman" panose="02020603050405020304" pitchFamily="18" charset="0"/>
              </a:rPr>
              <a:t> when they do activities in pairs. When asked why, she says, “My partner, </a:t>
            </a:r>
            <a:r>
              <a:rPr lang="en-US" sz="3000" b="1" dirty="0">
                <a:effectLst/>
                <a:ea typeface="Times New Roman" panose="02020603050405020304" pitchFamily="18" charset="0"/>
                <a:cs typeface="Times New Roman" panose="02020603050405020304" pitchFamily="18" charset="0"/>
              </a:rPr>
              <a:t>Austin, says </a:t>
            </a:r>
            <a:r>
              <a:rPr lang="en-US" sz="3000" dirty="0">
                <a:effectLst/>
                <a:ea typeface="Times New Roman" panose="02020603050405020304" pitchFamily="18" charset="0"/>
                <a:cs typeface="Times New Roman" panose="02020603050405020304" pitchFamily="18" charset="0"/>
              </a:rPr>
              <a:t>I can come off as flirty and I wouldn’t want </a:t>
            </a:r>
            <a:r>
              <a:rPr lang="en-US" sz="3000" b="1" dirty="0">
                <a:effectLst/>
                <a:ea typeface="Times New Roman" panose="02020603050405020304" pitchFamily="18" charset="0"/>
                <a:cs typeface="Times New Roman" panose="02020603050405020304" pitchFamily="18" charset="0"/>
              </a:rPr>
              <a:t>someone getting the wrong </a:t>
            </a:r>
            <a:r>
              <a:rPr lang="en-US" sz="3000" dirty="0">
                <a:effectLst/>
                <a:ea typeface="Times New Roman" panose="02020603050405020304" pitchFamily="18" charset="0"/>
                <a:cs typeface="Times New Roman" panose="02020603050405020304" pitchFamily="18" charset="0"/>
              </a:rPr>
              <a:t>impression.” </a:t>
            </a:r>
          </a:p>
        </p:txBody>
      </p:sp>
      <p:sp>
        <p:nvSpPr>
          <p:cNvPr id="4" name="Text Placeholder 3"/>
          <p:cNvSpPr>
            <a:spLocks noGrp="1"/>
          </p:cNvSpPr>
          <p:nvPr>
            <p:ph type="body" sz="quarter" idx="3"/>
          </p:nvPr>
        </p:nvSpPr>
        <p:spPr/>
        <p:txBody>
          <a:bodyPr/>
          <a:lstStyle/>
          <a:p>
            <a:r>
              <a:rPr lang="en-US"/>
              <a:t>Job Club</a:t>
            </a:r>
          </a:p>
        </p:txBody>
      </p:sp>
      <p:sp>
        <p:nvSpPr>
          <p:cNvPr id="5" name="Date Placeholder 4"/>
          <p:cNvSpPr>
            <a:spLocks noGrp="1"/>
          </p:cNvSpPr>
          <p:nvPr>
            <p:ph type="dt" sz="half" idx="10"/>
          </p:nvPr>
        </p:nvSpPr>
        <p:spPr>
          <a:xfrm>
            <a:off x="8980226"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8" name="Footer Placeholder 7">
            <a:extLst>
              <a:ext uri="{FF2B5EF4-FFF2-40B4-BE49-F238E27FC236}">
                <a16:creationId xmlns:a16="http://schemas.microsoft.com/office/drawing/2014/main" id="{1313613F-4C6D-4847-81E2-B71CBD62DE0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9" name="Slide Number Placeholder 8">
            <a:extLst>
              <a:ext uri="{FF2B5EF4-FFF2-40B4-BE49-F238E27FC236}">
                <a16:creationId xmlns:a16="http://schemas.microsoft.com/office/drawing/2014/main" id="{6EB963EA-6C28-4E8A-B4DC-9C53256069D3}"/>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53173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Leah’s Story</a:t>
            </a:r>
          </a:p>
        </p:txBody>
      </p:sp>
      <p:sp>
        <p:nvSpPr>
          <p:cNvPr id="3" name="Content Placeholder 2"/>
          <p:cNvSpPr>
            <a:spLocks noGrp="1"/>
          </p:cNvSpPr>
          <p:nvPr>
            <p:ph sz="half" idx="2"/>
          </p:nvPr>
        </p:nvSpPr>
        <p:spPr>
          <a:xfrm>
            <a:off x="529061" y="2638269"/>
            <a:ext cx="11194365" cy="3685258"/>
          </a:xfrm>
        </p:spPr>
        <p:txBody>
          <a:bodyPr>
            <a:normAutofit/>
          </a:bodyPr>
          <a:lstStyle/>
          <a:p>
            <a:pPr marL="0" indent="0">
              <a:buNone/>
            </a:pPr>
            <a:r>
              <a:rPr lang="en-US" sz="3000" dirty="0">
                <a:effectLst/>
                <a:ea typeface="Times New Roman" panose="02020603050405020304" pitchFamily="18" charset="0"/>
                <a:cs typeface="Times New Roman" panose="02020603050405020304" pitchFamily="18" charset="0"/>
              </a:rPr>
              <a:t>Leah meets weekly with the Job Developer to prepare for a worksite placement. When the Job Developer discussed site options with her, Leah typically asked what the ratio of men to women were at the site and if she’s allowed to keep her cell phone with her. Leah chose the worksite she thought would work best for her after taking time to discuss it with her partner, Austin.</a:t>
            </a:r>
            <a:endParaRPr lang="en-US" sz="3000" dirty="0"/>
          </a:p>
        </p:txBody>
      </p:sp>
      <p:sp>
        <p:nvSpPr>
          <p:cNvPr id="4" name="Text Placeholder 3"/>
          <p:cNvSpPr>
            <a:spLocks noGrp="1"/>
          </p:cNvSpPr>
          <p:nvPr>
            <p:ph type="body" sz="quarter" idx="3"/>
          </p:nvPr>
        </p:nvSpPr>
        <p:spPr/>
        <p:txBody>
          <a:bodyPr/>
          <a:lstStyle/>
          <a:p>
            <a:r>
              <a:rPr lang="en-US" dirty="0"/>
              <a:t>Meetings with a Job Developer</a:t>
            </a:r>
          </a:p>
        </p:txBody>
      </p:sp>
      <p:sp>
        <p:nvSpPr>
          <p:cNvPr id="5" name="Date Placeholder 4"/>
          <p:cNvSpPr>
            <a:spLocks noGrp="1"/>
          </p:cNvSpPr>
          <p:nvPr>
            <p:ph type="dt" sz="half" idx="10"/>
          </p:nvPr>
        </p:nvSpPr>
        <p:spPr>
          <a:xfrm>
            <a:off x="8980226"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8" name="Footer Placeholder 7">
            <a:extLst>
              <a:ext uri="{FF2B5EF4-FFF2-40B4-BE49-F238E27FC236}">
                <a16:creationId xmlns:a16="http://schemas.microsoft.com/office/drawing/2014/main" id="{EE143CBF-DD0E-474E-A393-7BE84FA8E4E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9" name="Slide Number Placeholder 8">
            <a:extLst>
              <a:ext uri="{FF2B5EF4-FFF2-40B4-BE49-F238E27FC236}">
                <a16:creationId xmlns:a16="http://schemas.microsoft.com/office/drawing/2014/main" id="{D714C14D-2BF2-4F8B-967B-DE1184577B29}"/>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67350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Leah’s Story</a:t>
            </a:r>
          </a:p>
        </p:txBody>
      </p:sp>
      <p:sp>
        <p:nvSpPr>
          <p:cNvPr id="3" name="Content Placeholder 2"/>
          <p:cNvSpPr>
            <a:spLocks noGrp="1"/>
          </p:cNvSpPr>
          <p:nvPr>
            <p:ph sz="half" idx="2"/>
          </p:nvPr>
        </p:nvSpPr>
        <p:spPr>
          <a:xfrm>
            <a:off x="529061" y="2668249"/>
            <a:ext cx="11194365" cy="3655278"/>
          </a:xfrm>
        </p:spPr>
        <p:txBody>
          <a:bodyPr>
            <a:normAutofit/>
          </a:bodyPr>
          <a:lstStyle/>
          <a:p>
            <a:pPr marL="0" marR="0" indent="0">
              <a:lnSpc>
                <a:spcPct val="90000"/>
              </a:lnSpc>
              <a:spcBef>
                <a:spcPts val="1000"/>
              </a:spcBef>
              <a:spcAft>
                <a:spcPts val="0"/>
              </a:spcAft>
              <a:buNone/>
            </a:pPr>
            <a:r>
              <a:rPr lang="en-US" sz="3000" dirty="0">
                <a:effectLst/>
                <a:ea typeface="Times New Roman" panose="02020603050405020304" pitchFamily="18" charset="0"/>
                <a:cs typeface="Times New Roman" panose="02020603050405020304" pitchFamily="18" charset="0"/>
              </a:rPr>
              <a:t>Leah meets weekly with the Job Developer to prepare for a worksite placement. When the Job Developer discussed site options with her, Leah typically asked what the </a:t>
            </a:r>
            <a:r>
              <a:rPr lang="en-US" sz="3000" b="1" dirty="0">
                <a:effectLst/>
                <a:ea typeface="Times New Roman" panose="02020603050405020304" pitchFamily="18" charset="0"/>
                <a:cs typeface="Times New Roman" panose="02020603050405020304" pitchFamily="18" charset="0"/>
              </a:rPr>
              <a:t>ratio of men to women </a:t>
            </a:r>
            <a:r>
              <a:rPr lang="en-US" sz="3000" dirty="0">
                <a:effectLst/>
                <a:ea typeface="Times New Roman" panose="02020603050405020304" pitchFamily="18" charset="0"/>
                <a:cs typeface="Times New Roman" panose="02020603050405020304" pitchFamily="18" charset="0"/>
              </a:rPr>
              <a:t>were at the site and </a:t>
            </a:r>
            <a:r>
              <a:rPr lang="en-US" sz="3000" b="1" dirty="0">
                <a:effectLst/>
                <a:ea typeface="Times New Roman" panose="02020603050405020304" pitchFamily="18" charset="0"/>
                <a:cs typeface="Times New Roman" panose="02020603050405020304" pitchFamily="18" charset="0"/>
              </a:rPr>
              <a:t>if she’s allowed to keep her cell phone with her</a:t>
            </a:r>
            <a:r>
              <a:rPr lang="en-US" sz="3000" dirty="0">
                <a:effectLst/>
                <a:ea typeface="Times New Roman" panose="02020603050405020304" pitchFamily="18" charset="0"/>
                <a:cs typeface="Times New Roman" panose="02020603050405020304" pitchFamily="18" charset="0"/>
              </a:rPr>
              <a:t>. Leah chose the worksite she thought would work best for her after taking time to </a:t>
            </a:r>
            <a:r>
              <a:rPr lang="en-US" sz="3000" b="1" dirty="0">
                <a:effectLst/>
                <a:ea typeface="Times New Roman" panose="02020603050405020304" pitchFamily="18" charset="0"/>
                <a:cs typeface="Times New Roman" panose="02020603050405020304" pitchFamily="18" charset="0"/>
              </a:rPr>
              <a:t>discuss it with her partner</a:t>
            </a:r>
            <a:r>
              <a:rPr lang="en-US" sz="3000" dirty="0">
                <a:effectLst/>
                <a:ea typeface="Times New Roman" panose="02020603050405020304" pitchFamily="18" charset="0"/>
                <a:cs typeface="Times New Roman" panose="02020603050405020304" pitchFamily="18" charset="0"/>
              </a:rPr>
              <a:t>, Austin.</a:t>
            </a:r>
            <a:endParaRPr lang="en-US" sz="3000" dirty="0"/>
          </a:p>
        </p:txBody>
      </p:sp>
      <p:sp>
        <p:nvSpPr>
          <p:cNvPr id="4" name="Text Placeholder 3"/>
          <p:cNvSpPr>
            <a:spLocks noGrp="1"/>
          </p:cNvSpPr>
          <p:nvPr>
            <p:ph type="body" sz="quarter" idx="3"/>
          </p:nvPr>
        </p:nvSpPr>
        <p:spPr/>
        <p:txBody>
          <a:bodyPr/>
          <a:lstStyle/>
          <a:p>
            <a:r>
              <a:rPr lang="en-US" dirty="0"/>
              <a:t>Meetings with a Job Developer</a:t>
            </a:r>
          </a:p>
        </p:txBody>
      </p:sp>
      <p:sp>
        <p:nvSpPr>
          <p:cNvPr id="5" name="Date Placeholder 4"/>
          <p:cNvSpPr>
            <a:spLocks noGrp="1"/>
          </p:cNvSpPr>
          <p:nvPr>
            <p:ph type="dt" sz="half" idx="10"/>
          </p:nvPr>
        </p:nvSpPr>
        <p:spPr>
          <a:xfrm>
            <a:off x="8980226"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8" name="Footer Placeholder 7">
            <a:extLst>
              <a:ext uri="{FF2B5EF4-FFF2-40B4-BE49-F238E27FC236}">
                <a16:creationId xmlns:a16="http://schemas.microsoft.com/office/drawing/2014/main" id="{BE9E1016-C9EC-4D7C-ACC1-3B3F5671AD0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9" name="Slide Number Placeholder 8">
            <a:extLst>
              <a:ext uri="{FF2B5EF4-FFF2-40B4-BE49-F238E27FC236}">
                <a16:creationId xmlns:a16="http://schemas.microsoft.com/office/drawing/2014/main" id="{44DA2EE1-471C-4D60-972D-0CD1AA17FE9C}"/>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6715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Leah’s Story</a:t>
            </a:r>
          </a:p>
        </p:txBody>
      </p:sp>
      <p:sp>
        <p:nvSpPr>
          <p:cNvPr id="3" name="Content Placeholder 2"/>
          <p:cNvSpPr>
            <a:spLocks noGrp="1"/>
          </p:cNvSpPr>
          <p:nvPr>
            <p:ph sz="half" idx="2"/>
          </p:nvPr>
        </p:nvSpPr>
        <p:spPr>
          <a:xfrm>
            <a:off x="529061" y="2713220"/>
            <a:ext cx="11194365" cy="3610307"/>
          </a:xfrm>
        </p:spPr>
        <p:txBody>
          <a:bodyPr>
            <a:normAutofit/>
          </a:bodyPr>
          <a:lstStyle/>
          <a:p>
            <a:pPr marL="0" marR="0" indent="0">
              <a:spcBef>
                <a:spcPts val="0"/>
              </a:spcBef>
              <a:spcAft>
                <a:spcPts val="0"/>
              </a:spcAft>
              <a:buNone/>
            </a:pPr>
            <a:r>
              <a:rPr lang="en-US" sz="3000" dirty="0">
                <a:effectLst/>
                <a:ea typeface="Times New Roman" panose="02020603050405020304" pitchFamily="18" charset="0"/>
                <a:cs typeface="Times New Roman" panose="02020603050405020304" pitchFamily="18" charset="0"/>
              </a:rPr>
              <a:t>On Leah’s first day of work experience, she called the Job Developer saying she couldn’t find her car keys anywhere to get to the site. At the next appointment, the Job Developer asked about the car keys and Leah said Austin found them right away when he got home. Leah said Austin felt so bad that she missed her first day that he took her out for a nice dinner that night to raise her spirits.</a:t>
            </a:r>
          </a:p>
          <a:p>
            <a:pPr marL="0" marR="0" indent="0">
              <a:spcBef>
                <a:spcPts val="0"/>
              </a:spcBef>
              <a:spcAft>
                <a:spcPts val="0"/>
              </a:spcAft>
              <a:buNone/>
            </a:pPr>
            <a:endParaRPr lang="en-US" sz="28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Text Placeholder 3"/>
          <p:cNvSpPr>
            <a:spLocks noGrp="1"/>
          </p:cNvSpPr>
          <p:nvPr>
            <p:ph type="body" sz="quarter" idx="3"/>
          </p:nvPr>
        </p:nvSpPr>
        <p:spPr/>
        <p:txBody>
          <a:bodyPr/>
          <a:lstStyle/>
          <a:p>
            <a:r>
              <a:rPr lang="en-US" dirty="0"/>
              <a:t>Meetings with a Job Developer</a:t>
            </a:r>
          </a:p>
        </p:txBody>
      </p:sp>
      <p:sp>
        <p:nvSpPr>
          <p:cNvPr id="5" name="Date Placeholder 4"/>
          <p:cNvSpPr>
            <a:spLocks noGrp="1"/>
          </p:cNvSpPr>
          <p:nvPr>
            <p:ph type="dt" sz="half" idx="10"/>
          </p:nvPr>
        </p:nvSpPr>
        <p:spPr>
          <a:xfrm>
            <a:off x="8980226"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8" name="Footer Placeholder 7">
            <a:extLst>
              <a:ext uri="{FF2B5EF4-FFF2-40B4-BE49-F238E27FC236}">
                <a16:creationId xmlns:a16="http://schemas.microsoft.com/office/drawing/2014/main" id="{2E330C8D-9BCE-421A-B20E-4D8B33AD149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9" name="Slide Number Placeholder 8">
            <a:extLst>
              <a:ext uri="{FF2B5EF4-FFF2-40B4-BE49-F238E27FC236}">
                <a16:creationId xmlns:a16="http://schemas.microsoft.com/office/drawing/2014/main" id="{C5499F7B-6E8A-4236-B4B9-F7E61568325F}"/>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54878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Leah’s Story</a:t>
            </a:r>
          </a:p>
        </p:txBody>
      </p:sp>
      <p:sp>
        <p:nvSpPr>
          <p:cNvPr id="3" name="Content Placeholder 2"/>
          <p:cNvSpPr>
            <a:spLocks noGrp="1"/>
          </p:cNvSpPr>
          <p:nvPr>
            <p:ph sz="half" idx="2"/>
          </p:nvPr>
        </p:nvSpPr>
        <p:spPr>
          <a:xfrm>
            <a:off x="529061" y="2593298"/>
            <a:ext cx="11194365" cy="3730229"/>
          </a:xfrm>
        </p:spPr>
        <p:txBody>
          <a:bodyPr>
            <a:normAutofit/>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On Leah’s first day of work experience, she called the Job Developer saying </a:t>
            </a:r>
            <a:r>
              <a:rPr kumimoji="0" lang="en-US" sz="3000" b="1"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she couldn’t find her car keys </a:t>
            </a:r>
            <a:r>
              <a:rPr kumimoji="0" lang="en-US" sz="3000"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anywhere to get to the site. At the next appointment, the Job Developer asked about the car keys and Leah said </a:t>
            </a:r>
            <a:r>
              <a:rPr kumimoji="0" lang="en-US" sz="3000" b="1"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Austin found them right away </a:t>
            </a:r>
            <a:r>
              <a:rPr kumimoji="0" lang="en-US" sz="3000"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when he got home. Leah said </a:t>
            </a:r>
            <a:r>
              <a:rPr kumimoji="0" lang="en-US" sz="3000" b="1"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Austin felt so bad </a:t>
            </a:r>
            <a:r>
              <a:rPr kumimoji="0" lang="en-US" sz="3000"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that she missed her first day that he </a:t>
            </a:r>
            <a:r>
              <a:rPr kumimoji="0" lang="en-US" sz="3000" b="1"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took her out for a nice dinner </a:t>
            </a:r>
            <a:r>
              <a:rPr kumimoji="0" lang="en-US" sz="3000"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that night to </a:t>
            </a:r>
            <a:r>
              <a:rPr kumimoji="0" lang="en-US" sz="3000" b="1"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raise her spirits</a:t>
            </a:r>
            <a:r>
              <a:rPr kumimoji="0" lang="en-US" sz="3000"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a:t>
            </a:r>
          </a:p>
          <a:p>
            <a:pPr marL="0" indent="0">
              <a:buNone/>
            </a:pPr>
            <a:endParaRPr lang="en-US" sz="2800" dirty="0">
              <a:solidFill>
                <a:schemeClr val="bg1">
                  <a:lumMod val="65000"/>
                </a:schemeClr>
              </a:solidFill>
            </a:endParaRPr>
          </a:p>
        </p:txBody>
      </p:sp>
      <p:sp>
        <p:nvSpPr>
          <p:cNvPr id="4" name="Text Placeholder 3"/>
          <p:cNvSpPr>
            <a:spLocks noGrp="1"/>
          </p:cNvSpPr>
          <p:nvPr>
            <p:ph type="body" sz="quarter" idx="3"/>
          </p:nvPr>
        </p:nvSpPr>
        <p:spPr/>
        <p:txBody>
          <a:bodyPr/>
          <a:lstStyle/>
          <a:p>
            <a:r>
              <a:rPr lang="en-US"/>
              <a:t>Meets with a Job Developer</a:t>
            </a:r>
          </a:p>
        </p:txBody>
      </p:sp>
      <p:sp>
        <p:nvSpPr>
          <p:cNvPr id="5" name="Date Placeholder 4"/>
          <p:cNvSpPr>
            <a:spLocks noGrp="1"/>
          </p:cNvSpPr>
          <p:nvPr>
            <p:ph type="dt" sz="half" idx="10"/>
          </p:nvPr>
        </p:nvSpPr>
        <p:spPr>
          <a:xfrm>
            <a:off x="8980226"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8" name="Footer Placeholder 7">
            <a:extLst>
              <a:ext uri="{FF2B5EF4-FFF2-40B4-BE49-F238E27FC236}">
                <a16:creationId xmlns:a16="http://schemas.microsoft.com/office/drawing/2014/main" id="{9C742E7D-C6F9-43A2-81A2-33F57697406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9" name="Slide Number Placeholder 8">
            <a:extLst>
              <a:ext uri="{FF2B5EF4-FFF2-40B4-BE49-F238E27FC236}">
                <a16:creationId xmlns:a16="http://schemas.microsoft.com/office/drawing/2014/main" id="{3131B555-A37C-415B-B663-3855DC84E157}"/>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122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969377" y="649604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2" name="Title 1"/>
          <p:cNvSpPr>
            <a:spLocks noGrp="1"/>
          </p:cNvSpPr>
          <p:nvPr>
            <p:ph type="title"/>
          </p:nvPr>
        </p:nvSpPr>
        <p:spPr>
          <a:xfrm>
            <a:off x="1668780" y="365125"/>
            <a:ext cx="10523220" cy="727075"/>
          </a:xfrm>
        </p:spPr>
        <p:txBody>
          <a:bodyPr/>
          <a:lstStyle/>
          <a:p>
            <a:r>
              <a:rPr lang="en-US"/>
              <a:t>Suspicion or Disclosure of Abuse</a:t>
            </a:r>
          </a:p>
        </p:txBody>
      </p:sp>
      <p:sp>
        <p:nvSpPr>
          <p:cNvPr id="9" name="Text Placeholder 3"/>
          <p:cNvSpPr txBox="1">
            <a:spLocks/>
          </p:cNvSpPr>
          <p:nvPr/>
        </p:nvSpPr>
        <p:spPr>
          <a:xfrm>
            <a:off x="1900661" y="1191024"/>
            <a:ext cx="9822765" cy="5651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rgbClr val="7C9F35"/>
                </a:solidFill>
                <a:effectLst>
                  <a:outerShdw blurRad="38100" dist="38100" dir="2700000" algn="tl">
                    <a:srgbClr val="000000">
                      <a:alpha val="43137"/>
                    </a:srgbClr>
                  </a:outerShdw>
                </a:effectLst>
                <a:uLnTx/>
                <a:uFillTx/>
                <a:latin typeface="Calibri" panose="020F0502020204030204"/>
                <a:ea typeface="+mn-ea"/>
                <a:cs typeface="+mn-cs"/>
              </a:rPr>
              <a:t>Best Practices</a:t>
            </a:r>
          </a:p>
        </p:txBody>
      </p:sp>
      <p:sp>
        <p:nvSpPr>
          <p:cNvPr id="10" name="Footer Placeholder 9">
            <a:extLst>
              <a:ext uri="{FF2B5EF4-FFF2-40B4-BE49-F238E27FC236}">
                <a16:creationId xmlns:a16="http://schemas.microsoft.com/office/drawing/2014/main" id="{6774BA0B-550B-4C33-BCD2-7564A3BEB7CB}"/>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12" name="Slide Number Placeholder 11">
            <a:extLst>
              <a:ext uri="{FF2B5EF4-FFF2-40B4-BE49-F238E27FC236}">
                <a16:creationId xmlns:a16="http://schemas.microsoft.com/office/drawing/2014/main" id="{1051EEBF-007A-44CA-9D8E-E47E38B22604}"/>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0C0B9D26-E4FB-35EB-2751-C4BCB1157973}"/>
              </a:ext>
            </a:extLst>
          </p:cNvPr>
          <p:cNvSpPr txBox="1">
            <a:spLocks/>
          </p:cNvSpPr>
          <p:nvPr/>
        </p:nvSpPr>
        <p:spPr>
          <a:xfrm>
            <a:off x="3998957" y="2296533"/>
            <a:ext cx="5615323" cy="17058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a:p>
            <a:endParaRPr lang="en-US"/>
          </a:p>
          <a:p>
            <a:pPr marL="0" indent="0">
              <a:buFont typeface="Arial" panose="020B0604020202020204" pitchFamily="34" charset="0"/>
              <a:buNone/>
            </a:pPr>
            <a:r>
              <a:rPr lang="en-US"/>
              <a:t>Important to you</a:t>
            </a:r>
          </a:p>
          <a:p>
            <a:endParaRPr lang="en-US"/>
          </a:p>
          <a:p>
            <a:endParaRPr lang="en-US"/>
          </a:p>
          <a:p>
            <a:endParaRPr lang="en-US" dirty="0"/>
          </a:p>
        </p:txBody>
      </p:sp>
      <p:sp>
        <p:nvSpPr>
          <p:cNvPr id="11" name="Oval 10">
            <a:extLst>
              <a:ext uri="{FF2B5EF4-FFF2-40B4-BE49-F238E27FC236}">
                <a16:creationId xmlns:a16="http://schemas.microsoft.com/office/drawing/2014/main" id="{DF94BB17-B756-43CC-E0C4-5EA623B99960}"/>
              </a:ext>
            </a:extLst>
          </p:cNvPr>
          <p:cNvSpPr>
            <a:spLocks noChangeAspect="1"/>
          </p:cNvSpPr>
          <p:nvPr/>
        </p:nvSpPr>
        <p:spPr>
          <a:xfrm>
            <a:off x="2730355" y="2878137"/>
            <a:ext cx="914400" cy="914400"/>
          </a:xfrm>
          <a:prstGeom prst="ellipse">
            <a:avLst/>
          </a:prstGeom>
          <a:noFill/>
          <a:ln w="38100">
            <a:solidFill>
              <a:srgbClr val="7C9F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7">
            <a:extLst>
              <a:ext uri="{FF2B5EF4-FFF2-40B4-BE49-F238E27FC236}">
                <a16:creationId xmlns:a16="http://schemas.microsoft.com/office/drawing/2014/main" id="{7A2A55B6-02BC-293D-CBFE-3BB8B4CFE614}"/>
              </a:ext>
            </a:extLst>
          </p:cNvPr>
          <p:cNvSpPr/>
          <p:nvPr/>
        </p:nvSpPr>
        <p:spPr>
          <a:xfrm>
            <a:off x="2627324" y="4608233"/>
            <a:ext cx="1120462" cy="1068946"/>
          </a:xfrm>
          <a:prstGeom prst="star5">
            <a:avLst/>
          </a:prstGeom>
          <a:noFill/>
          <a:ln w="38100">
            <a:solidFill>
              <a:srgbClr val="7C9F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0BDCF8E-FCA4-8B81-E9F2-EDAAA7965ED0}"/>
              </a:ext>
            </a:extLst>
          </p:cNvPr>
          <p:cNvSpPr txBox="1"/>
          <p:nvPr/>
        </p:nvSpPr>
        <p:spPr>
          <a:xfrm>
            <a:off x="4076406" y="5061372"/>
            <a:ext cx="6198432" cy="461665"/>
          </a:xfrm>
          <a:prstGeom prst="rect">
            <a:avLst/>
          </a:prstGeom>
          <a:noFill/>
        </p:spPr>
        <p:txBody>
          <a:bodyPr wrap="square">
            <a:spAutoFit/>
          </a:bodyPr>
          <a:lstStyle/>
          <a:p>
            <a:pPr marL="0" indent="0">
              <a:buNone/>
            </a:pPr>
            <a:r>
              <a:rPr lang="en-US" sz="2400" dirty="0"/>
              <a:t>Important to W-2 participants</a:t>
            </a:r>
          </a:p>
        </p:txBody>
      </p:sp>
    </p:spTree>
    <p:extLst>
      <p:ext uri="{BB962C8B-B14F-4D97-AF65-F5344CB8AC3E}">
        <p14:creationId xmlns:p14="http://schemas.microsoft.com/office/powerpoint/2010/main" val="239165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16A12-A42E-49A8-9D9A-D91A08CBB887}"/>
              </a:ext>
            </a:extLst>
          </p:cNvPr>
          <p:cNvSpPr>
            <a:spLocks noGrp="1"/>
          </p:cNvSpPr>
          <p:nvPr>
            <p:ph type="title"/>
          </p:nvPr>
        </p:nvSpPr>
        <p:spPr/>
        <p:txBody>
          <a:bodyPr/>
          <a:lstStyle/>
          <a:p>
            <a:r>
              <a:rPr lang="en-US"/>
              <a:t>Statistically Speaking</a:t>
            </a:r>
          </a:p>
        </p:txBody>
      </p:sp>
      <p:sp>
        <p:nvSpPr>
          <p:cNvPr id="4" name="Date Placeholder 3">
            <a:extLst>
              <a:ext uri="{FF2B5EF4-FFF2-40B4-BE49-F238E27FC236}">
                <a16:creationId xmlns:a16="http://schemas.microsoft.com/office/drawing/2014/main" id="{8F0A6C6F-2170-4C65-AA40-087CA9570BC0}"/>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5" name="Footer Placeholder 4">
            <a:extLst>
              <a:ext uri="{FF2B5EF4-FFF2-40B4-BE49-F238E27FC236}">
                <a16:creationId xmlns:a16="http://schemas.microsoft.com/office/drawing/2014/main" id="{7B34338D-6C12-447E-A9D5-1E25C16AB3FE}"/>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6" name="Slide Number Placeholder 5">
            <a:extLst>
              <a:ext uri="{FF2B5EF4-FFF2-40B4-BE49-F238E27FC236}">
                <a16:creationId xmlns:a16="http://schemas.microsoft.com/office/drawing/2014/main" id="{3117DC20-4849-4E82-B30D-129923683987}"/>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21-60% lose job">
            <a:extLst>
              <a:ext uri="{FF2B5EF4-FFF2-40B4-BE49-F238E27FC236}">
                <a16:creationId xmlns:a16="http://schemas.microsoft.com/office/drawing/2014/main" id="{A2D0D750-488E-48B5-B4D8-B5E56919E328}"/>
              </a:ext>
            </a:extLst>
          </p:cNvPr>
          <p:cNvSpPr/>
          <p:nvPr/>
        </p:nvSpPr>
        <p:spPr>
          <a:xfrm>
            <a:off x="529922" y="2152815"/>
            <a:ext cx="11201400" cy="914400"/>
          </a:xfrm>
          <a:custGeom>
            <a:avLst/>
            <a:gdLst>
              <a:gd name="connsiteX0" fmla="*/ 0 w 11192480"/>
              <a:gd name="connsiteY0" fmla="*/ 117081 h 1170806"/>
              <a:gd name="connsiteX1" fmla="*/ 117081 w 11192480"/>
              <a:gd name="connsiteY1" fmla="*/ 0 h 1170806"/>
              <a:gd name="connsiteX2" fmla="*/ 11075399 w 11192480"/>
              <a:gd name="connsiteY2" fmla="*/ 0 h 1170806"/>
              <a:gd name="connsiteX3" fmla="*/ 11192480 w 11192480"/>
              <a:gd name="connsiteY3" fmla="*/ 117081 h 1170806"/>
              <a:gd name="connsiteX4" fmla="*/ 11192480 w 11192480"/>
              <a:gd name="connsiteY4" fmla="*/ 1053725 h 1170806"/>
              <a:gd name="connsiteX5" fmla="*/ 11075399 w 11192480"/>
              <a:gd name="connsiteY5" fmla="*/ 1170806 h 1170806"/>
              <a:gd name="connsiteX6" fmla="*/ 117081 w 11192480"/>
              <a:gd name="connsiteY6" fmla="*/ 1170806 h 1170806"/>
              <a:gd name="connsiteX7" fmla="*/ 0 w 11192480"/>
              <a:gd name="connsiteY7" fmla="*/ 1053725 h 1170806"/>
              <a:gd name="connsiteX8" fmla="*/ 0 w 11192480"/>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2480" h="1170806">
                <a:moveTo>
                  <a:pt x="0" y="117081"/>
                </a:moveTo>
                <a:cubicBezTo>
                  <a:pt x="0" y="52419"/>
                  <a:pt x="52419" y="0"/>
                  <a:pt x="117081" y="0"/>
                </a:cubicBezTo>
                <a:lnTo>
                  <a:pt x="11075399" y="0"/>
                </a:lnTo>
                <a:cubicBezTo>
                  <a:pt x="11140061" y="0"/>
                  <a:pt x="11192480" y="52419"/>
                  <a:pt x="11192480" y="117081"/>
                </a:cubicBezTo>
                <a:lnTo>
                  <a:pt x="11192480" y="1053725"/>
                </a:lnTo>
                <a:cubicBezTo>
                  <a:pt x="11192480" y="1118387"/>
                  <a:pt x="11140061" y="1170806"/>
                  <a:pt x="11075399"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52402" tIns="152402" rIns="152402" bIns="152402" numCol="1" spcCol="1270" anchor="ctr" anchorCtr="0">
            <a:noAutofit/>
          </a:bodyPr>
          <a:lstStyle/>
          <a:p>
            <a:pPr marL="0" marR="0" lvl="0" indent="0" algn="l" defTabSz="1377950" rtl="0" eaLnBrk="1" fontAlgn="auto" latinLnBrk="0" hangingPunct="1">
              <a:lnSpc>
                <a:spcPct val="90000"/>
              </a:lnSpc>
              <a:spcBef>
                <a:spcPct val="0"/>
              </a:spcBef>
              <a:spcAft>
                <a:spcPct val="35000"/>
              </a:spcAft>
              <a:buClrTx/>
              <a:buSzTx/>
              <a:buFontTx/>
              <a:buNone/>
              <a:tabLst/>
              <a:defRPr/>
            </a:pPr>
            <a:r>
              <a:rPr kumimoji="0" lang="en-US" sz="3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Between 21-60% of victims of domestic violence lose their jobs due to reasons stemming from the abuse.</a:t>
            </a:r>
          </a:p>
        </p:txBody>
      </p:sp>
      <p:sp>
        <p:nvSpPr>
          <p:cNvPr id="10" name="Leave greater risk">
            <a:extLst>
              <a:ext uri="{FF2B5EF4-FFF2-40B4-BE49-F238E27FC236}">
                <a16:creationId xmlns:a16="http://schemas.microsoft.com/office/drawing/2014/main" id="{DF52D5E1-2233-49A8-8F3B-B9FD0B55E01B}"/>
              </a:ext>
            </a:extLst>
          </p:cNvPr>
          <p:cNvSpPr/>
          <p:nvPr/>
        </p:nvSpPr>
        <p:spPr>
          <a:xfrm>
            <a:off x="529922" y="3189135"/>
            <a:ext cx="6400800" cy="914400"/>
          </a:xfrm>
          <a:custGeom>
            <a:avLst/>
            <a:gdLst>
              <a:gd name="connsiteX0" fmla="*/ 0 w 7311275"/>
              <a:gd name="connsiteY0" fmla="*/ 117081 h 1170806"/>
              <a:gd name="connsiteX1" fmla="*/ 117081 w 7311275"/>
              <a:gd name="connsiteY1" fmla="*/ 0 h 1170806"/>
              <a:gd name="connsiteX2" fmla="*/ 7194194 w 7311275"/>
              <a:gd name="connsiteY2" fmla="*/ 0 h 1170806"/>
              <a:gd name="connsiteX3" fmla="*/ 7311275 w 7311275"/>
              <a:gd name="connsiteY3" fmla="*/ 117081 h 1170806"/>
              <a:gd name="connsiteX4" fmla="*/ 7311275 w 7311275"/>
              <a:gd name="connsiteY4" fmla="*/ 1053725 h 1170806"/>
              <a:gd name="connsiteX5" fmla="*/ 7194194 w 7311275"/>
              <a:gd name="connsiteY5" fmla="*/ 1170806 h 1170806"/>
              <a:gd name="connsiteX6" fmla="*/ 117081 w 7311275"/>
              <a:gd name="connsiteY6" fmla="*/ 1170806 h 1170806"/>
              <a:gd name="connsiteX7" fmla="*/ 0 w 7311275"/>
              <a:gd name="connsiteY7" fmla="*/ 1053725 h 1170806"/>
              <a:gd name="connsiteX8" fmla="*/ 0 w 7311275"/>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1275" h="1170806">
                <a:moveTo>
                  <a:pt x="0" y="117081"/>
                </a:moveTo>
                <a:cubicBezTo>
                  <a:pt x="0" y="52419"/>
                  <a:pt x="52419" y="0"/>
                  <a:pt x="117081" y="0"/>
                </a:cubicBezTo>
                <a:lnTo>
                  <a:pt x="7194194" y="0"/>
                </a:lnTo>
                <a:cubicBezTo>
                  <a:pt x="7258856" y="0"/>
                  <a:pt x="7311275" y="52419"/>
                  <a:pt x="7311275" y="117081"/>
                </a:cubicBezTo>
                <a:lnTo>
                  <a:pt x="7311275" y="1053725"/>
                </a:lnTo>
                <a:cubicBezTo>
                  <a:pt x="7311275" y="1118387"/>
                  <a:pt x="7258856" y="1170806"/>
                  <a:pt x="7194194"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Women who leave their batterers are at a 75% greater risk of being killed by their batterer than those who stay.</a:t>
            </a:r>
          </a:p>
        </p:txBody>
      </p:sp>
      <p:sp>
        <p:nvSpPr>
          <p:cNvPr id="11" name="Average physically abused">
            <a:extLst>
              <a:ext uri="{FF2B5EF4-FFF2-40B4-BE49-F238E27FC236}">
                <a16:creationId xmlns:a16="http://schemas.microsoft.com/office/drawing/2014/main" id="{0991292D-6AE5-4EF8-8863-F62B7872405F}"/>
              </a:ext>
            </a:extLst>
          </p:cNvPr>
          <p:cNvSpPr/>
          <p:nvPr/>
        </p:nvSpPr>
        <p:spPr>
          <a:xfrm>
            <a:off x="7071360" y="4225455"/>
            <a:ext cx="4659962" cy="914400"/>
          </a:xfrm>
          <a:custGeom>
            <a:avLst/>
            <a:gdLst>
              <a:gd name="connsiteX0" fmla="*/ 0 w 3580448"/>
              <a:gd name="connsiteY0" fmla="*/ 117081 h 1170806"/>
              <a:gd name="connsiteX1" fmla="*/ 117081 w 3580448"/>
              <a:gd name="connsiteY1" fmla="*/ 0 h 1170806"/>
              <a:gd name="connsiteX2" fmla="*/ 3463367 w 3580448"/>
              <a:gd name="connsiteY2" fmla="*/ 0 h 1170806"/>
              <a:gd name="connsiteX3" fmla="*/ 3580448 w 3580448"/>
              <a:gd name="connsiteY3" fmla="*/ 117081 h 1170806"/>
              <a:gd name="connsiteX4" fmla="*/ 3580448 w 3580448"/>
              <a:gd name="connsiteY4" fmla="*/ 1053725 h 1170806"/>
              <a:gd name="connsiteX5" fmla="*/ 3463367 w 3580448"/>
              <a:gd name="connsiteY5" fmla="*/ 1170806 h 1170806"/>
              <a:gd name="connsiteX6" fmla="*/ 117081 w 3580448"/>
              <a:gd name="connsiteY6" fmla="*/ 1170806 h 1170806"/>
              <a:gd name="connsiteX7" fmla="*/ 0 w 3580448"/>
              <a:gd name="connsiteY7" fmla="*/ 1053725 h 1170806"/>
              <a:gd name="connsiteX8" fmla="*/ 0 w 3580448"/>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48" h="1170806">
                <a:moveTo>
                  <a:pt x="0" y="117081"/>
                </a:moveTo>
                <a:cubicBezTo>
                  <a:pt x="0" y="52419"/>
                  <a:pt x="52419" y="0"/>
                  <a:pt x="117081" y="0"/>
                </a:cubicBezTo>
                <a:lnTo>
                  <a:pt x="3463367" y="0"/>
                </a:lnTo>
                <a:cubicBezTo>
                  <a:pt x="3528029" y="0"/>
                  <a:pt x="3580448" y="52419"/>
                  <a:pt x="3580448" y="117081"/>
                </a:cubicBezTo>
                <a:lnTo>
                  <a:pt x="3580448" y="1053725"/>
                </a:lnTo>
                <a:cubicBezTo>
                  <a:pt x="3580448" y="1118387"/>
                  <a:pt x="3528029" y="1170806"/>
                  <a:pt x="3463367"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An average of 20 people are physically abused by intimate partners every minute.</a:t>
            </a:r>
          </a:p>
        </p:txBody>
      </p:sp>
      <p:sp>
        <p:nvSpPr>
          <p:cNvPr id="12" name="Stalked">
            <a:extLst>
              <a:ext uri="{FF2B5EF4-FFF2-40B4-BE49-F238E27FC236}">
                <a16:creationId xmlns:a16="http://schemas.microsoft.com/office/drawing/2014/main" id="{ECC4D63F-D764-4D5E-A614-78D7DB44DA8B}"/>
              </a:ext>
            </a:extLst>
          </p:cNvPr>
          <p:cNvSpPr/>
          <p:nvPr/>
        </p:nvSpPr>
        <p:spPr>
          <a:xfrm>
            <a:off x="529921" y="5261775"/>
            <a:ext cx="11201399" cy="914400"/>
          </a:xfrm>
          <a:custGeom>
            <a:avLst/>
            <a:gdLst>
              <a:gd name="connsiteX0" fmla="*/ 0 w 3580448"/>
              <a:gd name="connsiteY0" fmla="*/ 117081 h 1170806"/>
              <a:gd name="connsiteX1" fmla="*/ 117081 w 3580448"/>
              <a:gd name="connsiteY1" fmla="*/ 0 h 1170806"/>
              <a:gd name="connsiteX2" fmla="*/ 3463367 w 3580448"/>
              <a:gd name="connsiteY2" fmla="*/ 0 h 1170806"/>
              <a:gd name="connsiteX3" fmla="*/ 3580448 w 3580448"/>
              <a:gd name="connsiteY3" fmla="*/ 117081 h 1170806"/>
              <a:gd name="connsiteX4" fmla="*/ 3580448 w 3580448"/>
              <a:gd name="connsiteY4" fmla="*/ 1053725 h 1170806"/>
              <a:gd name="connsiteX5" fmla="*/ 3463367 w 3580448"/>
              <a:gd name="connsiteY5" fmla="*/ 1170806 h 1170806"/>
              <a:gd name="connsiteX6" fmla="*/ 117081 w 3580448"/>
              <a:gd name="connsiteY6" fmla="*/ 1170806 h 1170806"/>
              <a:gd name="connsiteX7" fmla="*/ 0 w 3580448"/>
              <a:gd name="connsiteY7" fmla="*/ 1053725 h 1170806"/>
              <a:gd name="connsiteX8" fmla="*/ 0 w 3580448"/>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48" h="1170806">
                <a:moveTo>
                  <a:pt x="0" y="117081"/>
                </a:moveTo>
                <a:cubicBezTo>
                  <a:pt x="0" y="52419"/>
                  <a:pt x="52419" y="0"/>
                  <a:pt x="117081" y="0"/>
                </a:cubicBezTo>
                <a:lnTo>
                  <a:pt x="3463367" y="0"/>
                </a:lnTo>
                <a:cubicBezTo>
                  <a:pt x="3528029" y="0"/>
                  <a:pt x="3580448" y="52419"/>
                  <a:pt x="3580448" y="117081"/>
                </a:cubicBezTo>
                <a:lnTo>
                  <a:pt x="3580448" y="1053725"/>
                </a:lnTo>
                <a:cubicBezTo>
                  <a:pt x="3580448" y="1118387"/>
                  <a:pt x="3528029" y="1170806"/>
                  <a:pt x="3463367"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3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1 in 7 women and 1 in 18 men have been stalked.</a:t>
            </a:r>
          </a:p>
        </p:txBody>
      </p:sp>
      <p:sp>
        <p:nvSpPr>
          <p:cNvPr id="13" name="Dating partners">
            <a:extLst>
              <a:ext uri="{FF2B5EF4-FFF2-40B4-BE49-F238E27FC236}">
                <a16:creationId xmlns:a16="http://schemas.microsoft.com/office/drawing/2014/main" id="{8B3C1C8B-272A-42AD-81F7-C37AAAFDF6DA}"/>
              </a:ext>
            </a:extLst>
          </p:cNvPr>
          <p:cNvSpPr/>
          <p:nvPr/>
        </p:nvSpPr>
        <p:spPr>
          <a:xfrm>
            <a:off x="7071360" y="3189135"/>
            <a:ext cx="4659962" cy="914400"/>
          </a:xfrm>
          <a:custGeom>
            <a:avLst/>
            <a:gdLst>
              <a:gd name="connsiteX0" fmla="*/ 0 w 3580448"/>
              <a:gd name="connsiteY0" fmla="*/ 117081 h 1170806"/>
              <a:gd name="connsiteX1" fmla="*/ 117081 w 3580448"/>
              <a:gd name="connsiteY1" fmla="*/ 0 h 1170806"/>
              <a:gd name="connsiteX2" fmla="*/ 3463367 w 3580448"/>
              <a:gd name="connsiteY2" fmla="*/ 0 h 1170806"/>
              <a:gd name="connsiteX3" fmla="*/ 3580448 w 3580448"/>
              <a:gd name="connsiteY3" fmla="*/ 117081 h 1170806"/>
              <a:gd name="connsiteX4" fmla="*/ 3580448 w 3580448"/>
              <a:gd name="connsiteY4" fmla="*/ 1053725 h 1170806"/>
              <a:gd name="connsiteX5" fmla="*/ 3463367 w 3580448"/>
              <a:gd name="connsiteY5" fmla="*/ 1170806 h 1170806"/>
              <a:gd name="connsiteX6" fmla="*/ 117081 w 3580448"/>
              <a:gd name="connsiteY6" fmla="*/ 1170806 h 1170806"/>
              <a:gd name="connsiteX7" fmla="*/ 0 w 3580448"/>
              <a:gd name="connsiteY7" fmla="*/ 1053725 h 1170806"/>
              <a:gd name="connsiteX8" fmla="*/ 0 w 3580448"/>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48" h="1170806">
                <a:moveTo>
                  <a:pt x="0" y="117081"/>
                </a:moveTo>
                <a:cubicBezTo>
                  <a:pt x="0" y="52419"/>
                  <a:pt x="52419" y="0"/>
                  <a:pt x="117081" y="0"/>
                </a:cubicBezTo>
                <a:lnTo>
                  <a:pt x="3463367" y="0"/>
                </a:lnTo>
                <a:cubicBezTo>
                  <a:pt x="3528029" y="0"/>
                  <a:pt x="3580448" y="52419"/>
                  <a:pt x="3580448" y="117081"/>
                </a:cubicBezTo>
                <a:lnTo>
                  <a:pt x="3580448" y="1053725"/>
                </a:lnTo>
                <a:cubicBezTo>
                  <a:pt x="3580448" y="1118387"/>
                  <a:pt x="3528029" y="1170806"/>
                  <a:pt x="3463367"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A majority of physical abuse is committed by dating partners rather than spouses.</a:t>
            </a:r>
          </a:p>
        </p:txBody>
      </p:sp>
      <p:sp>
        <p:nvSpPr>
          <p:cNvPr id="14" name="7 out of 10">
            <a:extLst>
              <a:ext uri="{FF2B5EF4-FFF2-40B4-BE49-F238E27FC236}">
                <a16:creationId xmlns:a16="http://schemas.microsoft.com/office/drawing/2014/main" id="{8EA040E4-2A8E-4A8D-8BC5-39E46486E608}"/>
              </a:ext>
            </a:extLst>
          </p:cNvPr>
          <p:cNvSpPr/>
          <p:nvPr/>
        </p:nvSpPr>
        <p:spPr>
          <a:xfrm>
            <a:off x="529922" y="4225455"/>
            <a:ext cx="6400800" cy="914400"/>
          </a:xfrm>
          <a:custGeom>
            <a:avLst/>
            <a:gdLst>
              <a:gd name="connsiteX0" fmla="*/ 0 w 3580448"/>
              <a:gd name="connsiteY0" fmla="*/ 117081 h 1170806"/>
              <a:gd name="connsiteX1" fmla="*/ 117081 w 3580448"/>
              <a:gd name="connsiteY1" fmla="*/ 0 h 1170806"/>
              <a:gd name="connsiteX2" fmla="*/ 3463367 w 3580448"/>
              <a:gd name="connsiteY2" fmla="*/ 0 h 1170806"/>
              <a:gd name="connsiteX3" fmla="*/ 3580448 w 3580448"/>
              <a:gd name="connsiteY3" fmla="*/ 117081 h 1170806"/>
              <a:gd name="connsiteX4" fmla="*/ 3580448 w 3580448"/>
              <a:gd name="connsiteY4" fmla="*/ 1053725 h 1170806"/>
              <a:gd name="connsiteX5" fmla="*/ 3463367 w 3580448"/>
              <a:gd name="connsiteY5" fmla="*/ 1170806 h 1170806"/>
              <a:gd name="connsiteX6" fmla="*/ 117081 w 3580448"/>
              <a:gd name="connsiteY6" fmla="*/ 1170806 h 1170806"/>
              <a:gd name="connsiteX7" fmla="*/ 0 w 3580448"/>
              <a:gd name="connsiteY7" fmla="*/ 1053725 h 1170806"/>
              <a:gd name="connsiteX8" fmla="*/ 0 w 3580448"/>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48" h="1170806">
                <a:moveTo>
                  <a:pt x="0" y="117081"/>
                </a:moveTo>
                <a:cubicBezTo>
                  <a:pt x="0" y="52419"/>
                  <a:pt x="52419" y="0"/>
                  <a:pt x="117081" y="0"/>
                </a:cubicBezTo>
                <a:lnTo>
                  <a:pt x="3463367" y="0"/>
                </a:lnTo>
                <a:cubicBezTo>
                  <a:pt x="3528029" y="0"/>
                  <a:pt x="3580448" y="52419"/>
                  <a:pt x="3580448" y="117081"/>
                </a:cubicBezTo>
                <a:lnTo>
                  <a:pt x="3580448" y="1053725"/>
                </a:lnTo>
                <a:cubicBezTo>
                  <a:pt x="3580448" y="1118387"/>
                  <a:pt x="3528029" y="1170806"/>
                  <a:pt x="3463367"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7 out of 10 psychologically abused women display symptoms of PTSD and/or depression.</a:t>
            </a:r>
          </a:p>
        </p:txBody>
      </p:sp>
      <p:sp>
        <p:nvSpPr>
          <p:cNvPr id="15" name="21-60% lose job cover">
            <a:extLst>
              <a:ext uri="{FF2B5EF4-FFF2-40B4-BE49-F238E27FC236}">
                <a16:creationId xmlns:a16="http://schemas.microsoft.com/office/drawing/2014/main" id="{F54717CE-9C68-4A87-9A9D-BEBE72BAE6B4}"/>
              </a:ext>
            </a:extLst>
          </p:cNvPr>
          <p:cNvSpPr>
            <a:spLocks/>
          </p:cNvSpPr>
          <p:nvPr/>
        </p:nvSpPr>
        <p:spPr>
          <a:xfrm>
            <a:off x="529922" y="2152815"/>
            <a:ext cx="11201400" cy="914400"/>
          </a:xfrm>
          <a:custGeom>
            <a:avLst/>
            <a:gdLst>
              <a:gd name="connsiteX0" fmla="*/ 0 w 11192480"/>
              <a:gd name="connsiteY0" fmla="*/ 117081 h 1170806"/>
              <a:gd name="connsiteX1" fmla="*/ 117081 w 11192480"/>
              <a:gd name="connsiteY1" fmla="*/ 0 h 1170806"/>
              <a:gd name="connsiteX2" fmla="*/ 11075399 w 11192480"/>
              <a:gd name="connsiteY2" fmla="*/ 0 h 1170806"/>
              <a:gd name="connsiteX3" fmla="*/ 11192480 w 11192480"/>
              <a:gd name="connsiteY3" fmla="*/ 117081 h 1170806"/>
              <a:gd name="connsiteX4" fmla="*/ 11192480 w 11192480"/>
              <a:gd name="connsiteY4" fmla="*/ 1053725 h 1170806"/>
              <a:gd name="connsiteX5" fmla="*/ 11075399 w 11192480"/>
              <a:gd name="connsiteY5" fmla="*/ 1170806 h 1170806"/>
              <a:gd name="connsiteX6" fmla="*/ 117081 w 11192480"/>
              <a:gd name="connsiteY6" fmla="*/ 1170806 h 1170806"/>
              <a:gd name="connsiteX7" fmla="*/ 0 w 11192480"/>
              <a:gd name="connsiteY7" fmla="*/ 1053725 h 1170806"/>
              <a:gd name="connsiteX8" fmla="*/ 0 w 11192480"/>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2480" h="1170806">
                <a:moveTo>
                  <a:pt x="0" y="117081"/>
                </a:moveTo>
                <a:cubicBezTo>
                  <a:pt x="0" y="52419"/>
                  <a:pt x="52419" y="0"/>
                  <a:pt x="117081" y="0"/>
                </a:cubicBezTo>
                <a:lnTo>
                  <a:pt x="11075399" y="0"/>
                </a:lnTo>
                <a:cubicBezTo>
                  <a:pt x="11140061" y="0"/>
                  <a:pt x="11192480" y="52419"/>
                  <a:pt x="11192480" y="117081"/>
                </a:cubicBezTo>
                <a:lnTo>
                  <a:pt x="11192480" y="1053725"/>
                </a:lnTo>
                <a:cubicBezTo>
                  <a:pt x="11192480" y="1118387"/>
                  <a:pt x="11140061" y="1170806"/>
                  <a:pt x="11075399"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sp>
        <p:nvSpPr>
          <p:cNvPr id="16" name="Leave greater risk cover">
            <a:extLst>
              <a:ext uri="{FF2B5EF4-FFF2-40B4-BE49-F238E27FC236}">
                <a16:creationId xmlns:a16="http://schemas.microsoft.com/office/drawing/2014/main" id="{7138DE91-E9F2-4E08-8EA1-700301E817B7}"/>
              </a:ext>
            </a:extLst>
          </p:cNvPr>
          <p:cNvSpPr>
            <a:spLocks/>
          </p:cNvSpPr>
          <p:nvPr/>
        </p:nvSpPr>
        <p:spPr>
          <a:xfrm>
            <a:off x="529922" y="3189135"/>
            <a:ext cx="6400800" cy="914400"/>
          </a:xfrm>
          <a:custGeom>
            <a:avLst/>
            <a:gdLst>
              <a:gd name="connsiteX0" fmla="*/ 0 w 7311275"/>
              <a:gd name="connsiteY0" fmla="*/ 117081 h 1170806"/>
              <a:gd name="connsiteX1" fmla="*/ 117081 w 7311275"/>
              <a:gd name="connsiteY1" fmla="*/ 0 h 1170806"/>
              <a:gd name="connsiteX2" fmla="*/ 7194194 w 7311275"/>
              <a:gd name="connsiteY2" fmla="*/ 0 h 1170806"/>
              <a:gd name="connsiteX3" fmla="*/ 7311275 w 7311275"/>
              <a:gd name="connsiteY3" fmla="*/ 117081 h 1170806"/>
              <a:gd name="connsiteX4" fmla="*/ 7311275 w 7311275"/>
              <a:gd name="connsiteY4" fmla="*/ 1053725 h 1170806"/>
              <a:gd name="connsiteX5" fmla="*/ 7194194 w 7311275"/>
              <a:gd name="connsiteY5" fmla="*/ 1170806 h 1170806"/>
              <a:gd name="connsiteX6" fmla="*/ 117081 w 7311275"/>
              <a:gd name="connsiteY6" fmla="*/ 1170806 h 1170806"/>
              <a:gd name="connsiteX7" fmla="*/ 0 w 7311275"/>
              <a:gd name="connsiteY7" fmla="*/ 1053725 h 1170806"/>
              <a:gd name="connsiteX8" fmla="*/ 0 w 7311275"/>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1275" h="1170806">
                <a:moveTo>
                  <a:pt x="0" y="117081"/>
                </a:moveTo>
                <a:cubicBezTo>
                  <a:pt x="0" y="52419"/>
                  <a:pt x="52419" y="0"/>
                  <a:pt x="117081" y="0"/>
                </a:cubicBezTo>
                <a:lnTo>
                  <a:pt x="7194194" y="0"/>
                </a:lnTo>
                <a:cubicBezTo>
                  <a:pt x="7258856" y="0"/>
                  <a:pt x="7311275" y="52419"/>
                  <a:pt x="7311275" y="117081"/>
                </a:cubicBezTo>
                <a:lnTo>
                  <a:pt x="7311275" y="1053725"/>
                </a:lnTo>
                <a:cubicBezTo>
                  <a:pt x="7311275" y="1118387"/>
                  <a:pt x="7258856" y="1170806"/>
                  <a:pt x="7194194"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sp>
        <p:nvSpPr>
          <p:cNvPr id="17" name="7 out of 10 cover">
            <a:extLst>
              <a:ext uri="{FF2B5EF4-FFF2-40B4-BE49-F238E27FC236}">
                <a16:creationId xmlns:a16="http://schemas.microsoft.com/office/drawing/2014/main" id="{20CE9BD5-9840-4C1F-A00C-BC5BDEAA8153}"/>
              </a:ext>
            </a:extLst>
          </p:cNvPr>
          <p:cNvSpPr>
            <a:spLocks/>
          </p:cNvSpPr>
          <p:nvPr/>
        </p:nvSpPr>
        <p:spPr>
          <a:xfrm>
            <a:off x="529922" y="4225455"/>
            <a:ext cx="6400800" cy="914400"/>
          </a:xfrm>
          <a:custGeom>
            <a:avLst/>
            <a:gdLst>
              <a:gd name="connsiteX0" fmla="*/ 0 w 7311275"/>
              <a:gd name="connsiteY0" fmla="*/ 117081 h 1170806"/>
              <a:gd name="connsiteX1" fmla="*/ 117081 w 7311275"/>
              <a:gd name="connsiteY1" fmla="*/ 0 h 1170806"/>
              <a:gd name="connsiteX2" fmla="*/ 7194194 w 7311275"/>
              <a:gd name="connsiteY2" fmla="*/ 0 h 1170806"/>
              <a:gd name="connsiteX3" fmla="*/ 7311275 w 7311275"/>
              <a:gd name="connsiteY3" fmla="*/ 117081 h 1170806"/>
              <a:gd name="connsiteX4" fmla="*/ 7311275 w 7311275"/>
              <a:gd name="connsiteY4" fmla="*/ 1053725 h 1170806"/>
              <a:gd name="connsiteX5" fmla="*/ 7194194 w 7311275"/>
              <a:gd name="connsiteY5" fmla="*/ 1170806 h 1170806"/>
              <a:gd name="connsiteX6" fmla="*/ 117081 w 7311275"/>
              <a:gd name="connsiteY6" fmla="*/ 1170806 h 1170806"/>
              <a:gd name="connsiteX7" fmla="*/ 0 w 7311275"/>
              <a:gd name="connsiteY7" fmla="*/ 1053725 h 1170806"/>
              <a:gd name="connsiteX8" fmla="*/ 0 w 7311275"/>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1275" h="1170806">
                <a:moveTo>
                  <a:pt x="0" y="117081"/>
                </a:moveTo>
                <a:cubicBezTo>
                  <a:pt x="0" y="52419"/>
                  <a:pt x="52419" y="0"/>
                  <a:pt x="117081" y="0"/>
                </a:cubicBezTo>
                <a:lnTo>
                  <a:pt x="7194194" y="0"/>
                </a:lnTo>
                <a:cubicBezTo>
                  <a:pt x="7258856" y="0"/>
                  <a:pt x="7311275" y="52419"/>
                  <a:pt x="7311275" y="117081"/>
                </a:cubicBezTo>
                <a:lnTo>
                  <a:pt x="7311275" y="1053725"/>
                </a:lnTo>
                <a:cubicBezTo>
                  <a:pt x="7311275" y="1118387"/>
                  <a:pt x="7258856" y="1170806"/>
                  <a:pt x="7194194"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sp>
        <p:nvSpPr>
          <p:cNvPr id="18" name="Dating partners cover">
            <a:extLst>
              <a:ext uri="{FF2B5EF4-FFF2-40B4-BE49-F238E27FC236}">
                <a16:creationId xmlns:a16="http://schemas.microsoft.com/office/drawing/2014/main" id="{91090E74-C6A7-40F8-B6EA-78B03192C92F}"/>
              </a:ext>
            </a:extLst>
          </p:cNvPr>
          <p:cNvSpPr>
            <a:spLocks/>
          </p:cNvSpPr>
          <p:nvPr/>
        </p:nvSpPr>
        <p:spPr>
          <a:xfrm>
            <a:off x="7071360" y="3189135"/>
            <a:ext cx="4659962" cy="914400"/>
          </a:xfrm>
          <a:custGeom>
            <a:avLst/>
            <a:gdLst>
              <a:gd name="connsiteX0" fmla="*/ 0 w 7311275"/>
              <a:gd name="connsiteY0" fmla="*/ 117081 h 1170806"/>
              <a:gd name="connsiteX1" fmla="*/ 117081 w 7311275"/>
              <a:gd name="connsiteY1" fmla="*/ 0 h 1170806"/>
              <a:gd name="connsiteX2" fmla="*/ 7194194 w 7311275"/>
              <a:gd name="connsiteY2" fmla="*/ 0 h 1170806"/>
              <a:gd name="connsiteX3" fmla="*/ 7311275 w 7311275"/>
              <a:gd name="connsiteY3" fmla="*/ 117081 h 1170806"/>
              <a:gd name="connsiteX4" fmla="*/ 7311275 w 7311275"/>
              <a:gd name="connsiteY4" fmla="*/ 1053725 h 1170806"/>
              <a:gd name="connsiteX5" fmla="*/ 7194194 w 7311275"/>
              <a:gd name="connsiteY5" fmla="*/ 1170806 h 1170806"/>
              <a:gd name="connsiteX6" fmla="*/ 117081 w 7311275"/>
              <a:gd name="connsiteY6" fmla="*/ 1170806 h 1170806"/>
              <a:gd name="connsiteX7" fmla="*/ 0 w 7311275"/>
              <a:gd name="connsiteY7" fmla="*/ 1053725 h 1170806"/>
              <a:gd name="connsiteX8" fmla="*/ 0 w 7311275"/>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1275" h="1170806">
                <a:moveTo>
                  <a:pt x="0" y="117081"/>
                </a:moveTo>
                <a:cubicBezTo>
                  <a:pt x="0" y="52419"/>
                  <a:pt x="52419" y="0"/>
                  <a:pt x="117081" y="0"/>
                </a:cubicBezTo>
                <a:lnTo>
                  <a:pt x="7194194" y="0"/>
                </a:lnTo>
                <a:cubicBezTo>
                  <a:pt x="7258856" y="0"/>
                  <a:pt x="7311275" y="52419"/>
                  <a:pt x="7311275" y="117081"/>
                </a:cubicBezTo>
                <a:lnTo>
                  <a:pt x="7311275" y="1053725"/>
                </a:lnTo>
                <a:cubicBezTo>
                  <a:pt x="7311275" y="1118387"/>
                  <a:pt x="7258856" y="1170806"/>
                  <a:pt x="7194194"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sp>
        <p:nvSpPr>
          <p:cNvPr id="20" name="Stalked cover">
            <a:extLst>
              <a:ext uri="{FF2B5EF4-FFF2-40B4-BE49-F238E27FC236}">
                <a16:creationId xmlns:a16="http://schemas.microsoft.com/office/drawing/2014/main" id="{C9CA090C-EA6E-425E-949C-09027DA3236B}"/>
              </a:ext>
            </a:extLst>
          </p:cNvPr>
          <p:cNvSpPr>
            <a:spLocks/>
          </p:cNvSpPr>
          <p:nvPr/>
        </p:nvSpPr>
        <p:spPr>
          <a:xfrm>
            <a:off x="529921" y="5261775"/>
            <a:ext cx="11201399" cy="914400"/>
          </a:xfrm>
          <a:custGeom>
            <a:avLst/>
            <a:gdLst>
              <a:gd name="connsiteX0" fmla="*/ 0 w 11192480"/>
              <a:gd name="connsiteY0" fmla="*/ 117081 h 1170806"/>
              <a:gd name="connsiteX1" fmla="*/ 117081 w 11192480"/>
              <a:gd name="connsiteY1" fmla="*/ 0 h 1170806"/>
              <a:gd name="connsiteX2" fmla="*/ 11075399 w 11192480"/>
              <a:gd name="connsiteY2" fmla="*/ 0 h 1170806"/>
              <a:gd name="connsiteX3" fmla="*/ 11192480 w 11192480"/>
              <a:gd name="connsiteY3" fmla="*/ 117081 h 1170806"/>
              <a:gd name="connsiteX4" fmla="*/ 11192480 w 11192480"/>
              <a:gd name="connsiteY4" fmla="*/ 1053725 h 1170806"/>
              <a:gd name="connsiteX5" fmla="*/ 11075399 w 11192480"/>
              <a:gd name="connsiteY5" fmla="*/ 1170806 h 1170806"/>
              <a:gd name="connsiteX6" fmla="*/ 117081 w 11192480"/>
              <a:gd name="connsiteY6" fmla="*/ 1170806 h 1170806"/>
              <a:gd name="connsiteX7" fmla="*/ 0 w 11192480"/>
              <a:gd name="connsiteY7" fmla="*/ 1053725 h 1170806"/>
              <a:gd name="connsiteX8" fmla="*/ 0 w 11192480"/>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2480" h="1170806">
                <a:moveTo>
                  <a:pt x="0" y="117081"/>
                </a:moveTo>
                <a:cubicBezTo>
                  <a:pt x="0" y="52419"/>
                  <a:pt x="52419" y="0"/>
                  <a:pt x="117081" y="0"/>
                </a:cubicBezTo>
                <a:lnTo>
                  <a:pt x="11075399" y="0"/>
                </a:lnTo>
                <a:cubicBezTo>
                  <a:pt x="11140061" y="0"/>
                  <a:pt x="11192480" y="52419"/>
                  <a:pt x="11192480" y="117081"/>
                </a:cubicBezTo>
                <a:lnTo>
                  <a:pt x="11192480" y="1053725"/>
                </a:lnTo>
                <a:cubicBezTo>
                  <a:pt x="11192480" y="1118387"/>
                  <a:pt x="11140061" y="1170806"/>
                  <a:pt x="11075399"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54704A9A-B27E-4847-AC40-819B638B4534}"/>
              </a:ext>
            </a:extLst>
          </p:cNvPr>
          <p:cNvPicPr>
            <a:picLocks noChangeAspect="1"/>
          </p:cNvPicPr>
          <p:nvPr/>
        </p:nvPicPr>
        <p:blipFill>
          <a:blip r:embed="rId2"/>
          <a:stretch>
            <a:fillRect/>
          </a:stretch>
        </p:blipFill>
        <p:spPr>
          <a:xfrm rot="180000">
            <a:off x="6760254" y="3777365"/>
            <a:ext cx="1396105" cy="774259"/>
          </a:xfrm>
          <a:prstGeom prst="rect">
            <a:avLst/>
          </a:prstGeom>
        </p:spPr>
      </p:pic>
    </p:spTree>
    <p:extLst>
      <p:ext uri="{BB962C8B-B14F-4D97-AF65-F5344CB8AC3E}">
        <p14:creationId xmlns:p14="http://schemas.microsoft.com/office/powerpoint/2010/main" val="71159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Cycle of Violence</a:t>
            </a:r>
          </a:p>
        </p:txBody>
      </p:sp>
      <p:sp>
        <p:nvSpPr>
          <p:cNvPr id="3" name="Date Placeholder 2"/>
          <p:cNvSpPr>
            <a:spLocks noGrp="1"/>
          </p:cNvSpPr>
          <p:nvPr>
            <p:ph type="dt" sz="half" idx="2"/>
          </p:nvPr>
        </p:nvSpPr>
        <p:spPr>
          <a:xfrm>
            <a:off x="8969377" y="649604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grpSp>
        <p:nvGrpSpPr>
          <p:cNvPr id="6" name="Group 1"/>
          <p:cNvGrpSpPr>
            <a:grpSpLocks noChangeAspect="1"/>
          </p:cNvGrpSpPr>
          <p:nvPr/>
        </p:nvGrpSpPr>
        <p:grpSpPr bwMode="auto">
          <a:xfrm>
            <a:off x="3295069" y="1117600"/>
            <a:ext cx="5148469" cy="5120640"/>
            <a:chOff x="0" y="0"/>
            <a:chExt cx="6923642" cy="6291321"/>
          </a:xfrm>
        </p:grpSpPr>
        <p:sp>
          <p:nvSpPr>
            <p:cNvPr id="9" name="Lightning Bolt 5"/>
            <p:cNvSpPr>
              <a:spLocks noChangeAspect="1"/>
            </p:cNvSpPr>
            <p:nvPr/>
          </p:nvSpPr>
          <p:spPr bwMode="auto">
            <a:xfrm rot="21275344" flipH="1">
              <a:off x="3237461" y="4965607"/>
              <a:ext cx="1063842" cy="1325714"/>
            </a:xfrm>
            <a:prstGeom prst="lightningBolt">
              <a:avLst/>
            </a:prstGeom>
            <a:noFill/>
            <a:ln w="25400" algn="ctr">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un 3"/>
            <p:cNvSpPr>
              <a:spLocks noChangeAspect="1"/>
            </p:cNvSpPr>
            <p:nvPr/>
          </p:nvSpPr>
          <p:spPr bwMode="auto">
            <a:xfrm>
              <a:off x="0" y="1638306"/>
              <a:ext cx="2451288" cy="2286000"/>
            </a:xfrm>
            <a:prstGeom prst="sun">
              <a:avLst>
                <a:gd name="adj" fmla="val 25000"/>
              </a:avLst>
            </a:prstGeom>
            <a:noFill/>
            <a:ln w="254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Lightning Bolt 4"/>
            <p:cNvSpPr>
              <a:spLocks noChangeAspect="1"/>
            </p:cNvSpPr>
            <p:nvPr/>
          </p:nvSpPr>
          <p:spPr bwMode="auto">
            <a:xfrm>
              <a:off x="4215262" y="4920406"/>
              <a:ext cx="640080" cy="1136613"/>
            </a:xfrm>
            <a:prstGeom prst="lightningBolt">
              <a:avLst/>
            </a:prstGeom>
            <a:noFill/>
            <a:ln w="254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Cloud 7"/>
            <p:cNvSpPr>
              <a:spLocks/>
            </p:cNvSpPr>
            <p:nvPr/>
          </p:nvSpPr>
          <p:spPr bwMode="auto">
            <a:xfrm rot="-10013733">
              <a:off x="2977111" y="0"/>
              <a:ext cx="2856494" cy="1477009"/>
            </a:xfrm>
            <a:custGeom>
              <a:avLst/>
              <a:gdLst>
                <a:gd name="T0" fmla="*/ 310313 w 43200"/>
                <a:gd name="T1" fmla="*/ 894992 h 43200"/>
                <a:gd name="T2" fmla="*/ 142825 w 43200"/>
                <a:gd name="T3" fmla="*/ 867743 h 43200"/>
                <a:gd name="T4" fmla="*/ 458097 w 43200"/>
                <a:gd name="T5" fmla="*/ 1193198 h 43200"/>
                <a:gd name="T6" fmla="*/ 384833 w 43200"/>
                <a:gd name="T7" fmla="*/ 1206224 h 43200"/>
                <a:gd name="T8" fmla="*/ 1089567 w 43200"/>
                <a:gd name="T9" fmla="*/ 1336488 h 43200"/>
                <a:gd name="T10" fmla="*/ 1045397 w 43200"/>
                <a:gd name="T11" fmla="*/ 1276997 h 43200"/>
                <a:gd name="T12" fmla="*/ 1906115 w 43200"/>
                <a:gd name="T13" fmla="*/ 1188137 h 43200"/>
                <a:gd name="T14" fmla="*/ 1888460 w 43200"/>
                <a:gd name="T15" fmla="*/ 1253406 h 43200"/>
                <a:gd name="T16" fmla="*/ 2256696 w 43200"/>
                <a:gd name="T17" fmla="*/ 784798 h 43200"/>
                <a:gd name="T18" fmla="*/ 2471661 w 43200"/>
                <a:gd name="T19" fmla="*/ 1028778 h 43200"/>
                <a:gd name="T20" fmla="*/ 2763790 w 43200"/>
                <a:gd name="T21" fmla="*/ 524954 h 43200"/>
                <a:gd name="T22" fmla="*/ 2668045 w 43200"/>
                <a:gd name="T23" fmla="*/ 616446 h 43200"/>
                <a:gd name="T24" fmla="*/ 2534080 w 43200"/>
                <a:gd name="T25" fmla="*/ 185515 h 43200"/>
                <a:gd name="T26" fmla="*/ 2539106 w 43200"/>
                <a:gd name="T27" fmla="*/ 228731 h 43200"/>
                <a:gd name="T28" fmla="*/ 1922711 w 43200"/>
                <a:gd name="T29" fmla="*/ 135119 h 43200"/>
                <a:gd name="T30" fmla="*/ 1971774 w 43200"/>
                <a:gd name="T31" fmla="*/ 80005 h 43200"/>
                <a:gd name="T32" fmla="*/ 1464019 w 43200"/>
                <a:gd name="T33" fmla="*/ 161377 h 43200"/>
                <a:gd name="T34" fmla="*/ 1487757 w 43200"/>
                <a:gd name="T35" fmla="*/ 113853 h 43200"/>
                <a:gd name="T36" fmla="*/ 925716 w 43200"/>
                <a:gd name="T37" fmla="*/ 177515 h 43200"/>
                <a:gd name="T38" fmla="*/ 1011675 w 43200"/>
                <a:gd name="T39" fmla="*/ 223603 h 43200"/>
                <a:gd name="T40" fmla="*/ 272888 w 43200"/>
                <a:gd name="T41" fmla="*/ 539826 h 43200"/>
                <a:gd name="T42" fmla="*/ 257878 w 43200"/>
                <a:gd name="T43" fmla="*/ 491311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noFill/>
            <a:ln w="25400" cap="flat" cmpd="sng" algn="ctr">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Bent Arrow 9"/>
            <p:cNvSpPr>
              <a:spLocks/>
            </p:cNvSpPr>
            <p:nvPr/>
          </p:nvSpPr>
          <p:spPr bwMode="auto">
            <a:xfrm>
              <a:off x="1229161" y="440504"/>
              <a:ext cx="1610489" cy="857250"/>
            </a:xfrm>
            <a:custGeom>
              <a:avLst/>
              <a:gdLst>
                <a:gd name="T0" fmla="*/ 0 w 1610489"/>
                <a:gd name="T1" fmla="*/ 857250 h 857250"/>
                <a:gd name="T2" fmla="*/ 0 w 1610489"/>
                <a:gd name="T3" fmla="*/ 857250 h 857250"/>
                <a:gd name="T4" fmla="*/ 731046 w 1610489"/>
                <a:gd name="T5" fmla="*/ 126204 h 857250"/>
                <a:gd name="T6" fmla="*/ 1396177 w 1610489"/>
                <a:gd name="T7" fmla="*/ 126204 h 857250"/>
                <a:gd name="T8" fmla="*/ 1396177 w 1610489"/>
                <a:gd name="T9" fmla="*/ 0 h 857250"/>
                <a:gd name="T10" fmla="*/ 1610489 w 1610489"/>
                <a:gd name="T11" fmla="*/ 214313 h 857250"/>
                <a:gd name="T12" fmla="*/ 1396177 w 1610489"/>
                <a:gd name="T13" fmla="*/ 428625 h 857250"/>
                <a:gd name="T14" fmla="*/ 1396177 w 1610489"/>
                <a:gd name="T15" fmla="*/ 302421 h 857250"/>
                <a:gd name="T16" fmla="*/ 731046 w 1610489"/>
                <a:gd name="T17" fmla="*/ 302421 h 857250"/>
                <a:gd name="T18" fmla="*/ 176217 w 1610489"/>
                <a:gd name="T19" fmla="*/ 857250 h 857250"/>
                <a:gd name="T20" fmla="*/ 176216 w 1610489"/>
                <a:gd name="T21" fmla="*/ 857250 h 857250"/>
                <a:gd name="T22" fmla="*/ 0 w 1610489"/>
                <a:gd name="T23" fmla="*/ 857250 h 8572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10489" h="857250">
                  <a:moveTo>
                    <a:pt x="0" y="857250"/>
                  </a:moveTo>
                  <a:lnTo>
                    <a:pt x="0" y="857250"/>
                  </a:lnTo>
                  <a:cubicBezTo>
                    <a:pt x="0" y="453504"/>
                    <a:pt x="327300" y="126204"/>
                    <a:pt x="731046" y="126204"/>
                  </a:cubicBezTo>
                  <a:lnTo>
                    <a:pt x="1396177" y="126204"/>
                  </a:lnTo>
                  <a:lnTo>
                    <a:pt x="1396177" y="0"/>
                  </a:lnTo>
                  <a:lnTo>
                    <a:pt x="1610489" y="214313"/>
                  </a:lnTo>
                  <a:lnTo>
                    <a:pt x="1396177" y="428625"/>
                  </a:lnTo>
                  <a:lnTo>
                    <a:pt x="1396177" y="302421"/>
                  </a:lnTo>
                  <a:lnTo>
                    <a:pt x="731046" y="302421"/>
                  </a:lnTo>
                  <a:cubicBezTo>
                    <a:pt x="424622" y="302421"/>
                    <a:pt x="176217" y="550826"/>
                    <a:pt x="176217" y="857250"/>
                  </a:cubicBezTo>
                  <a:lnTo>
                    <a:pt x="176216" y="857250"/>
                  </a:lnTo>
                  <a:lnTo>
                    <a:pt x="0" y="857250"/>
                  </a:lnTo>
                  <a:close/>
                </a:path>
              </a:pathLst>
            </a:custGeom>
            <a:solidFill>
              <a:srgbClr val="BFBFBF"/>
            </a:solidFill>
            <a:ln w="25400" cap="flat" cmpd="sng" algn="ctr">
              <a:solidFill>
                <a:srgbClr val="000000"/>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Bent Arrow 10"/>
            <p:cNvSpPr>
              <a:spLocks/>
            </p:cNvSpPr>
            <p:nvPr/>
          </p:nvSpPr>
          <p:spPr bwMode="auto">
            <a:xfrm rot="-7385417">
              <a:off x="1066715" y="4241805"/>
              <a:ext cx="1610489" cy="857250"/>
            </a:xfrm>
            <a:custGeom>
              <a:avLst/>
              <a:gdLst>
                <a:gd name="T0" fmla="*/ 0 w 1610489"/>
                <a:gd name="T1" fmla="*/ 857250 h 857250"/>
                <a:gd name="T2" fmla="*/ 0 w 1610489"/>
                <a:gd name="T3" fmla="*/ 857250 h 857250"/>
                <a:gd name="T4" fmla="*/ 731046 w 1610489"/>
                <a:gd name="T5" fmla="*/ 126204 h 857250"/>
                <a:gd name="T6" fmla="*/ 1396177 w 1610489"/>
                <a:gd name="T7" fmla="*/ 126204 h 857250"/>
                <a:gd name="T8" fmla="*/ 1396177 w 1610489"/>
                <a:gd name="T9" fmla="*/ 0 h 857250"/>
                <a:gd name="T10" fmla="*/ 1610489 w 1610489"/>
                <a:gd name="T11" fmla="*/ 214313 h 857250"/>
                <a:gd name="T12" fmla="*/ 1396177 w 1610489"/>
                <a:gd name="T13" fmla="*/ 428625 h 857250"/>
                <a:gd name="T14" fmla="*/ 1396177 w 1610489"/>
                <a:gd name="T15" fmla="*/ 302421 h 857250"/>
                <a:gd name="T16" fmla="*/ 731046 w 1610489"/>
                <a:gd name="T17" fmla="*/ 302421 h 857250"/>
                <a:gd name="T18" fmla="*/ 176217 w 1610489"/>
                <a:gd name="T19" fmla="*/ 857250 h 857250"/>
                <a:gd name="T20" fmla="*/ 176216 w 1610489"/>
                <a:gd name="T21" fmla="*/ 857250 h 857250"/>
                <a:gd name="T22" fmla="*/ 0 w 1610489"/>
                <a:gd name="T23" fmla="*/ 857250 h 8572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10489" h="857250">
                  <a:moveTo>
                    <a:pt x="0" y="857250"/>
                  </a:moveTo>
                  <a:lnTo>
                    <a:pt x="0" y="857250"/>
                  </a:lnTo>
                  <a:cubicBezTo>
                    <a:pt x="0" y="453504"/>
                    <a:pt x="327300" y="126204"/>
                    <a:pt x="731046" y="126204"/>
                  </a:cubicBezTo>
                  <a:lnTo>
                    <a:pt x="1396177" y="126204"/>
                  </a:lnTo>
                  <a:lnTo>
                    <a:pt x="1396177" y="0"/>
                  </a:lnTo>
                  <a:lnTo>
                    <a:pt x="1610489" y="214313"/>
                  </a:lnTo>
                  <a:lnTo>
                    <a:pt x="1396177" y="428625"/>
                  </a:lnTo>
                  <a:lnTo>
                    <a:pt x="1396177" y="302421"/>
                  </a:lnTo>
                  <a:lnTo>
                    <a:pt x="731046" y="302421"/>
                  </a:lnTo>
                  <a:cubicBezTo>
                    <a:pt x="424622" y="302421"/>
                    <a:pt x="176217" y="550826"/>
                    <a:pt x="176217" y="857250"/>
                  </a:cubicBezTo>
                  <a:lnTo>
                    <a:pt x="176216" y="857250"/>
                  </a:lnTo>
                  <a:lnTo>
                    <a:pt x="0" y="857250"/>
                  </a:lnTo>
                  <a:close/>
                </a:path>
              </a:pathLst>
            </a:custGeom>
            <a:solidFill>
              <a:srgbClr val="BFBFBF"/>
            </a:solidFill>
            <a:ln w="25400" cap="flat" cmpd="sng" algn="ctr">
              <a:solidFill>
                <a:srgbClr val="000000"/>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Bent Arrow 11"/>
            <p:cNvSpPr>
              <a:spLocks/>
            </p:cNvSpPr>
            <p:nvPr/>
          </p:nvSpPr>
          <p:spPr bwMode="auto">
            <a:xfrm rot="7802332">
              <a:off x="5402464" y="2890892"/>
              <a:ext cx="1610489" cy="857250"/>
            </a:xfrm>
            <a:custGeom>
              <a:avLst/>
              <a:gdLst>
                <a:gd name="T0" fmla="*/ 0 w 1610489"/>
                <a:gd name="T1" fmla="*/ 857250 h 857250"/>
                <a:gd name="T2" fmla="*/ 0 w 1610489"/>
                <a:gd name="T3" fmla="*/ 857250 h 857250"/>
                <a:gd name="T4" fmla="*/ 731046 w 1610489"/>
                <a:gd name="T5" fmla="*/ 126204 h 857250"/>
                <a:gd name="T6" fmla="*/ 1396177 w 1610489"/>
                <a:gd name="T7" fmla="*/ 126204 h 857250"/>
                <a:gd name="T8" fmla="*/ 1396177 w 1610489"/>
                <a:gd name="T9" fmla="*/ 0 h 857250"/>
                <a:gd name="T10" fmla="*/ 1610489 w 1610489"/>
                <a:gd name="T11" fmla="*/ 214313 h 857250"/>
                <a:gd name="T12" fmla="*/ 1396177 w 1610489"/>
                <a:gd name="T13" fmla="*/ 428625 h 857250"/>
                <a:gd name="T14" fmla="*/ 1396177 w 1610489"/>
                <a:gd name="T15" fmla="*/ 302421 h 857250"/>
                <a:gd name="T16" fmla="*/ 731046 w 1610489"/>
                <a:gd name="T17" fmla="*/ 302421 h 857250"/>
                <a:gd name="T18" fmla="*/ 176217 w 1610489"/>
                <a:gd name="T19" fmla="*/ 857250 h 857250"/>
                <a:gd name="T20" fmla="*/ 176216 w 1610489"/>
                <a:gd name="T21" fmla="*/ 857250 h 857250"/>
                <a:gd name="T22" fmla="*/ 0 w 1610489"/>
                <a:gd name="T23" fmla="*/ 857250 h 8572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10489" h="857250">
                  <a:moveTo>
                    <a:pt x="0" y="857250"/>
                  </a:moveTo>
                  <a:lnTo>
                    <a:pt x="0" y="857250"/>
                  </a:lnTo>
                  <a:cubicBezTo>
                    <a:pt x="0" y="453504"/>
                    <a:pt x="327300" y="126204"/>
                    <a:pt x="731046" y="126204"/>
                  </a:cubicBezTo>
                  <a:lnTo>
                    <a:pt x="1396177" y="126204"/>
                  </a:lnTo>
                  <a:lnTo>
                    <a:pt x="1396177" y="0"/>
                  </a:lnTo>
                  <a:lnTo>
                    <a:pt x="1610489" y="214313"/>
                  </a:lnTo>
                  <a:lnTo>
                    <a:pt x="1396177" y="428625"/>
                  </a:lnTo>
                  <a:lnTo>
                    <a:pt x="1396177" y="302421"/>
                  </a:lnTo>
                  <a:lnTo>
                    <a:pt x="731046" y="302421"/>
                  </a:lnTo>
                  <a:cubicBezTo>
                    <a:pt x="424622" y="302421"/>
                    <a:pt x="176217" y="550826"/>
                    <a:pt x="176217" y="857250"/>
                  </a:cubicBezTo>
                  <a:lnTo>
                    <a:pt x="176216" y="857250"/>
                  </a:lnTo>
                  <a:lnTo>
                    <a:pt x="0" y="857250"/>
                  </a:lnTo>
                  <a:close/>
                </a:path>
              </a:pathLst>
            </a:custGeom>
            <a:solidFill>
              <a:srgbClr val="BFBFBF"/>
            </a:solidFill>
            <a:ln w="25400" cap="flat" cmpd="sng" algn="ctr">
              <a:solidFill>
                <a:srgbClr val="000000"/>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Cloud 6"/>
            <p:cNvSpPr>
              <a:spLocks/>
            </p:cNvSpPr>
            <p:nvPr/>
          </p:nvSpPr>
          <p:spPr bwMode="auto">
            <a:xfrm rot="-10587771">
              <a:off x="2652443" y="3737013"/>
              <a:ext cx="3062138" cy="1517885"/>
            </a:xfrm>
            <a:custGeom>
              <a:avLst/>
              <a:gdLst>
                <a:gd name="T0" fmla="*/ 332653 w 43200"/>
                <a:gd name="T1" fmla="*/ 919761 h 43200"/>
                <a:gd name="T2" fmla="*/ 153107 w 43200"/>
                <a:gd name="T3" fmla="*/ 891757 h 43200"/>
                <a:gd name="T4" fmla="*/ 491076 w 43200"/>
                <a:gd name="T5" fmla="*/ 1226219 h 43200"/>
                <a:gd name="T6" fmla="*/ 412538 w 43200"/>
                <a:gd name="T7" fmla="*/ 1239606 h 43200"/>
                <a:gd name="T8" fmla="*/ 1168007 w 43200"/>
                <a:gd name="T9" fmla="*/ 1373475 h 43200"/>
                <a:gd name="T10" fmla="*/ 1120657 w 43200"/>
                <a:gd name="T11" fmla="*/ 1312338 h 43200"/>
                <a:gd name="T12" fmla="*/ 2043339 w 43200"/>
                <a:gd name="T13" fmla="*/ 1221019 h 43200"/>
                <a:gd name="T14" fmla="*/ 2024413 w 43200"/>
                <a:gd name="T15" fmla="*/ 1288094 h 43200"/>
                <a:gd name="T16" fmla="*/ 2419160 w 43200"/>
                <a:gd name="T17" fmla="*/ 806517 h 43200"/>
                <a:gd name="T18" fmla="*/ 2649600 w 43200"/>
                <a:gd name="T19" fmla="*/ 1057249 h 43200"/>
                <a:gd name="T20" fmla="*/ 2962760 w 43200"/>
                <a:gd name="T21" fmla="*/ 539482 h 43200"/>
                <a:gd name="T22" fmla="*/ 2860122 w 43200"/>
                <a:gd name="T23" fmla="*/ 633506 h 43200"/>
                <a:gd name="T24" fmla="*/ 2716513 w 43200"/>
                <a:gd name="T25" fmla="*/ 190649 h 43200"/>
                <a:gd name="T26" fmla="*/ 2721900 w 43200"/>
                <a:gd name="T27" fmla="*/ 235061 h 43200"/>
                <a:gd name="T28" fmla="*/ 2061131 w 43200"/>
                <a:gd name="T29" fmla="*/ 138858 h 43200"/>
                <a:gd name="T30" fmla="*/ 2113726 w 43200"/>
                <a:gd name="T31" fmla="*/ 82219 h 43200"/>
                <a:gd name="T32" fmla="*/ 1569417 w 43200"/>
                <a:gd name="T33" fmla="*/ 165843 h 43200"/>
                <a:gd name="T34" fmla="*/ 1594864 w 43200"/>
                <a:gd name="T35" fmla="*/ 117004 h 43200"/>
                <a:gd name="T36" fmla="*/ 992360 w 43200"/>
                <a:gd name="T37" fmla="*/ 182427 h 43200"/>
                <a:gd name="T38" fmla="*/ 1084507 w 43200"/>
                <a:gd name="T39" fmla="*/ 229791 h 43200"/>
                <a:gd name="T40" fmla="*/ 292533 w 43200"/>
                <a:gd name="T41" fmla="*/ 554766 h 43200"/>
                <a:gd name="T42" fmla="*/ 276443 w 43200"/>
                <a:gd name="T43" fmla="*/ 504908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E9E7E7"/>
            </a:solidFill>
            <a:ln w="25400" cap="flat" cmpd="sng" algn="ctr">
              <a:solidFill>
                <a:srgbClr val="000000"/>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Cloud 8"/>
            <p:cNvSpPr>
              <a:spLocks/>
            </p:cNvSpPr>
            <p:nvPr/>
          </p:nvSpPr>
          <p:spPr bwMode="auto">
            <a:xfrm rot="-10013733">
              <a:off x="4067148" y="689278"/>
              <a:ext cx="2856494" cy="1477009"/>
            </a:xfrm>
            <a:custGeom>
              <a:avLst/>
              <a:gdLst>
                <a:gd name="T0" fmla="*/ 310313 w 43200"/>
                <a:gd name="T1" fmla="*/ 894992 h 43200"/>
                <a:gd name="T2" fmla="*/ 142825 w 43200"/>
                <a:gd name="T3" fmla="*/ 867743 h 43200"/>
                <a:gd name="T4" fmla="*/ 458097 w 43200"/>
                <a:gd name="T5" fmla="*/ 1193198 h 43200"/>
                <a:gd name="T6" fmla="*/ 384833 w 43200"/>
                <a:gd name="T7" fmla="*/ 1206224 h 43200"/>
                <a:gd name="T8" fmla="*/ 1089567 w 43200"/>
                <a:gd name="T9" fmla="*/ 1336488 h 43200"/>
                <a:gd name="T10" fmla="*/ 1045397 w 43200"/>
                <a:gd name="T11" fmla="*/ 1276997 h 43200"/>
                <a:gd name="T12" fmla="*/ 1906115 w 43200"/>
                <a:gd name="T13" fmla="*/ 1188137 h 43200"/>
                <a:gd name="T14" fmla="*/ 1888460 w 43200"/>
                <a:gd name="T15" fmla="*/ 1253406 h 43200"/>
                <a:gd name="T16" fmla="*/ 2256696 w 43200"/>
                <a:gd name="T17" fmla="*/ 784798 h 43200"/>
                <a:gd name="T18" fmla="*/ 2471661 w 43200"/>
                <a:gd name="T19" fmla="*/ 1028778 h 43200"/>
                <a:gd name="T20" fmla="*/ 2763790 w 43200"/>
                <a:gd name="T21" fmla="*/ 524954 h 43200"/>
                <a:gd name="T22" fmla="*/ 2668045 w 43200"/>
                <a:gd name="T23" fmla="*/ 616446 h 43200"/>
                <a:gd name="T24" fmla="*/ 2534080 w 43200"/>
                <a:gd name="T25" fmla="*/ 185515 h 43200"/>
                <a:gd name="T26" fmla="*/ 2539106 w 43200"/>
                <a:gd name="T27" fmla="*/ 228731 h 43200"/>
                <a:gd name="T28" fmla="*/ 1922711 w 43200"/>
                <a:gd name="T29" fmla="*/ 135119 h 43200"/>
                <a:gd name="T30" fmla="*/ 1971774 w 43200"/>
                <a:gd name="T31" fmla="*/ 80005 h 43200"/>
                <a:gd name="T32" fmla="*/ 1464019 w 43200"/>
                <a:gd name="T33" fmla="*/ 161377 h 43200"/>
                <a:gd name="T34" fmla="*/ 1487757 w 43200"/>
                <a:gd name="T35" fmla="*/ 113853 h 43200"/>
                <a:gd name="T36" fmla="*/ 925716 w 43200"/>
                <a:gd name="T37" fmla="*/ 177515 h 43200"/>
                <a:gd name="T38" fmla="*/ 1011675 w 43200"/>
                <a:gd name="T39" fmla="*/ 223603 h 43200"/>
                <a:gd name="T40" fmla="*/ 272888 w 43200"/>
                <a:gd name="T41" fmla="*/ 539826 h 43200"/>
                <a:gd name="T42" fmla="*/ 257878 w 43200"/>
                <a:gd name="T43" fmla="*/ 491311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E9E7E7"/>
            </a:solidFill>
            <a:ln w="25400" cap="flat" cmpd="sng" algn="ctr">
              <a:solidFill>
                <a:srgbClr val="000000"/>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Footer Placeholder 15">
            <a:extLst>
              <a:ext uri="{FF2B5EF4-FFF2-40B4-BE49-F238E27FC236}">
                <a16:creationId xmlns:a16="http://schemas.microsoft.com/office/drawing/2014/main" id="{4B9D7223-AA17-4596-A457-4F1A9C63CB56}"/>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17" name="Slide Number Placeholder 16">
            <a:extLst>
              <a:ext uri="{FF2B5EF4-FFF2-40B4-BE49-F238E27FC236}">
                <a16:creationId xmlns:a16="http://schemas.microsoft.com/office/drawing/2014/main" id="{0F551AA0-F3D9-4113-A66B-E623398BF3CF}"/>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8096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Severity Perspective: Emotional Behaviors</a:t>
            </a:r>
          </a:p>
        </p:txBody>
      </p:sp>
      <p:sp>
        <p:nvSpPr>
          <p:cNvPr id="4" name="Date Placeholder 3"/>
          <p:cNvSpPr>
            <a:spLocks noGrp="1"/>
          </p:cNvSpPr>
          <p:nvPr>
            <p:ph type="dt" sz="half" idx="10"/>
          </p:nvPr>
        </p:nvSpPr>
        <p:spPr>
          <a:xfrm>
            <a:off x="8969377" y="649604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cxnSp>
        <p:nvCxnSpPr>
          <p:cNvPr id="10" name="Straight Arrow Connector 9">
            <a:extLst>
              <a:ext uri="{FF2B5EF4-FFF2-40B4-BE49-F238E27FC236}">
                <a16:creationId xmlns:a16="http://schemas.microsoft.com/office/drawing/2014/main" id="{C2B41E38-E509-4B24-9DC3-83DE9EA83CA1}"/>
              </a:ext>
            </a:extLst>
          </p:cNvPr>
          <p:cNvCxnSpPr/>
          <p:nvPr/>
        </p:nvCxnSpPr>
        <p:spPr>
          <a:xfrm>
            <a:off x="461394" y="3959604"/>
            <a:ext cx="11073468"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B594B59-B44E-450E-984A-0B325A1A280F}"/>
              </a:ext>
            </a:extLst>
          </p:cNvPr>
          <p:cNvSpPr/>
          <p:nvPr/>
        </p:nvSpPr>
        <p:spPr>
          <a:xfrm>
            <a:off x="461394" y="2541864"/>
            <a:ext cx="1619076" cy="887110"/>
          </a:xfrm>
          <a:prstGeom prst="rect">
            <a:avLst/>
          </a:prstGeom>
          <a:solidFill>
            <a:srgbClr val="98B9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Not Very Severe</a:t>
            </a:r>
          </a:p>
        </p:txBody>
      </p:sp>
      <p:sp>
        <p:nvSpPr>
          <p:cNvPr id="12" name="Rectangle 11">
            <a:extLst>
              <a:ext uri="{FF2B5EF4-FFF2-40B4-BE49-F238E27FC236}">
                <a16:creationId xmlns:a16="http://schemas.microsoft.com/office/drawing/2014/main" id="{9ED13B73-4EEF-4CA1-9226-719C931806FD}"/>
              </a:ext>
            </a:extLst>
          </p:cNvPr>
          <p:cNvSpPr/>
          <p:nvPr/>
        </p:nvSpPr>
        <p:spPr>
          <a:xfrm>
            <a:off x="9915786" y="2541864"/>
            <a:ext cx="1619076" cy="887110"/>
          </a:xfrm>
          <a:prstGeom prst="rect">
            <a:avLst/>
          </a:prstGeom>
          <a:solidFill>
            <a:srgbClr val="98B9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Extremely Severe</a:t>
            </a:r>
          </a:p>
        </p:txBody>
      </p:sp>
      <p:sp>
        <p:nvSpPr>
          <p:cNvPr id="14" name="Title 1">
            <a:extLst>
              <a:ext uri="{FF2B5EF4-FFF2-40B4-BE49-F238E27FC236}">
                <a16:creationId xmlns:a16="http://schemas.microsoft.com/office/drawing/2014/main" id="{BFAF5835-A6A1-40C2-BB0E-AE67C722F770}"/>
              </a:ext>
            </a:extLst>
          </p:cNvPr>
          <p:cNvSpPr txBox="1">
            <a:spLocks/>
          </p:cNvSpPr>
          <p:nvPr/>
        </p:nvSpPr>
        <p:spPr>
          <a:xfrm>
            <a:off x="1655260" y="3495395"/>
            <a:ext cx="725648" cy="782973"/>
          </a:xfrm>
          <a:prstGeom prst="rect">
            <a:avLst/>
          </a:prstGeom>
        </p:spPr>
        <p:txBody>
          <a:bodyPr/>
          <a:lstStyle>
            <a:lvl1pPr algn="l" defTabSz="914400" rtl="0" eaLnBrk="1" latinLnBrk="0" hangingPunct="1">
              <a:lnSpc>
                <a:spcPct val="90000"/>
              </a:lnSpc>
              <a:spcBef>
                <a:spcPct val="0"/>
              </a:spcBef>
              <a:buNone/>
              <a:defRPr sz="4400" b="1" kern="1200">
                <a:solidFill>
                  <a:srgbClr val="A6597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0" normalizeH="0" baseline="0" noProof="0">
              <a:ln>
                <a:noFill/>
              </a:ln>
              <a:solidFill>
                <a:srgbClr val="A6597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endParaRPr>
          </a:p>
        </p:txBody>
      </p:sp>
      <p:sp>
        <p:nvSpPr>
          <p:cNvPr id="17" name="Title 1">
            <a:extLst>
              <a:ext uri="{FF2B5EF4-FFF2-40B4-BE49-F238E27FC236}">
                <a16:creationId xmlns:a16="http://schemas.microsoft.com/office/drawing/2014/main" id="{8CBB20F4-32FE-4483-9F18-AA986E35EDFE}"/>
              </a:ext>
            </a:extLst>
          </p:cNvPr>
          <p:cNvSpPr txBox="1">
            <a:spLocks/>
          </p:cNvSpPr>
          <p:nvPr/>
        </p:nvSpPr>
        <p:spPr>
          <a:xfrm>
            <a:off x="743807" y="3495395"/>
            <a:ext cx="725648" cy="782973"/>
          </a:xfrm>
          <a:prstGeom prst="rect">
            <a:avLst/>
          </a:prstGeom>
        </p:spPr>
        <p:txBody>
          <a:bodyPr/>
          <a:lstStyle>
            <a:lvl1pPr algn="l" defTabSz="914400" rtl="0" eaLnBrk="1" latinLnBrk="0" hangingPunct="1">
              <a:lnSpc>
                <a:spcPct val="90000"/>
              </a:lnSpc>
              <a:spcBef>
                <a:spcPct val="0"/>
              </a:spcBef>
              <a:buNone/>
              <a:defRPr sz="4400" b="1" kern="1200">
                <a:solidFill>
                  <a:srgbClr val="A6597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0" normalizeH="0" baseline="0" noProof="0">
              <a:ln>
                <a:noFill/>
              </a:ln>
              <a:solidFill>
                <a:srgbClr val="A6597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endParaRPr>
          </a:p>
        </p:txBody>
      </p:sp>
      <p:sp>
        <p:nvSpPr>
          <p:cNvPr id="3" name="Footer Placeholder 2">
            <a:extLst>
              <a:ext uri="{FF2B5EF4-FFF2-40B4-BE49-F238E27FC236}">
                <a16:creationId xmlns:a16="http://schemas.microsoft.com/office/drawing/2014/main" id="{E56FB024-D0D7-4522-8166-5F27ECD8A68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7" name="Slide Number Placeholder 6">
            <a:extLst>
              <a:ext uri="{FF2B5EF4-FFF2-40B4-BE49-F238E27FC236}">
                <a16:creationId xmlns:a16="http://schemas.microsoft.com/office/drawing/2014/main" id="{2DB87917-F58D-42C5-87A1-8CFFC7896924}"/>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04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51B011-8383-43AC-A17A-2895DF2A63A2}"/>
              </a:ext>
            </a:extLst>
          </p:cNvPr>
          <p:cNvSpPr/>
          <p:nvPr/>
        </p:nvSpPr>
        <p:spPr>
          <a:xfrm>
            <a:off x="1853123" y="319388"/>
            <a:ext cx="1258349" cy="365125"/>
          </a:xfrm>
          <a:prstGeom prst="rect">
            <a:avLst/>
          </a:prstGeom>
          <a:solidFill>
            <a:srgbClr val="98B9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Call Useless</a:t>
            </a:r>
          </a:p>
        </p:txBody>
      </p:sp>
      <p:sp>
        <p:nvSpPr>
          <p:cNvPr id="49" name="Rectangle 48">
            <a:extLst>
              <a:ext uri="{FF2B5EF4-FFF2-40B4-BE49-F238E27FC236}">
                <a16:creationId xmlns:a16="http://schemas.microsoft.com/office/drawing/2014/main" id="{68B85DD9-E3EF-4B51-9857-7D85371E88B7}"/>
              </a:ext>
            </a:extLst>
          </p:cNvPr>
          <p:cNvSpPr/>
          <p:nvPr/>
        </p:nvSpPr>
        <p:spPr>
          <a:xfrm>
            <a:off x="1853123" y="973973"/>
            <a:ext cx="1258349" cy="365125"/>
          </a:xfrm>
          <a:prstGeom prst="rect">
            <a:avLst/>
          </a:prstGeom>
          <a:solidFill>
            <a:srgbClr val="A659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Insult Parenting</a:t>
            </a:r>
          </a:p>
        </p:txBody>
      </p:sp>
      <p:sp>
        <p:nvSpPr>
          <p:cNvPr id="50" name="Rectangle 49">
            <a:extLst>
              <a:ext uri="{FF2B5EF4-FFF2-40B4-BE49-F238E27FC236}">
                <a16:creationId xmlns:a16="http://schemas.microsoft.com/office/drawing/2014/main" id="{3D83A3AB-6351-432B-B6CB-58DE0CC6D943}"/>
              </a:ext>
            </a:extLst>
          </p:cNvPr>
          <p:cNvSpPr/>
          <p:nvPr/>
        </p:nvSpPr>
        <p:spPr>
          <a:xfrm>
            <a:off x="1853123" y="6210652"/>
            <a:ext cx="1258349" cy="365125"/>
          </a:xfrm>
          <a:prstGeom prst="rect">
            <a:avLst/>
          </a:prstGeom>
          <a:solidFill>
            <a:srgbClr val="A659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Ignore Suggestions</a:t>
            </a:r>
          </a:p>
        </p:txBody>
      </p:sp>
      <p:sp>
        <p:nvSpPr>
          <p:cNvPr id="51" name="Rectangle 50">
            <a:extLst>
              <a:ext uri="{FF2B5EF4-FFF2-40B4-BE49-F238E27FC236}">
                <a16:creationId xmlns:a16="http://schemas.microsoft.com/office/drawing/2014/main" id="{C103649D-7EBF-48D7-87A6-0FB6310E42BB}"/>
              </a:ext>
            </a:extLst>
          </p:cNvPr>
          <p:cNvSpPr/>
          <p:nvPr/>
        </p:nvSpPr>
        <p:spPr>
          <a:xfrm>
            <a:off x="1853123" y="5556068"/>
            <a:ext cx="1258349" cy="365125"/>
          </a:xfrm>
          <a:prstGeom prst="rect">
            <a:avLst/>
          </a:prstGeom>
          <a:solidFill>
            <a:srgbClr val="98B9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Belittle Opinions</a:t>
            </a:r>
          </a:p>
        </p:txBody>
      </p:sp>
      <p:sp>
        <p:nvSpPr>
          <p:cNvPr id="52" name="Rectangle 51">
            <a:extLst>
              <a:ext uri="{FF2B5EF4-FFF2-40B4-BE49-F238E27FC236}">
                <a16:creationId xmlns:a16="http://schemas.microsoft.com/office/drawing/2014/main" id="{06173060-52B7-4EF4-9597-EA3AA4676E2A}"/>
              </a:ext>
            </a:extLst>
          </p:cNvPr>
          <p:cNvSpPr/>
          <p:nvPr/>
        </p:nvSpPr>
        <p:spPr>
          <a:xfrm>
            <a:off x="1853123" y="4901483"/>
            <a:ext cx="1258349" cy="365125"/>
          </a:xfrm>
          <a:prstGeom prst="rect">
            <a:avLst/>
          </a:prstGeom>
          <a:solidFill>
            <a:srgbClr val="A659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Bring Up Past</a:t>
            </a:r>
          </a:p>
        </p:txBody>
      </p:sp>
      <p:sp>
        <p:nvSpPr>
          <p:cNvPr id="53" name="Rectangle 52">
            <a:extLst>
              <a:ext uri="{FF2B5EF4-FFF2-40B4-BE49-F238E27FC236}">
                <a16:creationId xmlns:a16="http://schemas.microsoft.com/office/drawing/2014/main" id="{70CC067B-2CE9-4BDA-92E6-B2C5A4AE8D7C}"/>
              </a:ext>
            </a:extLst>
          </p:cNvPr>
          <p:cNvSpPr/>
          <p:nvPr/>
        </p:nvSpPr>
        <p:spPr>
          <a:xfrm>
            <a:off x="1853123" y="4246898"/>
            <a:ext cx="1258349" cy="365125"/>
          </a:xfrm>
          <a:prstGeom prst="rect">
            <a:avLst/>
          </a:prstGeom>
          <a:solidFill>
            <a:srgbClr val="98B9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Call Ugly</a:t>
            </a:r>
          </a:p>
        </p:txBody>
      </p:sp>
      <p:sp>
        <p:nvSpPr>
          <p:cNvPr id="54" name="Rectangle 53">
            <a:extLst>
              <a:ext uri="{FF2B5EF4-FFF2-40B4-BE49-F238E27FC236}">
                <a16:creationId xmlns:a16="http://schemas.microsoft.com/office/drawing/2014/main" id="{8E821A3B-59C0-4787-8979-28D0032F434E}"/>
              </a:ext>
            </a:extLst>
          </p:cNvPr>
          <p:cNvSpPr/>
          <p:nvPr/>
        </p:nvSpPr>
        <p:spPr>
          <a:xfrm>
            <a:off x="1853123" y="3592313"/>
            <a:ext cx="1258349" cy="365125"/>
          </a:xfrm>
          <a:prstGeom prst="rect">
            <a:avLst/>
          </a:prstGeom>
          <a:solidFill>
            <a:srgbClr val="A659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Can’t Do Anything </a:t>
            </a:r>
          </a:p>
        </p:txBody>
      </p:sp>
      <p:sp>
        <p:nvSpPr>
          <p:cNvPr id="55" name="Rectangle 54">
            <a:extLst>
              <a:ext uri="{FF2B5EF4-FFF2-40B4-BE49-F238E27FC236}">
                <a16:creationId xmlns:a16="http://schemas.microsoft.com/office/drawing/2014/main" id="{326DCBDF-B74C-46C8-92A3-D2C31F3179D7}"/>
              </a:ext>
            </a:extLst>
          </p:cNvPr>
          <p:cNvSpPr/>
          <p:nvPr/>
        </p:nvSpPr>
        <p:spPr>
          <a:xfrm>
            <a:off x="1853123" y="2937728"/>
            <a:ext cx="1258349" cy="365125"/>
          </a:xfrm>
          <a:prstGeom prst="rect">
            <a:avLst/>
          </a:prstGeom>
          <a:solidFill>
            <a:srgbClr val="98B9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Blame for All Problems</a:t>
            </a:r>
          </a:p>
        </p:txBody>
      </p:sp>
      <p:sp>
        <p:nvSpPr>
          <p:cNvPr id="56" name="Rectangle 55">
            <a:extLst>
              <a:ext uri="{FF2B5EF4-FFF2-40B4-BE49-F238E27FC236}">
                <a16:creationId xmlns:a16="http://schemas.microsoft.com/office/drawing/2014/main" id="{BCCBEBB5-510B-43F1-8884-CC7070F3F7AC}"/>
              </a:ext>
            </a:extLst>
          </p:cNvPr>
          <p:cNvSpPr/>
          <p:nvPr/>
        </p:nvSpPr>
        <p:spPr>
          <a:xfrm>
            <a:off x="1853123" y="2283143"/>
            <a:ext cx="1258349" cy="365125"/>
          </a:xfrm>
          <a:prstGeom prst="rect">
            <a:avLst/>
          </a:prstGeom>
          <a:solidFill>
            <a:srgbClr val="A659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Destroy Photos</a:t>
            </a:r>
          </a:p>
        </p:txBody>
      </p:sp>
      <p:sp>
        <p:nvSpPr>
          <p:cNvPr id="57" name="Rectangle 56">
            <a:extLst>
              <a:ext uri="{FF2B5EF4-FFF2-40B4-BE49-F238E27FC236}">
                <a16:creationId xmlns:a16="http://schemas.microsoft.com/office/drawing/2014/main" id="{6B5AC570-AB58-48E2-A22A-BB314448FE85}"/>
              </a:ext>
            </a:extLst>
          </p:cNvPr>
          <p:cNvSpPr/>
          <p:nvPr/>
        </p:nvSpPr>
        <p:spPr>
          <a:xfrm>
            <a:off x="1853122" y="1648670"/>
            <a:ext cx="1258349" cy="365125"/>
          </a:xfrm>
          <a:prstGeom prst="rect">
            <a:avLst/>
          </a:prstGeom>
          <a:solidFill>
            <a:srgbClr val="98B9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Silent Treatment</a:t>
            </a:r>
          </a:p>
        </p:txBody>
      </p:sp>
      <p:cxnSp>
        <p:nvCxnSpPr>
          <p:cNvPr id="66" name="Straight Arrow Connector 65">
            <a:extLst>
              <a:ext uri="{FF2B5EF4-FFF2-40B4-BE49-F238E27FC236}">
                <a16:creationId xmlns:a16="http://schemas.microsoft.com/office/drawing/2014/main" id="{8AE9B2D7-FF07-49BB-96AF-DB579D5F4C80}"/>
              </a:ext>
            </a:extLst>
          </p:cNvPr>
          <p:cNvCxnSpPr>
            <a:cxnSpLocks/>
          </p:cNvCxnSpPr>
          <p:nvPr/>
        </p:nvCxnSpPr>
        <p:spPr>
          <a:xfrm>
            <a:off x="3290442" y="491365"/>
            <a:ext cx="6767665" cy="0"/>
          </a:xfrm>
          <a:prstGeom prst="straightConnector1">
            <a:avLst/>
          </a:prstGeom>
          <a:ln w="38100">
            <a:solidFill>
              <a:srgbClr val="7C9F35"/>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342E76C2-8334-41AE-B8C4-557B3D9EAF74}"/>
              </a:ext>
            </a:extLst>
          </p:cNvPr>
          <p:cNvCxnSpPr>
            <a:cxnSpLocks/>
          </p:cNvCxnSpPr>
          <p:nvPr/>
        </p:nvCxnSpPr>
        <p:spPr>
          <a:xfrm>
            <a:off x="3290442" y="1147416"/>
            <a:ext cx="6766560" cy="0"/>
          </a:xfrm>
          <a:prstGeom prst="straightConnector1">
            <a:avLst/>
          </a:prstGeom>
          <a:ln w="38100">
            <a:solidFill>
              <a:srgbClr val="A6597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8D260619-7561-4E4B-8013-2F1D094DB44A}"/>
              </a:ext>
            </a:extLst>
          </p:cNvPr>
          <p:cNvCxnSpPr>
            <a:cxnSpLocks/>
          </p:cNvCxnSpPr>
          <p:nvPr/>
        </p:nvCxnSpPr>
        <p:spPr>
          <a:xfrm>
            <a:off x="3290442" y="1803467"/>
            <a:ext cx="6766560" cy="0"/>
          </a:xfrm>
          <a:prstGeom prst="straightConnector1">
            <a:avLst/>
          </a:prstGeom>
          <a:ln w="38100">
            <a:solidFill>
              <a:srgbClr val="7C9F35"/>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F305EEAD-0259-4858-B65B-505E73BFCDD2}"/>
              </a:ext>
            </a:extLst>
          </p:cNvPr>
          <p:cNvCxnSpPr>
            <a:cxnSpLocks/>
          </p:cNvCxnSpPr>
          <p:nvPr/>
        </p:nvCxnSpPr>
        <p:spPr>
          <a:xfrm>
            <a:off x="3290442" y="2459518"/>
            <a:ext cx="6766560" cy="0"/>
          </a:xfrm>
          <a:prstGeom prst="straightConnector1">
            <a:avLst/>
          </a:prstGeom>
          <a:ln w="38100">
            <a:solidFill>
              <a:srgbClr val="A6597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5C6D66EC-482C-4677-BA89-298EB1B67BED}"/>
              </a:ext>
            </a:extLst>
          </p:cNvPr>
          <p:cNvCxnSpPr>
            <a:cxnSpLocks/>
          </p:cNvCxnSpPr>
          <p:nvPr/>
        </p:nvCxnSpPr>
        <p:spPr>
          <a:xfrm>
            <a:off x="3290442" y="3115569"/>
            <a:ext cx="6766560" cy="0"/>
          </a:xfrm>
          <a:prstGeom prst="straightConnector1">
            <a:avLst/>
          </a:prstGeom>
          <a:ln w="38100">
            <a:solidFill>
              <a:srgbClr val="7C9F35"/>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AEFC9B55-941A-4069-AEEE-89C77CD0B749}"/>
              </a:ext>
            </a:extLst>
          </p:cNvPr>
          <p:cNvCxnSpPr>
            <a:cxnSpLocks/>
          </p:cNvCxnSpPr>
          <p:nvPr/>
        </p:nvCxnSpPr>
        <p:spPr>
          <a:xfrm>
            <a:off x="3290442" y="3771620"/>
            <a:ext cx="6766560" cy="0"/>
          </a:xfrm>
          <a:prstGeom prst="straightConnector1">
            <a:avLst/>
          </a:prstGeom>
          <a:ln w="38100">
            <a:solidFill>
              <a:srgbClr val="A6597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2ECA14B6-3C17-4685-9235-46B939E739A9}"/>
              </a:ext>
            </a:extLst>
          </p:cNvPr>
          <p:cNvCxnSpPr>
            <a:cxnSpLocks/>
          </p:cNvCxnSpPr>
          <p:nvPr/>
        </p:nvCxnSpPr>
        <p:spPr>
          <a:xfrm>
            <a:off x="3290442" y="4427671"/>
            <a:ext cx="6766560" cy="0"/>
          </a:xfrm>
          <a:prstGeom prst="straightConnector1">
            <a:avLst/>
          </a:prstGeom>
          <a:ln w="38100">
            <a:solidFill>
              <a:srgbClr val="7C9F35"/>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0E141544-606A-47E6-950E-53FAE2A81B7A}"/>
              </a:ext>
            </a:extLst>
          </p:cNvPr>
          <p:cNvCxnSpPr>
            <a:cxnSpLocks/>
          </p:cNvCxnSpPr>
          <p:nvPr/>
        </p:nvCxnSpPr>
        <p:spPr>
          <a:xfrm>
            <a:off x="3290442" y="5083722"/>
            <a:ext cx="6766560" cy="0"/>
          </a:xfrm>
          <a:prstGeom prst="straightConnector1">
            <a:avLst/>
          </a:prstGeom>
          <a:ln w="38100">
            <a:solidFill>
              <a:srgbClr val="A6597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6DE5F05F-3C97-45D1-805A-A11F344E310B}"/>
              </a:ext>
            </a:extLst>
          </p:cNvPr>
          <p:cNvCxnSpPr>
            <a:cxnSpLocks/>
          </p:cNvCxnSpPr>
          <p:nvPr/>
        </p:nvCxnSpPr>
        <p:spPr>
          <a:xfrm>
            <a:off x="3290442" y="5739773"/>
            <a:ext cx="6766560" cy="0"/>
          </a:xfrm>
          <a:prstGeom prst="straightConnector1">
            <a:avLst/>
          </a:prstGeom>
          <a:ln w="38100">
            <a:solidFill>
              <a:srgbClr val="7C9F35"/>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4307E798-E46B-4A24-8146-13664334C6F3}"/>
              </a:ext>
            </a:extLst>
          </p:cNvPr>
          <p:cNvCxnSpPr>
            <a:cxnSpLocks/>
          </p:cNvCxnSpPr>
          <p:nvPr/>
        </p:nvCxnSpPr>
        <p:spPr>
          <a:xfrm>
            <a:off x="3290442" y="6395822"/>
            <a:ext cx="6766560" cy="0"/>
          </a:xfrm>
          <a:prstGeom prst="straightConnector1">
            <a:avLst/>
          </a:prstGeom>
          <a:ln w="38100">
            <a:solidFill>
              <a:srgbClr val="A6597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F74A220-AFF6-43EF-BF97-B6F59C660C1E}"/>
              </a:ext>
            </a:extLst>
          </p:cNvPr>
          <p:cNvSpPr txBox="1"/>
          <p:nvPr/>
        </p:nvSpPr>
        <p:spPr>
          <a:xfrm>
            <a:off x="11152924" y="569357"/>
            <a:ext cx="513410" cy="5719286"/>
          </a:xfrm>
          <a:prstGeom prst="rect">
            <a:avLst/>
          </a:prstGeom>
          <a:noFill/>
          <a:ln>
            <a:solidFill>
              <a:srgbClr val="744A85"/>
            </a:solidFill>
          </a:ln>
        </p:spPr>
        <p:txBody>
          <a:bodyPr vert="wordArt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44A85"/>
                </a:solidFill>
                <a:effectLst/>
                <a:uLnTx/>
                <a:uFillTx/>
                <a:latin typeface="Calibri" panose="020F0502020204030204"/>
                <a:ea typeface="+mn-ea"/>
                <a:cs typeface="+mn-cs"/>
              </a:rPr>
              <a:t>EXTREMELY SEVERE</a:t>
            </a:r>
          </a:p>
        </p:txBody>
      </p:sp>
      <p:sp>
        <p:nvSpPr>
          <p:cNvPr id="37" name="TextBox 36">
            <a:extLst>
              <a:ext uri="{FF2B5EF4-FFF2-40B4-BE49-F238E27FC236}">
                <a16:creationId xmlns:a16="http://schemas.microsoft.com/office/drawing/2014/main" id="{61CFD843-5339-415B-836E-26D2177C2582}"/>
              </a:ext>
            </a:extLst>
          </p:cNvPr>
          <p:cNvSpPr txBox="1"/>
          <p:nvPr/>
        </p:nvSpPr>
        <p:spPr>
          <a:xfrm>
            <a:off x="525666" y="569357"/>
            <a:ext cx="513410" cy="5719286"/>
          </a:xfrm>
          <a:prstGeom prst="rect">
            <a:avLst/>
          </a:prstGeom>
          <a:noFill/>
          <a:ln>
            <a:solidFill>
              <a:srgbClr val="744A85"/>
            </a:solidFill>
          </a:ln>
        </p:spPr>
        <p:txBody>
          <a:bodyPr vert="wordArtVert"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44A85"/>
                </a:solidFill>
                <a:effectLst/>
                <a:uLnTx/>
                <a:uFillTx/>
                <a:latin typeface="Calibri" panose="020F0502020204030204"/>
                <a:ea typeface="+mn-ea"/>
                <a:cs typeface="+mn-cs"/>
              </a:rPr>
              <a:t>NOT VERY SEVERE</a:t>
            </a:r>
          </a:p>
        </p:txBody>
      </p:sp>
    </p:spTree>
    <p:extLst>
      <p:ext uri="{BB962C8B-B14F-4D97-AF65-F5344CB8AC3E}">
        <p14:creationId xmlns:p14="http://schemas.microsoft.com/office/powerpoint/2010/main" val="31297082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16A12-A42E-49A8-9D9A-D91A08CBB887}"/>
              </a:ext>
            </a:extLst>
          </p:cNvPr>
          <p:cNvSpPr>
            <a:spLocks noGrp="1"/>
          </p:cNvSpPr>
          <p:nvPr>
            <p:ph type="title"/>
          </p:nvPr>
        </p:nvSpPr>
        <p:spPr/>
        <p:txBody>
          <a:bodyPr/>
          <a:lstStyle/>
          <a:p>
            <a:r>
              <a:rPr lang="en-US"/>
              <a:t>Statistically Speaking</a:t>
            </a:r>
          </a:p>
        </p:txBody>
      </p:sp>
      <p:sp>
        <p:nvSpPr>
          <p:cNvPr id="4" name="Date Placeholder 3">
            <a:extLst>
              <a:ext uri="{FF2B5EF4-FFF2-40B4-BE49-F238E27FC236}">
                <a16:creationId xmlns:a16="http://schemas.microsoft.com/office/drawing/2014/main" id="{8F0A6C6F-2170-4C65-AA40-087CA9570BC0}"/>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9" name="21-60% lose job">
            <a:extLst>
              <a:ext uri="{FF2B5EF4-FFF2-40B4-BE49-F238E27FC236}">
                <a16:creationId xmlns:a16="http://schemas.microsoft.com/office/drawing/2014/main" id="{FC1835D7-D0D9-4D22-8542-074135EE5C10}"/>
              </a:ext>
            </a:extLst>
          </p:cNvPr>
          <p:cNvSpPr/>
          <p:nvPr/>
        </p:nvSpPr>
        <p:spPr>
          <a:xfrm>
            <a:off x="529922" y="2152815"/>
            <a:ext cx="11201400" cy="914400"/>
          </a:xfrm>
          <a:custGeom>
            <a:avLst/>
            <a:gdLst>
              <a:gd name="connsiteX0" fmla="*/ 0 w 11192480"/>
              <a:gd name="connsiteY0" fmla="*/ 117081 h 1170806"/>
              <a:gd name="connsiteX1" fmla="*/ 117081 w 11192480"/>
              <a:gd name="connsiteY1" fmla="*/ 0 h 1170806"/>
              <a:gd name="connsiteX2" fmla="*/ 11075399 w 11192480"/>
              <a:gd name="connsiteY2" fmla="*/ 0 h 1170806"/>
              <a:gd name="connsiteX3" fmla="*/ 11192480 w 11192480"/>
              <a:gd name="connsiteY3" fmla="*/ 117081 h 1170806"/>
              <a:gd name="connsiteX4" fmla="*/ 11192480 w 11192480"/>
              <a:gd name="connsiteY4" fmla="*/ 1053725 h 1170806"/>
              <a:gd name="connsiteX5" fmla="*/ 11075399 w 11192480"/>
              <a:gd name="connsiteY5" fmla="*/ 1170806 h 1170806"/>
              <a:gd name="connsiteX6" fmla="*/ 117081 w 11192480"/>
              <a:gd name="connsiteY6" fmla="*/ 1170806 h 1170806"/>
              <a:gd name="connsiteX7" fmla="*/ 0 w 11192480"/>
              <a:gd name="connsiteY7" fmla="*/ 1053725 h 1170806"/>
              <a:gd name="connsiteX8" fmla="*/ 0 w 11192480"/>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2480" h="1170806">
                <a:moveTo>
                  <a:pt x="0" y="117081"/>
                </a:moveTo>
                <a:cubicBezTo>
                  <a:pt x="0" y="52419"/>
                  <a:pt x="52419" y="0"/>
                  <a:pt x="117081" y="0"/>
                </a:cubicBezTo>
                <a:lnTo>
                  <a:pt x="11075399" y="0"/>
                </a:lnTo>
                <a:cubicBezTo>
                  <a:pt x="11140061" y="0"/>
                  <a:pt x="11192480" y="52419"/>
                  <a:pt x="11192480" y="117081"/>
                </a:cubicBezTo>
                <a:lnTo>
                  <a:pt x="11192480" y="1053725"/>
                </a:lnTo>
                <a:cubicBezTo>
                  <a:pt x="11192480" y="1118387"/>
                  <a:pt x="11140061" y="1170806"/>
                  <a:pt x="11075399"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52402" tIns="152402" rIns="152402" bIns="152402" numCol="1" spcCol="1270" anchor="ctr" anchorCtr="0">
            <a:noAutofit/>
          </a:bodyPr>
          <a:lstStyle/>
          <a:p>
            <a:pPr marL="0" marR="0" lvl="0" indent="0" algn="l" defTabSz="1377950" rtl="0" eaLnBrk="1" fontAlgn="auto" latinLnBrk="0" hangingPunct="1">
              <a:lnSpc>
                <a:spcPct val="90000"/>
              </a:lnSpc>
              <a:spcBef>
                <a:spcPct val="0"/>
              </a:spcBef>
              <a:spcAft>
                <a:spcPct val="35000"/>
              </a:spcAft>
              <a:buClrTx/>
              <a:buSzTx/>
              <a:buFontTx/>
              <a:buNone/>
              <a:tabLst/>
              <a:defRPr/>
            </a:pPr>
            <a:r>
              <a:rPr kumimoji="0" lang="en-US" sz="3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Between 21-60% of victims of domestic violence lose their jobs due to reasons stemming from the abuse.</a:t>
            </a:r>
          </a:p>
        </p:txBody>
      </p:sp>
      <p:sp>
        <p:nvSpPr>
          <p:cNvPr id="10" name="Leave greater risk">
            <a:extLst>
              <a:ext uri="{FF2B5EF4-FFF2-40B4-BE49-F238E27FC236}">
                <a16:creationId xmlns:a16="http://schemas.microsoft.com/office/drawing/2014/main" id="{74E8EFD9-1AC8-4BB2-AE13-C6C3BB6912B5}"/>
              </a:ext>
            </a:extLst>
          </p:cNvPr>
          <p:cNvSpPr/>
          <p:nvPr/>
        </p:nvSpPr>
        <p:spPr>
          <a:xfrm>
            <a:off x="529922" y="3189135"/>
            <a:ext cx="6400800" cy="914400"/>
          </a:xfrm>
          <a:custGeom>
            <a:avLst/>
            <a:gdLst>
              <a:gd name="connsiteX0" fmla="*/ 0 w 7311275"/>
              <a:gd name="connsiteY0" fmla="*/ 117081 h 1170806"/>
              <a:gd name="connsiteX1" fmla="*/ 117081 w 7311275"/>
              <a:gd name="connsiteY1" fmla="*/ 0 h 1170806"/>
              <a:gd name="connsiteX2" fmla="*/ 7194194 w 7311275"/>
              <a:gd name="connsiteY2" fmla="*/ 0 h 1170806"/>
              <a:gd name="connsiteX3" fmla="*/ 7311275 w 7311275"/>
              <a:gd name="connsiteY3" fmla="*/ 117081 h 1170806"/>
              <a:gd name="connsiteX4" fmla="*/ 7311275 w 7311275"/>
              <a:gd name="connsiteY4" fmla="*/ 1053725 h 1170806"/>
              <a:gd name="connsiteX5" fmla="*/ 7194194 w 7311275"/>
              <a:gd name="connsiteY5" fmla="*/ 1170806 h 1170806"/>
              <a:gd name="connsiteX6" fmla="*/ 117081 w 7311275"/>
              <a:gd name="connsiteY6" fmla="*/ 1170806 h 1170806"/>
              <a:gd name="connsiteX7" fmla="*/ 0 w 7311275"/>
              <a:gd name="connsiteY7" fmla="*/ 1053725 h 1170806"/>
              <a:gd name="connsiteX8" fmla="*/ 0 w 7311275"/>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1275" h="1170806">
                <a:moveTo>
                  <a:pt x="0" y="117081"/>
                </a:moveTo>
                <a:cubicBezTo>
                  <a:pt x="0" y="52419"/>
                  <a:pt x="52419" y="0"/>
                  <a:pt x="117081" y="0"/>
                </a:cubicBezTo>
                <a:lnTo>
                  <a:pt x="7194194" y="0"/>
                </a:lnTo>
                <a:cubicBezTo>
                  <a:pt x="7258856" y="0"/>
                  <a:pt x="7311275" y="52419"/>
                  <a:pt x="7311275" y="117081"/>
                </a:cubicBezTo>
                <a:lnTo>
                  <a:pt x="7311275" y="1053725"/>
                </a:lnTo>
                <a:cubicBezTo>
                  <a:pt x="7311275" y="1118387"/>
                  <a:pt x="7258856" y="1170806"/>
                  <a:pt x="7194194"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Women who leave their batterers are at a 75% greater risk of being killed by their batterer than those who stay.</a:t>
            </a:r>
          </a:p>
        </p:txBody>
      </p:sp>
      <p:sp>
        <p:nvSpPr>
          <p:cNvPr id="11" name="Average physically abused">
            <a:extLst>
              <a:ext uri="{FF2B5EF4-FFF2-40B4-BE49-F238E27FC236}">
                <a16:creationId xmlns:a16="http://schemas.microsoft.com/office/drawing/2014/main" id="{195A93AF-351A-4488-AABC-0A7F07DE4F65}"/>
              </a:ext>
            </a:extLst>
          </p:cNvPr>
          <p:cNvSpPr/>
          <p:nvPr/>
        </p:nvSpPr>
        <p:spPr>
          <a:xfrm>
            <a:off x="7071360" y="4225455"/>
            <a:ext cx="4659962" cy="914400"/>
          </a:xfrm>
          <a:custGeom>
            <a:avLst/>
            <a:gdLst>
              <a:gd name="connsiteX0" fmla="*/ 0 w 3580448"/>
              <a:gd name="connsiteY0" fmla="*/ 117081 h 1170806"/>
              <a:gd name="connsiteX1" fmla="*/ 117081 w 3580448"/>
              <a:gd name="connsiteY1" fmla="*/ 0 h 1170806"/>
              <a:gd name="connsiteX2" fmla="*/ 3463367 w 3580448"/>
              <a:gd name="connsiteY2" fmla="*/ 0 h 1170806"/>
              <a:gd name="connsiteX3" fmla="*/ 3580448 w 3580448"/>
              <a:gd name="connsiteY3" fmla="*/ 117081 h 1170806"/>
              <a:gd name="connsiteX4" fmla="*/ 3580448 w 3580448"/>
              <a:gd name="connsiteY4" fmla="*/ 1053725 h 1170806"/>
              <a:gd name="connsiteX5" fmla="*/ 3463367 w 3580448"/>
              <a:gd name="connsiteY5" fmla="*/ 1170806 h 1170806"/>
              <a:gd name="connsiteX6" fmla="*/ 117081 w 3580448"/>
              <a:gd name="connsiteY6" fmla="*/ 1170806 h 1170806"/>
              <a:gd name="connsiteX7" fmla="*/ 0 w 3580448"/>
              <a:gd name="connsiteY7" fmla="*/ 1053725 h 1170806"/>
              <a:gd name="connsiteX8" fmla="*/ 0 w 3580448"/>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48" h="1170806">
                <a:moveTo>
                  <a:pt x="0" y="117081"/>
                </a:moveTo>
                <a:cubicBezTo>
                  <a:pt x="0" y="52419"/>
                  <a:pt x="52419" y="0"/>
                  <a:pt x="117081" y="0"/>
                </a:cubicBezTo>
                <a:lnTo>
                  <a:pt x="3463367" y="0"/>
                </a:lnTo>
                <a:cubicBezTo>
                  <a:pt x="3528029" y="0"/>
                  <a:pt x="3580448" y="52419"/>
                  <a:pt x="3580448" y="117081"/>
                </a:cubicBezTo>
                <a:lnTo>
                  <a:pt x="3580448" y="1053725"/>
                </a:lnTo>
                <a:cubicBezTo>
                  <a:pt x="3580448" y="1118387"/>
                  <a:pt x="3528029" y="1170806"/>
                  <a:pt x="3463367"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An average of 20 people are physically abused by intimate partners every minute.</a:t>
            </a:r>
          </a:p>
        </p:txBody>
      </p:sp>
      <p:sp>
        <p:nvSpPr>
          <p:cNvPr id="12" name="Stalked">
            <a:extLst>
              <a:ext uri="{FF2B5EF4-FFF2-40B4-BE49-F238E27FC236}">
                <a16:creationId xmlns:a16="http://schemas.microsoft.com/office/drawing/2014/main" id="{1D6747A5-15E7-41B2-9DC3-3BA22336A5A4}"/>
              </a:ext>
            </a:extLst>
          </p:cNvPr>
          <p:cNvSpPr/>
          <p:nvPr/>
        </p:nvSpPr>
        <p:spPr>
          <a:xfrm>
            <a:off x="529921" y="5261775"/>
            <a:ext cx="11201399" cy="914400"/>
          </a:xfrm>
          <a:custGeom>
            <a:avLst/>
            <a:gdLst>
              <a:gd name="connsiteX0" fmla="*/ 0 w 3580448"/>
              <a:gd name="connsiteY0" fmla="*/ 117081 h 1170806"/>
              <a:gd name="connsiteX1" fmla="*/ 117081 w 3580448"/>
              <a:gd name="connsiteY1" fmla="*/ 0 h 1170806"/>
              <a:gd name="connsiteX2" fmla="*/ 3463367 w 3580448"/>
              <a:gd name="connsiteY2" fmla="*/ 0 h 1170806"/>
              <a:gd name="connsiteX3" fmla="*/ 3580448 w 3580448"/>
              <a:gd name="connsiteY3" fmla="*/ 117081 h 1170806"/>
              <a:gd name="connsiteX4" fmla="*/ 3580448 w 3580448"/>
              <a:gd name="connsiteY4" fmla="*/ 1053725 h 1170806"/>
              <a:gd name="connsiteX5" fmla="*/ 3463367 w 3580448"/>
              <a:gd name="connsiteY5" fmla="*/ 1170806 h 1170806"/>
              <a:gd name="connsiteX6" fmla="*/ 117081 w 3580448"/>
              <a:gd name="connsiteY6" fmla="*/ 1170806 h 1170806"/>
              <a:gd name="connsiteX7" fmla="*/ 0 w 3580448"/>
              <a:gd name="connsiteY7" fmla="*/ 1053725 h 1170806"/>
              <a:gd name="connsiteX8" fmla="*/ 0 w 3580448"/>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48" h="1170806">
                <a:moveTo>
                  <a:pt x="0" y="117081"/>
                </a:moveTo>
                <a:cubicBezTo>
                  <a:pt x="0" y="52419"/>
                  <a:pt x="52419" y="0"/>
                  <a:pt x="117081" y="0"/>
                </a:cubicBezTo>
                <a:lnTo>
                  <a:pt x="3463367" y="0"/>
                </a:lnTo>
                <a:cubicBezTo>
                  <a:pt x="3528029" y="0"/>
                  <a:pt x="3580448" y="52419"/>
                  <a:pt x="3580448" y="117081"/>
                </a:cubicBezTo>
                <a:lnTo>
                  <a:pt x="3580448" y="1053725"/>
                </a:lnTo>
                <a:cubicBezTo>
                  <a:pt x="3580448" y="1118387"/>
                  <a:pt x="3528029" y="1170806"/>
                  <a:pt x="3463367"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3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1 in 7 women and 1 in 18 men have been stalked.</a:t>
            </a:r>
          </a:p>
        </p:txBody>
      </p:sp>
      <p:sp>
        <p:nvSpPr>
          <p:cNvPr id="13" name="Dating partners">
            <a:extLst>
              <a:ext uri="{FF2B5EF4-FFF2-40B4-BE49-F238E27FC236}">
                <a16:creationId xmlns:a16="http://schemas.microsoft.com/office/drawing/2014/main" id="{25699232-9C84-45BA-BD99-C596CF69ECB9}"/>
              </a:ext>
            </a:extLst>
          </p:cNvPr>
          <p:cNvSpPr/>
          <p:nvPr/>
        </p:nvSpPr>
        <p:spPr>
          <a:xfrm>
            <a:off x="7071360" y="3189135"/>
            <a:ext cx="4659962" cy="914400"/>
          </a:xfrm>
          <a:custGeom>
            <a:avLst/>
            <a:gdLst>
              <a:gd name="connsiteX0" fmla="*/ 0 w 3580448"/>
              <a:gd name="connsiteY0" fmla="*/ 117081 h 1170806"/>
              <a:gd name="connsiteX1" fmla="*/ 117081 w 3580448"/>
              <a:gd name="connsiteY1" fmla="*/ 0 h 1170806"/>
              <a:gd name="connsiteX2" fmla="*/ 3463367 w 3580448"/>
              <a:gd name="connsiteY2" fmla="*/ 0 h 1170806"/>
              <a:gd name="connsiteX3" fmla="*/ 3580448 w 3580448"/>
              <a:gd name="connsiteY3" fmla="*/ 117081 h 1170806"/>
              <a:gd name="connsiteX4" fmla="*/ 3580448 w 3580448"/>
              <a:gd name="connsiteY4" fmla="*/ 1053725 h 1170806"/>
              <a:gd name="connsiteX5" fmla="*/ 3463367 w 3580448"/>
              <a:gd name="connsiteY5" fmla="*/ 1170806 h 1170806"/>
              <a:gd name="connsiteX6" fmla="*/ 117081 w 3580448"/>
              <a:gd name="connsiteY6" fmla="*/ 1170806 h 1170806"/>
              <a:gd name="connsiteX7" fmla="*/ 0 w 3580448"/>
              <a:gd name="connsiteY7" fmla="*/ 1053725 h 1170806"/>
              <a:gd name="connsiteX8" fmla="*/ 0 w 3580448"/>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48" h="1170806">
                <a:moveTo>
                  <a:pt x="0" y="117081"/>
                </a:moveTo>
                <a:cubicBezTo>
                  <a:pt x="0" y="52419"/>
                  <a:pt x="52419" y="0"/>
                  <a:pt x="117081" y="0"/>
                </a:cubicBezTo>
                <a:lnTo>
                  <a:pt x="3463367" y="0"/>
                </a:lnTo>
                <a:cubicBezTo>
                  <a:pt x="3528029" y="0"/>
                  <a:pt x="3580448" y="52419"/>
                  <a:pt x="3580448" y="117081"/>
                </a:cubicBezTo>
                <a:lnTo>
                  <a:pt x="3580448" y="1053725"/>
                </a:lnTo>
                <a:cubicBezTo>
                  <a:pt x="3580448" y="1118387"/>
                  <a:pt x="3528029" y="1170806"/>
                  <a:pt x="3463367"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A majority of physical abuse is committed by dating partners rather than spouses.</a:t>
            </a:r>
          </a:p>
        </p:txBody>
      </p:sp>
      <p:sp>
        <p:nvSpPr>
          <p:cNvPr id="14" name="7 out of 10">
            <a:extLst>
              <a:ext uri="{FF2B5EF4-FFF2-40B4-BE49-F238E27FC236}">
                <a16:creationId xmlns:a16="http://schemas.microsoft.com/office/drawing/2014/main" id="{C541AD17-0739-4247-9E42-C6026318180A}"/>
              </a:ext>
            </a:extLst>
          </p:cNvPr>
          <p:cNvSpPr/>
          <p:nvPr/>
        </p:nvSpPr>
        <p:spPr>
          <a:xfrm>
            <a:off x="529922" y="4225455"/>
            <a:ext cx="6400800" cy="914400"/>
          </a:xfrm>
          <a:custGeom>
            <a:avLst/>
            <a:gdLst>
              <a:gd name="connsiteX0" fmla="*/ 0 w 3580448"/>
              <a:gd name="connsiteY0" fmla="*/ 117081 h 1170806"/>
              <a:gd name="connsiteX1" fmla="*/ 117081 w 3580448"/>
              <a:gd name="connsiteY1" fmla="*/ 0 h 1170806"/>
              <a:gd name="connsiteX2" fmla="*/ 3463367 w 3580448"/>
              <a:gd name="connsiteY2" fmla="*/ 0 h 1170806"/>
              <a:gd name="connsiteX3" fmla="*/ 3580448 w 3580448"/>
              <a:gd name="connsiteY3" fmla="*/ 117081 h 1170806"/>
              <a:gd name="connsiteX4" fmla="*/ 3580448 w 3580448"/>
              <a:gd name="connsiteY4" fmla="*/ 1053725 h 1170806"/>
              <a:gd name="connsiteX5" fmla="*/ 3463367 w 3580448"/>
              <a:gd name="connsiteY5" fmla="*/ 1170806 h 1170806"/>
              <a:gd name="connsiteX6" fmla="*/ 117081 w 3580448"/>
              <a:gd name="connsiteY6" fmla="*/ 1170806 h 1170806"/>
              <a:gd name="connsiteX7" fmla="*/ 0 w 3580448"/>
              <a:gd name="connsiteY7" fmla="*/ 1053725 h 1170806"/>
              <a:gd name="connsiteX8" fmla="*/ 0 w 3580448"/>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48" h="1170806">
                <a:moveTo>
                  <a:pt x="0" y="117081"/>
                </a:moveTo>
                <a:cubicBezTo>
                  <a:pt x="0" y="52419"/>
                  <a:pt x="52419" y="0"/>
                  <a:pt x="117081" y="0"/>
                </a:cubicBezTo>
                <a:lnTo>
                  <a:pt x="3463367" y="0"/>
                </a:lnTo>
                <a:cubicBezTo>
                  <a:pt x="3528029" y="0"/>
                  <a:pt x="3580448" y="52419"/>
                  <a:pt x="3580448" y="117081"/>
                </a:cubicBezTo>
                <a:lnTo>
                  <a:pt x="3580448" y="1053725"/>
                </a:lnTo>
                <a:cubicBezTo>
                  <a:pt x="3580448" y="1118387"/>
                  <a:pt x="3528029" y="1170806"/>
                  <a:pt x="3463367"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7 out of 10 psychologically abused women display symptoms of PTSD and/or depression.</a:t>
            </a:r>
          </a:p>
        </p:txBody>
      </p:sp>
      <p:sp>
        <p:nvSpPr>
          <p:cNvPr id="16" name="Leave greater risk cover">
            <a:extLst>
              <a:ext uri="{FF2B5EF4-FFF2-40B4-BE49-F238E27FC236}">
                <a16:creationId xmlns:a16="http://schemas.microsoft.com/office/drawing/2014/main" id="{24BE90A1-B455-46DF-9069-8862E7341CB2}"/>
              </a:ext>
            </a:extLst>
          </p:cNvPr>
          <p:cNvSpPr>
            <a:spLocks/>
          </p:cNvSpPr>
          <p:nvPr/>
        </p:nvSpPr>
        <p:spPr>
          <a:xfrm>
            <a:off x="529922" y="3189135"/>
            <a:ext cx="6400800" cy="914400"/>
          </a:xfrm>
          <a:custGeom>
            <a:avLst/>
            <a:gdLst>
              <a:gd name="connsiteX0" fmla="*/ 0 w 7311275"/>
              <a:gd name="connsiteY0" fmla="*/ 117081 h 1170806"/>
              <a:gd name="connsiteX1" fmla="*/ 117081 w 7311275"/>
              <a:gd name="connsiteY1" fmla="*/ 0 h 1170806"/>
              <a:gd name="connsiteX2" fmla="*/ 7194194 w 7311275"/>
              <a:gd name="connsiteY2" fmla="*/ 0 h 1170806"/>
              <a:gd name="connsiteX3" fmla="*/ 7311275 w 7311275"/>
              <a:gd name="connsiteY3" fmla="*/ 117081 h 1170806"/>
              <a:gd name="connsiteX4" fmla="*/ 7311275 w 7311275"/>
              <a:gd name="connsiteY4" fmla="*/ 1053725 h 1170806"/>
              <a:gd name="connsiteX5" fmla="*/ 7194194 w 7311275"/>
              <a:gd name="connsiteY5" fmla="*/ 1170806 h 1170806"/>
              <a:gd name="connsiteX6" fmla="*/ 117081 w 7311275"/>
              <a:gd name="connsiteY6" fmla="*/ 1170806 h 1170806"/>
              <a:gd name="connsiteX7" fmla="*/ 0 w 7311275"/>
              <a:gd name="connsiteY7" fmla="*/ 1053725 h 1170806"/>
              <a:gd name="connsiteX8" fmla="*/ 0 w 7311275"/>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1275" h="1170806">
                <a:moveTo>
                  <a:pt x="0" y="117081"/>
                </a:moveTo>
                <a:cubicBezTo>
                  <a:pt x="0" y="52419"/>
                  <a:pt x="52419" y="0"/>
                  <a:pt x="117081" y="0"/>
                </a:cubicBezTo>
                <a:lnTo>
                  <a:pt x="7194194" y="0"/>
                </a:lnTo>
                <a:cubicBezTo>
                  <a:pt x="7258856" y="0"/>
                  <a:pt x="7311275" y="52419"/>
                  <a:pt x="7311275" y="117081"/>
                </a:cubicBezTo>
                <a:lnTo>
                  <a:pt x="7311275" y="1053725"/>
                </a:lnTo>
                <a:cubicBezTo>
                  <a:pt x="7311275" y="1118387"/>
                  <a:pt x="7258856" y="1170806"/>
                  <a:pt x="7194194"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sp>
        <p:nvSpPr>
          <p:cNvPr id="19" name="Stalked cover">
            <a:extLst>
              <a:ext uri="{FF2B5EF4-FFF2-40B4-BE49-F238E27FC236}">
                <a16:creationId xmlns:a16="http://schemas.microsoft.com/office/drawing/2014/main" id="{0ABD59C1-8588-4D1F-BB58-DECAF003C2A0}"/>
              </a:ext>
            </a:extLst>
          </p:cNvPr>
          <p:cNvSpPr>
            <a:spLocks/>
          </p:cNvSpPr>
          <p:nvPr/>
        </p:nvSpPr>
        <p:spPr>
          <a:xfrm>
            <a:off x="529921" y="5261775"/>
            <a:ext cx="11201399" cy="914400"/>
          </a:xfrm>
          <a:custGeom>
            <a:avLst/>
            <a:gdLst>
              <a:gd name="connsiteX0" fmla="*/ 0 w 11192480"/>
              <a:gd name="connsiteY0" fmla="*/ 117081 h 1170806"/>
              <a:gd name="connsiteX1" fmla="*/ 117081 w 11192480"/>
              <a:gd name="connsiteY1" fmla="*/ 0 h 1170806"/>
              <a:gd name="connsiteX2" fmla="*/ 11075399 w 11192480"/>
              <a:gd name="connsiteY2" fmla="*/ 0 h 1170806"/>
              <a:gd name="connsiteX3" fmla="*/ 11192480 w 11192480"/>
              <a:gd name="connsiteY3" fmla="*/ 117081 h 1170806"/>
              <a:gd name="connsiteX4" fmla="*/ 11192480 w 11192480"/>
              <a:gd name="connsiteY4" fmla="*/ 1053725 h 1170806"/>
              <a:gd name="connsiteX5" fmla="*/ 11075399 w 11192480"/>
              <a:gd name="connsiteY5" fmla="*/ 1170806 h 1170806"/>
              <a:gd name="connsiteX6" fmla="*/ 117081 w 11192480"/>
              <a:gd name="connsiteY6" fmla="*/ 1170806 h 1170806"/>
              <a:gd name="connsiteX7" fmla="*/ 0 w 11192480"/>
              <a:gd name="connsiteY7" fmla="*/ 1053725 h 1170806"/>
              <a:gd name="connsiteX8" fmla="*/ 0 w 11192480"/>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2480" h="1170806">
                <a:moveTo>
                  <a:pt x="0" y="117081"/>
                </a:moveTo>
                <a:cubicBezTo>
                  <a:pt x="0" y="52419"/>
                  <a:pt x="52419" y="0"/>
                  <a:pt x="117081" y="0"/>
                </a:cubicBezTo>
                <a:lnTo>
                  <a:pt x="11075399" y="0"/>
                </a:lnTo>
                <a:cubicBezTo>
                  <a:pt x="11140061" y="0"/>
                  <a:pt x="11192480" y="52419"/>
                  <a:pt x="11192480" y="117081"/>
                </a:cubicBezTo>
                <a:lnTo>
                  <a:pt x="11192480" y="1053725"/>
                </a:lnTo>
                <a:cubicBezTo>
                  <a:pt x="11192480" y="1118387"/>
                  <a:pt x="11140061" y="1170806"/>
                  <a:pt x="11075399"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20A26D8C-6767-4FBB-A0CA-DD68C82F4B0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80000">
            <a:off x="74974" y="3777365"/>
            <a:ext cx="1396105" cy="774259"/>
          </a:xfrm>
          <a:prstGeom prst="rect">
            <a:avLst/>
          </a:prstGeom>
        </p:spPr>
      </p:pic>
      <p:sp>
        <p:nvSpPr>
          <p:cNvPr id="15" name="Dating partners cover">
            <a:extLst>
              <a:ext uri="{FF2B5EF4-FFF2-40B4-BE49-F238E27FC236}">
                <a16:creationId xmlns:a16="http://schemas.microsoft.com/office/drawing/2014/main" id="{563717A2-7F66-472E-BCF1-13FEC97B6331}"/>
              </a:ext>
            </a:extLst>
          </p:cNvPr>
          <p:cNvSpPr>
            <a:spLocks/>
          </p:cNvSpPr>
          <p:nvPr/>
        </p:nvSpPr>
        <p:spPr>
          <a:xfrm>
            <a:off x="7063464" y="4225455"/>
            <a:ext cx="4659962" cy="914400"/>
          </a:xfrm>
          <a:custGeom>
            <a:avLst/>
            <a:gdLst>
              <a:gd name="connsiteX0" fmla="*/ 0 w 7311275"/>
              <a:gd name="connsiteY0" fmla="*/ 117081 h 1170806"/>
              <a:gd name="connsiteX1" fmla="*/ 117081 w 7311275"/>
              <a:gd name="connsiteY1" fmla="*/ 0 h 1170806"/>
              <a:gd name="connsiteX2" fmla="*/ 7194194 w 7311275"/>
              <a:gd name="connsiteY2" fmla="*/ 0 h 1170806"/>
              <a:gd name="connsiteX3" fmla="*/ 7311275 w 7311275"/>
              <a:gd name="connsiteY3" fmla="*/ 117081 h 1170806"/>
              <a:gd name="connsiteX4" fmla="*/ 7311275 w 7311275"/>
              <a:gd name="connsiteY4" fmla="*/ 1053725 h 1170806"/>
              <a:gd name="connsiteX5" fmla="*/ 7194194 w 7311275"/>
              <a:gd name="connsiteY5" fmla="*/ 1170806 h 1170806"/>
              <a:gd name="connsiteX6" fmla="*/ 117081 w 7311275"/>
              <a:gd name="connsiteY6" fmla="*/ 1170806 h 1170806"/>
              <a:gd name="connsiteX7" fmla="*/ 0 w 7311275"/>
              <a:gd name="connsiteY7" fmla="*/ 1053725 h 1170806"/>
              <a:gd name="connsiteX8" fmla="*/ 0 w 7311275"/>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1275" h="1170806">
                <a:moveTo>
                  <a:pt x="0" y="117081"/>
                </a:moveTo>
                <a:cubicBezTo>
                  <a:pt x="0" y="52419"/>
                  <a:pt x="52419" y="0"/>
                  <a:pt x="117081" y="0"/>
                </a:cubicBezTo>
                <a:lnTo>
                  <a:pt x="7194194" y="0"/>
                </a:lnTo>
                <a:cubicBezTo>
                  <a:pt x="7258856" y="0"/>
                  <a:pt x="7311275" y="52419"/>
                  <a:pt x="7311275" y="117081"/>
                </a:cubicBezTo>
                <a:lnTo>
                  <a:pt x="7311275" y="1053725"/>
                </a:lnTo>
                <a:cubicBezTo>
                  <a:pt x="7311275" y="1118387"/>
                  <a:pt x="7258856" y="1170806"/>
                  <a:pt x="7194194"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sp>
        <p:nvSpPr>
          <p:cNvPr id="17" name="Dating partners cover">
            <a:extLst>
              <a:ext uri="{FF2B5EF4-FFF2-40B4-BE49-F238E27FC236}">
                <a16:creationId xmlns:a16="http://schemas.microsoft.com/office/drawing/2014/main" id="{660E6CE7-B8C5-4469-A758-E7496D95AD6F}"/>
              </a:ext>
            </a:extLst>
          </p:cNvPr>
          <p:cNvSpPr>
            <a:spLocks/>
          </p:cNvSpPr>
          <p:nvPr/>
        </p:nvSpPr>
        <p:spPr>
          <a:xfrm>
            <a:off x="7071360" y="3189135"/>
            <a:ext cx="4659962" cy="914400"/>
          </a:xfrm>
          <a:custGeom>
            <a:avLst/>
            <a:gdLst>
              <a:gd name="connsiteX0" fmla="*/ 0 w 7311275"/>
              <a:gd name="connsiteY0" fmla="*/ 117081 h 1170806"/>
              <a:gd name="connsiteX1" fmla="*/ 117081 w 7311275"/>
              <a:gd name="connsiteY1" fmla="*/ 0 h 1170806"/>
              <a:gd name="connsiteX2" fmla="*/ 7194194 w 7311275"/>
              <a:gd name="connsiteY2" fmla="*/ 0 h 1170806"/>
              <a:gd name="connsiteX3" fmla="*/ 7311275 w 7311275"/>
              <a:gd name="connsiteY3" fmla="*/ 117081 h 1170806"/>
              <a:gd name="connsiteX4" fmla="*/ 7311275 w 7311275"/>
              <a:gd name="connsiteY4" fmla="*/ 1053725 h 1170806"/>
              <a:gd name="connsiteX5" fmla="*/ 7194194 w 7311275"/>
              <a:gd name="connsiteY5" fmla="*/ 1170806 h 1170806"/>
              <a:gd name="connsiteX6" fmla="*/ 117081 w 7311275"/>
              <a:gd name="connsiteY6" fmla="*/ 1170806 h 1170806"/>
              <a:gd name="connsiteX7" fmla="*/ 0 w 7311275"/>
              <a:gd name="connsiteY7" fmla="*/ 1053725 h 1170806"/>
              <a:gd name="connsiteX8" fmla="*/ 0 w 7311275"/>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1275" h="1170806">
                <a:moveTo>
                  <a:pt x="0" y="117081"/>
                </a:moveTo>
                <a:cubicBezTo>
                  <a:pt x="0" y="52419"/>
                  <a:pt x="52419" y="0"/>
                  <a:pt x="117081" y="0"/>
                </a:cubicBezTo>
                <a:lnTo>
                  <a:pt x="7194194" y="0"/>
                </a:lnTo>
                <a:cubicBezTo>
                  <a:pt x="7258856" y="0"/>
                  <a:pt x="7311275" y="52419"/>
                  <a:pt x="7311275" y="117081"/>
                </a:cubicBezTo>
                <a:lnTo>
                  <a:pt x="7311275" y="1053725"/>
                </a:lnTo>
                <a:cubicBezTo>
                  <a:pt x="7311275" y="1118387"/>
                  <a:pt x="7258856" y="1170806"/>
                  <a:pt x="7194194"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sp>
        <p:nvSpPr>
          <p:cNvPr id="18" name="21-60% lose job cover">
            <a:extLst>
              <a:ext uri="{FF2B5EF4-FFF2-40B4-BE49-F238E27FC236}">
                <a16:creationId xmlns:a16="http://schemas.microsoft.com/office/drawing/2014/main" id="{442BA073-7FC6-4EEA-BC7C-51527312645E}"/>
              </a:ext>
            </a:extLst>
          </p:cNvPr>
          <p:cNvSpPr>
            <a:spLocks/>
          </p:cNvSpPr>
          <p:nvPr/>
        </p:nvSpPr>
        <p:spPr>
          <a:xfrm>
            <a:off x="533177" y="2156497"/>
            <a:ext cx="11201400" cy="914400"/>
          </a:xfrm>
          <a:custGeom>
            <a:avLst/>
            <a:gdLst>
              <a:gd name="connsiteX0" fmla="*/ 0 w 11192480"/>
              <a:gd name="connsiteY0" fmla="*/ 117081 h 1170806"/>
              <a:gd name="connsiteX1" fmla="*/ 117081 w 11192480"/>
              <a:gd name="connsiteY1" fmla="*/ 0 h 1170806"/>
              <a:gd name="connsiteX2" fmla="*/ 11075399 w 11192480"/>
              <a:gd name="connsiteY2" fmla="*/ 0 h 1170806"/>
              <a:gd name="connsiteX3" fmla="*/ 11192480 w 11192480"/>
              <a:gd name="connsiteY3" fmla="*/ 117081 h 1170806"/>
              <a:gd name="connsiteX4" fmla="*/ 11192480 w 11192480"/>
              <a:gd name="connsiteY4" fmla="*/ 1053725 h 1170806"/>
              <a:gd name="connsiteX5" fmla="*/ 11075399 w 11192480"/>
              <a:gd name="connsiteY5" fmla="*/ 1170806 h 1170806"/>
              <a:gd name="connsiteX6" fmla="*/ 117081 w 11192480"/>
              <a:gd name="connsiteY6" fmla="*/ 1170806 h 1170806"/>
              <a:gd name="connsiteX7" fmla="*/ 0 w 11192480"/>
              <a:gd name="connsiteY7" fmla="*/ 1053725 h 1170806"/>
              <a:gd name="connsiteX8" fmla="*/ 0 w 11192480"/>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2480" h="1170806">
                <a:moveTo>
                  <a:pt x="0" y="117081"/>
                </a:moveTo>
                <a:cubicBezTo>
                  <a:pt x="0" y="52419"/>
                  <a:pt x="52419" y="0"/>
                  <a:pt x="117081" y="0"/>
                </a:cubicBezTo>
                <a:lnTo>
                  <a:pt x="11075399" y="0"/>
                </a:lnTo>
                <a:cubicBezTo>
                  <a:pt x="11140061" y="0"/>
                  <a:pt x="11192480" y="52419"/>
                  <a:pt x="11192480" y="117081"/>
                </a:cubicBezTo>
                <a:lnTo>
                  <a:pt x="11192480" y="1053725"/>
                </a:lnTo>
                <a:cubicBezTo>
                  <a:pt x="11192480" y="1118387"/>
                  <a:pt x="11140061" y="1170806"/>
                  <a:pt x="11075399"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68F11E2E-BFE5-4E99-B03B-EC1E314F4CD9}"/>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7" name="Slide Number Placeholder 6">
            <a:extLst>
              <a:ext uri="{FF2B5EF4-FFF2-40B4-BE49-F238E27FC236}">
                <a16:creationId xmlns:a16="http://schemas.microsoft.com/office/drawing/2014/main" id="{134C4678-23D4-45A9-9CA0-6F1F950F06D0}"/>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05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0.70"/>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16A12-A42E-49A8-9D9A-D91A08CBB887}"/>
              </a:ext>
            </a:extLst>
          </p:cNvPr>
          <p:cNvSpPr>
            <a:spLocks noGrp="1"/>
          </p:cNvSpPr>
          <p:nvPr>
            <p:ph type="title"/>
          </p:nvPr>
        </p:nvSpPr>
        <p:spPr/>
        <p:txBody>
          <a:bodyPr/>
          <a:lstStyle/>
          <a:p>
            <a:r>
              <a:rPr lang="en-US"/>
              <a:t>Statistically Speaking</a:t>
            </a:r>
          </a:p>
        </p:txBody>
      </p:sp>
      <p:sp>
        <p:nvSpPr>
          <p:cNvPr id="4" name="Date Placeholder 3">
            <a:extLst>
              <a:ext uri="{FF2B5EF4-FFF2-40B4-BE49-F238E27FC236}">
                <a16:creationId xmlns:a16="http://schemas.microsoft.com/office/drawing/2014/main" id="{8F0A6C6F-2170-4C65-AA40-087CA9570BC0}"/>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5" name="Footer Placeholder 4">
            <a:extLst>
              <a:ext uri="{FF2B5EF4-FFF2-40B4-BE49-F238E27FC236}">
                <a16:creationId xmlns:a16="http://schemas.microsoft.com/office/drawing/2014/main" id="{7B34338D-6C12-447E-A9D5-1E25C16AB3FE}"/>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6" name="Slide Number Placeholder 5">
            <a:extLst>
              <a:ext uri="{FF2B5EF4-FFF2-40B4-BE49-F238E27FC236}">
                <a16:creationId xmlns:a16="http://schemas.microsoft.com/office/drawing/2014/main" id="{3117DC20-4849-4E82-B30D-129923683987}"/>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4" name="21-60% lose job">
            <a:extLst>
              <a:ext uri="{FF2B5EF4-FFF2-40B4-BE49-F238E27FC236}">
                <a16:creationId xmlns:a16="http://schemas.microsoft.com/office/drawing/2014/main" id="{4E61592B-D3E6-4717-86F5-AA3B9059BC94}"/>
              </a:ext>
            </a:extLst>
          </p:cNvPr>
          <p:cNvSpPr/>
          <p:nvPr/>
        </p:nvSpPr>
        <p:spPr>
          <a:xfrm>
            <a:off x="529922" y="2152815"/>
            <a:ext cx="11201400" cy="914400"/>
          </a:xfrm>
          <a:custGeom>
            <a:avLst/>
            <a:gdLst>
              <a:gd name="connsiteX0" fmla="*/ 0 w 11192480"/>
              <a:gd name="connsiteY0" fmla="*/ 117081 h 1170806"/>
              <a:gd name="connsiteX1" fmla="*/ 117081 w 11192480"/>
              <a:gd name="connsiteY1" fmla="*/ 0 h 1170806"/>
              <a:gd name="connsiteX2" fmla="*/ 11075399 w 11192480"/>
              <a:gd name="connsiteY2" fmla="*/ 0 h 1170806"/>
              <a:gd name="connsiteX3" fmla="*/ 11192480 w 11192480"/>
              <a:gd name="connsiteY3" fmla="*/ 117081 h 1170806"/>
              <a:gd name="connsiteX4" fmla="*/ 11192480 w 11192480"/>
              <a:gd name="connsiteY4" fmla="*/ 1053725 h 1170806"/>
              <a:gd name="connsiteX5" fmla="*/ 11075399 w 11192480"/>
              <a:gd name="connsiteY5" fmla="*/ 1170806 h 1170806"/>
              <a:gd name="connsiteX6" fmla="*/ 117081 w 11192480"/>
              <a:gd name="connsiteY6" fmla="*/ 1170806 h 1170806"/>
              <a:gd name="connsiteX7" fmla="*/ 0 w 11192480"/>
              <a:gd name="connsiteY7" fmla="*/ 1053725 h 1170806"/>
              <a:gd name="connsiteX8" fmla="*/ 0 w 11192480"/>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2480" h="1170806">
                <a:moveTo>
                  <a:pt x="0" y="117081"/>
                </a:moveTo>
                <a:cubicBezTo>
                  <a:pt x="0" y="52419"/>
                  <a:pt x="52419" y="0"/>
                  <a:pt x="117081" y="0"/>
                </a:cubicBezTo>
                <a:lnTo>
                  <a:pt x="11075399" y="0"/>
                </a:lnTo>
                <a:cubicBezTo>
                  <a:pt x="11140061" y="0"/>
                  <a:pt x="11192480" y="52419"/>
                  <a:pt x="11192480" y="117081"/>
                </a:cubicBezTo>
                <a:lnTo>
                  <a:pt x="11192480" y="1053725"/>
                </a:lnTo>
                <a:cubicBezTo>
                  <a:pt x="11192480" y="1118387"/>
                  <a:pt x="11140061" y="1170806"/>
                  <a:pt x="11075399"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52402" tIns="152402" rIns="152402" bIns="152402" numCol="1" spcCol="1270" anchor="ctr" anchorCtr="0">
            <a:noAutofit/>
          </a:bodyPr>
          <a:lstStyle/>
          <a:p>
            <a:pPr marL="0" marR="0" lvl="0" indent="0" algn="l" defTabSz="1377950" rtl="0" eaLnBrk="1" fontAlgn="auto" latinLnBrk="0" hangingPunct="1">
              <a:lnSpc>
                <a:spcPct val="90000"/>
              </a:lnSpc>
              <a:spcBef>
                <a:spcPct val="0"/>
              </a:spcBef>
              <a:spcAft>
                <a:spcPct val="35000"/>
              </a:spcAft>
              <a:buClrTx/>
              <a:buSzTx/>
              <a:buFontTx/>
              <a:buNone/>
              <a:tabLst/>
              <a:defRPr/>
            </a:pPr>
            <a:r>
              <a:rPr kumimoji="0" lang="en-US" sz="3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Between 21-60% of victims of domestic violence lose their jobs due to reasons stemming from the abuse.</a:t>
            </a:r>
          </a:p>
        </p:txBody>
      </p:sp>
      <p:sp>
        <p:nvSpPr>
          <p:cNvPr id="15" name="Leave greater risk">
            <a:extLst>
              <a:ext uri="{FF2B5EF4-FFF2-40B4-BE49-F238E27FC236}">
                <a16:creationId xmlns:a16="http://schemas.microsoft.com/office/drawing/2014/main" id="{570987D9-7BBA-4AA9-8CB3-A4592175133A}"/>
              </a:ext>
            </a:extLst>
          </p:cNvPr>
          <p:cNvSpPr/>
          <p:nvPr/>
        </p:nvSpPr>
        <p:spPr>
          <a:xfrm>
            <a:off x="529922" y="3189135"/>
            <a:ext cx="6400800" cy="914400"/>
          </a:xfrm>
          <a:custGeom>
            <a:avLst/>
            <a:gdLst>
              <a:gd name="connsiteX0" fmla="*/ 0 w 7311275"/>
              <a:gd name="connsiteY0" fmla="*/ 117081 h 1170806"/>
              <a:gd name="connsiteX1" fmla="*/ 117081 w 7311275"/>
              <a:gd name="connsiteY1" fmla="*/ 0 h 1170806"/>
              <a:gd name="connsiteX2" fmla="*/ 7194194 w 7311275"/>
              <a:gd name="connsiteY2" fmla="*/ 0 h 1170806"/>
              <a:gd name="connsiteX3" fmla="*/ 7311275 w 7311275"/>
              <a:gd name="connsiteY3" fmla="*/ 117081 h 1170806"/>
              <a:gd name="connsiteX4" fmla="*/ 7311275 w 7311275"/>
              <a:gd name="connsiteY4" fmla="*/ 1053725 h 1170806"/>
              <a:gd name="connsiteX5" fmla="*/ 7194194 w 7311275"/>
              <a:gd name="connsiteY5" fmla="*/ 1170806 h 1170806"/>
              <a:gd name="connsiteX6" fmla="*/ 117081 w 7311275"/>
              <a:gd name="connsiteY6" fmla="*/ 1170806 h 1170806"/>
              <a:gd name="connsiteX7" fmla="*/ 0 w 7311275"/>
              <a:gd name="connsiteY7" fmla="*/ 1053725 h 1170806"/>
              <a:gd name="connsiteX8" fmla="*/ 0 w 7311275"/>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1275" h="1170806">
                <a:moveTo>
                  <a:pt x="0" y="117081"/>
                </a:moveTo>
                <a:cubicBezTo>
                  <a:pt x="0" y="52419"/>
                  <a:pt x="52419" y="0"/>
                  <a:pt x="117081" y="0"/>
                </a:cubicBezTo>
                <a:lnTo>
                  <a:pt x="7194194" y="0"/>
                </a:lnTo>
                <a:cubicBezTo>
                  <a:pt x="7258856" y="0"/>
                  <a:pt x="7311275" y="52419"/>
                  <a:pt x="7311275" y="117081"/>
                </a:cubicBezTo>
                <a:lnTo>
                  <a:pt x="7311275" y="1053725"/>
                </a:lnTo>
                <a:cubicBezTo>
                  <a:pt x="7311275" y="1118387"/>
                  <a:pt x="7258856" y="1170806"/>
                  <a:pt x="7194194"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Women who leave their batterers are at a 75% greater risk of being killed by their batterer than those who stay.</a:t>
            </a:r>
          </a:p>
        </p:txBody>
      </p:sp>
      <p:sp>
        <p:nvSpPr>
          <p:cNvPr id="16" name="Average physically abused">
            <a:extLst>
              <a:ext uri="{FF2B5EF4-FFF2-40B4-BE49-F238E27FC236}">
                <a16:creationId xmlns:a16="http://schemas.microsoft.com/office/drawing/2014/main" id="{EBD21735-17E0-4C0D-9053-2AFD1F2FC235}"/>
              </a:ext>
            </a:extLst>
          </p:cNvPr>
          <p:cNvSpPr/>
          <p:nvPr/>
        </p:nvSpPr>
        <p:spPr>
          <a:xfrm>
            <a:off x="7071360" y="4225455"/>
            <a:ext cx="4659962" cy="914400"/>
          </a:xfrm>
          <a:custGeom>
            <a:avLst/>
            <a:gdLst>
              <a:gd name="connsiteX0" fmla="*/ 0 w 3580448"/>
              <a:gd name="connsiteY0" fmla="*/ 117081 h 1170806"/>
              <a:gd name="connsiteX1" fmla="*/ 117081 w 3580448"/>
              <a:gd name="connsiteY1" fmla="*/ 0 h 1170806"/>
              <a:gd name="connsiteX2" fmla="*/ 3463367 w 3580448"/>
              <a:gd name="connsiteY2" fmla="*/ 0 h 1170806"/>
              <a:gd name="connsiteX3" fmla="*/ 3580448 w 3580448"/>
              <a:gd name="connsiteY3" fmla="*/ 117081 h 1170806"/>
              <a:gd name="connsiteX4" fmla="*/ 3580448 w 3580448"/>
              <a:gd name="connsiteY4" fmla="*/ 1053725 h 1170806"/>
              <a:gd name="connsiteX5" fmla="*/ 3463367 w 3580448"/>
              <a:gd name="connsiteY5" fmla="*/ 1170806 h 1170806"/>
              <a:gd name="connsiteX6" fmla="*/ 117081 w 3580448"/>
              <a:gd name="connsiteY6" fmla="*/ 1170806 h 1170806"/>
              <a:gd name="connsiteX7" fmla="*/ 0 w 3580448"/>
              <a:gd name="connsiteY7" fmla="*/ 1053725 h 1170806"/>
              <a:gd name="connsiteX8" fmla="*/ 0 w 3580448"/>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48" h="1170806">
                <a:moveTo>
                  <a:pt x="0" y="117081"/>
                </a:moveTo>
                <a:cubicBezTo>
                  <a:pt x="0" y="52419"/>
                  <a:pt x="52419" y="0"/>
                  <a:pt x="117081" y="0"/>
                </a:cubicBezTo>
                <a:lnTo>
                  <a:pt x="3463367" y="0"/>
                </a:lnTo>
                <a:cubicBezTo>
                  <a:pt x="3528029" y="0"/>
                  <a:pt x="3580448" y="52419"/>
                  <a:pt x="3580448" y="117081"/>
                </a:cubicBezTo>
                <a:lnTo>
                  <a:pt x="3580448" y="1053725"/>
                </a:lnTo>
                <a:cubicBezTo>
                  <a:pt x="3580448" y="1118387"/>
                  <a:pt x="3528029" y="1170806"/>
                  <a:pt x="3463367"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An average of 20 people are physically abused by intimate partners every minute.</a:t>
            </a:r>
          </a:p>
        </p:txBody>
      </p:sp>
      <p:sp>
        <p:nvSpPr>
          <p:cNvPr id="17" name="Stalked">
            <a:extLst>
              <a:ext uri="{FF2B5EF4-FFF2-40B4-BE49-F238E27FC236}">
                <a16:creationId xmlns:a16="http://schemas.microsoft.com/office/drawing/2014/main" id="{C2B8A008-0803-482A-BA50-0B814FBBE5FE}"/>
              </a:ext>
            </a:extLst>
          </p:cNvPr>
          <p:cNvSpPr/>
          <p:nvPr/>
        </p:nvSpPr>
        <p:spPr>
          <a:xfrm>
            <a:off x="529921" y="5261775"/>
            <a:ext cx="11201399" cy="914400"/>
          </a:xfrm>
          <a:custGeom>
            <a:avLst/>
            <a:gdLst>
              <a:gd name="connsiteX0" fmla="*/ 0 w 3580448"/>
              <a:gd name="connsiteY0" fmla="*/ 117081 h 1170806"/>
              <a:gd name="connsiteX1" fmla="*/ 117081 w 3580448"/>
              <a:gd name="connsiteY1" fmla="*/ 0 h 1170806"/>
              <a:gd name="connsiteX2" fmla="*/ 3463367 w 3580448"/>
              <a:gd name="connsiteY2" fmla="*/ 0 h 1170806"/>
              <a:gd name="connsiteX3" fmla="*/ 3580448 w 3580448"/>
              <a:gd name="connsiteY3" fmla="*/ 117081 h 1170806"/>
              <a:gd name="connsiteX4" fmla="*/ 3580448 w 3580448"/>
              <a:gd name="connsiteY4" fmla="*/ 1053725 h 1170806"/>
              <a:gd name="connsiteX5" fmla="*/ 3463367 w 3580448"/>
              <a:gd name="connsiteY5" fmla="*/ 1170806 h 1170806"/>
              <a:gd name="connsiteX6" fmla="*/ 117081 w 3580448"/>
              <a:gd name="connsiteY6" fmla="*/ 1170806 h 1170806"/>
              <a:gd name="connsiteX7" fmla="*/ 0 w 3580448"/>
              <a:gd name="connsiteY7" fmla="*/ 1053725 h 1170806"/>
              <a:gd name="connsiteX8" fmla="*/ 0 w 3580448"/>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48" h="1170806">
                <a:moveTo>
                  <a:pt x="0" y="117081"/>
                </a:moveTo>
                <a:cubicBezTo>
                  <a:pt x="0" y="52419"/>
                  <a:pt x="52419" y="0"/>
                  <a:pt x="117081" y="0"/>
                </a:cubicBezTo>
                <a:lnTo>
                  <a:pt x="3463367" y="0"/>
                </a:lnTo>
                <a:cubicBezTo>
                  <a:pt x="3528029" y="0"/>
                  <a:pt x="3580448" y="52419"/>
                  <a:pt x="3580448" y="117081"/>
                </a:cubicBezTo>
                <a:lnTo>
                  <a:pt x="3580448" y="1053725"/>
                </a:lnTo>
                <a:cubicBezTo>
                  <a:pt x="3580448" y="1118387"/>
                  <a:pt x="3528029" y="1170806"/>
                  <a:pt x="3463367"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3000" b="0" i="0" u="none" strike="noStrike" kern="0" cap="none" spc="0" normalizeH="0" baseline="0" noProof="0" dirty="0">
                <a:ln>
                  <a:noFill/>
                </a:ln>
                <a:solidFill>
                  <a:srgbClr val="744A85">
                    <a:lumMod val="75000"/>
                  </a:srgbClr>
                </a:solidFill>
                <a:effectLst/>
                <a:uLnTx/>
                <a:uFillTx/>
                <a:latin typeface="Calibri" panose="020F0502020204030204"/>
                <a:ea typeface="+mn-ea"/>
                <a:cs typeface="+mn-cs"/>
              </a:rPr>
              <a:t>1 in 7 women and 1 in 18 men have been stalked by an intimate partner in their lifetime.</a:t>
            </a:r>
          </a:p>
        </p:txBody>
      </p:sp>
      <p:sp>
        <p:nvSpPr>
          <p:cNvPr id="18" name="Dating partners">
            <a:extLst>
              <a:ext uri="{FF2B5EF4-FFF2-40B4-BE49-F238E27FC236}">
                <a16:creationId xmlns:a16="http://schemas.microsoft.com/office/drawing/2014/main" id="{56540BBB-A38B-425E-96E1-14AF87C97539}"/>
              </a:ext>
            </a:extLst>
          </p:cNvPr>
          <p:cNvSpPr/>
          <p:nvPr/>
        </p:nvSpPr>
        <p:spPr>
          <a:xfrm>
            <a:off x="7071360" y="3189135"/>
            <a:ext cx="4659962" cy="914400"/>
          </a:xfrm>
          <a:custGeom>
            <a:avLst/>
            <a:gdLst>
              <a:gd name="connsiteX0" fmla="*/ 0 w 3580448"/>
              <a:gd name="connsiteY0" fmla="*/ 117081 h 1170806"/>
              <a:gd name="connsiteX1" fmla="*/ 117081 w 3580448"/>
              <a:gd name="connsiteY1" fmla="*/ 0 h 1170806"/>
              <a:gd name="connsiteX2" fmla="*/ 3463367 w 3580448"/>
              <a:gd name="connsiteY2" fmla="*/ 0 h 1170806"/>
              <a:gd name="connsiteX3" fmla="*/ 3580448 w 3580448"/>
              <a:gd name="connsiteY3" fmla="*/ 117081 h 1170806"/>
              <a:gd name="connsiteX4" fmla="*/ 3580448 w 3580448"/>
              <a:gd name="connsiteY4" fmla="*/ 1053725 h 1170806"/>
              <a:gd name="connsiteX5" fmla="*/ 3463367 w 3580448"/>
              <a:gd name="connsiteY5" fmla="*/ 1170806 h 1170806"/>
              <a:gd name="connsiteX6" fmla="*/ 117081 w 3580448"/>
              <a:gd name="connsiteY6" fmla="*/ 1170806 h 1170806"/>
              <a:gd name="connsiteX7" fmla="*/ 0 w 3580448"/>
              <a:gd name="connsiteY7" fmla="*/ 1053725 h 1170806"/>
              <a:gd name="connsiteX8" fmla="*/ 0 w 3580448"/>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48" h="1170806">
                <a:moveTo>
                  <a:pt x="0" y="117081"/>
                </a:moveTo>
                <a:cubicBezTo>
                  <a:pt x="0" y="52419"/>
                  <a:pt x="52419" y="0"/>
                  <a:pt x="117081" y="0"/>
                </a:cubicBezTo>
                <a:lnTo>
                  <a:pt x="3463367" y="0"/>
                </a:lnTo>
                <a:cubicBezTo>
                  <a:pt x="3528029" y="0"/>
                  <a:pt x="3580448" y="52419"/>
                  <a:pt x="3580448" y="117081"/>
                </a:cubicBezTo>
                <a:lnTo>
                  <a:pt x="3580448" y="1053725"/>
                </a:lnTo>
                <a:cubicBezTo>
                  <a:pt x="3580448" y="1118387"/>
                  <a:pt x="3528029" y="1170806"/>
                  <a:pt x="3463367"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A majority of physical abuse is committed by dating partners rather than spouses.</a:t>
            </a:r>
          </a:p>
        </p:txBody>
      </p:sp>
      <p:sp>
        <p:nvSpPr>
          <p:cNvPr id="19" name="7 out of 10">
            <a:extLst>
              <a:ext uri="{FF2B5EF4-FFF2-40B4-BE49-F238E27FC236}">
                <a16:creationId xmlns:a16="http://schemas.microsoft.com/office/drawing/2014/main" id="{E7D1C3EF-2AA9-443D-8B29-4D90C58D5C29}"/>
              </a:ext>
            </a:extLst>
          </p:cNvPr>
          <p:cNvSpPr/>
          <p:nvPr/>
        </p:nvSpPr>
        <p:spPr>
          <a:xfrm>
            <a:off x="529922" y="4225455"/>
            <a:ext cx="6400800" cy="914400"/>
          </a:xfrm>
          <a:custGeom>
            <a:avLst/>
            <a:gdLst>
              <a:gd name="connsiteX0" fmla="*/ 0 w 3580448"/>
              <a:gd name="connsiteY0" fmla="*/ 117081 h 1170806"/>
              <a:gd name="connsiteX1" fmla="*/ 117081 w 3580448"/>
              <a:gd name="connsiteY1" fmla="*/ 0 h 1170806"/>
              <a:gd name="connsiteX2" fmla="*/ 3463367 w 3580448"/>
              <a:gd name="connsiteY2" fmla="*/ 0 h 1170806"/>
              <a:gd name="connsiteX3" fmla="*/ 3580448 w 3580448"/>
              <a:gd name="connsiteY3" fmla="*/ 117081 h 1170806"/>
              <a:gd name="connsiteX4" fmla="*/ 3580448 w 3580448"/>
              <a:gd name="connsiteY4" fmla="*/ 1053725 h 1170806"/>
              <a:gd name="connsiteX5" fmla="*/ 3463367 w 3580448"/>
              <a:gd name="connsiteY5" fmla="*/ 1170806 h 1170806"/>
              <a:gd name="connsiteX6" fmla="*/ 117081 w 3580448"/>
              <a:gd name="connsiteY6" fmla="*/ 1170806 h 1170806"/>
              <a:gd name="connsiteX7" fmla="*/ 0 w 3580448"/>
              <a:gd name="connsiteY7" fmla="*/ 1053725 h 1170806"/>
              <a:gd name="connsiteX8" fmla="*/ 0 w 3580448"/>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48" h="1170806">
                <a:moveTo>
                  <a:pt x="0" y="117081"/>
                </a:moveTo>
                <a:cubicBezTo>
                  <a:pt x="0" y="52419"/>
                  <a:pt x="52419" y="0"/>
                  <a:pt x="117081" y="0"/>
                </a:cubicBezTo>
                <a:lnTo>
                  <a:pt x="3463367" y="0"/>
                </a:lnTo>
                <a:cubicBezTo>
                  <a:pt x="3528029" y="0"/>
                  <a:pt x="3580448" y="52419"/>
                  <a:pt x="3580448" y="117081"/>
                </a:cubicBezTo>
                <a:lnTo>
                  <a:pt x="3580448" y="1053725"/>
                </a:lnTo>
                <a:cubicBezTo>
                  <a:pt x="3580448" y="1118387"/>
                  <a:pt x="3528029" y="1170806"/>
                  <a:pt x="3463367"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7 out of 10 psychologically abused women display symptoms of PTSD and/or depression.</a:t>
            </a:r>
          </a:p>
        </p:txBody>
      </p:sp>
      <p:sp>
        <p:nvSpPr>
          <p:cNvPr id="21" name="Leave greater risk cover">
            <a:extLst>
              <a:ext uri="{FF2B5EF4-FFF2-40B4-BE49-F238E27FC236}">
                <a16:creationId xmlns:a16="http://schemas.microsoft.com/office/drawing/2014/main" id="{ACD79605-2DE4-43CD-8786-612884CB3040}"/>
              </a:ext>
            </a:extLst>
          </p:cNvPr>
          <p:cNvSpPr>
            <a:spLocks/>
          </p:cNvSpPr>
          <p:nvPr/>
        </p:nvSpPr>
        <p:spPr>
          <a:xfrm>
            <a:off x="537818" y="4225455"/>
            <a:ext cx="6400800" cy="914400"/>
          </a:xfrm>
          <a:custGeom>
            <a:avLst/>
            <a:gdLst>
              <a:gd name="connsiteX0" fmla="*/ 0 w 7311275"/>
              <a:gd name="connsiteY0" fmla="*/ 117081 h 1170806"/>
              <a:gd name="connsiteX1" fmla="*/ 117081 w 7311275"/>
              <a:gd name="connsiteY1" fmla="*/ 0 h 1170806"/>
              <a:gd name="connsiteX2" fmla="*/ 7194194 w 7311275"/>
              <a:gd name="connsiteY2" fmla="*/ 0 h 1170806"/>
              <a:gd name="connsiteX3" fmla="*/ 7311275 w 7311275"/>
              <a:gd name="connsiteY3" fmla="*/ 117081 h 1170806"/>
              <a:gd name="connsiteX4" fmla="*/ 7311275 w 7311275"/>
              <a:gd name="connsiteY4" fmla="*/ 1053725 h 1170806"/>
              <a:gd name="connsiteX5" fmla="*/ 7194194 w 7311275"/>
              <a:gd name="connsiteY5" fmla="*/ 1170806 h 1170806"/>
              <a:gd name="connsiteX6" fmla="*/ 117081 w 7311275"/>
              <a:gd name="connsiteY6" fmla="*/ 1170806 h 1170806"/>
              <a:gd name="connsiteX7" fmla="*/ 0 w 7311275"/>
              <a:gd name="connsiteY7" fmla="*/ 1053725 h 1170806"/>
              <a:gd name="connsiteX8" fmla="*/ 0 w 7311275"/>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1275" h="1170806">
                <a:moveTo>
                  <a:pt x="0" y="117081"/>
                </a:moveTo>
                <a:cubicBezTo>
                  <a:pt x="0" y="52419"/>
                  <a:pt x="52419" y="0"/>
                  <a:pt x="117081" y="0"/>
                </a:cubicBezTo>
                <a:lnTo>
                  <a:pt x="7194194" y="0"/>
                </a:lnTo>
                <a:cubicBezTo>
                  <a:pt x="7258856" y="0"/>
                  <a:pt x="7311275" y="52419"/>
                  <a:pt x="7311275" y="117081"/>
                </a:cubicBezTo>
                <a:lnTo>
                  <a:pt x="7311275" y="1053725"/>
                </a:lnTo>
                <a:cubicBezTo>
                  <a:pt x="7311275" y="1118387"/>
                  <a:pt x="7258856" y="1170806"/>
                  <a:pt x="7194194"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sp>
        <p:nvSpPr>
          <p:cNvPr id="20" name="Dating partners cover">
            <a:extLst>
              <a:ext uri="{FF2B5EF4-FFF2-40B4-BE49-F238E27FC236}">
                <a16:creationId xmlns:a16="http://schemas.microsoft.com/office/drawing/2014/main" id="{EADDD652-71F4-464B-B0CE-1E6B326D0A54}"/>
              </a:ext>
            </a:extLst>
          </p:cNvPr>
          <p:cNvSpPr>
            <a:spLocks/>
          </p:cNvSpPr>
          <p:nvPr/>
        </p:nvSpPr>
        <p:spPr>
          <a:xfrm>
            <a:off x="7063464" y="4225455"/>
            <a:ext cx="4659962" cy="914400"/>
          </a:xfrm>
          <a:custGeom>
            <a:avLst/>
            <a:gdLst>
              <a:gd name="connsiteX0" fmla="*/ 0 w 7311275"/>
              <a:gd name="connsiteY0" fmla="*/ 117081 h 1170806"/>
              <a:gd name="connsiteX1" fmla="*/ 117081 w 7311275"/>
              <a:gd name="connsiteY1" fmla="*/ 0 h 1170806"/>
              <a:gd name="connsiteX2" fmla="*/ 7194194 w 7311275"/>
              <a:gd name="connsiteY2" fmla="*/ 0 h 1170806"/>
              <a:gd name="connsiteX3" fmla="*/ 7311275 w 7311275"/>
              <a:gd name="connsiteY3" fmla="*/ 117081 h 1170806"/>
              <a:gd name="connsiteX4" fmla="*/ 7311275 w 7311275"/>
              <a:gd name="connsiteY4" fmla="*/ 1053725 h 1170806"/>
              <a:gd name="connsiteX5" fmla="*/ 7194194 w 7311275"/>
              <a:gd name="connsiteY5" fmla="*/ 1170806 h 1170806"/>
              <a:gd name="connsiteX6" fmla="*/ 117081 w 7311275"/>
              <a:gd name="connsiteY6" fmla="*/ 1170806 h 1170806"/>
              <a:gd name="connsiteX7" fmla="*/ 0 w 7311275"/>
              <a:gd name="connsiteY7" fmla="*/ 1053725 h 1170806"/>
              <a:gd name="connsiteX8" fmla="*/ 0 w 7311275"/>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1275" h="1170806">
                <a:moveTo>
                  <a:pt x="0" y="117081"/>
                </a:moveTo>
                <a:cubicBezTo>
                  <a:pt x="0" y="52419"/>
                  <a:pt x="52419" y="0"/>
                  <a:pt x="117081" y="0"/>
                </a:cubicBezTo>
                <a:lnTo>
                  <a:pt x="7194194" y="0"/>
                </a:lnTo>
                <a:cubicBezTo>
                  <a:pt x="7258856" y="0"/>
                  <a:pt x="7311275" y="52419"/>
                  <a:pt x="7311275" y="117081"/>
                </a:cubicBezTo>
                <a:lnTo>
                  <a:pt x="7311275" y="1053725"/>
                </a:lnTo>
                <a:cubicBezTo>
                  <a:pt x="7311275" y="1118387"/>
                  <a:pt x="7258856" y="1170806"/>
                  <a:pt x="7194194"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sp>
        <p:nvSpPr>
          <p:cNvPr id="22" name="Dating partners cover">
            <a:extLst>
              <a:ext uri="{FF2B5EF4-FFF2-40B4-BE49-F238E27FC236}">
                <a16:creationId xmlns:a16="http://schemas.microsoft.com/office/drawing/2014/main" id="{898B5DEC-88C4-4FC6-BD90-C79487F1CF79}"/>
              </a:ext>
            </a:extLst>
          </p:cNvPr>
          <p:cNvSpPr>
            <a:spLocks/>
          </p:cNvSpPr>
          <p:nvPr/>
        </p:nvSpPr>
        <p:spPr>
          <a:xfrm>
            <a:off x="7071360" y="3189135"/>
            <a:ext cx="4659962" cy="914400"/>
          </a:xfrm>
          <a:custGeom>
            <a:avLst/>
            <a:gdLst>
              <a:gd name="connsiteX0" fmla="*/ 0 w 7311275"/>
              <a:gd name="connsiteY0" fmla="*/ 117081 h 1170806"/>
              <a:gd name="connsiteX1" fmla="*/ 117081 w 7311275"/>
              <a:gd name="connsiteY1" fmla="*/ 0 h 1170806"/>
              <a:gd name="connsiteX2" fmla="*/ 7194194 w 7311275"/>
              <a:gd name="connsiteY2" fmla="*/ 0 h 1170806"/>
              <a:gd name="connsiteX3" fmla="*/ 7311275 w 7311275"/>
              <a:gd name="connsiteY3" fmla="*/ 117081 h 1170806"/>
              <a:gd name="connsiteX4" fmla="*/ 7311275 w 7311275"/>
              <a:gd name="connsiteY4" fmla="*/ 1053725 h 1170806"/>
              <a:gd name="connsiteX5" fmla="*/ 7194194 w 7311275"/>
              <a:gd name="connsiteY5" fmla="*/ 1170806 h 1170806"/>
              <a:gd name="connsiteX6" fmla="*/ 117081 w 7311275"/>
              <a:gd name="connsiteY6" fmla="*/ 1170806 h 1170806"/>
              <a:gd name="connsiteX7" fmla="*/ 0 w 7311275"/>
              <a:gd name="connsiteY7" fmla="*/ 1053725 h 1170806"/>
              <a:gd name="connsiteX8" fmla="*/ 0 w 7311275"/>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1275" h="1170806">
                <a:moveTo>
                  <a:pt x="0" y="117081"/>
                </a:moveTo>
                <a:cubicBezTo>
                  <a:pt x="0" y="52419"/>
                  <a:pt x="52419" y="0"/>
                  <a:pt x="117081" y="0"/>
                </a:cubicBezTo>
                <a:lnTo>
                  <a:pt x="7194194" y="0"/>
                </a:lnTo>
                <a:cubicBezTo>
                  <a:pt x="7258856" y="0"/>
                  <a:pt x="7311275" y="52419"/>
                  <a:pt x="7311275" y="117081"/>
                </a:cubicBezTo>
                <a:lnTo>
                  <a:pt x="7311275" y="1053725"/>
                </a:lnTo>
                <a:cubicBezTo>
                  <a:pt x="7311275" y="1118387"/>
                  <a:pt x="7258856" y="1170806"/>
                  <a:pt x="7194194"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sp>
        <p:nvSpPr>
          <p:cNvPr id="23" name="21-60% lose job cover">
            <a:extLst>
              <a:ext uri="{FF2B5EF4-FFF2-40B4-BE49-F238E27FC236}">
                <a16:creationId xmlns:a16="http://schemas.microsoft.com/office/drawing/2014/main" id="{1AEEB8AF-B631-4481-A787-52FDD8CBD5F8}"/>
              </a:ext>
            </a:extLst>
          </p:cNvPr>
          <p:cNvSpPr>
            <a:spLocks/>
          </p:cNvSpPr>
          <p:nvPr/>
        </p:nvSpPr>
        <p:spPr>
          <a:xfrm>
            <a:off x="533177" y="2156497"/>
            <a:ext cx="11201400" cy="914400"/>
          </a:xfrm>
          <a:custGeom>
            <a:avLst/>
            <a:gdLst>
              <a:gd name="connsiteX0" fmla="*/ 0 w 11192480"/>
              <a:gd name="connsiteY0" fmla="*/ 117081 h 1170806"/>
              <a:gd name="connsiteX1" fmla="*/ 117081 w 11192480"/>
              <a:gd name="connsiteY1" fmla="*/ 0 h 1170806"/>
              <a:gd name="connsiteX2" fmla="*/ 11075399 w 11192480"/>
              <a:gd name="connsiteY2" fmla="*/ 0 h 1170806"/>
              <a:gd name="connsiteX3" fmla="*/ 11192480 w 11192480"/>
              <a:gd name="connsiteY3" fmla="*/ 117081 h 1170806"/>
              <a:gd name="connsiteX4" fmla="*/ 11192480 w 11192480"/>
              <a:gd name="connsiteY4" fmla="*/ 1053725 h 1170806"/>
              <a:gd name="connsiteX5" fmla="*/ 11075399 w 11192480"/>
              <a:gd name="connsiteY5" fmla="*/ 1170806 h 1170806"/>
              <a:gd name="connsiteX6" fmla="*/ 117081 w 11192480"/>
              <a:gd name="connsiteY6" fmla="*/ 1170806 h 1170806"/>
              <a:gd name="connsiteX7" fmla="*/ 0 w 11192480"/>
              <a:gd name="connsiteY7" fmla="*/ 1053725 h 1170806"/>
              <a:gd name="connsiteX8" fmla="*/ 0 w 11192480"/>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2480" h="1170806">
                <a:moveTo>
                  <a:pt x="0" y="117081"/>
                </a:moveTo>
                <a:cubicBezTo>
                  <a:pt x="0" y="52419"/>
                  <a:pt x="52419" y="0"/>
                  <a:pt x="117081" y="0"/>
                </a:cubicBezTo>
                <a:lnTo>
                  <a:pt x="11075399" y="0"/>
                </a:lnTo>
                <a:cubicBezTo>
                  <a:pt x="11140061" y="0"/>
                  <a:pt x="11192480" y="52419"/>
                  <a:pt x="11192480" y="117081"/>
                </a:cubicBezTo>
                <a:lnTo>
                  <a:pt x="11192480" y="1053725"/>
                </a:lnTo>
                <a:cubicBezTo>
                  <a:pt x="11192480" y="1118387"/>
                  <a:pt x="11140061" y="1170806"/>
                  <a:pt x="11075399"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53BBCCD-B333-42EA-BB88-BF4B4C901B0D}"/>
              </a:ext>
            </a:extLst>
          </p:cNvPr>
          <p:cNvSpPr txBox="1"/>
          <p:nvPr/>
        </p:nvSpPr>
        <p:spPr>
          <a:xfrm>
            <a:off x="5636301" y="2968052"/>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33807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8969377" y="649604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08/21/24</a:t>
            </a:r>
          </a:p>
        </p:txBody>
      </p:sp>
      <p:sp>
        <p:nvSpPr>
          <p:cNvPr id="3" name="Footer Placeholder 2"/>
          <p:cNvSpPr>
            <a:spLocks noGrp="1"/>
          </p:cNvSpPr>
          <p:nvPr>
            <p:ph type="ftr" sz="quarter" idx="3"/>
          </p:nvPr>
        </p:nvSpPr>
        <p:spPr>
          <a:xfrm>
            <a:off x="529061" y="6492875"/>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4" name="Slide Number Placeholder 3"/>
          <p:cNvSpPr>
            <a:spLocks noGrp="1"/>
          </p:cNvSpPr>
          <p:nvPr>
            <p:ph type="sldNum" sz="quarter" idx="4"/>
          </p:nvPr>
        </p:nvSpPr>
        <p:spPr>
          <a:xfrm>
            <a:off x="5435019" y="6492874"/>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Balancing_Domestic_Abuse_Issues_and_W-2_Participation_COV_082217">
            <a:hlinkClick r:id="" action="ppaction://media"/>
            <a:extLst>
              <a:ext uri="{FF2B5EF4-FFF2-40B4-BE49-F238E27FC236}">
                <a16:creationId xmlns:a16="http://schemas.microsoft.com/office/drawing/2014/main" id="{77914873-0EA0-4057-8278-904D8DC94B3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8000"/>
          </a:xfrm>
          <a:prstGeom prst="rect">
            <a:avLst/>
          </a:prstGeom>
        </p:spPr>
      </p:pic>
    </p:spTree>
    <p:extLst>
      <p:ext uri="{BB962C8B-B14F-4D97-AF65-F5344CB8AC3E}">
        <p14:creationId xmlns:p14="http://schemas.microsoft.com/office/powerpoint/2010/main" val="302929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999"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4294967295"/>
          </p:nvPr>
        </p:nvSpPr>
        <p:spPr>
          <a:xfrm>
            <a:off x="9448800" y="64960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08/21/24</a:t>
            </a:r>
          </a:p>
        </p:txBody>
      </p:sp>
      <p:sp>
        <p:nvSpPr>
          <p:cNvPr id="5" name="Footer Placeholder 4"/>
          <p:cNvSpPr>
            <a:spLocks noGrp="1"/>
          </p:cNvSpPr>
          <p:nvPr>
            <p:ph type="ftr" sz="quarter" idx="4294967295"/>
          </p:nvPr>
        </p:nvSpPr>
        <p:spPr>
          <a:xfrm>
            <a:off x="0" y="6492875"/>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6" name="Slide Number Placeholder 5"/>
          <p:cNvSpPr>
            <a:spLocks noGrp="1"/>
          </p:cNvSpPr>
          <p:nvPr>
            <p:ph type="sldNum" sz="quarter" idx="4294967295"/>
          </p:nvPr>
        </p:nvSpPr>
        <p:spPr>
          <a:xfrm>
            <a:off x="9448800" y="6492875"/>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Content Placeholder 6"/>
          <p:cNvPicPr>
            <a:picLocks noGrp="1" noChangeAspect="1"/>
          </p:cNvPicPr>
          <p:nvPr>
            <p:ph sz="half" idx="4294967295"/>
          </p:nvPr>
        </p:nvPicPr>
        <p:blipFill>
          <a:blip r:embed="rId3">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a:off x="0" y="-122003"/>
            <a:ext cx="12663655" cy="7414312"/>
          </a:xfrm>
          <a:prstGeom prst="rect">
            <a:avLst/>
          </a:prstGeom>
        </p:spPr>
      </p:pic>
      <p:sp>
        <p:nvSpPr>
          <p:cNvPr id="9" name="Rectangle 8">
            <a:extLst>
              <a:ext uri="{FF2B5EF4-FFF2-40B4-BE49-F238E27FC236}">
                <a16:creationId xmlns:a16="http://schemas.microsoft.com/office/drawing/2014/main" id="{B19AE8AA-B56A-453B-8C31-96B941D54489}"/>
              </a:ext>
            </a:extLst>
          </p:cNvPr>
          <p:cNvSpPr/>
          <p:nvPr/>
        </p:nvSpPr>
        <p:spPr>
          <a:xfrm>
            <a:off x="2041686" y="194870"/>
            <a:ext cx="8108627" cy="1019331"/>
          </a:xfrm>
          <a:prstGeom prst="rect">
            <a:avLst/>
          </a:prstGeom>
          <a:solidFill>
            <a:srgbClr val="FFFFF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F75F2B21-2A6D-4761-9CF5-5DD9AE18EA8F}"/>
              </a:ext>
            </a:extLst>
          </p:cNvPr>
          <p:cNvSpPr>
            <a:spLocks noGrp="1"/>
          </p:cNvSpPr>
          <p:nvPr>
            <p:ph type="title" idx="4294967295"/>
          </p:nvPr>
        </p:nvSpPr>
        <p:spPr>
          <a:xfrm>
            <a:off x="3534193" y="340997"/>
            <a:ext cx="5123611" cy="727075"/>
          </a:xfrm>
          <a:prstGeom prst="rect">
            <a:avLst/>
          </a:prstGeom>
        </p:spPr>
        <p:txBody>
          <a:bodyPr/>
          <a:lstStyle/>
          <a:p>
            <a:r>
              <a:rPr lang="en-US"/>
              <a:t>Safety Planning</a:t>
            </a:r>
          </a:p>
        </p:txBody>
      </p:sp>
    </p:spTree>
    <p:extLst>
      <p:ext uri="{BB962C8B-B14F-4D97-AF65-F5344CB8AC3E}">
        <p14:creationId xmlns:p14="http://schemas.microsoft.com/office/powerpoint/2010/main" val="11786898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8A52F-A6AD-4DBC-BA6A-8D94D192C0F5}"/>
              </a:ext>
            </a:extLst>
          </p:cNvPr>
          <p:cNvSpPr>
            <a:spLocks noGrp="1"/>
          </p:cNvSpPr>
          <p:nvPr>
            <p:ph type="title"/>
          </p:nvPr>
        </p:nvSpPr>
        <p:spPr/>
        <p:txBody>
          <a:bodyPr/>
          <a:lstStyle/>
          <a:p>
            <a:r>
              <a:rPr lang="en-US"/>
              <a:t>Choices Triangle</a:t>
            </a:r>
          </a:p>
        </p:txBody>
      </p:sp>
      <p:sp>
        <p:nvSpPr>
          <p:cNvPr id="4" name="Date Placeholder 3">
            <a:extLst>
              <a:ext uri="{FF2B5EF4-FFF2-40B4-BE49-F238E27FC236}">
                <a16:creationId xmlns:a16="http://schemas.microsoft.com/office/drawing/2014/main" id="{1B591C99-1705-4E8F-A6E0-9ABA39D9CC3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5" name="Footer Placeholder 4">
            <a:extLst>
              <a:ext uri="{FF2B5EF4-FFF2-40B4-BE49-F238E27FC236}">
                <a16:creationId xmlns:a16="http://schemas.microsoft.com/office/drawing/2014/main" id="{108F5B7C-8487-456A-B2AA-260989183802}"/>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6" name="Slide Number Placeholder 5">
            <a:extLst>
              <a:ext uri="{FF2B5EF4-FFF2-40B4-BE49-F238E27FC236}">
                <a16:creationId xmlns:a16="http://schemas.microsoft.com/office/drawing/2014/main" id="{F780DAF9-B7CA-4425-99A9-487410FD557C}"/>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CED8CE3-2B3B-4A36-9BD2-06FB61CD91B7}"/>
              </a:ext>
            </a:extLst>
          </p:cNvPr>
          <p:cNvSpPr txBox="1"/>
          <p:nvPr/>
        </p:nvSpPr>
        <p:spPr>
          <a:xfrm>
            <a:off x="2632933" y="4138542"/>
            <a:ext cx="137499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Leave</a:t>
            </a:r>
          </a:p>
        </p:txBody>
      </p:sp>
      <p:sp>
        <p:nvSpPr>
          <p:cNvPr id="11" name="TextBox 10">
            <a:extLst>
              <a:ext uri="{FF2B5EF4-FFF2-40B4-BE49-F238E27FC236}">
                <a16:creationId xmlns:a16="http://schemas.microsoft.com/office/drawing/2014/main" id="{D3A81CBB-E3A2-410F-821B-66800276B1E5}"/>
              </a:ext>
            </a:extLst>
          </p:cNvPr>
          <p:cNvSpPr txBox="1"/>
          <p:nvPr/>
        </p:nvSpPr>
        <p:spPr>
          <a:xfrm>
            <a:off x="5569125" y="1435100"/>
            <a:ext cx="105375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Stay</a:t>
            </a:r>
          </a:p>
        </p:txBody>
      </p:sp>
      <p:sp>
        <p:nvSpPr>
          <p:cNvPr id="12" name="TextBox 11">
            <a:extLst>
              <a:ext uri="{FF2B5EF4-FFF2-40B4-BE49-F238E27FC236}">
                <a16:creationId xmlns:a16="http://schemas.microsoft.com/office/drawing/2014/main" id="{038B803F-599F-4E77-9FE8-3E3BB2A9EC5D}"/>
              </a:ext>
            </a:extLst>
          </p:cNvPr>
          <p:cNvSpPr txBox="1"/>
          <p:nvPr/>
        </p:nvSpPr>
        <p:spPr>
          <a:xfrm>
            <a:off x="8184076" y="4138542"/>
            <a:ext cx="237597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Fight Back</a:t>
            </a:r>
          </a:p>
        </p:txBody>
      </p:sp>
      <p:sp>
        <p:nvSpPr>
          <p:cNvPr id="3" name="Isosceles Triangle 2">
            <a:extLst>
              <a:ext uri="{FF2B5EF4-FFF2-40B4-BE49-F238E27FC236}">
                <a16:creationId xmlns:a16="http://schemas.microsoft.com/office/drawing/2014/main" id="{24B98A6A-3C08-4118-A8B2-49D2496A982F}"/>
              </a:ext>
            </a:extLst>
          </p:cNvPr>
          <p:cNvSpPr/>
          <p:nvPr/>
        </p:nvSpPr>
        <p:spPr>
          <a:xfrm>
            <a:off x="4373947" y="2365515"/>
            <a:ext cx="3444107" cy="2126970"/>
          </a:xfrm>
          <a:prstGeom prst="triangle">
            <a:avLst/>
          </a:prstGeom>
          <a:noFill/>
          <a:ln w="76200">
            <a:solidFill>
              <a:srgbClr val="7C9F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22689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CED8CE3-2B3B-4A36-9BD2-06FB61CD91B7}"/>
              </a:ext>
            </a:extLst>
          </p:cNvPr>
          <p:cNvSpPr txBox="1"/>
          <p:nvPr/>
        </p:nvSpPr>
        <p:spPr>
          <a:xfrm>
            <a:off x="182875" y="5069551"/>
            <a:ext cx="137499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Leave</a:t>
            </a:r>
          </a:p>
        </p:txBody>
      </p:sp>
      <p:sp>
        <p:nvSpPr>
          <p:cNvPr id="11" name="TextBox 10">
            <a:extLst>
              <a:ext uri="{FF2B5EF4-FFF2-40B4-BE49-F238E27FC236}">
                <a16:creationId xmlns:a16="http://schemas.microsoft.com/office/drawing/2014/main" id="{D3A81CBB-E3A2-410F-821B-66800276B1E5}"/>
              </a:ext>
            </a:extLst>
          </p:cNvPr>
          <p:cNvSpPr txBox="1"/>
          <p:nvPr/>
        </p:nvSpPr>
        <p:spPr>
          <a:xfrm>
            <a:off x="4733042" y="211555"/>
            <a:ext cx="105375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Stay</a:t>
            </a:r>
          </a:p>
        </p:txBody>
      </p:sp>
      <p:sp>
        <p:nvSpPr>
          <p:cNvPr id="12" name="TextBox 11">
            <a:extLst>
              <a:ext uri="{FF2B5EF4-FFF2-40B4-BE49-F238E27FC236}">
                <a16:creationId xmlns:a16="http://schemas.microsoft.com/office/drawing/2014/main" id="{038B803F-599F-4E77-9FE8-3E3BB2A9EC5D}"/>
              </a:ext>
            </a:extLst>
          </p:cNvPr>
          <p:cNvSpPr txBox="1"/>
          <p:nvPr/>
        </p:nvSpPr>
        <p:spPr>
          <a:xfrm>
            <a:off x="10771131" y="4761775"/>
            <a:ext cx="123799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Fight Back</a:t>
            </a:r>
          </a:p>
        </p:txBody>
      </p:sp>
      <p:sp>
        <p:nvSpPr>
          <p:cNvPr id="8" name="Isosceles Triangle 7">
            <a:extLst>
              <a:ext uri="{FF2B5EF4-FFF2-40B4-BE49-F238E27FC236}">
                <a16:creationId xmlns:a16="http://schemas.microsoft.com/office/drawing/2014/main" id="{E9DD7AD7-0390-4F7D-BD50-34CABF8765BD}"/>
              </a:ext>
            </a:extLst>
          </p:cNvPr>
          <p:cNvSpPr/>
          <p:nvPr/>
        </p:nvSpPr>
        <p:spPr>
          <a:xfrm>
            <a:off x="1282108" y="456095"/>
            <a:ext cx="9627784" cy="5945811"/>
          </a:xfrm>
          <a:prstGeom prst="triangle">
            <a:avLst/>
          </a:prstGeom>
          <a:noFill/>
          <a:ln w="76200">
            <a:solidFill>
              <a:srgbClr val="7C9F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0158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16A12-A42E-49A8-9D9A-D91A08CBB887}"/>
              </a:ext>
            </a:extLst>
          </p:cNvPr>
          <p:cNvSpPr>
            <a:spLocks noGrp="1"/>
          </p:cNvSpPr>
          <p:nvPr>
            <p:ph type="title"/>
          </p:nvPr>
        </p:nvSpPr>
        <p:spPr/>
        <p:txBody>
          <a:bodyPr/>
          <a:lstStyle/>
          <a:p>
            <a:r>
              <a:rPr lang="en-US"/>
              <a:t>Statistically Speaking</a:t>
            </a:r>
          </a:p>
        </p:txBody>
      </p:sp>
      <p:sp>
        <p:nvSpPr>
          <p:cNvPr id="4" name="Date Placeholder 3">
            <a:extLst>
              <a:ext uri="{FF2B5EF4-FFF2-40B4-BE49-F238E27FC236}">
                <a16:creationId xmlns:a16="http://schemas.microsoft.com/office/drawing/2014/main" id="{8F0A6C6F-2170-4C65-AA40-087CA9570BC0}"/>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5" name="Footer Placeholder 4">
            <a:extLst>
              <a:ext uri="{FF2B5EF4-FFF2-40B4-BE49-F238E27FC236}">
                <a16:creationId xmlns:a16="http://schemas.microsoft.com/office/drawing/2014/main" id="{7B34338D-6C12-447E-A9D5-1E25C16AB3FE}"/>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6" name="Slide Number Placeholder 5">
            <a:extLst>
              <a:ext uri="{FF2B5EF4-FFF2-40B4-BE49-F238E27FC236}">
                <a16:creationId xmlns:a16="http://schemas.microsoft.com/office/drawing/2014/main" id="{3117DC20-4849-4E82-B30D-129923683987}"/>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21-60% lose job">
            <a:extLst>
              <a:ext uri="{FF2B5EF4-FFF2-40B4-BE49-F238E27FC236}">
                <a16:creationId xmlns:a16="http://schemas.microsoft.com/office/drawing/2014/main" id="{C77A5573-4A41-4C36-8F42-83D6100D3349}"/>
              </a:ext>
            </a:extLst>
          </p:cNvPr>
          <p:cNvSpPr/>
          <p:nvPr/>
        </p:nvSpPr>
        <p:spPr>
          <a:xfrm>
            <a:off x="529922" y="2152815"/>
            <a:ext cx="11201400" cy="914400"/>
          </a:xfrm>
          <a:custGeom>
            <a:avLst/>
            <a:gdLst>
              <a:gd name="connsiteX0" fmla="*/ 0 w 11192480"/>
              <a:gd name="connsiteY0" fmla="*/ 117081 h 1170806"/>
              <a:gd name="connsiteX1" fmla="*/ 117081 w 11192480"/>
              <a:gd name="connsiteY1" fmla="*/ 0 h 1170806"/>
              <a:gd name="connsiteX2" fmla="*/ 11075399 w 11192480"/>
              <a:gd name="connsiteY2" fmla="*/ 0 h 1170806"/>
              <a:gd name="connsiteX3" fmla="*/ 11192480 w 11192480"/>
              <a:gd name="connsiteY3" fmla="*/ 117081 h 1170806"/>
              <a:gd name="connsiteX4" fmla="*/ 11192480 w 11192480"/>
              <a:gd name="connsiteY4" fmla="*/ 1053725 h 1170806"/>
              <a:gd name="connsiteX5" fmla="*/ 11075399 w 11192480"/>
              <a:gd name="connsiteY5" fmla="*/ 1170806 h 1170806"/>
              <a:gd name="connsiteX6" fmla="*/ 117081 w 11192480"/>
              <a:gd name="connsiteY6" fmla="*/ 1170806 h 1170806"/>
              <a:gd name="connsiteX7" fmla="*/ 0 w 11192480"/>
              <a:gd name="connsiteY7" fmla="*/ 1053725 h 1170806"/>
              <a:gd name="connsiteX8" fmla="*/ 0 w 11192480"/>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2480" h="1170806">
                <a:moveTo>
                  <a:pt x="0" y="117081"/>
                </a:moveTo>
                <a:cubicBezTo>
                  <a:pt x="0" y="52419"/>
                  <a:pt x="52419" y="0"/>
                  <a:pt x="117081" y="0"/>
                </a:cubicBezTo>
                <a:lnTo>
                  <a:pt x="11075399" y="0"/>
                </a:lnTo>
                <a:cubicBezTo>
                  <a:pt x="11140061" y="0"/>
                  <a:pt x="11192480" y="52419"/>
                  <a:pt x="11192480" y="117081"/>
                </a:cubicBezTo>
                <a:lnTo>
                  <a:pt x="11192480" y="1053725"/>
                </a:lnTo>
                <a:cubicBezTo>
                  <a:pt x="11192480" y="1118387"/>
                  <a:pt x="11140061" y="1170806"/>
                  <a:pt x="11075399"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52402" tIns="152402" rIns="152402" bIns="152402" numCol="1" spcCol="1270" anchor="ctr" anchorCtr="0">
            <a:noAutofit/>
          </a:bodyPr>
          <a:lstStyle/>
          <a:p>
            <a:pPr marL="0" marR="0" lvl="0" indent="0" algn="l" defTabSz="1377950" rtl="0" eaLnBrk="1" fontAlgn="auto" latinLnBrk="0" hangingPunct="1">
              <a:lnSpc>
                <a:spcPct val="90000"/>
              </a:lnSpc>
              <a:spcBef>
                <a:spcPct val="0"/>
              </a:spcBef>
              <a:spcAft>
                <a:spcPct val="35000"/>
              </a:spcAft>
              <a:buClrTx/>
              <a:buSzTx/>
              <a:buFontTx/>
              <a:buNone/>
              <a:tabLst/>
              <a:defRPr/>
            </a:pPr>
            <a:r>
              <a:rPr kumimoji="0" lang="en-US" sz="3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Between 21-60% of victims of domestic violence lose their jobs due to reasons stemming from the abuse.</a:t>
            </a:r>
          </a:p>
        </p:txBody>
      </p:sp>
      <p:sp>
        <p:nvSpPr>
          <p:cNvPr id="10" name="Leave greater risk">
            <a:extLst>
              <a:ext uri="{FF2B5EF4-FFF2-40B4-BE49-F238E27FC236}">
                <a16:creationId xmlns:a16="http://schemas.microsoft.com/office/drawing/2014/main" id="{D537EF40-16BD-4F9F-BB57-66EC3ABE88A5}"/>
              </a:ext>
            </a:extLst>
          </p:cNvPr>
          <p:cNvSpPr/>
          <p:nvPr/>
        </p:nvSpPr>
        <p:spPr>
          <a:xfrm>
            <a:off x="529922" y="3189135"/>
            <a:ext cx="6400800" cy="914400"/>
          </a:xfrm>
          <a:custGeom>
            <a:avLst/>
            <a:gdLst>
              <a:gd name="connsiteX0" fmla="*/ 0 w 7311275"/>
              <a:gd name="connsiteY0" fmla="*/ 117081 h 1170806"/>
              <a:gd name="connsiteX1" fmla="*/ 117081 w 7311275"/>
              <a:gd name="connsiteY1" fmla="*/ 0 h 1170806"/>
              <a:gd name="connsiteX2" fmla="*/ 7194194 w 7311275"/>
              <a:gd name="connsiteY2" fmla="*/ 0 h 1170806"/>
              <a:gd name="connsiteX3" fmla="*/ 7311275 w 7311275"/>
              <a:gd name="connsiteY3" fmla="*/ 117081 h 1170806"/>
              <a:gd name="connsiteX4" fmla="*/ 7311275 w 7311275"/>
              <a:gd name="connsiteY4" fmla="*/ 1053725 h 1170806"/>
              <a:gd name="connsiteX5" fmla="*/ 7194194 w 7311275"/>
              <a:gd name="connsiteY5" fmla="*/ 1170806 h 1170806"/>
              <a:gd name="connsiteX6" fmla="*/ 117081 w 7311275"/>
              <a:gd name="connsiteY6" fmla="*/ 1170806 h 1170806"/>
              <a:gd name="connsiteX7" fmla="*/ 0 w 7311275"/>
              <a:gd name="connsiteY7" fmla="*/ 1053725 h 1170806"/>
              <a:gd name="connsiteX8" fmla="*/ 0 w 7311275"/>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1275" h="1170806">
                <a:moveTo>
                  <a:pt x="0" y="117081"/>
                </a:moveTo>
                <a:cubicBezTo>
                  <a:pt x="0" y="52419"/>
                  <a:pt x="52419" y="0"/>
                  <a:pt x="117081" y="0"/>
                </a:cubicBezTo>
                <a:lnTo>
                  <a:pt x="7194194" y="0"/>
                </a:lnTo>
                <a:cubicBezTo>
                  <a:pt x="7258856" y="0"/>
                  <a:pt x="7311275" y="52419"/>
                  <a:pt x="7311275" y="117081"/>
                </a:cubicBezTo>
                <a:lnTo>
                  <a:pt x="7311275" y="1053725"/>
                </a:lnTo>
                <a:cubicBezTo>
                  <a:pt x="7311275" y="1118387"/>
                  <a:pt x="7258856" y="1170806"/>
                  <a:pt x="7194194"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Women who leave their batterers are at a 75% greater risk of being killed by their batterer than those who stay.</a:t>
            </a:r>
          </a:p>
        </p:txBody>
      </p:sp>
      <p:sp>
        <p:nvSpPr>
          <p:cNvPr id="11" name="Average physically abused">
            <a:extLst>
              <a:ext uri="{FF2B5EF4-FFF2-40B4-BE49-F238E27FC236}">
                <a16:creationId xmlns:a16="http://schemas.microsoft.com/office/drawing/2014/main" id="{20929F5B-D6A0-4C4D-B0D6-1195C0722A9F}"/>
              </a:ext>
            </a:extLst>
          </p:cNvPr>
          <p:cNvSpPr/>
          <p:nvPr/>
        </p:nvSpPr>
        <p:spPr>
          <a:xfrm>
            <a:off x="7071360" y="4225455"/>
            <a:ext cx="4659962" cy="914400"/>
          </a:xfrm>
          <a:custGeom>
            <a:avLst/>
            <a:gdLst>
              <a:gd name="connsiteX0" fmla="*/ 0 w 3580448"/>
              <a:gd name="connsiteY0" fmla="*/ 117081 h 1170806"/>
              <a:gd name="connsiteX1" fmla="*/ 117081 w 3580448"/>
              <a:gd name="connsiteY1" fmla="*/ 0 h 1170806"/>
              <a:gd name="connsiteX2" fmla="*/ 3463367 w 3580448"/>
              <a:gd name="connsiteY2" fmla="*/ 0 h 1170806"/>
              <a:gd name="connsiteX3" fmla="*/ 3580448 w 3580448"/>
              <a:gd name="connsiteY3" fmla="*/ 117081 h 1170806"/>
              <a:gd name="connsiteX4" fmla="*/ 3580448 w 3580448"/>
              <a:gd name="connsiteY4" fmla="*/ 1053725 h 1170806"/>
              <a:gd name="connsiteX5" fmla="*/ 3463367 w 3580448"/>
              <a:gd name="connsiteY5" fmla="*/ 1170806 h 1170806"/>
              <a:gd name="connsiteX6" fmla="*/ 117081 w 3580448"/>
              <a:gd name="connsiteY6" fmla="*/ 1170806 h 1170806"/>
              <a:gd name="connsiteX7" fmla="*/ 0 w 3580448"/>
              <a:gd name="connsiteY7" fmla="*/ 1053725 h 1170806"/>
              <a:gd name="connsiteX8" fmla="*/ 0 w 3580448"/>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48" h="1170806">
                <a:moveTo>
                  <a:pt x="0" y="117081"/>
                </a:moveTo>
                <a:cubicBezTo>
                  <a:pt x="0" y="52419"/>
                  <a:pt x="52419" y="0"/>
                  <a:pt x="117081" y="0"/>
                </a:cubicBezTo>
                <a:lnTo>
                  <a:pt x="3463367" y="0"/>
                </a:lnTo>
                <a:cubicBezTo>
                  <a:pt x="3528029" y="0"/>
                  <a:pt x="3580448" y="52419"/>
                  <a:pt x="3580448" y="117081"/>
                </a:cubicBezTo>
                <a:lnTo>
                  <a:pt x="3580448" y="1053725"/>
                </a:lnTo>
                <a:cubicBezTo>
                  <a:pt x="3580448" y="1118387"/>
                  <a:pt x="3528029" y="1170806"/>
                  <a:pt x="3463367"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An average of 20 people are physically abused by intimate partners every minute.</a:t>
            </a:r>
          </a:p>
        </p:txBody>
      </p:sp>
      <p:sp>
        <p:nvSpPr>
          <p:cNvPr id="12" name="Stalked">
            <a:extLst>
              <a:ext uri="{FF2B5EF4-FFF2-40B4-BE49-F238E27FC236}">
                <a16:creationId xmlns:a16="http://schemas.microsoft.com/office/drawing/2014/main" id="{ABA74AF0-A323-4316-B09C-57313022384A}"/>
              </a:ext>
            </a:extLst>
          </p:cNvPr>
          <p:cNvSpPr/>
          <p:nvPr/>
        </p:nvSpPr>
        <p:spPr>
          <a:xfrm>
            <a:off x="529921" y="5261775"/>
            <a:ext cx="11201399" cy="914400"/>
          </a:xfrm>
          <a:custGeom>
            <a:avLst/>
            <a:gdLst>
              <a:gd name="connsiteX0" fmla="*/ 0 w 3580448"/>
              <a:gd name="connsiteY0" fmla="*/ 117081 h 1170806"/>
              <a:gd name="connsiteX1" fmla="*/ 117081 w 3580448"/>
              <a:gd name="connsiteY1" fmla="*/ 0 h 1170806"/>
              <a:gd name="connsiteX2" fmla="*/ 3463367 w 3580448"/>
              <a:gd name="connsiteY2" fmla="*/ 0 h 1170806"/>
              <a:gd name="connsiteX3" fmla="*/ 3580448 w 3580448"/>
              <a:gd name="connsiteY3" fmla="*/ 117081 h 1170806"/>
              <a:gd name="connsiteX4" fmla="*/ 3580448 w 3580448"/>
              <a:gd name="connsiteY4" fmla="*/ 1053725 h 1170806"/>
              <a:gd name="connsiteX5" fmla="*/ 3463367 w 3580448"/>
              <a:gd name="connsiteY5" fmla="*/ 1170806 h 1170806"/>
              <a:gd name="connsiteX6" fmla="*/ 117081 w 3580448"/>
              <a:gd name="connsiteY6" fmla="*/ 1170806 h 1170806"/>
              <a:gd name="connsiteX7" fmla="*/ 0 w 3580448"/>
              <a:gd name="connsiteY7" fmla="*/ 1053725 h 1170806"/>
              <a:gd name="connsiteX8" fmla="*/ 0 w 3580448"/>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48" h="1170806">
                <a:moveTo>
                  <a:pt x="0" y="117081"/>
                </a:moveTo>
                <a:cubicBezTo>
                  <a:pt x="0" y="52419"/>
                  <a:pt x="52419" y="0"/>
                  <a:pt x="117081" y="0"/>
                </a:cubicBezTo>
                <a:lnTo>
                  <a:pt x="3463367" y="0"/>
                </a:lnTo>
                <a:cubicBezTo>
                  <a:pt x="3528029" y="0"/>
                  <a:pt x="3580448" y="52419"/>
                  <a:pt x="3580448" y="117081"/>
                </a:cubicBezTo>
                <a:lnTo>
                  <a:pt x="3580448" y="1053725"/>
                </a:lnTo>
                <a:cubicBezTo>
                  <a:pt x="3580448" y="1118387"/>
                  <a:pt x="3528029" y="1170806"/>
                  <a:pt x="3463367"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3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1 in 7 women and 1 in 18 men have been stalked.</a:t>
            </a:r>
          </a:p>
        </p:txBody>
      </p:sp>
      <p:sp>
        <p:nvSpPr>
          <p:cNvPr id="13" name="Dating partners">
            <a:extLst>
              <a:ext uri="{FF2B5EF4-FFF2-40B4-BE49-F238E27FC236}">
                <a16:creationId xmlns:a16="http://schemas.microsoft.com/office/drawing/2014/main" id="{761743D7-D320-448D-BF28-EDEF38A247EC}"/>
              </a:ext>
            </a:extLst>
          </p:cNvPr>
          <p:cNvSpPr/>
          <p:nvPr/>
        </p:nvSpPr>
        <p:spPr>
          <a:xfrm>
            <a:off x="7071360" y="3189135"/>
            <a:ext cx="4659962" cy="914400"/>
          </a:xfrm>
          <a:custGeom>
            <a:avLst/>
            <a:gdLst>
              <a:gd name="connsiteX0" fmla="*/ 0 w 3580448"/>
              <a:gd name="connsiteY0" fmla="*/ 117081 h 1170806"/>
              <a:gd name="connsiteX1" fmla="*/ 117081 w 3580448"/>
              <a:gd name="connsiteY1" fmla="*/ 0 h 1170806"/>
              <a:gd name="connsiteX2" fmla="*/ 3463367 w 3580448"/>
              <a:gd name="connsiteY2" fmla="*/ 0 h 1170806"/>
              <a:gd name="connsiteX3" fmla="*/ 3580448 w 3580448"/>
              <a:gd name="connsiteY3" fmla="*/ 117081 h 1170806"/>
              <a:gd name="connsiteX4" fmla="*/ 3580448 w 3580448"/>
              <a:gd name="connsiteY4" fmla="*/ 1053725 h 1170806"/>
              <a:gd name="connsiteX5" fmla="*/ 3463367 w 3580448"/>
              <a:gd name="connsiteY5" fmla="*/ 1170806 h 1170806"/>
              <a:gd name="connsiteX6" fmla="*/ 117081 w 3580448"/>
              <a:gd name="connsiteY6" fmla="*/ 1170806 h 1170806"/>
              <a:gd name="connsiteX7" fmla="*/ 0 w 3580448"/>
              <a:gd name="connsiteY7" fmla="*/ 1053725 h 1170806"/>
              <a:gd name="connsiteX8" fmla="*/ 0 w 3580448"/>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48" h="1170806">
                <a:moveTo>
                  <a:pt x="0" y="117081"/>
                </a:moveTo>
                <a:cubicBezTo>
                  <a:pt x="0" y="52419"/>
                  <a:pt x="52419" y="0"/>
                  <a:pt x="117081" y="0"/>
                </a:cubicBezTo>
                <a:lnTo>
                  <a:pt x="3463367" y="0"/>
                </a:lnTo>
                <a:cubicBezTo>
                  <a:pt x="3528029" y="0"/>
                  <a:pt x="3580448" y="52419"/>
                  <a:pt x="3580448" y="117081"/>
                </a:cubicBezTo>
                <a:lnTo>
                  <a:pt x="3580448" y="1053725"/>
                </a:lnTo>
                <a:cubicBezTo>
                  <a:pt x="3580448" y="1118387"/>
                  <a:pt x="3528029" y="1170806"/>
                  <a:pt x="3463367"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A majority of physical abuse is committed by dating partners rather than spouses.</a:t>
            </a:r>
          </a:p>
        </p:txBody>
      </p:sp>
      <p:sp>
        <p:nvSpPr>
          <p:cNvPr id="14" name="7 out of 10">
            <a:extLst>
              <a:ext uri="{FF2B5EF4-FFF2-40B4-BE49-F238E27FC236}">
                <a16:creationId xmlns:a16="http://schemas.microsoft.com/office/drawing/2014/main" id="{AE46E012-6526-47F3-9661-30CDF7915FB9}"/>
              </a:ext>
            </a:extLst>
          </p:cNvPr>
          <p:cNvSpPr/>
          <p:nvPr/>
        </p:nvSpPr>
        <p:spPr>
          <a:xfrm>
            <a:off x="529922" y="4225455"/>
            <a:ext cx="6400800" cy="914400"/>
          </a:xfrm>
          <a:custGeom>
            <a:avLst/>
            <a:gdLst>
              <a:gd name="connsiteX0" fmla="*/ 0 w 3580448"/>
              <a:gd name="connsiteY0" fmla="*/ 117081 h 1170806"/>
              <a:gd name="connsiteX1" fmla="*/ 117081 w 3580448"/>
              <a:gd name="connsiteY1" fmla="*/ 0 h 1170806"/>
              <a:gd name="connsiteX2" fmla="*/ 3463367 w 3580448"/>
              <a:gd name="connsiteY2" fmla="*/ 0 h 1170806"/>
              <a:gd name="connsiteX3" fmla="*/ 3580448 w 3580448"/>
              <a:gd name="connsiteY3" fmla="*/ 117081 h 1170806"/>
              <a:gd name="connsiteX4" fmla="*/ 3580448 w 3580448"/>
              <a:gd name="connsiteY4" fmla="*/ 1053725 h 1170806"/>
              <a:gd name="connsiteX5" fmla="*/ 3463367 w 3580448"/>
              <a:gd name="connsiteY5" fmla="*/ 1170806 h 1170806"/>
              <a:gd name="connsiteX6" fmla="*/ 117081 w 3580448"/>
              <a:gd name="connsiteY6" fmla="*/ 1170806 h 1170806"/>
              <a:gd name="connsiteX7" fmla="*/ 0 w 3580448"/>
              <a:gd name="connsiteY7" fmla="*/ 1053725 h 1170806"/>
              <a:gd name="connsiteX8" fmla="*/ 0 w 3580448"/>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48" h="1170806">
                <a:moveTo>
                  <a:pt x="0" y="117081"/>
                </a:moveTo>
                <a:cubicBezTo>
                  <a:pt x="0" y="52419"/>
                  <a:pt x="52419" y="0"/>
                  <a:pt x="117081" y="0"/>
                </a:cubicBezTo>
                <a:lnTo>
                  <a:pt x="3463367" y="0"/>
                </a:lnTo>
                <a:cubicBezTo>
                  <a:pt x="3528029" y="0"/>
                  <a:pt x="3580448" y="52419"/>
                  <a:pt x="3580448" y="117081"/>
                </a:cubicBezTo>
                <a:lnTo>
                  <a:pt x="3580448" y="1053725"/>
                </a:lnTo>
                <a:cubicBezTo>
                  <a:pt x="3580448" y="1118387"/>
                  <a:pt x="3528029" y="1170806"/>
                  <a:pt x="3463367"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7 out of 10 psychologically abused women display symptoms of PTSD and/or depression.</a:t>
            </a:r>
          </a:p>
        </p:txBody>
      </p:sp>
      <p:sp>
        <p:nvSpPr>
          <p:cNvPr id="19" name="Stalked cover">
            <a:extLst>
              <a:ext uri="{FF2B5EF4-FFF2-40B4-BE49-F238E27FC236}">
                <a16:creationId xmlns:a16="http://schemas.microsoft.com/office/drawing/2014/main" id="{EBBF9F90-E7DF-4E23-9FA2-E4277897C831}"/>
              </a:ext>
            </a:extLst>
          </p:cNvPr>
          <p:cNvSpPr>
            <a:spLocks/>
          </p:cNvSpPr>
          <p:nvPr/>
        </p:nvSpPr>
        <p:spPr>
          <a:xfrm>
            <a:off x="529921" y="5261775"/>
            <a:ext cx="11201399" cy="914400"/>
          </a:xfrm>
          <a:custGeom>
            <a:avLst/>
            <a:gdLst>
              <a:gd name="connsiteX0" fmla="*/ 0 w 11192480"/>
              <a:gd name="connsiteY0" fmla="*/ 117081 h 1170806"/>
              <a:gd name="connsiteX1" fmla="*/ 117081 w 11192480"/>
              <a:gd name="connsiteY1" fmla="*/ 0 h 1170806"/>
              <a:gd name="connsiteX2" fmla="*/ 11075399 w 11192480"/>
              <a:gd name="connsiteY2" fmla="*/ 0 h 1170806"/>
              <a:gd name="connsiteX3" fmla="*/ 11192480 w 11192480"/>
              <a:gd name="connsiteY3" fmla="*/ 117081 h 1170806"/>
              <a:gd name="connsiteX4" fmla="*/ 11192480 w 11192480"/>
              <a:gd name="connsiteY4" fmla="*/ 1053725 h 1170806"/>
              <a:gd name="connsiteX5" fmla="*/ 11075399 w 11192480"/>
              <a:gd name="connsiteY5" fmla="*/ 1170806 h 1170806"/>
              <a:gd name="connsiteX6" fmla="*/ 117081 w 11192480"/>
              <a:gd name="connsiteY6" fmla="*/ 1170806 h 1170806"/>
              <a:gd name="connsiteX7" fmla="*/ 0 w 11192480"/>
              <a:gd name="connsiteY7" fmla="*/ 1053725 h 1170806"/>
              <a:gd name="connsiteX8" fmla="*/ 0 w 11192480"/>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2480" h="1170806">
                <a:moveTo>
                  <a:pt x="0" y="117081"/>
                </a:moveTo>
                <a:cubicBezTo>
                  <a:pt x="0" y="52419"/>
                  <a:pt x="52419" y="0"/>
                  <a:pt x="117081" y="0"/>
                </a:cubicBezTo>
                <a:lnTo>
                  <a:pt x="11075399" y="0"/>
                </a:lnTo>
                <a:cubicBezTo>
                  <a:pt x="11140061" y="0"/>
                  <a:pt x="11192480" y="52419"/>
                  <a:pt x="11192480" y="117081"/>
                </a:cubicBezTo>
                <a:lnTo>
                  <a:pt x="11192480" y="1053725"/>
                </a:lnTo>
                <a:cubicBezTo>
                  <a:pt x="11192480" y="1118387"/>
                  <a:pt x="11140061" y="1170806"/>
                  <a:pt x="11075399"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sp>
        <p:nvSpPr>
          <p:cNvPr id="15" name="Dating partners cover">
            <a:extLst>
              <a:ext uri="{FF2B5EF4-FFF2-40B4-BE49-F238E27FC236}">
                <a16:creationId xmlns:a16="http://schemas.microsoft.com/office/drawing/2014/main" id="{9F38CBD7-77A8-4870-9C07-DCDAF68907E7}"/>
              </a:ext>
            </a:extLst>
          </p:cNvPr>
          <p:cNvSpPr>
            <a:spLocks/>
          </p:cNvSpPr>
          <p:nvPr/>
        </p:nvSpPr>
        <p:spPr>
          <a:xfrm>
            <a:off x="7063464" y="4225455"/>
            <a:ext cx="4659962" cy="914400"/>
          </a:xfrm>
          <a:custGeom>
            <a:avLst/>
            <a:gdLst>
              <a:gd name="connsiteX0" fmla="*/ 0 w 7311275"/>
              <a:gd name="connsiteY0" fmla="*/ 117081 h 1170806"/>
              <a:gd name="connsiteX1" fmla="*/ 117081 w 7311275"/>
              <a:gd name="connsiteY1" fmla="*/ 0 h 1170806"/>
              <a:gd name="connsiteX2" fmla="*/ 7194194 w 7311275"/>
              <a:gd name="connsiteY2" fmla="*/ 0 h 1170806"/>
              <a:gd name="connsiteX3" fmla="*/ 7311275 w 7311275"/>
              <a:gd name="connsiteY3" fmla="*/ 117081 h 1170806"/>
              <a:gd name="connsiteX4" fmla="*/ 7311275 w 7311275"/>
              <a:gd name="connsiteY4" fmla="*/ 1053725 h 1170806"/>
              <a:gd name="connsiteX5" fmla="*/ 7194194 w 7311275"/>
              <a:gd name="connsiteY5" fmla="*/ 1170806 h 1170806"/>
              <a:gd name="connsiteX6" fmla="*/ 117081 w 7311275"/>
              <a:gd name="connsiteY6" fmla="*/ 1170806 h 1170806"/>
              <a:gd name="connsiteX7" fmla="*/ 0 w 7311275"/>
              <a:gd name="connsiteY7" fmla="*/ 1053725 h 1170806"/>
              <a:gd name="connsiteX8" fmla="*/ 0 w 7311275"/>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1275" h="1170806">
                <a:moveTo>
                  <a:pt x="0" y="117081"/>
                </a:moveTo>
                <a:cubicBezTo>
                  <a:pt x="0" y="52419"/>
                  <a:pt x="52419" y="0"/>
                  <a:pt x="117081" y="0"/>
                </a:cubicBezTo>
                <a:lnTo>
                  <a:pt x="7194194" y="0"/>
                </a:lnTo>
                <a:cubicBezTo>
                  <a:pt x="7258856" y="0"/>
                  <a:pt x="7311275" y="52419"/>
                  <a:pt x="7311275" y="117081"/>
                </a:cubicBezTo>
                <a:lnTo>
                  <a:pt x="7311275" y="1053725"/>
                </a:lnTo>
                <a:cubicBezTo>
                  <a:pt x="7311275" y="1118387"/>
                  <a:pt x="7258856" y="1170806"/>
                  <a:pt x="7194194"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sp>
        <p:nvSpPr>
          <p:cNvPr id="16" name="Dating partners cover">
            <a:extLst>
              <a:ext uri="{FF2B5EF4-FFF2-40B4-BE49-F238E27FC236}">
                <a16:creationId xmlns:a16="http://schemas.microsoft.com/office/drawing/2014/main" id="{94046571-5E84-4984-93C3-E55FD0B39638}"/>
              </a:ext>
            </a:extLst>
          </p:cNvPr>
          <p:cNvSpPr>
            <a:spLocks/>
          </p:cNvSpPr>
          <p:nvPr/>
        </p:nvSpPr>
        <p:spPr>
          <a:xfrm>
            <a:off x="7071360" y="3189135"/>
            <a:ext cx="4659962" cy="914400"/>
          </a:xfrm>
          <a:custGeom>
            <a:avLst/>
            <a:gdLst>
              <a:gd name="connsiteX0" fmla="*/ 0 w 7311275"/>
              <a:gd name="connsiteY0" fmla="*/ 117081 h 1170806"/>
              <a:gd name="connsiteX1" fmla="*/ 117081 w 7311275"/>
              <a:gd name="connsiteY1" fmla="*/ 0 h 1170806"/>
              <a:gd name="connsiteX2" fmla="*/ 7194194 w 7311275"/>
              <a:gd name="connsiteY2" fmla="*/ 0 h 1170806"/>
              <a:gd name="connsiteX3" fmla="*/ 7311275 w 7311275"/>
              <a:gd name="connsiteY3" fmla="*/ 117081 h 1170806"/>
              <a:gd name="connsiteX4" fmla="*/ 7311275 w 7311275"/>
              <a:gd name="connsiteY4" fmla="*/ 1053725 h 1170806"/>
              <a:gd name="connsiteX5" fmla="*/ 7194194 w 7311275"/>
              <a:gd name="connsiteY5" fmla="*/ 1170806 h 1170806"/>
              <a:gd name="connsiteX6" fmla="*/ 117081 w 7311275"/>
              <a:gd name="connsiteY6" fmla="*/ 1170806 h 1170806"/>
              <a:gd name="connsiteX7" fmla="*/ 0 w 7311275"/>
              <a:gd name="connsiteY7" fmla="*/ 1053725 h 1170806"/>
              <a:gd name="connsiteX8" fmla="*/ 0 w 7311275"/>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1275" h="1170806">
                <a:moveTo>
                  <a:pt x="0" y="117081"/>
                </a:moveTo>
                <a:cubicBezTo>
                  <a:pt x="0" y="52419"/>
                  <a:pt x="52419" y="0"/>
                  <a:pt x="117081" y="0"/>
                </a:cubicBezTo>
                <a:lnTo>
                  <a:pt x="7194194" y="0"/>
                </a:lnTo>
                <a:cubicBezTo>
                  <a:pt x="7258856" y="0"/>
                  <a:pt x="7311275" y="52419"/>
                  <a:pt x="7311275" y="117081"/>
                </a:cubicBezTo>
                <a:lnTo>
                  <a:pt x="7311275" y="1053725"/>
                </a:lnTo>
                <a:cubicBezTo>
                  <a:pt x="7311275" y="1118387"/>
                  <a:pt x="7258856" y="1170806"/>
                  <a:pt x="7194194"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sp>
        <p:nvSpPr>
          <p:cNvPr id="17" name="21-60% lose job cover">
            <a:extLst>
              <a:ext uri="{FF2B5EF4-FFF2-40B4-BE49-F238E27FC236}">
                <a16:creationId xmlns:a16="http://schemas.microsoft.com/office/drawing/2014/main" id="{7759AC89-AD23-43DC-9B73-9F3022E3AF9C}"/>
              </a:ext>
            </a:extLst>
          </p:cNvPr>
          <p:cNvSpPr>
            <a:spLocks/>
          </p:cNvSpPr>
          <p:nvPr/>
        </p:nvSpPr>
        <p:spPr>
          <a:xfrm>
            <a:off x="533177" y="2156497"/>
            <a:ext cx="11201400" cy="914400"/>
          </a:xfrm>
          <a:custGeom>
            <a:avLst/>
            <a:gdLst>
              <a:gd name="connsiteX0" fmla="*/ 0 w 11192480"/>
              <a:gd name="connsiteY0" fmla="*/ 117081 h 1170806"/>
              <a:gd name="connsiteX1" fmla="*/ 117081 w 11192480"/>
              <a:gd name="connsiteY1" fmla="*/ 0 h 1170806"/>
              <a:gd name="connsiteX2" fmla="*/ 11075399 w 11192480"/>
              <a:gd name="connsiteY2" fmla="*/ 0 h 1170806"/>
              <a:gd name="connsiteX3" fmla="*/ 11192480 w 11192480"/>
              <a:gd name="connsiteY3" fmla="*/ 117081 h 1170806"/>
              <a:gd name="connsiteX4" fmla="*/ 11192480 w 11192480"/>
              <a:gd name="connsiteY4" fmla="*/ 1053725 h 1170806"/>
              <a:gd name="connsiteX5" fmla="*/ 11075399 w 11192480"/>
              <a:gd name="connsiteY5" fmla="*/ 1170806 h 1170806"/>
              <a:gd name="connsiteX6" fmla="*/ 117081 w 11192480"/>
              <a:gd name="connsiteY6" fmla="*/ 1170806 h 1170806"/>
              <a:gd name="connsiteX7" fmla="*/ 0 w 11192480"/>
              <a:gd name="connsiteY7" fmla="*/ 1053725 h 1170806"/>
              <a:gd name="connsiteX8" fmla="*/ 0 w 11192480"/>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2480" h="1170806">
                <a:moveTo>
                  <a:pt x="0" y="117081"/>
                </a:moveTo>
                <a:cubicBezTo>
                  <a:pt x="0" y="52419"/>
                  <a:pt x="52419" y="0"/>
                  <a:pt x="117081" y="0"/>
                </a:cubicBezTo>
                <a:lnTo>
                  <a:pt x="11075399" y="0"/>
                </a:lnTo>
                <a:cubicBezTo>
                  <a:pt x="11140061" y="0"/>
                  <a:pt x="11192480" y="52419"/>
                  <a:pt x="11192480" y="117081"/>
                </a:cubicBezTo>
                <a:lnTo>
                  <a:pt x="11192480" y="1053725"/>
                </a:lnTo>
                <a:cubicBezTo>
                  <a:pt x="11192480" y="1118387"/>
                  <a:pt x="11140061" y="1170806"/>
                  <a:pt x="11075399"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3BBDEA16-8D8D-4160-81B7-3E4CD5DAC24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80000">
            <a:off x="49784" y="2741046"/>
            <a:ext cx="1396105" cy="774259"/>
          </a:xfrm>
          <a:prstGeom prst="rect">
            <a:avLst/>
          </a:prstGeom>
        </p:spPr>
      </p:pic>
      <p:sp>
        <p:nvSpPr>
          <p:cNvPr id="18" name="Leave greater risk cover">
            <a:extLst>
              <a:ext uri="{FF2B5EF4-FFF2-40B4-BE49-F238E27FC236}">
                <a16:creationId xmlns:a16="http://schemas.microsoft.com/office/drawing/2014/main" id="{3C953C36-9F8B-4368-8089-A3A19D74FDC5}"/>
              </a:ext>
            </a:extLst>
          </p:cNvPr>
          <p:cNvSpPr>
            <a:spLocks/>
          </p:cNvSpPr>
          <p:nvPr/>
        </p:nvSpPr>
        <p:spPr>
          <a:xfrm>
            <a:off x="537818" y="4225455"/>
            <a:ext cx="6400800" cy="914400"/>
          </a:xfrm>
          <a:custGeom>
            <a:avLst/>
            <a:gdLst>
              <a:gd name="connsiteX0" fmla="*/ 0 w 7311275"/>
              <a:gd name="connsiteY0" fmla="*/ 117081 h 1170806"/>
              <a:gd name="connsiteX1" fmla="*/ 117081 w 7311275"/>
              <a:gd name="connsiteY1" fmla="*/ 0 h 1170806"/>
              <a:gd name="connsiteX2" fmla="*/ 7194194 w 7311275"/>
              <a:gd name="connsiteY2" fmla="*/ 0 h 1170806"/>
              <a:gd name="connsiteX3" fmla="*/ 7311275 w 7311275"/>
              <a:gd name="connsiteY3" fmla="*/ 117081 h 1170806"/>
              <a:gd name="connsiteX4" fmla="*/ 7311275 w 7311275"/>
              <a:gd name="connsiteY4" fmla="*/ 1053725 h 1170806"/>
              <a:gd name="connsiteX5" fmla="*/ 7194194 w 7311275"/>
              <a:gd name="connsiteY5" fmla="*/ 1170806 h 1170806"/>
              <a:gd name="connsiteX6" fmla="*/ 117081 w 7311275"/>
              <a:gd name="connsiteY6" fmla="*/ 1170806 h 1170806"/>
              <a:gd name="connsiteX7" fmla="*/ 0 w 7311275"/>
              <a:gd name="connsiteY7" fmla="*/ 1053725 h 1170806"/>
              <a:gd name="connsiteX8" fmla="*/ 0 w 7311275"/>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1275" h="1170806">
                <a:moveTo>
                  <a:pt x="0" y="117081"/>
                </a:moveTo>
                <a:cubicBezTo>
                  <a:pt x="0" y="52419"/>
                  <a:pt x="52419" y="0"/>
                  <a:pt x="117081" y="0"/>
                </a:cubicBezTo>
                <a:lnTo>
                  <a:pt x="7194194" y="0"/>
                </a:lnTo>
                <a:cubicBezTo>
                  <a:pt x="7258856" y="0"/>
                  <a:pt x="7311275" y="52419"/>
                  <a:pt x="7311275" y="117081"/>
                </a:cubicBezTo>
                <a:lnTo>
                  <a:pt x="7311275" y="1053725"/>
                </a:lnTo>
                <a:cubicBezTo>
                  <a:pt x="7311275" y="1118387"/>
                  <a:pt x="7258856" y="1170806"/>
                  <a:pt x="7194194"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94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0.70"/>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Severity Perspective: Physical Behaviors</a:t>
            </a:r>
          </a:p>
        </p:txBody>
      </p:sp>
      <p:sp>
        <p:nvSpPr>
          <p:cNvPr id="4" name="Date Placeholder 3"/>
          <p:cNvSpPr>
            <a:spLocks noGrp="1"/>
          </p:cNvSpPr>
          <p:nvPr>
            <p:ph type="dt" sz="half" idx="10"/>
          </p:nvPr>
        </p:nvSpPr>
        <p:spPr>
          <a:xfrm>
            <a:off x="8969377" y="649604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5" name="Footer Placeholder 4"/>
          <p:cNvSpPr>
            <a:spLocks noGrp="1"/>
          </p:cNvSpPr>
          <p:nvPr>
            <p:ph type="ftr" sz="quarter" idx="3"/>
          </p:nvPr>
        </p:nvSpPr>
        <p:spPr>
          <a:xfrm>
            <a:off x="529061" y="6492875"/>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6" name="Slide Number Placeholder 5"/>
          <p:cNvSpPr>
            <a:spLocks noGrp="1"/>
          </p:cNvSpPr>
          <p:nvPr>
            <p:ph type="sldNum" sz="quarter" idx="4"/>
          </p:nvPr>
        </p:nvSpPr>
        <p:spPr>
          <a:xfrm>
            <a:off x="4718977" y="6461884"/>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10" name="Straight Arrow Connector 9">
            <a:extLst>
              <a:ext uri="{FF2B5EF4-FFF2-40B4-BE49-F238E27FC236}">
                <a16:creationId xmlns:a16="http://schemas.microsoft.com/office/drawing/2014/main" id="{C2B41E38-E509-4B24-9DC3-83DE9EA83CA1}"/>
              </a:ext>
            </a:extLst>
          </p:cNvPr>
          <p:cNvCxnSpPr/>
          <p:nvPr/>
        </p:nvCxnSpPr>
        <p:spPr>
          <a:xfrm>
            <a:off x="461394" y="3959604"/>
            <a:ext cx="11073468"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B594B59-B44E-450E-984A-0B325A1A280F}"/>
              </a:ext>
            </a:extLst>
          </p:cNvPr>
          <p:cNvSpPr/>
          <p:nvPr/>
        </p:nvSpPr>
        <p:spPr>
          <a:xfrm>
            <a:off x="461394" y="2541864"/>
            <a:ext cx="1619076" cy="887110"/>
          </a:xfrm>
          <a:prstGeom prst="rect">
            <a:avLst/>
          </a:prstGeom>
          <a:solidFill>
            <a:srgbClr val="98B9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Not Very Severe</a:t>
            </a:r>
          </a:p>
        </p:txBody>
      </p:sp>
      <p:sp>
        <p:nvSpPr>
          <p:cNvPr id="12" name="Rectangle 11">
            <a:extLst>
              <a:ext uri="{FF2B5EF4-FFF2-40B4-BE49-F238E27FC236}">
                <a16:creationId xmlns:a16="http://schemas.microsoft.com/office/drawing/2014/main" id="{9ED13B73-4EEF-4CA1-9226-719C931806FD}"/>
              </a:ext>
            </a:extLst>
          </p:cNvPr>
          <p:cNvSpPr/>
          <p:nvPr/>
        </p:nvSpPr>
        <p:spPr>
          <a:xfrm>
            <a:off x="9915786" y="2541864"/>
            <a:ext cx="1619076" cy="887110"/>
          </a:xfrm>
          <a:prstGeom prst="rect">
            <a:avLst/>
          </a:prstGeom>
          <a:solidFill>
            <a:srgbClr val="98B9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Extremely Severe</a:t>
            </a:r>
          </a:p>
        </p:txBody>
      </p:sp>
    </p:spTree>
    <p:extLst>
      <p:ext uri="{BB962C8B-B14F-4D97-AF65-F5344CB8AC3E}">
        <p14:creationId xmlns:p14="http://schemas.microsoft.com/office/powerpoint/2010/main" val="8166997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E6BE1-919E-449C-AB2F-193CD1775996}"/>
              </a:ext>
            </a:extLst>
          </p:cNvPr>
          <p:cNvSpPr>
            <a:spLocks noGrp="1"/>
          </p:cNvSpPr>
          <p:nvPr>
            <p:ph type="title"/>
          </p:nvPr>
        </p:nvSpPr>
        <p:spPr/>
        <p:txBody>
          <a:bodyPr/>
          <a:lstStyle/>
          <a:p>
            <a:r>
              <a:rPr lang="en-US"/>
              <a:t>Self-Care Moment</a:t>
            </a:r>
          </a:p>
        </p:txBody>
      </p:sp>
      <p:sp>
        <p:nvSpPr>
          <p:cNvPr id="3" name="Date Placeholder 2">
            <a:extLst>
              <a:ext uri="{FF2B5EF4-FFF2-40B4-BE49-F238E27FC236}">
                <a16:creationId xmlns:a16="http://schemas.microsoft.com/office/drawing/2014/main" id="{E19C9068-A113-44D7-BB2B-AFA0F814D738}"/>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4" name="Footer Placeholder 3">
            <a:extLst>
              <a:ext uri="{FF2B5EF4-FFF2-40B4-BE49-F238E27FC236}">
                <a16:creationId xmlns:a16="http://schemas.microsoft.com/office/drawing/2014/main" id="{28819157-49BC-4B5E-8DDE-0B18C82FBECD}"/>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5" name="Slide Number Placeholder 4">
            <a:extLst>
              <a:ext uri="{FF2B5EF4-FFF2-40B4-BE49-F238E27FC236}">
                <a16:creationId xmlns:a16="http://schemas.microsoft.com/office/drawing/2014/main" id="{8C11F3B9-A1EA-4DB9-BA2D-8D7F5757636C}"/>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36" name="Picture 12" descr="Ringing Alarm Clock Icons - Download Free Vector Icons | Noun Project">
            <a:extLst>
              <a:ext uri="{FF2B5EF4-FFF2-40B4-BE49-F238E27FC236}">
                <a16:creationId xmlns:a16="http://schemas.microsoft.com/office/drawing/2014/main" id="{D9BBE04A-34C2-45C7-8D2F-7415BB0390FB}"/>
              </a:ext>
            </a:extLst>
          </p:cNvPr>
          <p:cNvPicPr>
            <a:picLocks noChangeAspect="1" noChangeArrowheads="1"/>
          </p:cNvPicPr>
          <p:nvPr/>
        </p:nvPicPr>
        <p:blipFill>
          <a:blip r:embed="rId2">
            <a:alphaModFix amt="50000"/>
            <a:duotone>
              <a:prstClr val="black"/>
              <a:srgbClr val="A6597F">
                <a:tint val="45000"/>
                <a:satMod val="400000"/>
              </a:srgbClr>
            </a:duotone>
            <a:extLst>
              <a:ext uri="{28A0092B-C50C-407E-A947-70E740481C1C}">
                <a14:useLocalDpi xmlns:a14="http://schemas.microsoft.com/office/drawing/2010/main"/>
              </a:ext>
            </a:extLst>
          </a:blip>
          <a:srcRect/>
          <a:stretch>
            <a:fillRect/>
          </a:stretch>
        </p:blipFill>
        <p:spPr bwMode="auto">
          <a:xfrm rot="1037983">
            <a:off x="9865250" y="4296887"/>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descr="Heart with solid fill">
            <a:extLst>
              <a:ext uri="{FF2B5EF4-FFF2-40B4-BE49-F238E27FC236}">
                <a16:creationId xmlns:a16="http://schemas.microsoft.com/office/drawing/2014/main" id="{A372E3E0-4313-4CCA-BB7F-7D44CFA6341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164228">
            <a:off x="9301001" y="4627770"/>
            <a:ext cx="648183" cy="648183"/>
          </a:xfrm>
          <a:prstGeom prst="rect">
            <a:avLst/>
          </a:prstGeom>
        </p:spPr>
      </p:pic>
      <p:pic>
        <p:nvPicPr>
          <p:cNvPr id="14" name="Graphic 13" descr="Heart with solid fill">
            <a:extLst>
              <a:ext uri="{FF2B5EF4-FFF2-40B4-BE49-F238E27FC236}">
                <a16:creationId xmlns:a16="http://schemas.microsoft.com/office/drawing/2014/main" id="{88B5ED53-4848-45BA-9E44-98B73688640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0668825">
            <a:off x="10796065" y="3503900"/>
            <a:ext cx="648183" cy="648183"/>
          </a:xfrm>
          <a:prstGeom prst="rect">
            <a:avLst/>
          </a:prstGeom>
        </p:spPr>
      </p:pic>
      <p:pic>
        <p:nvPicPr>
          <p:cNvPr id="15" name="Graphic 14" descr="Heart with solid fill">
            <a:extLst>
              <a:ext uri="{FF2B5EF4-FFF2-40B4-BE49-F238E27FC236}">
                <a16:creationId xmlns:a16="http://schemas.microsoft.com/office/drawing/2014/main" id="{7D00FCE9-7DE0-43BC-B138-E5BEB41ACFF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454554" y="5454480"/>
            <a:ext cx="648183" cy="648183"/>
          </a:xfrm>
          <a:prstGeom prst="rect">
            <a:avLst/>
          </a:prstGeom>
        </p:spPr>
      </p:pic>
      <p:pic>
        <p:nvPicPr>
          <p:cNvPr id="9" name="Picture 8" descr="A person's legs and shoes&#10;&#10;Description automatically generated with low confidence">
            <a:extLst>
              <a:ext uri="{FF2B5EF4-FFF2-40B4-BE49-F238E27FC236}">
                <a16:creationId xmlns:a16="http://schemas.microsoft.com/office/drawing/2014/main" id="{A4C9094E-BF49-4FD6-B0F1-FC6A3028BEB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672852" y="3545228"/>
            <a:ext cx="3561641" cy="2376283"/>
          </a:xfrm>
          <a:prstGeom prst="rect">
            <a:avLst/>
          </a:prstGeom>
          <a:scene3d>
            <a:camera prst="orthographicFront"/>
            <a:lightRig rig="threePt" dir="t"/>
          </a:scene3d>
          <a:sp3d>
            <a:bevelT/>
          </a:sp3d>
        </p:spPr>
      </p:pic>
      <p:pic>
        <p:nvPicPr>
          <p:cNvPr id="11" name="Picture 10" descr="A picture containing sidewalk, feet&#10;&#10;Description automatically generated">
            <a:extLst>
              <a:ext uri="{FF2B5EF4-FFF2-40B4-BE49-F238E27FC236}">
                <a16:creationId xmlns:a16="http://schemas.microsoft.com/office/drawing/2014/main" id="{1EB39DCA-9EA0-4E67-963D-4EB32F1E955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15407" y="863524"/>
            <a:ext cx="3780215" cy="2049585"/>
          </a:xfrm>
          <a:prstGeom prst="rect">
            <a:avLst/>
          </a:prstGeom>
        </p:spPr>
      </p:pic>
      <p:pic>
        <p:nvPicPr>
          <p:cNvPr id="13" name="Picture 12" descr="A picture containing person&#10;&#10;Description automatically generated">
            <a:extLst>
              <a:ext uri="{FF2B5EF4-FFF2-40B4-BE49-F238E27FC236}">
                <a16:creationId xmlns:a16="http://schemas.microsoft.com/office/drawing/2014/main" id="{5E13A00C-2713-47C0-8E08-A8C1C3854C5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20402" y="4481717"/>
            <a:ext cx="3558864" cy="2376283"/>
          </a:xfrm>
          <a:prstGeom prst="rect">
            <a:avLst/>
          </a:prstGeom>
        </p:spPr>
      </p:pic>
      <p:pic>
        <p:nvPicPr>
          <p:cNvPr id="19" name="Picture 18" descr="A picture containing person, floor, indoor, feet&#10;&#10;Description automatically generated">
            <a:extLst>
              <a:ext uri="{FF2B5EF4-FFF2-40B4-BE49-F238E27FC236}">
                <a16:creationId xmlns:a16="http://schemas.microsoft.com/office/drawing/2014/main" id="{3A18A29A-F4A1-422D-824D-536E0311404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57941" y="1323915"/>
            <a:ext cx="3751650" cy="2501100"/>
          </a:xfrm>
          <a:prstGeom prst="rect">
            <a:avLst/>
          </a:prstGeom>
          <a:scene3d>
            <a:camera prst="orthographicFront"/>
            <a:lightRig rig="threePt" dir="t"/>
          </a:scene3d>
          <a:sp3d>
            <a:bevelT/>
          </a:sp3d>
        </p:spPr>
      </p:pic>
      <p:pic>
        <p:nvPicPr>
          <p:cNvPr id="21" name="Picture 20" descr="A person sitting on a chair&#10;&#10;Description automatically generated with low confidence">
            <a:extLst>
              <a:ext uri="{FF2B5EF4-FFF2-40B4-BE49-F238E27FC236}">
                <a16:creationId xmlns:a16="http://schemas.microsoft.com/office/drawing/2014/main" id="{627AA323-B99B-4409-A34B-26F60D08BB7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021034" y="1542846"/>
            <a:ext cx="2149931" cy="3409015"/>
          </a:xfrm>
          <a:prstGeom prst="rect">
            <a:avLst/>
          </a:prstGeom>
          <a:scene3d>
            <a:camera prst="orthographicFront"/>
            <a:lightRig rig="threePt" dir="t"/>
          </a:scene3d>
          <a:sp3d>
            <a:bevelT/>
          </a:sp3d>
        </p:spPr>
      </p:pic>
    </p:spTree>
    <p:extLst>
      <p:ext uri="{BB962C8B-B14F-4D97-AF65-F5344CB8AC3E}">
        <p14:creationId xmlns:p14="http://schemas.microsoft.com/office/powerpoint/2010/main" val="39154951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ACD8-10CC-4B5B-A7CD-5407622B8E92}"/>
              </a:ext>
            </a:extLst>
          </p:cNvPr>
          <p:cNvSpPr>
            <a:spLocks noGrp="1"/>
          </p:cNvSpPr>
          <p:nvPr>
            <p:ph type="title"/>
          </p:nvPr>
        </p:nvSpPr>
        <p:spPr/>
        <p:txBody>
          <a:bodyPr/>
          <a:lstStyle/>
          <a:p>
            <a:r>
              <a:rPr lang="en-US"/>
              <a:t>Wisconsin’s Safe at Home Program</a:t>
            </a:r>
          </a:p>
        </p:txBody>
      </p:sp>
      <p:pic>
        <p:nvPicPr>
          <p:cNvPr id="8" name="Content Placeholder 7">
            <a:extLst>
              <a:ext uri="{FF2B5EF4-FFF2-40B4-BE49-F238E27FC236}">
                <a16:creationId xmlns:a16="http://schemas.microsoft.com/office/drawing/2014/main" id="{2D839B5D-640A-4225-A0E4-D3BB1D35FBAB}"/>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4220998" y="3100289"/>
            <a:ext cx="3810330" cy="2286198"/>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4" name="Date Placeholder 3">
            <a:extLst>
              <a:ext uri="{FF2B5EF4-FFF2-40B4-BE49-F238E27FC236}">
                <a16:creationId xmlns:a16="http://schemas.microsoft.com/office/drawing/2014/main" id="{81B963F9-1CC2-4027-9D83-FCEA243134D9}"/>
              </a:ext>
            </a:extLst>
          </p:cNvPr>
          <p:cNvSpPr>
            <a:spLocks noGrp="1"/>
          </p:cNvSpPr>
          <p:nvPr>
            <p:ph type="dt" sz="half" idx="10"/>
          </p:nvPr>
        </p:nvSpPr>
        <p:spPr>
          <a:xfrm>
            <a:off x="8969377" y="649604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5" name="Footer Placeholder 4">
            <a:extLst>
              <a:ext uri="{FF2B5EF4-FFF2-40B4-BE49-F238E27FC236}">
                <a16:creationId xmlns:a16="http://schemas.microsoft.com/office/drawing/2014/main" id="{27CD5325-7587-45B6-8C91-5F0EF9776F3A}"/>
              </a:ext>
            </a:extLst>
          </p:cNvPr>
          <p:cNvSpPr>
            <a:spLocks noGrp="1"/>
          </p:cNvSpPr>
          <p:nvPr>
            <p:ph type="ftr" sz="quarter" idx="3"/>
          </p:nvPr>
        </p:nvSpPr>
        <p:spPr>
          <a:xfrm>
            <a:off x="529061" y="6492875"/>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6" name="Slide Number Placeholder 5">
            <a:extLst>
              <a:ext uri="{FF2B5EF4-FFF2-40B4-BE49-F238E27FC236}">
                <a16:creationId xmlns:a16="http://schemas.microsoft.com/office/drawing/2014/main" id="{4BA0262C-AE55-461A-BA59-C3141CB5737F}"/>
              </a:ext>
            </a:extLst>
          </p:cNvPr>
          <p:cNvSpPr>
            <a:spLocks noGrp="1"/>
          </p:cNvSpPr>
          <p:nvPr>
            <p:ph type="sldNum" sz="quarter" idx="4"/>
          </p:nvPr>
        </p:nvSpPr>
        <p:spPr>
          <a:xfrm>
            <a:off x="4724400" y="6492875"/>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42963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16A12-A42E-49A8-9D9A-D91A08CBB887}"/>
              </a:ext>
            </a:extLst>
          </p:cNvPr>
          <p:cNvSpPr>
            <a:spLocks noGrp="1"/>
          </p:cNvSpPr>
          <p:nvPr>
            <p:ph type="title"/>
          </p:nvPr>
        </p:nvSpPr>
        <p:spPr/>
        <p:txBody>
          <a:bodyPr/>
          <a:lstStyle/>
          <a:p>
            <a:r>
              <a:rPr lang="en-US"/>
              <a:t>Safe at Home Program</a:t>
            </a:r>
          </a:p>
        </p:txBody>
      </p:sp>
      <p:sp>
        <p:nvSpPr>
          <p:cNvPr id="4" name="Date Placeholder 3">
            <a:extLst>
              <a:ext uri="{FF2B5EF4-FFF2-40B4-BE49-F238E27FC236}">
                <a16:creationId xmlns:a16="http://schemas.microsoft.com/office/drawing/2014/main" id="{8F0A6C6F-2170-4C65-AA40-087CA9570BC0}"/>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5" name="Footer Placeholder 4">
            <a:extLst>
              <a:ext uri="{FF2B5EF4-FFF2-40B4-BE49-F238E27FC236}">
                <a16:creationId xmlns:a16="http://schemas.microsoft.com/office/drawing/2014/main" id="{7B34338D-6C12-447E-A9D5-1E25C16AB3FE}"/>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6" name="Slide Number Placeholder 5">
            <a:extLst>
              <a:ext uri="{FF2B5EF4-FFF2-40B4-BE49-F238E27FC236}">
                <a16:creationId xmlns:a16="http://schemas.microsoft.com/office/drawing/2014/main" id="{3117DC20-4849-4E82-B30D-129923683987}"/>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6" name="Picture 15" descr="A hand holding a piece of paper&#10;&#10;Description automatically generated">
            <a:extLst>
              <a:ext uri="{FF2B5EF4-FFF2-40B4-BE49-F238E27FC236}">
                <a16:creationId xmlns:a16="http://schemas.microsoft.com/office/drawing/2014/main" id="{89DB1957-E6E5-4921-8203-B527D067C1D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709256" y="1470571"/>
            <a:ext cx="7482744" cy="4794427"/>
          </a:xfrm>
          <a:prstGeom prst="rect">
            <a:avLst/>
          </a:prstGeom>
        </p:spPr>
      </p:pic>
      <p:pic>
        <p:nvPicPr>
          <p:cNvPr id="22" name="Picture 21" descr="Graphical user interface, text&#10;&#10;Description automatically generated">
            <a:extLst>
              <a:ext uri="{FF2B5EF4-FFF2-40B4-BE49-F238E27FC236}">
                <a16:creationId xmlns:a16="http://schemas.microsoft.com/office/drawing/2014/main" id="{BD4CE905-5AE6-4055-B7CC-2274A21FE5D6}"/>
              </a:ext>
            </a:extLst>
          </p:cNvPr>
          <p:cNvPicPr>
            <a:picLocks noChangeAspect="1"/>
          </p:cNvPicPr>
          <p:nvPr/>
        </p:nvPicPr>
        <p:blipFill>
          <a:blip r:embed="rId3">
            <a:duotone>
              <a:prstClr val="black"/>
              <a:schemeClr val="accent3">
                <a:tint val="45000"/>
                <a:satMod val="400000"/>
              </a:schemeClr>
            </a:duotone>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a:ext>
            </a:extLst>
          </a:blip>
          <a:stretch>
            <a:fillRect/>
          </a:stretch>
        </p:blipFill>
        <p:spPr>
          <a:xfrm rot="21361502">
            <a:off x="6307983" y="2576888"/>
            <a:ext cx="3141088" cy="2117070"/>
          </a:xfrm>
          <a:prstGeom prst="rect">
            <a:avLst/>
          </a:prstGeom>
        </p:spPr>
      </p:pic>
      <p:sp>
        <p:nvSpPr>
          <p:cNvPr id="25" name="Content Placeholder 6">
            <a:extLst>
              <a:ext uri="{FF2B5EF4-FFF2-40B4-BE49-F238E27FC236}">
                <a16:creationId xmlns:a16="http://schemas.microsoft.com/office/drawing/2014/main" id="{E43370C8-91A1-460F-A67E-02F608B2761D}"/>
              </a:ext>
            </a:extLst>
          </p:cNvPr>
          <p:cNvSpPr txBox="1">
            <a:spLocks/>
          </p:cNvSpPr>
          <p:nvPr/>
        </p:nvSpPr>
        <p:spPr>
          <a:xfrm>
            <a:off x="520203" y="3109848"/>
            <a:ext cx="6089702" cy="12373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en-US" sz="3600" dirty="0">
                <a:solidFill>
                  <a:prstClr val="black"/>
                </a:solidFill>
              </a:rPr>
              <a:t>What might be an </a:t>
            </a:r>
            <a:br>
              <a:rPr lang="en-US" sz="3600" dirty="0">
                <a:solidFill>
                  <a:prstClr val="black"/>
                </a:solidFill>
              </a:rPr>
            </a:br>
            <a:r>
              <a:rPr lang="en-US" sz="3600" dirty="0">
                <a:solidFill>
                  <a:prstClr val="black"/>
                </a:solidFill>
              </a:rPr>
              <a:t>important consideration? </a:t>
            </a:r>
            <a:br>
              <a:rPr lang="en-US" sz="3600" dirty="0">
                <a:solidFill>
                  <a:prstClr val="black"/>
                </a:solidFill>
              </a:rPr>
            </a:b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523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Severity Perspective: Stalking Behaviors</a:t>
            </a:r>
          </a:p>
        </p:txBody>
      </p:sp>
      <p:sp>
        <p:nvSpPr>
          <p:cNvPr id="4" name="Date Placeholder 3"/>
          <p:cNvSpPr>
            <a:spLocks noGrp="1"/>
          </p:cNvSpPr>
          <p:nvPr>
            <p:ph type="dt" sz="half" idx="10"/>
          </p:nvPr>
        </p:nvSpPr>
        <p:spPr>
          <a:xfrm>
            <a:off x="8969377" y="649604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5" name="Footer Placeholder 4"/>
          <p:cNvSpPr>
            <a:spLocks noGrp="1"/>
          </p:cNvSpPr>
          <p:nvPr>
            <p:ph type="ftr" sz="quarter" idx="3"/>
          </p:nvPr>
        </p:nvSpPr>
        <p:spPr>
          <a:xfrm>
            <a:off x="529061" y="6492875"/>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6" name="Slide Number Placeholder 5"/>
          <p:cNvSpPr>
            <a:spLocks noGrp="1"/>
          </p:cNvSpPr>
          <p:nvPr>
            <p:ph type="sldNum" sz="quarter" idx="4"/>
          </p:nvPr>
        </p:nvSpPr>
        <p:spPr>
          <a:xfrm>
            <a:off x="4724400" y="6492874"/>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10" name="Straight Arrow Connector 9">
            <a:extLst>
              <a:ext uri="{FF2B5EF4-FFF2-40B4-BE49-F238E27FC236}">
                <a16:creationId xmlns:a16="http://schemas.microsoft.com/office/drawing/2014/main" id="{C2B41E38-E509-4B24-9DC3-83DE9EA83CA1}"/>
              </a:ext>
            </a:extLst>
          </p:cNvPr>
          <p:cNvCxnSpPr/>
          <p:nvPr/>
        </p:nvCxnSpPr>
        <p:spPr>
          <a:xfrm>
            <a:off x="461394" y="3959604"/>
            <a:ext cx="11073468"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B594B59-B44E-450E-984A-0B325A1A280F}"/>
              </a:ext>
            </a:extLst>
          </p:cNvPr>
          <p:cNvSpPr/>
          <p:nvPr/>
        </p:nvSpPr>
        <p:spPr>
          <a:xfrm>
            <a:off x="461394" y="2541864"/>
            <a:ext cx="1619076" cy="887110"/>
          </a:xfrm>
          <a:prstGeom prst="rect">
            <a:avLst/>
          </a:prstGeom>
          <a:solidFill>
            <a:srgbClr val="98B9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Not Very Severe</a:t>
            </a:r>
          </a:p>
        </p:txBody>
      </p:sp>
      <p:sp>
        <p:nvSpPr>
          <p:cNvPr id="12" name="Rectangle 11">
            <a:extLst>
              <a:ext uri="{FF2B5EF4-FFF2-40B4-BE49-F238E27FC236}">
                <a16:creationId xmlns:a16="http://schemas.microsoft.com/office/drawing/2014/main" id="{9ED13B73-4EEF-4CA1-9226-719C931806FD}"/>
              </a:ext>
            </a:extLst>
          </p:cNvPr>
          <p:cNvSpPr/>
          <p:nvPr/>
        </p:nvSpPr>
        <p:spPr>
          <a:xfrm>
            <a:off x="9915786" y="2541864"/>
            <a:ext cx="1619076" cy="887110"/>
          </a:xfrm>
          <a:prstGeom prst="rect">
            <a:avLst/>
          </a:prstGeom>
          <a:solidFill>
            <a:srgbClr val="98B9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Extremely Severe</a:t>
            </a:r>
          </a:p>
        </p:txBody>
      </p:sp>
      <p:sp>
        <p:nvSpPr>
          <p:cNvPr id="14" name="Title 1">
            <a:extLst>
              <a:ext uri="{FF2B5EF4-FFF2-40B4-BE49-F238E27FC236}">
                <a16:creationId xmlns:a16="http://schemas.microsoft.com/office/drawing/2014/main" id="{BFAF5835-A6A1-40C2-BB0E-AE67C722F770}"/>
              </a:ext>
            </a:extLst>
          </p:cNvPr>
          <p:cNvSpPr txBox="1">
            <a:spLocks/>
          </p:cNvSpPr>
          <p:nvPr/>
        </p:nvSpPr>
        <p:spPr>
          <a:xfrm>
            <a:off x="1655260" y="3495395"/>
            <a:ext cx="725648" cy="782973"/>
          </a:xfrm>
          <a:prstGeom prst="rect">
            <a:avLst/>
          </a:prstGeom>
        </p:spPr>
        <p:txBody>
          <a:bodyPr/>
          <a:lstStyle>
            <a:lvl1pPr algn="l" defTabSz="914400" rtl="0" eaLnBrk="1" latinLnBrk="0" hangingPunct="1">
              <a:lnSpc>
                <a:spcPct val="90000"/>
              </a:lnSpc>
              <a:spcBef>
                <a:spcPct val="0"/>
              </a:spcBef>
              <a:buNone/>
              <a:defRPr sz="4400" b="1" kern="1200">
                <a:solidFill>
                  <a:srgbClr val="A6597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0" normalizeH="0" baseline="0" noProof="0">
              <a:ln>
                <a:noFill/>
              </a:ln>
              <a:solidFill>
                <a:srgbClr val="A6597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endParaRPr>
          </a:p>
        </p:txBody>
      </p:sp>
      <p:sp>
        <p:nvSpPr>
          <p:cNvPr id="17" name="Title 1">
            <a:extLst>
              <a:ext uri="{FF2B5EF4-FFF2-40B4-BE49-F238E27FC236}">
                <a16:creationId xmlns:a16="http://schemas.microsoft.com/office/drawing/2014/main" id="{8CBB20F4-32FE-4483-9F18-AA986E35EDFE}"/>
              </a:ext>
            </a:extLst>
          </p:cNvPr>
          <p:cNvSpPr txBox="1">
            <a:spLocks/>
          </p:cNvSpPr>
          <p:nvPr/>
        </p:nvSpPr>
        <p:spPr>
          <a:xfrm>
            <a:off x="743807" y="3495395"/>
            <a:ext cx="725648" cy="782973"/>
          </a:xfrm>
          <a:prstGeom prst="rect">
            <a:avLst/>
          </a:prstGeom>
        </p:spPr>
        <p:txBody>
          <a:bodyPr/>
          <a:lstStyle>
            <a:lvl1pPr algn="l" defTabSz="914400" rtl="0" eaLnBrk="1" latinLnBrk="0" hangingPunct="1">
              <a:lnSpc>
                <a:spcPct val="90000"/>
              </a:lnSpc>
              <a:spcBef>
                <a:spcPct val="0"/>
              </a:spcBef>
              <a:buNone/>
              <a:defRPr sz="4400" b="1" kern="1200">
                <a:solidFill>
                  <a:srgbClr val="A6597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0" normalizeH="0" baseline="0" noProof="0">
              <a:ln>
                <a:noFill/>
              </a:ln>
              <a:solidFill>
                <a:srgbClr val="A6597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1798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51B011-8383-43AC-A17A-2895DF2A63A2}"/>
              </a:ext>
            </a:extLst>
          </p:cNvPr>
          <p:cNvSpPr/>
          <p:nvPr/>
        </p:nvSpPr>
        <p:spPr>
          <a:xfrm>
            <a:off x="1842264" y="286825"/>
            <a:ext cx="1258349" cy="457200"/>
          </a:xfrm>
          <a:prstGeom prst="rect">
            <a:avLst/>
          </a:prstGeom>
          <a:solidFill>
            <a:srgbClr val="98B9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Watch from Distance</a:t>
            </a:r>
          </a:p>
        </p:txBody>
      </p:sp>
      <p:sp>
        <p:nvSpPr>
          <p:cNvPr id="49" name="Rectangle 48">
            <a:extLst>
              <a:ext uri="{FF2B5EF4-FFF2-40B4-BE49-F238E27FC236}">
                <a16:creationId xmlns:a16="http://schemas.microsoft.com/office/drawing/2014/main" id="{68B85DD9-E3EF-4B51-9857-7D85371E88B7}"/>
              </a:ext>
            </a:extLst>
          </p:cNvPr>
          <p:cNvSpPr/>
          <p:nvPr/>
        </p:nvSpPr>
        <p:spPr>
          <a:xfrm>
            <a:off x="1842264" y="941410"/>
            <a:ext cx="1258349" cy="457200"/>
          </a:xfrm>
          <a:prstGeom prst="rect">
            <a:avLst/>
          </a:prstGeom>
          <a:solidFill>
            <a:srgbClr val="A659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Threaten Friend/Family</a:t>
            </a:r>
          </a:p>
        </p:txBody>
      </p:sp>
      <p:sp>
        <p:nvSpPr>
          <p:cNvPr id="50" name="Rectangle 49">
            <a:extLst>
              <a:ext uri="{FF2B5EF4-FFF2-40B4-BE49-F238E27FC236}">
                <a16:creationId xmlns:a16="http://schemas.microsoft.com/office/drawing/2014/main" id="{3D83A3AB-6351-432B-B6CB-58DE0CC6D943}"/>
              </a:ext>
            </a:extLst>
          </p:cNvPr>
          <p:cNvSpPr/>
          <p:nvPr/>
        </p:nvSpPr>
        <p:spPr>
          <a:xfrm>
            <a:off x="1842264" y="6178089"/>
            <a:ext cx="1258349" cy="457200"/>
          </a:xfrm>
          <a:prstGeom prst="rect">
            <a:avLst/>
          </a:prstGeom>
          <a:solidFill>
            <a:srgbClr val="A659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Enter Home when Gone</a:t>
            </a:r>
          </a:p>
        </p:txBody>
      </p:sp>
      <p:sp>
        <p:nvSpPr>
          <p:cNvPr id="51" name="Rectangle 50">
            <a:extLst>
              <a:ext uri="{FF2B5EF4-FFF2-40B4-BE49-F238E27FC236}">
                <a16:creationId xmlns:a16="http://schemas.microsoft.com/office/drawing/2014/main" id="{C103649D-7EBF-48D7-87A6-0FB6310E42BB}"/>
              </a:ext>
            </a:extLst>
          </p:cNvPr>
          <p:cNvSpPr/>
          <p:nvPr/>
        </p:nvSpPr>
        <p:spPr>
          <a:xfrm>
            <a:off x="1842264" y="5523505"/>
            <a:ext cx="1258349" cy="457200"/>
          </a:xfrm>
          <a:prstGeom prst="rect">
            <a:avLst/>
          </a:prstGeom>
          <a:solidFill>
            <a:srgbClr val="98B9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Use GPS App to Track</a:t>
            </a:r>
          </a:p>
        </p:txBody>
      </p:sp>
      <p:sp>
        <p:nvSpPr>
          <p:cNvPr id="52" name="Rectangle 51">
            <a:extLst>
              <a:ext uri="{FF2B5EF4-FFF2-40B4-BE49-F238E27FC236}">
                <a16:creationId xmlns:a16="http://schemas.microsoft.com/office/drawing/2014/main" id="{06173060-52B7-4EF4-9597-EA3AA4676E2A}"/>
              </a:ext>
            </a:extLst>
          </p:cNvPr>
          <p:cNvSpPr/>
          <p:nvPr/>
        </p:nvSpPr>
        <p:spPr>
          <a:xfrm>
            <a:off x="1842264" y="4868920"/>
            <a:ext cx="1258349" cy="457200"/>
          </a:xfrm>
          <a:prstGeom prst="rect">
            <a:avLst/>
          </a:prstGeom>
          <a:solidFill>
            <a:srgbClr val="A659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Watch Ex from Distance</a:t>
            </a:r>
          </a:p>
        </p:txBody>
      </p:sp>
      <p:sp>
        <p:nvSpPr>
          <p:cNvPr id="53" name="Rectangle 52">
            <a:extLst>
              <a:ext uri="{FF2B5EF4-FFF2-40B4-BE49-F238E27FC236}">
                <a16:creationId xmlns:a16="http://schemas.microsoft.com/office/drawing/2014/main" id="{70CC067B-2CE9-4BDA-92E6-B2C5A4AE8D7C}"/>
              </a:ext>
            </a:extLst>
          </p:cNvPr>
          <p:cNvSpPr/>
          <p:nvPr/>
        </p:nvSpPr>
        <p:spPr>
          <a:xfrm>
            <a:off x="1842264" y="4214335"/>
            <a:ext cx="1258349" cy="457200"/>
          </a:xfrm>
          <a:prstGeom prst="rect">
            <a:avLst/>
          </a:prstGeom>
          <a:solidFill>
            <a:srgbClr val="98B9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Show Up at Appointments</a:t>
            </a:r>
          </a:p>
        </p:txBody>
      </p:sp>
      <p:sp>
        <p:nvSpPr>
          <p:cNvPr id="54" name="Rectangle 53">
            <a:extLst>
              <a:ext uri="{FF2B5EF4-FFF2-40B4-BE49-F238E27FC236}">
                <a16:creationId xmlns:a16="http://schemas.microsoft.com/office/drawing/2014/main" id="{8E821A3B-59C0-4787-8979-28D0032F434E}"/>
              </a:ext>
            </a:extLst>
          </p:cNvPr>
          <p:cNvSpPr/>
          <p:nvPr/>
        </p:nvSpPr>
        <p:spPr>
          <a:xfrm>
            <a:off x="1842264" y="3559750"/>
            <a:ext cx="1258349" cy="457200"/>
          </a:xfrm>
          <a:prstGeom prst="rect">
            <a:avLst/>
          </a:prstGeom>
          <a:solidFill>
            <a:srgbClr val="A659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Send Flowers to Ex-Partner</a:t>
            </a:r>
          </a:p>
        </p:txBody>
      </p:sp>
      <p:sp>
        <p:nvSpPr>
          <p:cNvPr id="55" name="Rectangle 54">
            <a:extLst>
              <a:ext uri="{FF2B5EF4-FFF2-40B4-BE49-F238E27FC236}">
                <a16:creationId xmlns:a16="http://schemas.microsoft.com/office/drawing/2014/main" id="{326DCBDF-B74C-46C8-92A3-D2C31F3179D7}"/>
              </a:ext>
            </a:extLst>
          </p:cNvPr>
          <p:cNvSpPr/>
          <p:nvPr/>
        </p:nvSpPr>
        <p:spPr>
          <a:xfrm>
            <a:off x="1842264" y="2905165"/>
            <a:ext cx="1258349" cy="457200"/>
          </a:xfrm>
          <a:prstGeom prst="rect">
            <a:avLst/>
          </a:prstGeom>
          <a:solidFill>
            <a:srgbClr val="98B9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Look through Mail/Email</a:t>
            </a:r>
          </a:p>
        </p:txBody>
      </p:sp>
      <p:sp>
        <p:nvSpPr>
          <p:cNvPr id="56" name="Rectangle 55">
            <a:extLst>
              <a:ext uri="{FF2B5EF4-FFF2-40B4-BE49-F238E27FC236}">
                <a16:creationId xmlns:a16="http://schemas.microsoft.com/office/drawing/2014/main" id="{BCCBEBB5-510B-43F1-8884-CC7070F3F7AC}"/>
              </a:ext>
            </a:extLst>
          </p:cNvPr>
          <p:cNvSpPr/>
          <p:nvPr/>
        </p:nvSpPr>
        <p:spPr>
          <a:xfrm>
            <a:off x="1842264" y="2250580"/>
            <a:ext cx="1258349" cy="457200"/>
          </a:xfrm>
          <a:prstGeom prst="rect">
            <a:avLst/>
          </a:prstGeom>
          <a:solidFill>
            <a:srgbClr val="A659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Threatening Social Media</a:t>
            </a:r>
          </a:p>
        </p:txBody>
      </p:sp>
      <p:sp>
        <p:nvSpPr>
          <p:cNvPr id="57" name="Rectangle 56">
            <a:extLst>
              <a:ext uri="{FF2B5EF4-FFF2-40B4-BE49-F238E27FC236}">
                <a16:creationId xmlns:a16="http://schemas.microsoft.com/office/drawing/2014/main" id="{6B5AC570-AB58-48E2-A22A-BB314448FE85}"/>
              </a:ext>
            </a:extLst>
          </p:cNvPr>
          <p:cNvSpPr/>
          <p:nvPr/>
        </p:nvSpPr>
        <p:spPr>
          <a:xfrm>
            <a:off x="1842263" y="1616107"/>
            <a:ext cx="1258349" cy="457200"/>
          </a:xfrm>
          <a:prstGeom prst="rect">
            <a:avLst/>
          </a:prstGeom>
          <a:solidFill>
            <a:srgbClr val="98B9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Call/Text Constantly</a:t>
            </a:r>
          </a:p>
        </p:txBody>
      </p:sp>
      <p:cxnSp>
        <p:nvCxnSpPr>
          <p:cNvPr id="25" name="Straight Arrow Connector 24">
            <a:extLst>
              <a:ext uri="{FF2B5EF4-FFF2-40B4-BE49-F238E27FC236}">
                <a16:creationId xmlns:a16="http://schemas.microsoft.com/office/drawing/2014/main" id="{4A3CE8DB-8762-438A-AC81-EB7BC354BB2A}"/>
              </a:ext>
            </a:extLst>
          </p:cNvPr>
          <p:cNvCxnSpPr>
            <a:cxnSpLocks/>
          </p:cNvCxnSpPr>
          <p:nvPr/>
        </p:nvCxnSpPr>
        <p:spPr>
          <a:xfrm>
            <a:off x="3290442" y="491365"/>
            <a:ext cx="6767665" cy="0"/>
          </a:xfrm>
          <a:prstGeom prst="straightConnector1">
            <a:avLst/>
          </a:prstGeom>
          <a:ln w="38100">
            <a:solidFill>
              <a:srgbClr val="7C9F35"/>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D84DD14-3BEF-4820-B3D6-F5CB371560D4}"/>
              </a:ext>
            </a:extLst>
          </p:cNvPr>
          <p:cNvCxnSpPr>
            <a:cxnSpLocks/>
          </p:cNvCxnSpPr>
          <p:nvPr/>
        </p:nvCxnSpPr>
        <p:spPr>
          <a:xfrm>
            <a:off x="3290442" y="1147416"/>
            <a:ext cx="6766560" cy="0"/>
          </a:xfrm>
          <a:prstGeom prst="straightConnector1">
            <a:avLst/>
          </a:prstGeom>
          <a:ln w="38100">
            <a:solidFill>
              <a:srgbClr val="A6597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B52EAE8-0515-4AB1-BC59-FF0E834BBDDA}"/>
              </a:ext>
            </a:extLst>
          </p:cNvPr>
          <p:cNvCxnSpPr>
            <a:cxnSpLocks/>
          </p:cNvCxnSpPr>
          <p:nvPr/>
        </p:nvCxnSpPr>
        <p:spPr>
          <a:xfrm>
            <a:off x="3290442" y="1803467"/>
            <a:ext cx="6766560" cy="0"/>
          </a:xfrm>
          <a:prstGeom prst="straightConnector1">
            <a:avLst/>
          </a:prstGeom>
          <a:ln w="38100">
            <a:solidFill>
              <a:srgbClr val="7C9F35"/>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2388EB1-6248-4085-85E5-71C96A3C362D}"/>
              </a:ext>
            </a:extLst>
          </p:cNvPr>
          <p:cNvCxnSpPr>
            <a:cxnSpLocks/>
          </p:cNvCxnSpPr>
          <p:nvPr/>
        </p:nvCxnSpPr>
        <p:spPr>
          <a:xfrm>
            <a:off x="3290442" y="2459518"/>
            <a:ext cx="6766560" cy="0"/>
          </a:xfrm>
          <a:prstGeom prst="straightConnector1">
            <a:avLst/>
          </a:prstGeom>
          <a:ln w="38100">
            <a:solidFill>
              <a:srgbClr val="A6597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6D4D76F-6D4B-4551-9A2F-A5486B7C4229}"/>
              </a:ext>
            </a:extLst>
          </p:cNvPr>
          <p:cNvCxnSpPr>
            <a:cxnSpLocks/>
          </p:cNvCxnSpPr>
          <p:nvPr/>
        </p:nvCxnSpPr>
        <p:spPr>
          <a:xfrm>
            <a:off x="3290442" y="3115569"/>
            <a:ext cx="6766560" cy="0"/>
          </a:xfrm>
          <a:prstGeom prst="straightConnector1">
            <a:avLst/>
          </a:prstGeom>
          <a:ln w="38100">
            <a:solidFill>
              <a:srgbClr val="7C9F35"/>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2CCBA1A-F1DC-4AE0-B3B4-756403741314}"/>
              </a:ext>
            </a:extLst>
          </p:cNvPr>
          <p:cNvCxnSpPr>
            <a:cxnSpLocks/>
          </p:cNvCxnSpPr>
          <p:nvPr/>
        </p:nvCxnSpPr>
        <p:spPr>
          <a:xfrm>
            <a:off x="3290442" y="3771620"/>
            <a:ext cx="6766560" cy="0"/>
          </a:xfrm>
          <a:prstGeom prst="straightConnector1">
            <a:avLst/>
          </a:prstGeom>
          <a:ln w="38100">
            <a:solidFill>
              <a:srgbClr val="A6597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29A6317-DB60-4CDE-8C06-58C9CE48BDD5}"/>
              </a:ext>
            </a:extLst>
          </p:cNvPr>
          <p:cNvCxnSpPr>
            <a:cxnSpLocks/>
          </p:cNvCxnSpPr>
          <p:nvPr/>
        </p:nvCxnSpPr>
        <p:spPr>
          <a:xfrm>
            <a:off x="3290442" y="4427671"/>
            <a:ext cx="6766560" cy="0"/>
          </a:xfrm>
          <a:prstGeom prst="straightConnector1">
            <a:avLst/>
          </a:prstGeom>
          <a:ln w="38100">
            <a:solidFill>
              <a:srgbClr val="7C9F35"/>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04AC2BB-F74B-4C39-9306-3A083DE682A2}"/>
              </a:ext>
            </a:extLst>
          </p:cNvPr>
          <p:cNvCxnSpPr>
            <a:cxnSpLocks/>
          </p:cNvCxnSpPr>
          <p:nvPr/>
        </p:nvCxnSpPr>
        <p:spPr>
          <a:xfrm>
            <a:off x="3290442" y="5083722"/>
            <a:ext cx="6766560" cy="0"/>
          </a:xfrm>
          <a:prstGeom prst="straightConnector1">
            <a:avLst/>
          </a:prstGeom>
          <a:ln w="38100">
            <a:solidFill>
              <a:srgbClr val="A6597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A1B648E-32A2-41ED-9E9A-E8C414F4F486}"/>
              </a:ext>
            </a:extLst>
          </p:cNvPr>
          <p:cNvCxnSpPr>
            <a:cxnSpLocks/>
          </p:cNvCxnSpPr>
          <p:nvPr/>
        </p:nvCxnSpPr>
        <p:spPr>
          <a:xfrm>
            <a:off x="3290442" y="5739773"/>
            <a:ext cx="6766560" cy="0"/>
          </a:xfrm>
          <a:prstGeom prst="straightConnector1">
            <a:avLst/>
          </a:prstGeom>
          <a:ln w="38100">
            <a:solidFill>
              <a:srgbClr val="7C9F35"/>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24FCAB6-D6DB-466D-BF24-80027A5FF794}"/>
              </a:ext>
            </a:extLst>
          </p:cNvPr>
          <p:cNvCxnSpPr>
            <a:cxnSpLocks/>
          </p:cNvCxnSpPr>
          <p:nvPr/>
        </p:nvCxnSpPr>
        <p:spPr>
          <a:xfrm>
            <a:off x="3290442" y="6395822"/>
            <a:ext cx="6766560" cy="0"/>
          </a:xfrm>
          <a:prstGeom prst="straightConnector1">
            <a:avLst/>
          </a:prstGeom>
          <a:ln w="38100">
            <a:solidFill>
              <a:srgbClr val="A6597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975FF8E6-AF69-4191-8001-DE45FE251758}"/>
              </a:ext>
            </a:extLst>
          </p:cNvPr>
          <p:cNvSpPr txBox="1"/>
          <p:nvPr/>
        </p:nvSpPr>
        <p:spPr>
          <a:xfrm>
            <a:off x="11152924" y="569357"/>
            <a:ext cx="513410" cy="5719286"/>
          </a:xfrm>
          <a:prstGeom prst="rect">
            <a:avLst/>
          </a:prstGeom>
          <a:noFill/>
          <a:ln>
            <a:solidFill>
              <a:srgbClr val="744A85"/>
            </a:solidFill>
          </a:ln>
        </p:spPr>
        <p:txBody>
          <a:bodyPr vert="wordArt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44A85"/>
                </a:solidFill>
                <a:effectLst/>
                <a:uLnTx/>
                <a:uFillTx/>
                <a:latin typeface="Calibri" panose="020F0502020204030204"/>
                <a:ea typeface="+mn-ea"/>
                <a:cs typeface="+mn-cs"/>
              </a:rPr>
              <a:t>EXTREMELY SEVERE</a:t>
            </a:r>
          </a:p>
        </p:txBody>
      </p:sp>
      <p:sp>
        <p:nvSpPr>
          <p:cNvPr id="36" name="TextBox 35">
            <a:extLst>
              <a:ext uri="{FF2B5EF4-FFF2-40B4-BE49-F238E27FC236}">
                <a16:creationId xmlns:a16="http://schemas.microsoft.com/office/drawing/2014/main" id="{F5CF0C47-229F-4BDA-8325-016D709D7CDE}"/>
              </a:ext>
            </a:extLst>
          </p:cNvPr>
          <p:cNvSpPr txBox="1"/>
          <p:nvPr/>
        </p:nvSpPr>
        <p:spPr>
          <a:xfrm>
            <a:off x="525666" y="569357"/>
            <a:ext cx="513410" cy="5719286"/>
          </a:xfrm>
          <a:prstGeom prst="rect">
            <a:avLst/>
          </a:prstGeom>
          <a:noFill/>
          <a:ln>
            <a:solidFill>
              <a:srgbClr val="744A85"/>
            </a:solidFill>
          </a:ln>
        </p:spPr>
        <p:txBody>
          <a:bodyPr vert="wordArtVert"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44A85"/>
                </a:solidFill>
                <a:effectLst/>
                <a:uLnTx/>
                <a:uFillTx/>
                <a:latin typeface="Calibri" panose="020F0502020204030204"/>
                <a:ea typeface="+mn-ea"/>
                <a:cs typeface="+mn-cs"/>
              </a:rPr>
              <a:t>NOT VERY SEVERE</a:t>
            </a:r>
          </a:p>
        </p:txBody>
      </p:sp>
    </p:spTree>
    <p:extLst>
      <p:ext uri="{BB962C8B-B14F-4D97-AF65-F5344CB8AC3E}">
        <p14:creationId xmlns:p14="http://schemas.microsoft.com/office/powerpoint/2010/main" val="8393000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16A12-A42E-49A8-9D9A-D91A08CBB887}"/>
              </a:ext>
            </a:extLst>
          </p:cNvPr>
          <p:cNvSpPr>
            <a:spLocks noGrp="1"/>
          </p:cNvSpPr>
          <p:nvPr>
            <p:ph type="title"/>
          </p:nvPr>
        </p:nvSpPr>
        <p:spPr/>
        <p:txBody>
          <a:bodyPr/>
          <a:lstStyle/>
          <a:p>
            <a:r>
              <a:rPr lang="en-US"/>
              <a:t>Statistically Speaking</a:t>
            </a:r>
          </a:p>
        </p:txBody>
      </p:sp>
      <p:sp>
        <p:nvSpPr>
          <p:cNvPr id="4" name="Date Placeholder 3">
            <a:extLst>
              <a:ext uri="{FF2B5EF4-FFF2-40B4-BE49-F238E27FC236}">
                <a16:creationId xmlns:a16="http://schemas.microsoft.com/office/drawing/2014/main" id="{8F0A6C6F-2170-4C65-AA40-087CA9570BC0}"/>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5" name="Footer Placeholder 4">
            <a:extLst>
              <a:ext uri="{FF2B5EF4-FFF2-40B4-BE49-F238E27FC236}">
                <a16:creationId xmlns:a16="http://schemas.microsoft.com/office/drawing/2014/main" id="{7B34338D-6C12-447E-A9D5-1E25C16AB3FE}"/>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6" name="Slide Number Placeholder 5">
            <a:extLst>
              <a:ext uri="{FF2B5EF4-FFF2-40B4-BE49-F238E27FC236}">
                <a16:creationId xmlns:a16="http://schemas.microsoft.com/office/drawing/2014/main" id="{3117DC20-4849-4E82-B30D-129923683987}"/>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21-60% lose job">
            <a:extLst>
              <a:ext uri="{FF2B5EF4-FFF2-40B4-BE49-F238E27FC236}">
                <a16:creationId xmlns:a16="http://schemas.microsoft.com/office/drawing/2014/main" id="{A7AA57ED-282B-4483-A619-68FDAF168F39}"/>
              </a:ext>
            </a:extLst>
          </p:cNvPr>
          <p:cNvSpPr/>
          <p:nvPr/>
        </p:nvSpPr>
        <p:spPr>
          <a:xfrm>
            <a:off x="529922" y="2152815"/>
            <a:ext cx="11201400" cy="914400"/>
          </a:xfrm>
          <a:custGeom>
            <a:avLst/>
            <a:gdLst>
              <a:gd name="connsiteX0" fmla="*/ 0 w 11192480"/>
              <a:gd name="connsiteY0" fmla="*/ 117081 h 1170806"/>
              <a:gd name="connsiteX1" fmla="*/ 117081 w 11192480"/>
              <a:gd name="connsiteY1" fmla="*/ 0 h 1170806"/>
              <a:gd name="connsiteX2" fmla="*/ 11075399 w 11192480"/>
              <a:gd name="connsiteY2" fmla="*/ 0 h 1170806"/>
              <a:gd name="connsiteX3" fmla="*/ 11192480 w 11192480"/>
              <a:gd name="connsiteY3" fmla="*/ 117081 h 1170806"/>
              <a:gd name="connsiteX4" fmla="*/ 11192480 w 11192480"/>
              <a:gd name="connsiteY4" fmla="*/ 1053725 h 1170806"/>
              <a:gd name="connsiteX5" fmla="*/ 11075399 w 11192480"/>
              <a:gd name="connsiteY5" fmla="*/ 1170806 h 1170806"/>
              <a:gd name="connsiteX6" fmla="*/ 117081 w 11192480"/>
              <a:gd name="connsiteY6" fmla="*/ 1170806 h 1170806"/>
              <a:gd name="connsiteX7" fmla="*/ 0 w 11192480"/>
              <a:gd name="connsiteY7" fmla="*/ 1053725 h 1170806"/>
              <a:gd name="connsiteX8" fmla="*/ 0 w 11192480"/>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2480" h="1170806">
                <a:moveTo>
                  <a:pt x="0" y="117081"/>
                </a:moveTo>
                <a:cubicBezTo>
                  <a:pt x="0" y="52419"/>
                  <a:pt x="52419" y="0"/>
                  <a:pt x="117081" y="0"/>
                </a:cubicBezTo>
                <a:lnTo>
                  <a:pt x="11075399" y="0"/>
                </a:lnTo>
                <a:cubicBezTo>
                  <a:pt x="11140061" y="0"/>
                  <a:pt x="11192480" y="52419"/>
                  <a:pt x="11192480" y="117081"/>
                </a:cubicBezTo>
                <a:lnTo>
                  <a:pt x="11192480" y="1053725"/>
                </a:lnTo>
                <a:cubicBezTo>
                  <a:pt x="11192480" y="1118387"/>
                  <a:pt x="11140061" y="1170806"/>
                  <a:pt x="11075399"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52402" tIns="152402" rIns="152402" bIns="152402" numCol="1" spcCol="1270" anchor="ctr" anchorCtr="0">
            <a:noAutofit/>
          </a:bodyPr>
          <a:lstStyle/>
          <a:p>
            <a:pPr marL="0" marR="0" lvl="0" indent="0" algn="l" defTabSz="1377950" rtl="0" eaLnBrk="1" fontAlgn="auto" latinLnBrk="0" hangingPunct="1">
              <a:lnSpc>
                <a:spcPct val="90000"/>
              </a:lnSpc>
              <a:spcBef>
                <a:spcPct val="0"/>
              </a:spcBef>
              <a:spcAft>
                <a:spcPct val="35000"/>
              </a:spcAft>
              <a:buClrTx/>
              <a:buSzTx/>
              <a:buFontTx/>
              <a:buNone/>
              <a:tabLst/>
              <a:defRPr/>
            </a:pPr>
            <a:r>
              <a:rPr kumimoji="0" lang="en-US" sz="3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Between 21-60% of victims of domestic violence lose their jobs due to reasons stemming from the abuse.</a:t>
            </a:r>
          </a:p>
        </p:txBody>
      </p:sp>
      <p:sp>
        <p:nvSpPr>
          <p:cNvPr id="10" name="Leave greater risk">
            <a:extLst>
              <a:ext uri="{FF2B5EF4-FFF2-40B4-BE49-F238E27FC236}">
                <a16:creationId xmlns:a16="http://schemas.microsoft.com/office/drawing/2014/main" id="{ADE4AEE1-6197-45E4-9CA6-C1AD52E76BC7}"/>
              </a:ext>
            </a:extLst>
          </p:cNvPr>
          <p:cNvSpPr/>
          <p:nvPr/>
        </p:nvSpPr>
        <p:spPr>
          <a:xfrm>
            <a:off x="529922" y="3189135"/>
            <a:ext cx="6400800" cy="914400"/>
          </a:xfrm>
          <a:custGeom>
            <a:avLst/>
            <a:gdLst>
              <a:gd name="connsiteX0" fmla="*/ 0 w 7311275"/>
              <a:gd name="connsiteY0" fmla="*/ 117081 h 1170806"/>
              <a:gd name="connsiteX1" fmla="*/ 117081 w 7311275"/>
              <a:gd name="connsiteY1" fmla="*/ 0 h 1170806"/>
              <a:gd name="connsiteX2" fmla="*/ 7194194 w 7311275"/>
              <a:gd name="connsiteY2" fmla="*/ 0 h 1170806"/>
              <a:gd name="connsiteX3" fmla="*/ 7311275 w 7311275"/>
              <a:gd name="connsiteY3" fmla="*/ 117081 h 1170806"/>
              <a:gd name="connsiteX4" fmla="*/ 7311275 w 7311275"/>
              <a:gd name="connsiteY4" fmla="*/ 1053725 h 1170806"/>
              <a:gd name="connsiteX5" fmla="*/ 7194194 w 7311275"/>
              <a:gd name="connsiteY5" fmla="*/ 1170806 h 1170806"/>
              <a:gd name="connsiteX6" fmla="*/ 117081 w 7311275"/>
              <a:gd name="connsiteY6" fmla="*/ 1170806 h 1170806"/>
              <a:gd name="connsiteX7" fmla="*/ 0 w 7311275"/>
              <a:gd name="connsiteY7" fmla="*/ 1053725 h 1170806"/>
              <a:gd name="connsiteX8" fmla="*/ 0 w 7311275"/>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1275" h="1170806">
                <a:moveTo>
                  <a:pt x="0" y="117081"/>
                </a:moveTo>
                <a:cubicBezTo>
                  <a:pt x="0" y="52419"/>
                  <a:pt x="52419" y="0"/>
                  <a:pt x="117081" y="0"/>
                </a:cubicBezTo>
                <a:lnTo>
                  <a:pt x="7194194" y="0"/>
                </a:lnTo>
                <a:cubicBezTo>
                  <a:pt x="7258856" y="0"/>
                  <a:pt x="7311275" y="52419"/>
                  <a:pt x="7311275" y="117081"/>
                </a:cubicBezTo>
                <a:lnTo>
                  <a:pt x="7311275" y="1053725"/>
                </a:lnTo>
                <a:cubicBezTo>
                  <a:pt x="7311275" y="1118387"/>
                  <a:pt x="7258856" y="1170806"/>
                  <a:pt x="7194194"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Women who leave their batterers are at a 75% greater risk of being killed by their batterer than those who stay.</a:t>
            </a:r>
          </a:p>
        </p:txBody>
      </p:sp>
      <p:sp>
        <p:nvSpPr>
          <p:cNvPr id="11" name="Average physically abused">
            <a:extLst>
              <a:ext uri="{FF2B5EF4-FFF2-40B4-BE49-F238E27FC236}">
                <a16:creationId xmlns:a16="http://schemas.microsoft.com/office/drawing/2014/main" id="{274CEAB7-6335-40A0-9EB2-7FEBE6647CC9}"/>
              </a:ext>
            </a:extLst>
          </p:cNvPr>
          <p:cNvSpPr/>
          <p:nvPr/>
        </p:nvSpPr>
        <p:spPr>
          <a:xfrm>
            <a:off x="7071360" y="4225455"/>
            <a:ext cx="4659962" cy="914400"/>
          </a:xfrm>
          <a:custGeom>
            <a:avLst/>
            <a:gdLst>
              <a:gd name="connsiteX0" fmla="*/ 0 w 3580448"/>
              <a:gd name="connsiteY0" fmla="*/ 117081 h 1170806"/>
              <a:gd name="connsiteX1" fmla="*/ 117081 w 3580448"/>
              <a:gd name="connsiteY1" fmla="*/ 0 h 1170806"/>
              <a:gd name="connsiteX2" fmla="*/ 3463367 w 3580448"/>
              <a:gd name="connsiteY2" fmla="*/ 0 h 1170806"/>
              <a:gd name="connsiteX3" fmla="*/ 3580448 w 3580448"/>
              <a:gd name="connsiteY3" fmla="*/ 117081 h 1170806"/>
              <a:gd name="connsiteX4" fmla="*/ 3580448 w 3580448"/>
              <a:gd name="connsiteY4" fmla="*/ 1053725 h 1170806"/>
              <a:gd name="connsiteX5" fmla="*/ 3463367 w 3580448"/>
              <a:gd name="connsiteY5" fmla="*/ 1170806 h 1170806"/>
              <a:gd name="connsiteX6" fmla="*/ 117081 w 3580448"/>
              <a:gd name="connsiteY6" fmla="*/ 1170806 h 1170806"/>
              <a:gd name="connsiteX7" fmla="*/ 0 w 3580448"/>
              <a:gd name="connsiteY7" fmla="*/ 1053725 h 1170806"/>
              <a:gd name="connsiteX8" fmla="*/ 0 w 3580448"/>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48" h="1170806">
                <a:moveTo>
                  <a:pt x="0" y="117081"/>
                </a:moveTo>
                <a:cubicBezTo>
                  <a:pt x="0" y="52419"/>
                  <a:pt x="52419" y="0"/>
                  <a:pt x="117081" y="0"/>
                </a:cubicBezTo>
                <a:lnTo>
                  <a:pt x="3463367" y="0"/>
                </a:lnTo>
                <a:cubicBezTo>
                  <a:pt x="3528029" y="0"/>
                  <a:pt x="3580448" y="52419"/>
                  <a:pt x="3580448" y="117081"/>
                </a:cubicBezTo>
                <a:lnTo>
                  <a:pt x="3580448" y="1053725"/>
                </a:lnTo>
                <a:cubicBezTo>
                  <a:pt x="3580448" y="1118387"/>
                  <a:pt x="3528029" y="1170806"/>
                  <a:pt x="3463367"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An average of 20 people are physically abused by intimate partners every minute.</a:t>
            </a:r>
          </a:p>
        </p:txBody>
      </p:sp>
      <p:sp>
        <p:nvSpPr>
          <p:cNvPr id="12" name="Stalked">
            <a:extLst>
              <a:ext uri="{FF2B5EF4-FFF2-40B4-BE49-F238E27FC236}">
                <a16:creationId xmlns:a16="http://schemas.microsoft.com/office/drawing/2014/main" id="{F7B2864F-F906-41C0-9BA4-8BD19840B154}"/>
              </a:ext>
            </a:extLst>
          </p:cNvPr>
          <p:cNvSpPr/>
          <p:nvPr/>
        </p:nvSpPr>
        <p:spPr>
          <a:xfrm>
            <a:off x="529921" y="5261775"/>
            <a:ext cx="11201399" cy="914400"/>
          </a:xfrm>
          <a:custGeom>
            <a:avLst/>
            <a:gdLst>
              <a:gd name="connsiteX0" fmla="*/ 0 w 3580448"/>
              <a:gd name="connsiteY0" fmla="*/ 117081 h 1170806"/>
              <a:gd name="connsiteX1" fmla="*/ 117081 w 3580448"/>
              <a:gd name="connsiteY1" fmla="*/ 0 h 1170806"/>
              <a:gd name="connsiteX2" fmla="*/ 3463367 w 3580448"/>
              <a:gd name="connsiteY2" fmla="*/ 0 h 1170806"/>
              <a:gd name="connsiteX3" fmla="*/ 3580448 w 3580448"/>
              <a:gd name="connsiteY3" fmla="*/ 117081 h 1170806"/>
              <a:gd name="connsiteX4" fmla="*/ 3580448 w 3580448"/>
              <a:gd name="connsiteY4" fmla="*/ 1053725 h 1170806"/>
              <a:gd name="connsiteX5" fmla="*/ 3463367 w 3580448"/>
              <a:gd name="connsiteY5" fmla="*/ 1170806 h 1170806"/>
              <a:gd name="connsiteX6" fmla="*/ 117081 w 3580448"/>
              <a:gd name="connsiteY6" fmla="*/ 1170806 h 1170806"/>
              <a:gd name="connsiteX7" fmla="*/ 0 w 3580448"/>
              <a:gd name="connsiteY7" fmla="*/ 1053725 h 1170806"/>
              <a:gd name="connsiteX8" fmla="*/ 0 w 3580448"/>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48" h="1170806">
                <a:moveTo>
                  <a:pt x="0" y="117081"/>
                </a:moveTo>
                <a:cubicBezTo>
                  <a:pt x="0" y="52419"/>
                  <a:pt x="52419" y="0"/>
                  <a:pt x="117081" y="0"/>
                </a:cubicBezTo>
                <a:lnTo>
                  <a:pt x="3463367" y="0"/>
                </a:lnTo>
                <a:cubicBezTo>
                  <a:pt x="3528029" y="0"/>
                  <a:pt x="3580448" y="52419"/>
                  <a:pt x="3580448" y="117081"/>
                </a:cubicBezTo>
                <a:lnTo>
                  <a:pt x="3580448" y="1053725"/>
                </a:lnTo>
                <a:cubicBezTo>
                  <a:pt x="3580448" y="1118387"/>
                  <a:pt x="3528029" y="1170806"/>
                  <a:pt x="3463367"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3000" b="0" i="0" u="none" strike="noStrike" kern="0" cap="none" spc="0" normalizeH="0" baseline="0" noProof="0" dirty="0">
                <a:ln>
                  <a:noFill/>
                </a:ln>
                <a:solidFill>
                  <a:srgbClr val="744A85">
                    <a:lumMod val="75000"/>
                  </a:srgbClr>
                </a:solidFill>
                <a:effectLst/>
                <a:uLnTx/>
                <a:uFillTx/>
                <a:latin typeface="Calibri" panose="020F0502020204030204"/>
                <a:ea typeface="+mn-ea"/>
                <a:cs typeface="+mn-cs"/>
              </a:rPr>
              <a:t>1 in 7 women and 1 in 18 men have been stalked by an intimate partner in their lifetime.</a:t>
            </a:r>
          </a:p>
        </p:txBody>
      </p:sp>
      <p:sp>
        <p:nvSpPr>
          <p:cNvPr id="13" name="Dating partners">
            <a:extLst>
              <a:ext uri="{FF2B5EF4-FFF2-40B4-BE49-F238E27FC236}">
                <a16:creationId xmlns:a16="http://schemas.microsoft.com/office/drawing/2014/main" id="{AB532B56-9777-443A-B5D5-966B94F8465D}"/>
              </a:ext>
            </a:extLst>
          </p:cNvPr>
          <p:cNvSpPr/>
          <p:nvPr/>
        </p:nvSpPr>
        <p:spPr>
          <a:xfrm>
            <a:off x="7071360" y="3189135"/>
            <a:ext cx="4659962" cy="914400"/>
          </a:xfrm>
          <a:custGeom>
            <a:avLst/>
            <a:gdLst>
              <a:gd name="connsiteX0" fmla="*/ 0 w 3580448"/>
              <a:gd name="connsiteY0" fmla="*/ 117081 h 1170806"/>
              <a:gd name="connsiteX1" fmla="*/ 117081 w 3580448"/>
              <a:gd name="connsiteY1" fmla="*/ 0 h 1170806"/>
              <a:gd name="connsiteX2" fmla="*/ 3463367 w 3580448"/>
              <a:gd name="connsiteY2" fmla="*/ 0 h 1170806"/>
              <a:gd name="connsiteX3" fmla="*/ 3580448 w 3580448"/>
              <a:gd name="connsiteY3" fmla="*/ 117081 h 1170806"/>
              <a:gd name="connsiteX4" fmla="*/ 3580448 w 3580448"/>
              <a:gd name="connsiteY4" fmla="*/ 1053725 h 1170806"/>
              <a:gd name="connsiteX5" fmla="*/ 3463367 w 3580448"/>
              <a:gd name="connsiteY5" fmla="*/ 1170806 h 1170806"/>
              <a:gd name="connsiteX6" fmla="*/ 117081 w 3580448"/>
              <a:gd name="connsiteY6" fmla="*/ 1170806 h 1170806"/>
              <a:gd name="connsiteX7" fmla="*/ 0 w 3580448"/>
              <a:gd name="connsiteY7" fmla="*/ 1053725 h 1170806"/>
              <a:gd name="connsiteX8" fmla="*/ 0 w 3580448"/>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48" h="1170806">
                <a:moveTo>
                  <a:pt x="0" y="117081"/>
                </a:moveTo>
                <a:cubicBezTo>
                  <a:pt x="0" y="52419"/>
                  <a:pt x="52419" y="0"/>
                  <a:pt x="117081" y="0"/>
                </a:cubicBezTo>
                <a:lnTo>
                  <a:pt x="3463367" y="0"/>
                </a:lnTo>
                <a:cubicBezTo>
                  <a:pt x="3528029" y="0"/>
                  <a:pt x="3580448" y="52419"/>
                  <a:pt x="3580448" y="117081"/>
                </a:cubicBezTo>
                <a:lnTo>
                  <a:pt x="3580448" y="1053725"/>
                </a:lnTo>
                <a:cubicBezTo>
                  <a:pt x="3580448" y="1118387"/>
                  <a:pt x="3528029" y="1170806"/>
                  <a:pt x="3463367"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A majority of physical abuse is committed by dating partners rather than spouses.</a:t>
            </a:r>
          </a:p>
        </p:txBody>
      </p:sp>
      <p:sp>
        <p:nvSpPr>
          <p:cNvPr id="14" name="7 out of 10">
            <a:extLst>
              <a:ext uri="{FF2B5EF4-FFF2-40B4-BE49-F238E27FC236}">
                <a16:creationId xmlns:a16="http://schemas.microsoft.com/office/drawing/2014/main" id="{2731D7BA-1AC5-4EAD-BDEA-6A08D974404C}"/>
              </a:ext>
            </a:extLst>
          </p:cNvPr>
          <p:cNvSpPr/>
          <p:nvPr/>
        </p:nvSpPr>
        <p:spPr>
          <a:xfrm>
            <a:off x="529922" y="4225455"/>
            <a:ext cx="6400800" cy="914400"/>
          </a:xfrm>
          <a:custGeom>
            <a:avLst/>
            <a:gdLst>
              <a:gd name="connsiteX0" fmla="*/ 0 w 3580448"/>
              <a:gd name="connsiteY0" fmla="*/ 117081 h 1170806"/>
              <a:gd name="connsiteX1" fmla="*/ 117081 w 3580448"/>
              <a:gd name="connsiteY1" fmla="*/ 0 h 1170806"/>
              <a:gd name="connsiteX2" fmla="*/ 3463367 w 3580448"/>
              <a:gd name="connsiteY2" fmla="*/ 0 h 1170806"/>
              <a:gd name="connsiteX3" fmla="*/ 3580448 w 3580448"/>
              <a:gd name="connsiteY3" fmla="*/ 117081 h 1170806"/>
              <a:gd name="connsiteX4" fmla="*/ 3580448 w 3580448"/>
              <a:gd name="connsiteY4" fmla="*/ 1053725 h 1170806"/>
              <a:gd name="connsiteX5" fmla="*/ 3463367 w 3580448"/>
              <a:gd name="connsiteY5" fmla="*/ 1170806 h 1170806"/>
              <a:gd name="connsiteX6" fmla="*/ 117081 w 3580448"/>
              <a:gd name="connsiteY6" fmla="*/ 1170806 h 1170806"/>
              <a:gd name="connsiteX7" fmla="*/ 0 w 3580448"/>
              <a:gd name="connsiteY7" fmla="*/ 1053725 h 1170806"/>
              <a:gd name="connsiteX8" fmla="*/ 0 w 3580448"/>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48" h="1170806">
                <a:moveTo>
                  <a:pt x="0" y="117081"/>
                </a:moveTo>
                <a:cubicBezTo>
                  <a:pt x="0" y="52419"/>
                  <a:pt x="52419" y="0"/>
                  <a:pt x="117081" y="0"/>
                </a:cubicBezTo>
                <a:lnTo>
                  <a:pt x="3463367" y="0"/>
                </a:lnTo>
                <a:cubicBezTo>
                  <a:pt x="3528029" y="0"/>
                  <a:pt x="3580448" y="52419"/>
                  <a:pt x="3580448" y="117081"/>
                </a:cubicBezTo>
                <a:lnTo>
                  <a:pt x="3580448" y="1053725"/>
                </a:lnTo>
                <a:cubicBezTo>
                  <a:pt x="3580448" y="1118387"/>
                  <a:pt x="3528029" y="1170806"/>
                  <a:pt x="3463367"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7 out of 10 psychologically abused women display symptoms of PTSD and/or depression.</a:t>
            </a:r>
          </a:p>
        </p:txBody>
      </p:sp>
      <p:sp>
        <p:nvSpPr>
          <p:cNvPr id="15" name="Leave greater risk cover">
            <a:extLst>
              <a:ext uri="{FF2B5EF4-FFF2-40B4-BE49-F238E27FC236}">
                <a16:creationId xmlns:a16="http://schemas.microsoft.com/office/drawing/2014/main" id="{9EE9660A-FED7-4B1B-8020-06F98173A0E6}"/>
              </a:ext>
            </a:extLst>
          </p:cNvPr>
          <p:cNvSpPr>
            <a:spLocks/>
          </p:cNvSpPr>
          <p:nvPr/>
        </p:nvSpPr>
        <p:spPr>
          <a:xfrm>
            <a:off x="537818" y="4225455"/>
            <a:ext cx="6400800" cy="914400"/>
          </a:xfrm>
          <a:custGeom>
            <a:avLst/>
            <a:gdLst>
              <a:gd name="connsiteX0" fmla="*/ 0 w 7311275"/>
              <a:gd name="connsiteY0" fmla="*/ 117081 h 1170806"/>
              <a:gd name="connsiteX1" fmla="*/ 117081 w 7311275"/>
              <a:gd name="connsiteY1" fmla="*/ 0 h 1170806"/>
              <a:gd name="connsiteX2" fmla="*/ 7194194 w 7311275"/>
              <a:gd name="connsiteY2" fmla="*/ 0 h 1170806"/>
              <a:gd name="connsiteX3" fmla="*/ 7311275 w 7311275"/>
              <a:gd name="connsiteY3" fmla="*/ 117081 h 1170806"/>
              <a:gd name="connsiteX4" fmla="*/ 7311275 w 7311275"/>
              <a:gd name="connsiteY4" fmla="*/ 1053725 h 1170806"/>
              <a:gd name="connsiteX5" fmla="*/ 7194194 w 7311275"/>
              <a:gd name="connsiteY5" fmla="*/ 1170806 h 1170806"/>
              <a:gd name="connsiteX6" fmla="*/ 117081 w 7311275"/>
              <a:gd name="connsiteY6" fmla="*/ 1170806 h 1170806"/>
              <a:gd name="connsiteX7" fmla="*/ 0 w 7311275"/>
              <a:gd name="connsiteY7" fmla="*/ 1053725 h 1170806"/>
              <a:gd name="connsiteX8" fmla="*/ 0 w 7311275"/>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1275" h="1170806">
                <a:moveTo>
                  <a:pt x="0" y="117081"/>
                </a:moveTo>
                <a:cubicBezTo>
                  <a:pt x="0" y="52419"/>
                  <a:pt x="52419" y="0"/>
                  <a:pt x="117081" y="0"/>
                </a:cubicBezTo>
                <a:lnTo>
                  <a:pt x="7194194" y="0"/>
                </a:lnTo>
                <a:cubicBezTo>
                  <a:pt x="7258856" y="0"/>
                  <a:pt x="7311275" y="52419"/>
                  <a:pt x="7311275" y="117081"/>
                </a:cubicBezTo>
                <a:lnTo>
                  <a:pt x="7311275" y="1053725"/>
                </a:lnTo>
                <a:cubicBezTo>
                  <a:pt x="7311275" y="1118387"/>
                  <a:pt x="7258856" y="1170806"/>
                  <a:pt x="7194194"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sp>
        <p:nvSpPr>
          <p:cNvPr id="17" name="Dating partners cover">
            <a:extLst>
              <a:ext uri="{FF2B5EF4-FFF2-40B4-BE49-F238E27FC236}">
                <a16:creationId xmlns:a16="http://schemas.microsoft.com/office/drawing/2014/main" id="{2E5007AF-B12D-4F91-8C0E-3E0D8387E112}"/>
              </a:ext>
            </a:extLst>
          </p:cNvPr>
          <p:cNvSpPr>
            <a:spLocks/>
          </p:cNvSpPr>
          <p:nvPr/>
        </p:nvSpPr>
        <p:spPr>
          <a:xfrm>
            <a:off x="7074615" y="4221773"/>
            <a:ext cx="4659962" cy="914400"/>
          </a:xfrm>
          <a:custGeom>
            <a:avLst/>
            <a:gdLst>
              <a:gd name="connsiteX0" fmla="*/ 0 w 7311275"/>
              <a:gd name="connsiteY0" fmla="*/ 117081 h 1170806"/>
              <a:gd name="connsiteX1" fmla="*/ 117081 w 7311275"/>
              <a:gd name="connsiteY1" fmla="*/ 0 h 1170806"/>
              <a:gd name="connsiteX2" fmla="*/ 7194194 w 7311275"/>
              <a:gd name="connsiteY2" fmla="*/ 0 h 1170806"/>
              <a:gd name="connsiteX3" fmla="*/ 7311275 w 7311275"/>
              <a:gd name="connsiteY3" fmla="*/ 117081 h 1170806"/>
              <a:gd name="connsiteX4" fmla="*/ 7311275 w 7311275"/>
              <a:gd name="connsiteY4" fmla="*/ 1053725 h 1170806"/>
              <a:gd name="connsiteX5" fmla="*/ 7194194 w 7311275"/>
              <a:gd name="connsiteY5" fmla="*/ 1170806 h 1170806"/>
              <a:gd name="connsiteX6" fmla="*/ 117081 w 7311275"/>
              <a:gd name="connsiteY6" fmla="*/ 1170806 h 1170806"/>
              <a:gd name="connsiteX7" fmla="*/ 0 w 7311275"/>
              <a:gd name="connsiteY7" fmla="*/ 1053725 h 1170806"/>
              <a:gd name="connsiteX8" fmla="*/ 0 w 7311275"/>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1275" h="1170806">
                <a:moveTo>
                  <a:pt x="0" y="117081"/>
                </a:moveTo>
                <a:cubicBezTo>
                  <a:pt x="0" y="52419"/>
                  <a:pt x="52419" y="0"/>
                  <a:pt x="117081" y="0"/>
                </a:cubicBezTo>
                <a:lnTo>
                  <a:pt x="7194194" y="0"/>
                </a:lnTo>
                <a:cubicBezTo>
                  <a:pt x="7258856" y="0"/>
                  <a:pt x="7311275" y="52419"/>
                  <a:pt x="7311275" y="117081"/>
                </a:cubicBezTo>
                <a:lnTo>
                  <a:pt x="7311275" y="1053725"/>
                </a:lnTo>
                <a:cubicBezTo>
                  <a:pt x="7311275" y="1118387"/>
                  <a:pt x="7258856" y="1170806"/>
                  <a:pt x="7194194"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sp>
        <p:nvSpPr>
          <p:cNvPr id="18" name="Dating partners cover">
            <a:extLst>
              <a:ext uri="{FF2B5EF4-FFF2-40B4-BE49-F238E27FC236}">
                <a16:creationId xmlns:a16="http://schemas.microsoft.com/office/drawing/2014/main" id="{0AA3D343-A7A2-4B28-A23C-9C88A1EE773C}"/>
              </a:ext>
            </a:extLst>
          </p:cNvPr>
          <p:cNvSpPr>
            <a:spLocks/>
          </p:cNvSpPr>
          <p:nvPr/>
        </p:nvSpPr>
        <p:spPr>
          <a:xfrm>
            <a:off x="7082511" y="3185453"/>
            <a:ext cx="4659962" cy="914400"/>
          </a:xfrm>
          <a:custGeom>
            <a:avLst/>
            <a:gdLst>
              <a:gd name="connsiteX0" fmla="*/ 0 w 7311275"/>
              <a:gd name="connsiteY0" fmla="*/ 117081 h 1170806"/>
              <a:gd name="connsiteX1" fmla="*/ 117081 w 7311275"/>
              <a:gd name="connsiteY1" fmla="*/ 0 h 1170806"/>
              <a:gd name="connsiteX2" fmla="*/ 7194194 w 7311275"/>
              <a:gd name="connsiteY2" fmla="*/ 0 h 1170806"/>
              <a:gd name="connsiteX3" fmla="*/ 7311275 w 7311275"/>
              <a:gd name="connsiteY3" fmla="*/ 117081 h 1170806"/>
              <a:gd name="connsiteX4" fmla="*/ 7311275 w 7311275"/>
              <a:gd name="connsiteY4" fmla="*/ 1053725 h 1170806"/>
              <a:gd name="connsiteX5" fmla="*/ 7194194 w 7311275"/>
              <a:gd name="connsiteY5" fmla="*/ 1170806 h 1170806"/>
              <a:gd name="connsiteX6" fmla="*/ 117081 w 7311275"/>
              <a:gd name="connsiteY6" fmla="*/ 1170806 h 1170806"/>
              <a:gd name="connsiteX7" fmla="*/ 0 w 7311275"/>
              <a:gd name="connsiteY7" fmla="*/ 1053725 h 1170806"/>
              <a:gd name="connsiteX8" fmla="*/ 0 w 7311275"/>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1275" h="1170806">
                <a:moveTo>
                  <a:pt x="0" y="117081"/>
                </a:moveTo>
                <a:cubicBezTo>
                  <a:pt x="0" y="52419"/>
                  <a:pt x="52419" y="0"/>
                  <a:pt x="117081" y="0"/>
                </a:cubicBezTo>
                <a:lnTo>
                  <a:pt x="7194194" y="0"/>
                </a:lnTo>
                <a:cubicBezTo>
                  <a:pt x="7258856" y="0"/>
                  <a:pt x="7311275" y="52419"/>
                  <a:pt x="7311275" y="117081"/>
                </a:cubicBezTo>
                <a:lnTo>
                  <a:pt x="7311275" y="1053725"/>
                </a:lnTo>
                <a:cubicBezTo>
                  <a:pt x="7311275" y="1118387"/>
                  <a:pt x="7258856" y="1170806"/>
                  <a:pt x="7194194"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sp>
        <p:nvSpPr>
          <p:cNvPr id="19" name="21-60% lose job cover">
            <a:extLst>
              <a:ext uri="{FF2B5EF4-FFF2-40B4-BE49-F238E27FC236}">
                <a16:creationId xmlns:a16="http://schemas.microsoft.com/office/drawing/2014/main" id="{CDC9CEB8-6AC6-412E-9546-FBDF4ADFF769}"/>
              </a:ext>
            </a:extLst>
          </p:cNvPr>
          <p:cNvSpPr>
            <a:spLocks/>
          </p:cNvSpPr>
          <p:nvPr/>
        </p:nvSpPr>
        <p:spPr>
          <a:xfrm>
            <a:off x="533177" y="2152815"/>
            <a:ext cx="11201400" cy="914400"/>
          </a:xfrm>
          <a:custGeom>
            <a:avLst/>
            <a:gdLst>
              <a:gd name="connsiteX0" fmla="*/ 0 w 11192480"/>
              <a:gd name="connsiteY0" fmla="*/ 117081 h 1170806"/>
              <a:gd name="connsiteX1" fmla="*/ 117081 w 11192480"/>
              <a:gd name="connsiteY1" fmla="*/ 0 h 1170806"/>
              <a:gd name="connsiteX2" fmla="*/ 11075399 w 11192480"/>
              <a:gd name="connsiteY2" fmla="*/ 0 h 1170806"/>
              <a:gd name="connsiteX3" fmla="*/ 11192480 w 11192480"/>
              <a:gd name="connsiteY3" fmla="*/ 117081 h 1170806"/>
              <a:gd name="connsiteX4" fmla="*/ 11192480 w 11192480"/>
              <a:gd name="connsiteY4" fmla="*/ 1053725 h 1170806"/>
              <a:gd name="connsiteX5" fmla="*/ 11075399 w 11192480"/>
              <a:gd name="connsiteY5" fmla="*/ 1170806 h 1170806"/>
              <a:gd name="connsiteX6" fmla="*/ 117081 w 11192480"/>
              <a:gd name="connsiteY6" fmla="*/ 1170806 h 1170806"/>
              <a:gd name="connsiteX7" fmla="*/ 0 w 11192480"/>
              <a:gd name="connsiteY7" fmla="*/ 1053725 h 1170806"/>
              <a:gd name="connsiteX8" fmla="*/ 0 w 11192480"/>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2480" h="1170806">
                <a:moveTo>
                  <a:pt x="0" y="117081"/>
                </a:moveTo>
                <a:cubicBezTo>
                  <a:pt x="0" y="52419"/>
                  <a:pt x="52419" y="0"/>
                  <a:pt x="117081" y="0"/>
                </a:cubicBezTo>
                <a:lnTo>
                  <a:pt x="11075399" y="0"/>
                </a:lnTo>
                <a:cubicBezTo>
                  <a:pt x="11140061" y="0"/>
                  <a:pt x="11192480" y="52419"/>
                  <a:pt x="11192480" y="117081"/>
                </a:cubicBezTo>
                <a:lnTo>
                  <a:pt x="11192480" y="1053725"/>
                </a:lnTo>
                <a:cubicBezTo>
                  <a:pt x="11192480" y="1118387"/>
                  <a:pt x="11140061" y="1170806"/>
                  <a:pt x="11075399"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sp>
        <p:nvSpPr>
          <p:cNvPr id="20" name="Leave greater risk cover">
            <a:extLst>
              <a:ext uri="{FF2B5EF4-FFF2-40B4-BE49-F238E27FC236}">
                <a16:creationId xmlns:a16="http://schemas.microsoft.com/office/drawing/2014/main" id="{DB222AC7-5EA1-46A7-B5B3-EAEAFCFF2280}"/>
              </a:ext>
            </a:extLst>
          </p:cNvPr>
          <p:cNvSpPr>
            <a:spLocks/>
          </p:cNvSpPr>
          <p:nvPr/>
        </p:nvSpPr>
        <p:spPr>
          <a:xfrm>
            <a:off x="537818" y="3185453"/>
            <a:ext cx="6400800" cy="914400"/>
          </a:xfrm>
          <a:custGeom>
            <a:avLst/>
            <a:gdLst>
              <a:gd name="connsiteX0" fmla="*/ 0 w 7311275"/>
              <a:gd name="connsiteY0" fmla="*/ 117081 h 1170806"/>
              <a:gd name="connsiteX1" fmla="*/ 117081 w 7311275"/>
              <a:gd name="connsiteY1" fmla="*/ 0 h 1170806"/>
              <a:gd name="connsiteX2" fmla="*/ 7194194 w 7311275"/>
              <a:gd name="connsiteY2" fmla="*/ 0 h 1170806"/>
              <a:gd name="connsiteX3" fmla="*/ 7311275 w 7311275"/>
              <a:gd name="connsiteY3" fmla="*/ 117081 h 1170806"/>
              <a:gd name="connsiteX4" fmla="*/ 7311275 w 7311275"/>
              <a:gd name="connsiteY4" fmla="*/ 1053725 h 1170806"/>
              <a:gd name="connsiteX5" fmla="*/ 7194194 w 7311275"/>
              <a:gd name="connsiteY5" fmla="*/ 1170806 h 1170806"/>
              <a:gd name="connsiteX6" fmla="*/ 117081 w 7311275"/>
              <a:gd name="connsiteY6" fmla="*/ 1170806 h 1170806"/>
              <a:gd name="connsiteX7" fmla="*/ 0 w 7311275"/>
              <a:gd name="connsiteY7" fmla="*/ 1053725 h 1170806"/>
              <a:gd name="connsiteX8" fmla="*/ 0 w 7311275"/>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1275" h="1170806">
                <a:moveTo>
                  <a:pt x="0" y="117081"/>
                </a:moveTo>
                <a:cubicBezTo>
                  <a:pt x="0" y="52419"/>
                  <a:pt x="52419" y="0"/>
                  <a:pt x="117081" y="0"/>
                </a:cubicBezTo>
                <a:lnTo>
                  <a:pt x="7194194" y="0"/>
                </a:lnTo>
                <a:cubicBezTo>
                  <a:pt x="7258856" y="0"/>
                  <a:pt x="7311275" y="52419"/>
                  <a:pt x="7311275" y="117081"/>
                </a:cubicBezTo>
                <a:lnTo>
                  <a:pt x="7311275" y="1053725"/>
                </a:lnTo>
                <a:cubicBezTo>
                  <a:pt x="7311275" y="1118387"/>
                  <a:pt x="7258856" y="1170806"/>
                  <a:pt x="7194194" y="1170806"/>
                </a:cubicBezTo>
                <a:lnTo>
                  <a:pt x="117081" y="1170806"/>
                </a:lnTo>
                <a:cubicBezTo>
                  <a:pt x="52419" y="1170806"/>
                  <a:pt x="0" y="1118387"/>
                  <a:pt x="0" y="1053725"/>
                </a:cubicBezTo>
                <a:lnTo>
                  <a:pt x="0" y="117081"/>
                </a:lnTo>
                <a:close/>
              </a:path>
            </a:pathLst>
          </a:custGeom>
          <a:solidFill>
            <a:srgbClr val="A6597F"/>
          </a:solidFill>
          <a:ln>
            <a:solidFill>
              <a:srgbClr val="A6597F">
                <a:lumMod val="50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endParaRPr kumimoji="0" lang="en-US" sz="2100" b="0" i="0" u="none" strike="noStrike" kern="0" cap="none" spc="0" normalizeH="0" baseline="0" noProof="0">
              <a:ln>
                <a:noFill/>
              </a:ln>
              <a:solidFill>
                <a:srgbClr val="744A85"/>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6FA2503C-F94C-4930-838C-EA4F3F24F2B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80000">
            <a:off x="49784" y="4925446"/>
            <a:ext cx="1396105" cy="774259"/>
          </a:xfrm>
          <a:prstGeom prst="rect">
            <a:avLst/>
          </a:prstGeom>
        </p:spPr>
      </p:pic>
    </p:spTree>
    <p:extLst>
      <p:ext uri="{BB962C8B-B14F-4D97-AF65-F5344CB8AC3E}">
        <p14:creationId xmlns:p14="http://schemas.microsoft.com/office/powerpoint/2010/main" val="98621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0.70"/>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16A12-A42E-49A8-9D9A-D91A08CBB887}"/>
              </a:ext>
            </a:extLst>
          </p:cNvPr>
          <p:cNvSpPr>
            <a:spLocks noGrp="1"/>
          </p:cNvSpPr>
          <p:nvPr>
            <p:ph type="title"/>
          </p:nvPr>
        </p:nvSpPr>
        <p:spPr/>
        <p:txBody>
          <a:bodyPr/>
          <a:lstStyle/>
          <a:p>
            <a:r>
              <a:rPr lang="en-US"/>
              <a:t>Statistically Speaking</a:t>
            </a:r>
          </a:p>
        </p:txBody>
      </p:sp>
      <p:sp>
        <p:nvSpPr>
          <p:cNvPr id="4" name="Date Placeholder 3">
            <a:extLst>
              <a:ext uri="{FF2B5EF4-FFF2-40B4-BE49-F238E27FC236}">
                <a16:creationId xmlns:a16="http://schemas.microsoft.com/office/drawing/2014/main" id="{8F0A6C6F-2170-4C65-AA40-087CA9570BC0}"/>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5" name="Footer Placeholder 4">
            <a:extLst>
              <a:ext uri="{FF2B5EF4-FFF2-40B4-BE49-F238E27FC236}">
                <a16:creationId xmlns:a16="http://schemas.microsoft.com/office/drawing/2014/main" id="{7B34338D-6C12-447E-A9D5-1E25C16AB3FE}"/>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6" name="Slide Number Placeholder 5">
            <a:extLst>
              <a:ext uri="{FF2B5EF4-FFF2-40B4-BE49-F238E27FC236}">
                <a16:creationId xmlns:a16="http://schemas.microsoft.com/office/drawing/2014/main" id="{3117DC20-4849-4E82-B30D-129923683987}"/>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21-60% lose job">
            <a:extLst>
              <a:ext uri="{FF2B5EF4-FFF2-40B4-BE49-F238E27FC236}">
                <a16:creationId xmlns:a16="http://schemas.microsoft.com/office/drawing/2014/main" id="{FB1C57EE-3975-45A0-9D14-2EFC4B87E0B2}"/>
              </a:ext>
            </a:extLst>
          </p:cNvPr>
          <p:cNvSpPr/>
          <p:nvPr/>
        </p:nvSpPr>
        <p:spPr>
          <a:xfrm>
            <a:off x="529922" y="2152815"/>
            <a:ext cx="11201400" cy="914400"/>
          </a:xfrm>
          <a:custGeom>
            <a:avLst/>
            <a:gdLst>
              <a:gd name="connsiteX0" fmla="*/ 0 w 11192480"/>
              <a:gd name="connsiteY0" fmla="*/ 117081 h 1170806"/>
              <a:gd name="connsiteX1" fmla="*/ 117081 w 11192480"/>
              <a:gd name="connsiteY1" fmla="*/ 0 h 1170806"/>
              <a:gd name="connsiteX2" fmla="*/ 11075399 w 11192480"/>
              <a:gd name="connsiteY2" fmla="*/ 0 h 1170806"/>
              <a:gd name="connsiteX3" fmla="*/ 11192480 w 11192480"/>
              <a:gd name="connsiteY3" fmla="*/ 117081 h 1170806"/>
              <a:gd name="connsiteX4" fmla="*/ 11192480 w 11192480"/>
              <a:gd name="connsiteY4" fmla="*/ 1053725 h 1170806"/>
              <a:gd name="connsiteX5" fmla="*/ 11075399 w 11192480"/>
              <a:gd name="connsiteY5" fmla="*/ 1170806 h 1170806"/>
              <a:gd name="connsiteX6" fmla="*/ 117081 w 11192480"/>
              <a:gd name="connsiteY6" fmla="*/ 1170806 h 1170806"/>
              <a:gd name="connsiteX7" fmla="*/ 0 w 11192480"/>
              <a:gd name="connsiteY7" fmla="*/ 1053725 h 1170806"/>
              <a:gd name="connsiteX8" fmla="*/ 0 w 11192480"/>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2480" h="1170806">
                <a:moveTo>
                  <a:pt x="0" y="117081"/>
                </a:moveTo>
                <a:cubicBezTo>
                  <a:pt x="0" y="52419"/>
                  <a:pt x="52419" y="0"/>
                  <a:pt x="117081" y="0"/>
                </a:cubicBezTo>
                <a:lnTo>
                  <a:pt x="11075399" y="0"/>
                </a:lnTo>
                <a:cubicBezTo>
                  <a:pt x="11140061" y="0"/>
                  <a:pt x="11192480" y="52419"/>
                  <a:pt x="11192480" y="117081"/>
                </a:cubicBezTo>
                <a:lnTo>
                  <a:pt x="11192480" y="1053725"/>
                </a:lnTo>
                <a:cubicBezTo>
                  <a:pt x="11192480" y="1118387"/>
                  <a:pt x="11140061" y="1170806"/>
                  <a:pt x="11075399"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52402" tIns="152402" rIns="152402" bIns="152402" numCol="1" spcCol="1270" anchor="ctr" anchorCtr="0">
            <a:noAutofit/>
          </a:bodyPr>
          <a:lstStyle/>
          <a:p>
            <a:pPr marL="0" marR="0" lvl="0" indent="0" algn="l" defTabSz="1377950" rtl="0" eaLnBrk="1" fontAlgn="auto" latinLnBrk="0" hangingPunct="1">
              <a:lnSpc>
                <a:spcPct val="90000"/>
              </a:lnSpc>
              <a:spcBef>
                <a:spcPct val="0"/>
              </a:spcBef>
              <a:spcAft>
                <a:spcPct val="35000"/>
              </a:spcAft>
              <a:buClrTx/>
              <a:buSzTx/>
              <a:buFontTx/>
              <a:buNone/>
              <a:tabLst/>
              <a:defRPr/>
            </a:pPr>
            <a:r>
              <a:rPr kumimoji="0" lang="en-US" sz="3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Between 21-60% of victims of domestic violence lose their jobs due to reasons stemming from the abuse.</a:t>
            </a:r>
          </a:p>
        </p:txBody>
      </p:sp>
      <p:sp>
        <p:nvSpPr>
          <p:cNvPr id="10" name="Leave greater risk">
            <a:extLst>
              <a:ext uri="{FF2B5EF4-FFF2-40B4-BE49-F238E27FC236}">
                <a16:creationId xmlns:a16="http://schemas.microsoft.com/office/drawing/2014/main" id="{49C7A1FD-27DC-451B-A903-8C978D664B32}"/>
              </a:ext>
            </a:extLst>
          </p:cNvPr>
          <p:cNvSpPr/>
          <p:nvPr/>
        </p:nvSpPr>
        <p:spPr>
          <a:xfrm>
            <a:off x="529922" y="3189135"/>
            <a:ext cx="6400800" cy="914400"/>
          </a:xfrm>
          <a:custGeom>
            <a:avLst/>
            <a:gdLst>
              <a:gd name="connsiteX0" fmla="*/ 0 w 7311275"/>
              <a:gd name="connsiteY0" fmla="*/ 117081 h 1170806"/>
              <a:gd name="connsiteX1" fmla="*/ 117081 w 7311275"/>
              <a:gd name="connsiteY1" fmla="*/ 0 h 1170806"/>
              <a:gd name="connsiteX2" fmla="*/ 7194194 w 7311275"/>
              <a:gd name="connsiteY2" fmla="*/ 0 h 1170806"/>
              <a:gd name="connsiteX3" fmla="*/ 7311275 w 7311275"/>
              <a:gd name="connsiteY3" fmla="*/ 117081 h 1170806"/>
              <a:gd name="connsiteX4" fmla="*/ 7311275 w 7311275"/>
              <a:gd name="connsiteY4" fmla="*/ 1053725 h 1170806"/>
              <a:gd name="connsiteX5" fmla="*/ 7194194 w 7311275"/>
              <a:gd name="connsiteY5" fmla="*/ 1170806 h 1170806"/>
              <a:gd name="connsiteX6" fmla="*/ 117081 w 7311275"/>
              <a:gd name="connsiteY6" fmla="*/ 1170806 h 1170806"/>
              <a:gd name="connsiteX7" fmla="*/ 0 w 7311275"/>
              <a:gd name="connsiteY7" fmla="*/ 1053725 h 1170806"/>
              <a:gd name="connsiteX8" fmla="*/ 0 w 7311275"/>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1275" h="1170806">
                <a:moveTo>
                  <a:pt x="0" y="117081"/>
                </a:moveTo>
                <a:cubicBezTo>
                  <a:pt x="0" y="52419"/>
                  <a:pt x="52419" y="0"/>
                  <a:pt x="117081" y="0"/>
                </a:cubicBezTo>
                <a:lnTo>
                  <a:pt x="7194194" y="0"/>
                </a:lnTo>
                <a:cubicBezTo>
                  <a:pt x="7258856" y="0"/>
                  <a:pt x="7311275" y="52419"/>
                  <a:pt x="7311275" y="117081"/>
                </a:cubicBezTo>
                <a:lnTo>
                  <a:pt x="7311275" y="1053725"/>
                </a:lnTo>
                <a:cubicBezTo>
                  <a:pt x="7311275" y="1118387"/>
                  <a:pt x="7258856" y="1170806"/>
                  <a:pt x="7194194"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Women who leave their batterers are at a 75% greater risk of being killed by their batterer than those who stay.</a:t>
            </a:r>
          </a:p>
        </p:txBody>
      </p:sp>
      <p:sp>
        <p:nvSpPr>
          <p:cNvPr id="11" name="Average physically abused">
            <a:extLst>
              <a:ext uri="{FF2B5EF4-FFF2-40B4-BE49-F238E27FC236}">
                <a16:creationId xmlns:a16="http://schemas.microsoft.com/office/drawing/2014/main" id="{DB378DEB-0635-4413-B9F9-6A311958A744}"/>
              </a:ext>
            </a:extLst>
          </p:cNvPr>
          <p:cNvSpPr/>
          <p:nvPr/>
        </p:nvSpPr>
        <p:spPr>
          <a:xfrm>
            <a:off x="7071360" y="4225455"/>
            <a:ext cx="4659962" cy="914400"/>
          </a:xfrm>
          <a:custGeom>
            <a:avLst/>
            <a:gdLst>
              <a:gd name="connsiteX0" fmla="*/ 0 w 3580448"/>
              <a:gd name="connsiteY0" fmla="*/ 117081 h 1170806"/>
              <a:gd name="connsiteX1" fmla="*/ 117081 w 3580448"/>
              <a:gd name="connsiteY1" fmla="*/ 0 h 1170806"/>
              <a:gd name="connsiteX2" fmla="*/ 3463367 w 3580448"/>
              <a:gd name="connsiteY2" fmla="*/ 0 h 1170806"/>
              <a:gd name="connsiteX3" fmla="*/ 3580448 w 3580448"/>
              <a:gd name="connsiteY3" fmla="*/ 117081 h 1170806"/>
              <a:gd name="connsiteX4" fmla="*/ 3580448 w 3580448"/>
              <a:gd name="connsiteY4" fmla="*/ 1053725 h 1170806"/>
              <a:gd name="connsiteX5" fmla="*/ 3463367 w 3580448"/>
              <a:gd name="connsiteY5" fmla="*/ 1170806 h 1170806"/>
              <a:gd name="connsiteX6" fmla="*/ 117081 w 3580448"/>
              <a:gd name="connsiteY6" fmla="*/ 1170806 h 1170806"/>
              <a:gd name="connsiteX7" fmla="*/ 0 w 3580448"/>
              <a:gd name="connsiteY7" fmla="*/ 1053725 h 1170806"/>
              <a:gd name="connsiteX8" fmla="*/ 0 w 3580448"/>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48" h="1170806">
                <a:moveTo>
                  <a:pt x="0" y="117081"/>
                </a:moveTo>
                <a:cubicBezTo>
                  <a:pt x="0" y="52419"/>
                  <a:pt x="52419" y="0"/>
                  <a:pt x="117081" y="0"/>
                </a:cubicBezTo>
                <a:lnTo>
                  <a:pt x="3463367" y="0"/>
                </a:lnTo>
                <a:cubicBezTo>
                  <a:pt x="3528029" y="0"/>
                  <a:pt x="3580448" y="52419"/>
                  <a:pt x="3580448" y="117081"/>
                </a:cubicBezTo>
                <a:lnTo>
                  <a:pt x="3580448" y="1053725"/>
                </a:lnTo>
                <a:cubicBezTo>
                  <a:pt x="3580448" y="1118387"/>
                  <a:pt x="3528029" y="1170806"/>
                  <a:pt x="3463367"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An average of 20 people are physically abused by intimate partners every minute.</a:t>
            </a:r>
          </a:p>
        </p:txBody>
      </p:sp>
      <p:sp>
        <p:nvSpPr>
          <p:cNvPr id="12" name="Stalked">
            <a:extLst>
              <a:ext uri="{FF2B5EF4-FFF2-40B4-BE49-F238E27FC236}">
                <a16:creationId xmlns:a16="http://schemas.microsoft.com/office/drawing/2014/main" id="{A5BE004D-A81E-4F54-9FA6-B3FB7F837496}"/>
              </a:ext>
            </a:extLst>
          </p:cNvPr>
          <p:cNvSpPr/>
          <p:nvPr/>
        </p:nvSpPr>
        <p:spPr>
          <a:xfrm>
            <a:off x="529921" y="5261775"/>
            <a:ext cx="11201399" cy="914400"/>
          </a:xfrm>
          <a:custGeom>
            <a:avLst/>
            <a:gdLst>
              <a:gd name="connsiteX0" fmla="*/ 0 w 3580448"/>
              <a:gd name="connsiteY0" fmla="*/ 117081 h 1170806"/>
              <a:gd name="connsiteX1" fmla="*/ 117081 w 3580448"/>
              <a:gd name="connsiteY1" fmla="*/ 0 h 1170806"/>
              <a:gd name="connsiteX2" fmla="*/ 3463367 w 3580448"/>
              <a:gd name="connsiteY2" fmla="*/ 0 h 1170806"/>
              <a:gd name="connsiteX3" fmla="*/ 3580448 w 3580448"/>
              <a:gd name="connsiteY3" fmla="*/ 117081 h 1170806"/>
              <a:gd name="connsiteX4" fmla="*/ 3580448 w 3580448"/>
              <a:gd name="connsiteY4" fmla="*/ 1053725 h 1170806"/>
              <a:gd name="connsiteX5" fmla="*/ 3463367 w 3580448"/>
              <a:gd name="connsiteY5" fmla="*/ 1170806 h 1170806"/>
              <a:gd name="connsiteX6" fmla="*/ 117081 w 3580448"/>
              <a:gd name="connsiteY6" fmla="*/ 1170806 h 1170806"/>
              <a:gd name="connsiteX7" fmla="*/ 0 w 3580448"/>
              <a:gd name="connsiteY7" fmla="*/ 1053725 h 1170806"/>
              <a:gd name="connsiteX8" fmla="*/ 0 w 3580448"/>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48" h="1170806">
                <a:moveTo>
                  <a:pt x="0" y="117081"/>
                </a:moveTo>
                <a:cubicBezTo>
                  <a:pt x="0" y="52419"/>
                  <a:pt x="52419" y="0"/>
                  <a:pt x="117081" y="0"/>
                </a:cubicBezTo>
                <a:lnTo>
                  <a:pt x="3463367" y="0"/>
                </a:lnTo>
                <a:cubicBezTo>
                  <a:pt x="3528029" y="0"/>
                  <a:pt x="3580448" y="52419"/>
                  <a:pt x="3580448" y="117081"/>
                </a:cubicBezTo>
                <a:lnTo>
                  <a:pt x="3580448" y="1053725"/>
                </a:lnTo>
                <a:cubicBezTo>
                  <a:pt x="3580448" y="1118387"/>
                  <a:pt x="3528029" y="1170806"/>
                  <a:pt x="3463367"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3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1 in 7 women and 1 in 18 men have been stalked by an intimate partner in their lifetime.</a:t>
            </a:r>
          </a:p>
        </p:txBody>
      </p:sp>
      <p:sp>
        <p:nvSpPr>
          <p:cNvPr id="13" name="Dating partners">
            <a:extLst>
              <a:ext uri="{FF2B5EF4-FFF2-40B4-BE49-F238E27FC236}">
                <a16:creationId xmlns:a16="http://schemas.microsoft.com/office/drawing/2014/main" id="{2CCBC51F-F752-4737-9E26-C456D071995B}"/>
              </a:ext>
            </a:extLst>
          </p:cNvPr>
          <p:cNvSpPr/>
          <p:nvPr/>
        </p:nvSpPr>
        <p:spPr>
          <a:xfrm>
            <a:off x="7071360" y="3189135"/>
            <a:ext cx="4659962" cy="914400"/>
          </a:xfrm>
          <a:custGeom>
            <a:avLst/>
            <a:gdLst>
              <a:gd name="connsiteX0" fmla="*/ 0 w 3580448"/>
              <a:gd name="connsiteY0" fmla="*/ 117081 h 1170806"/>
              <a:gd name="connsiteX1" fmla="*/ 117081 w 3580448"/>
              <a:gd name="connsiteY1" fmla="*/ 0 h 1170806"/>
              <a:gd name="connsiteX2" fmla="*/ 3463367 w 3580448"/>
              <a:gd name="connsiteY2" fmla="*/ 0 h 1170806"/>
              <a:gd name="connsiteX3" fmla="*/ 3580448 w 3580448"/>
              <a:gd name="connsiteY3" fmla="*/ 117081 h 1170806"/>
              <a:gd name="connsiteX4" fmla="*/ 3580448 w 3580448"/>
              <a:gd name="connsiteY4" fmla="*/ 1053725 h 1170806"/>
              <a:gd name="connsiteX5" fmla="*/ 3463367 w 3580448"/>
              <a:gd name="connsiteY5" fmla="*/ 1170806 h 1170806"/>
              <a:gd name="connsiteX6" fmla="*/ 117081 w 3580448"/>
              <a:gd name="connsiteY6" fmla="*/ 1170806 h 1170806"/>
              <a:gd name="connsiteX7" fmla="*/ 0 w 3580448"/>
              <a:gd name="connsiteY7" fmla="*/ 1053725 h 1170806"/>
              <a:gd name="connsiteX8" fmla="*/ 0 w 3580448"/>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48" h="1170806">
                <a:moveTo>
                  <a:pt x="0" y="117081"/>
                </a:moveTo>
                <a:cubicBezTo>
                  <a:pt x="0" y="52419"/>
                  <a:pt x="52419" y="0"/>
                  <a:pt x="117081" y="0"/>
                </a:cubicBezTo>
                <a:lnTo>
                  <a:pt x="3463367" y="0"/>
                </a:lnTo>
                <a:cubicBezTo>
                  <a:pt x="3528029" y="0"/>
                  <a:pt x="3580448" y="52419"/>
                  <a:pt x="3580448" y="117081"/>
                </a:cubicBezTo>
                <a:lnTo>
                  <a:pt x="3580448" y="1053725"/>
                </a:lnTo>
                <a:cubicBezTo>
                  <a:pt x="3580448" y="1118387"/>
                  <a:pt x="3528029" y="1170806"/>
                  <a:pt x="3463367"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A majority of physical abuse is committed by dating partners rather than spouses.</a:t>
            </a:r>
          </a:p>
        </p:txBody>
      </p:sp>
      <p:sp>
        <p:nvSpPr>
          <p:cNvPr id="14" name="7 out of 10">
            <a:extLst>
              <a:ext uri="{FF2B5EF4-FFF2-40B4-BE49-F238E27FC236}">
                <a16:creationId xmlns:a16="http://schemas.microsoft.com/office/drawing/2014/main" id="{564C6B47-5C9F-4F46-AA7F-AF3A70D3F78E}"/>
              </a:ext>
            </a:extLst>
          </p:cNvPr>
          <p:cNvSpPr/>
          <p:nvPr/>
        </p:nvSpPr>
        <p:spPr>
          <a:xfrm>
            <a:off x="529922" y="4225455"/>
            <a:ext cx="6400800" cy="914400"/>
          </a:xfrm>
          <a:custGeom>
            <a:avLst/>
            <a:gdLst>
              <a:gd name="connsiteX0" fmla="*/ 0 w 3580448"/>
              <a:gd name="connsiteY0" fmla="*/ 117081 h 1170806"/>
              <a:gd name="connsiteX1" fmla="*/ 117081 w 3580448"/>
              <a:gd name="connsiteY1" fmla="*/ 0 h 1170806"/>
              <a:gd name="connsiteX2" fmla="*/ 3463367 w 3580448"/>
              <a:gd name="connsiteY2" fmla="*/ 0 h 1170806"/>
              <a:gd name="connsiteX3" fmla="*/ 3580448 w 3580448"/>
              <a:gd name="connsiteY3" fmla="*/ 117081 h 1170806"/>
              <a:gd name="connsiteX4" fmla="*/ 3580448 w 3580448"/>
              <a:gd name="connsiteY4" fmla="*/ 1053725 h 1170806"/>
              <a:gd name="connsiteX5" fmla="*/ 3463367 w 3580448"/>
              <a:gd name="connsiteY5" fmla="*/ 1170806 h 1170806"/>
              <a:gd name="connsiteX6" fmla="*/ 117081 w 3580448"/>
              <a:gd name="connsiteY6" fmla="*/ 1170806 h 1170806"/>
              <a:gd name="connsiteX7" fmla="*/ 0 w 3580448"/>
              <a:gd name="connsiteY7" fmla="*/ 1053725 h 1170806"/>
              <a:gd name="connsiteX8" fmla="*/ 0 w 3580448"/>
              <a:gd name="connsiteY8" fmla="*/ 117081 h 1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48" h="1170806">
                <a:moveTo>
                  <a:pt x="0" y="117081"/>
                </a:moveTo>
                <a:cubicBezTo>
                  <a:pt x="0" y="52419"/>
                  <a:pt x="52419" y="0"/>
                  <a:pt x="117081" y="0"/>
                </a:cubicBezTo>
                <a:lnTo>
                  <a:pt x="3463367" y="0"/>
                </a:lnTo>
                <a:cubicBezTo>
                  <a:pt x="3528029" y="0"/>
                  <a:pt x="3580448" y="52419"/>
                  <a:pt x="3580448" y="117081"/>
                </a:cubicBezTo>
                <a:lnTo>
                  <a:pt x="3580448" y="1053725"/>
                </a:lnTo>
                <a:cubicBezTo>
                  <a:pt x="3580448" y="1118387"/>
                  <a:pt x="3528029" y="1170806"/>
                  <a:pt x="3463367" y="1170806"/>
                </a:cubicBezTo>
                <a:lnTo>
                  <a:pt x="117081" y="1170806"/>
                </a:lnTo>
                <a:cubicBezTo>
                  <a:pt x="52419" y="1170806"/>
                  <a:pt x="0" y="1118387"/>
                  <a:pt x="0" y="1053725"/>
                </a:cubicBezTo>
                <a:lnTo>
                  <a:pt x="0" y="117081"/>
                </a:lnTo>
                <a:close/>
              </a:path>
            </a:pathLst>
          </a:custGeom>
          <a:solidFill>
            <a:srgbClr val="7C9F35">
              <a:lumMod val="20000"/>
              <a:lumOff val="80000"/>
            </a:srgbClr>
          </a:solidFill>
          <a:ln>
            <a:solidFill>
              <a:srgbClr val="7C9F35">
                <a:lumMod val="75000"/>
              </a:srgbClr>
            </a:solidFill>
          </a:ln>
          <a:effectLst/>
          <a:scene3d>
            <a:camera prst="orthographicFront"/>
            <a:lightRig rig="flat" dir="t"/>
          </a:scene3d>
          <a:sp3d prstMaterial="dkEdge">
            <a:bevelT w="8200" h="38100"/>
          </a:sp3d>
        </p:spPr>
        <p:txBody>
          <a:bodyPr spcFirstLastPara="0" vert="horz" wrap="square" lIns="114302" tIns="114302" rIns="114302" bIns="11430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a:ln>
                  <a:noFill/>
                </a:ln>
                <a:solidFill>
                  <a:srgbClr val="744A85">
                    <a:lumMod val="75000"/>
                  </a:srgbClr>
                </a:solidFill>
                <a:effectLst/>
                <a:uLnTx/>
                <a:uFillTx/>
                <a:latin typeface="Calibri" panose="020F0502020204030204"/>
                <a:ea typeface="+mn-ea"/>
                <a:cs typeface="+mn-cs"/>
              </a:rPr>
              <a:t>7 out of 10 psychologically abused women display symptoms of PTSD and/or depression.</a:t>
            </a:r>
          </a:p>
        </p:txBody>
      </p:sp>
      <p:pic>
        <p:nvPicPr>
          <p:cNvPr id="16" name="Picture 15">
            <a:extLst>
              <a:ext uri="{FF2B5EF4-FFF2-40B4-BE49-F238E27FC236}">
                <a16:creationId xmlns:a16="http://schemas.microsoft.com/office/drawing/2014/main" id="{896440FE-398C-4B11-8868-406DBF873D7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80000">
            <a:off x="9210342" y="808114"/>
            <a:ext cx="2183692" cy="1211043"/>
          </a:xfrm>
          <a:prstGeom prst="rect">
            <a:avLst/>
          </a:prstGeom>
        </p:spPr>
      </p:pic>
    </p:spTree>
    <p:extLst>
      <p:ext uri="{BB962C8B-B14F-4D97-AF65-F5344CB8AC3E}">
        <p14:creationId xmlns:p14="http://schemas.microsoft.com/office/powerpoint/2010/main" val="252260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0.70"/>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01B10C0-EA34-4808-9060-186CB4B61488}"/>
              </a:ext>
            </a:extLst>
          </p:cNvPr>
          <p:cNvSpPr>
            <a:spLocks noGrp="1"/>
          </p:cNvSpPr>
          <p:nvPr>
            <p:ph type="dt" sz="half" idx="4294967295"/>
          </p:nvPr>
        </p:nvSpPr>
        <p:spPr>
          <a:xfrm>
            <a:off x="9448800" y="647223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08/21/24</a:t>
            </a:r>
          </a:p>
        </p:txBody>
      </p:sp>
      <p:sp>
        <p:nvSpPr>
          <p:cNvPr id="4" name="Footer Placeholder 3">
            <a:extLst>
              <a:ext uri="{FF2B5EF4-FFF2-40B4-BE49-F238E27FC236}">
                <a16:creationId xmlns:a16="http://schemas.microsoft.com/office/drawing/2014/main" id="{587E7C05-0F84-4A19-9B79-4CBE78C9DB0B}"/>
              </a:ext>
            </a:extLst>
          </p:cNvPr>
          <p:cNvSpPr>
            <a:spLocks noGrp="1"/>
          </p:cNvSpPr>
          <p:nvPr>
            <p:ph type="ftr" sz="quarter" idx="4294967295"/>
          </p:nvPr>
        </p:nvSpPr>
        <p:spPr>
          <a:xfrm>
            <a:off x="0" y="6472238"/>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5" name="Slide Number Placeholder 4">
            <a:extLst>
              <a:ext uri="{FF2B5EF4-FFF2-40B4-BE49-F238E27FC236}">
                <a16:creationId xmlns:a16="http://schemas.microsoft.com/office/drawing/2014/main" id="{BBE3A9AA-EB6A-4B99-8A26-EE1229B38D91}"/>
              </a:ext>
            </a:extLst>
          </p:cNvPr>
          <p:cNvSpPr>
            <a:spLocks noGrp="1"/>
          </p:cNvSpPr>
          <p:nvPr>
            <p:ph type="sldNum" sz="quarter" idx="4294967295"/>
          </p:nvPr>
        </p:nvSpPr>
        <p:spPr>
          <a:xfrm>
            <a:off x="9448800" y="6472238"/>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26" name="Picture 2" descr="Page 2 | Royalty-free arms raised photos free download | Pxfuel">
            <a:extLst>
              <a:ext uri="{FF2B5EF4-FFF2-40B4-BE49-F238E27FC236}">
                <a16:creationId xmlns:a16="http://schemas.microsoft.com/office/drawing/2014/main" id="{BE8F385E-91F3-4F69-911D-9A2367175A50}"/>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0" y="-1018832"/>
            <a:ext cx="12192000" cy="813246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1ACA631-4F58-44D7-A296-8A89C3655AD4}"/>
              </a:ext>
            </a:extLst>
          </p:cNvPr>
          <p:cNvSpPr/>
          <p:nvPr/>
        </p:nvSpPr>
        <p:spPr>
          <a:xfrm>
            <a:off x="2041686" y="194870"/>
            <a:ext cx="8108627" cy="1019331"/>
          </a:xfrm>
          <a:prstGeom prst="rect">
            <a:avLst/>
          </a:prstGeom>
          <a:solidFill>
            <a:srgbClr val="FFFFF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58606D60-76C0-4FD8-A927-29CA12520846}"/>
              </a:ext>
            </a:extLst>
          </p:cNvPr>
          <p:cNvSpPr txBox="1">
            <a:spLocks/>
          </p:cNvSpPr>
          <p:nvPr/>
        </p:nvSpPr>
        <p:spPr>
          <a:xfrm>
            <a:off x="3251123" y="340997"/>
            <a:ext cx="5689752" cy="727075"/>
          </a:xfrm>
          <a:prstGeom prst="rect">
            <a:avLst/>
          </a:prstGeom>
        </p:spPr>
        <p:txBody>
          <a:bodyPr/>
          <a:lstStyle>
            <a:lvl1pPr algn="l" defTabSz="914400" rtl="0" eaLnBrk="1" latinLnBrk="0" hangingPunct="1">
              <a:lnSpc>
                <a:spcPct val="90000"/>
              </a:lnSpc>
              <a:spcBef>
                <a:spcPct val="0"/>
              </a:spcBef>
              <a:buNone/>
              <a:defRPr sz="4400" b="1" kern="1200">
                <a:solidFill>
                  <a:srgbClr val="A6597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A6597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rPr>
              <a:t>Considerations</a:t>
            </a:r>
          </a:p>
        </p:txBody>
      </p:sp>
    </p:spTree>
    <p:extLst>
      <p:ext uri="{BB962C8B-B14F-4D97-AF65-F5344CB8AC3E}">
        <p14:creationId xmlns:p14="http://schemas.microsoft.com/office/powerpoint/2010/main" val="14455916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C8D5D17-2256-4BEA-BF40-F5091317F744}"/>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4" name="Footer Placeholder 3">
            <a:extLst>
              <a:ext uri="{FF2B5EF4-FFF2-40B4-BE49-F238E27FC236}">
                <a16:creationId xmlns:a16="http://schemas.microsoft.com/office/drawing/2014/main" id="{EE398776-2FE7-41CA-BC52-EDBE3742A38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5" name="Slide Number Placeholder 4">
            <a:extLst>
              <a:ext uri="{FF2B5EF4-FFF2-40B4-BE49-F238E27FC236}">
                <a16:creationId xmlns:a16="http://schemas.microsoft.com/office/drawing/2014/main" id="{E07CA973-0BFE-4E27-B642-81D4695D9A18}"/>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34FE37EC-0FB3-4598-B65B-78563C691A2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849537" y="1198688"/>
            <a:ext cx="6681903" cy="5011427"/>
          </a:xfrm>
          <a:prstGeom prst="rect">
            <a:avLst/>
          </a:prstGeom>
          <a:ln w="57150">
            <a:solidFill>
              <a:srgbClr val="7C9F35"/>
            </a:solidFill>
          </a:ln>
        </p:spPr>
      </p:pic>
      <p:sp>
        <p:nvSpPr>
          <p:cNvPr id="10" name="Rectangle 9">
            <a:extLst>
              <a:ext uri="{FF2B5EF4-FFF2-40B4-BE49-F238E27FC236}">
                <a16:creationId xmlns:a16="http://schemas.microsoft.com/office/drawing/2014/main" id="{9842A8D5-07B9-49D3-9BF4-906EE477B30E}"/>
              </a:ext>
            </a:extLst>
          </p:cNvPr>
          <p:cNvSpPr/>
          <p:nvPr/>
        </p:nvSpPr>
        <p:spPr>
          <a:xfrm>
            <a:off x="1849537" y="5877757"/>
            <a:ext cx="6681902" cy="332358"/>
          </a:xfrm>
          <a:prstGeom prst="rect">
            <a:avLst/>
          </a:prstGeom>
          <a:solidFill>
            <a:srgbClr val="98B96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Jayla</a:t>
            </a:r>
          </a:p>
        </p:txBody>
      </p:sp>
    </p:spTree>
    <p:extLst>
      <p:ext uri="{BB962C8B-B14F-4D97-AF65-F5344CB8AC3E}">
        <p14:creationId xmlns:p14="http://schemas.microsoft.com/office/powerpoint/2010/main" val="6126569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C8D5D17-2256-4BEA-BF40-F5091317F744}"/>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4" name="Footer Placeholder 3">
            <a:extLst>
              <a:ext uri="{FF2B5EF4-FFF2-40B4-BE49-F238E27FC236}">
                <a16:creationId xmlns:a16="http://schemas.microsoft.com/office/drawing/2014/main" id="{EE398776-2FE7-41CA-BC52-EDBE3742A38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5" name="Slide Number Placeholder 4">
            <a:extLst>
              <a:ext uri="{FF2B5EF4-FFF2-40B4-BE49-F238E27FC236}">
                <a16:creationId xmlns:a16="http://schemas.microsoft.com/office/drawing/2014/main" id="{E07CA973-0BFE-4E27-B642-81D4695D9A18}"/>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34FE37EC-0FB3-4598-B65B-78563C691A2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773011" y="908005"/>
            <a:ext cx="7991359" cy="5327573"/>
          </a:xfrm>
          <a:prstGeom prst="rect">
            <a:avLst/>
          </a:prstGeom>
          <a:ln w="57150">
            <a:solidFill>
              <a:srgbClr val="7C9F35"/>
            </a:solidFill>
          </a:ln>
        </p:spPr>
      </p:pic>
      <p:sp>
        <p:nvSpPr>
          <p:cNvPr id="10" name="Rectangle 9">
            <a:extLst>
              <a:ext uri="{FF2B5EF4-FFF2-40B4-BE49-F238E27FC236}">
                <a16:creationId xmlns:a16="http://schemas.microsoft.com/office/drawing/2014/main" id="{9842A8D5-07B9-49D3-9BF4-906EE477B30E}"/>
              </a:ext>
            </a:extLst>
          </p:cNvPr>
          <p:cNvSpPr/>
          <p:nvPr/>
        </p:nvSpPr>
        <p:spPr>
          <a:xfrm>
            <a:off x="3773011" y="5903220"/>
            <a:ext cx="7991359" cy="332358"/>
          </a:xfrm>
          <a:prstGeom prst="rect">
            <a:avLst/>
          </a:prstGeom>
          <a:solidFill>
            <a:srgbClr val="98B96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Maya</a:t>
            </a:r>
          </a:p>
        </p:txBody>
      </p:sp>
    </p:spTree>
    <p:extLst>
      <p:ext uri="{BB962C8B-B14F-4D97-AF65-F5344CB8AC3E}">
        <p14:creationId xmlns:p14="http://schemas.microsoft.com/office/powerpoint/2010/main" val="3781366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51B011-8383-43AC-A17A-2895DF2A63A2}"/>
              </a:ext>
            </a:extLst>
          </p:cNvPr>
          <p:cNvSpPr/>
          <p:nvPr/>
        </p:nvSpPr>
        <p:spPr>
          <a:xfrm>
            <a:off x="1842264" y="321995"/>
            <a:ext cx="1258349" cy="365125"/>
          </a:xfrm>
          <a:prstGeom prst="rect">
            <a:avLst/>
          </a:prstGeom>
          <a:solidFill>
            <a:srgbClr val="98B9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Twist Fingers</a:t>
            </a:r>
          </a:p>
        </p:txBody>
      </p:sp>
      <p:sp>
        <p:nvSpPr>
          <p:cNvPr id="49" name="Rectangle 48">
            <a:extLst>
              <a:ext uri="{FF2B5EF4-FFF2-40B4-BE49-F238E27FC236}">
                <a16:creationId xmlns:a16="http://schemas.microsoft.com/office/drawing/2014/main" id="{68B85DD9-E3EF-4B51-9857-7D85371E88B7}"/>
              </a:ext>
            </a:extLst>
          </p:cNvPr>
          <p:cNvSpPr/>
          <p:nvPr/>
        </p:nvSpPr>
        <p:spPr>
          <a:xfrm>
            <a:off x="1842264" y="976580"/>
            <a:ext cx="1258349" cy="365125"/>
          </a:xfrm>
          <a:prstGeom prst="rect">
            <a:avLst/>
          </a:prstGeom>
          <a:solidFill>
            <a:srgbClr val="A659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Trip</a:t>
            </a:r>
          </a:p>
        </p:txBody>
      </p:sp>
      <p:sp>
        <p:nvSpPr>
          <p:cNvPr id="50" name="Rectangle 49">
            <a:extLst>
              <a:ext uri="{FF2B5EF4-FFF2-40B4-BE49-F238E27FC236}">
                <a16:creationId xmlns:a16="http://schemas.microsoft.com/office/drawing/2014/main" id="{3D83A3AB-6351-432B-B6CB-58DE0CC6D943}"/>
              </a:ext>
            </a:extLst>
          </p:cNvPr>
          <p:cNvSpPr/>
          <p:nvPr/>
        </p:nvSpPr>
        <p:spPr>
          <a:xfrm>
            <a:off x="1842264" y="6213259"/>
            <a:ext cx="1258349" cy="365125"/>
          </a:xfrm>
          <a:prstGeom prst="rect">
            <a:avLst/>
          </a:prstGeom>
          <a:solidFill>
            <a:srgbClr val="A659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Face in Food</a:t>
            </a:r>
          </a:p>
        </p:txBody>
      </p:sp>
      <p:sp>
        <p:nvSpPr>
          <p:cNvPr id="51" name="Rectangle 50">
            <a:extLst>
              <a:ext uri="{FF2B5EF4-FFF2-40B4-BE49-F238E27FC236}">
                <a16:creationId xmlns:a16="http://schemas.microsoft.com/office/drawing/2014/main" id="{C103649D-7EBF-48D7-87A6-0FB6310E42BB}"/>
              </a:ext>
            </a:extLst>
          </p:cNvPr>
          <p:cNvSpPr/>
          <p:nvPr/>
        </p:nvSpPr>
        <p:spPr>
          <a:xfrm>
            <a:off x="1842264" y="5558675"/>
            <a:ext cx="1258349" cy="365125"/>
          </a:xfrm>
          <a:prstGeom prst="rect">
            <a:avLst/>
          </a:prstGeom>
          <a:solidFill>
            <a:srgbClr val="98B9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Restrain</a:t>
            </a:r>
          </a:p>
        </p:txBody>
      </p:sp>
      <p:sp>
        <p:nvSpPr>
          <p:cNvPr id="52" name="Rectangle 51">
            <a:extLst>
              <a:ext uri="{FF2B5EF4-FFF2-40B4-BE49-F238E27FC236}">
                <a16:creationId xmlns:a16="http://schemas.microsoft.com/office/drawing/2014/main" id="{06173060-52B7-4EF4-9597-EA3AA4676E2A}"/>
              </a:ext>
            </a:extLst>
          </p:cNvPr>
          <p:cNvSpPr/>
          <p:nvPr/>
        </p:nvSpPr>
        <p:spPr>
          <a:xfrm>
            <a:off x="1842264" y="4904090"/>
            <a:ext cx="1258349" cy="365125"/>
          </a:xfrm>
          <a:prstGeom prst="rect">
            <a:avLst/>
          </a:prstGeom>
          <a:solidFill>
            <a:srgbClr val="A659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Press Neck</a:t>
            </a:r>
          </a:p>
        </p:txBody>
      </p:sp>
      <p:sp>
        <p:nvSpPr>
          <p:cNvPr id="53" name="Rectangle 52">
            <a:extLst>
              <a:ext uri="{FF2B5EF4-FFF2-40B4-BE49-F238E27FC236}">
                <a16:creationId xmlns:a16="http://schemas.microsoft.com/office/drawing/2014/main" id="{70CC067B-2CE9-4BDA-92E6-B2C5A4AE8D7C}"/>
              </a:ext>
            </a:extLst>
          </p:cNvPr>
          <p:cNvSpPr/>
          <p:nvPr/>
        </p:nvSpPr>
        <p:spPr>
          <a:xfrm>
            <a:off x="1842264" y="4249505"/>
            <a:ext cx="1258349" cy="365125"/>
          </a:xfrm>
          <a:prstGeom prst="rect">
            <a:avLst/>
          </a:prstGeom>
          <a:solidFill>
            <a:srgbClr val="98B9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Throw Object</a:t>
            </a:r>
          </a:p>
        </p:txBody>
      </p:sp>
      <p:sp>
        <p:nvSpPr>
          <p:cNvPr id="54" name="Rectangle 53">
            <a:extLst>
              <a:ext uri="{FF2B5EF4-FFF2-40B4-BE49-F238E27FC236}">
                <a16:creationId xmlns:a16="http://schemas.microsoft.com/office/drawing/2014/main" id="{8E821A3B-59C0-4787-8979-28D0032F434E}"/>
              </a:ext>
            </a:extLst>
          </p:cNvPr>
          <p:cNvSpPr/>
          <p:nvPr/>
        </p:nvSpPr>
        <p:spPr>
          <a:xfrm>
            <a:off x="1842264" y="3594920"/>
            <a:ext cx="1258349" cy="365125"/>
          </a:xfrm>
          <a:prstGeom prst="rect">
            <a:avLst/>
          </a:prstGeom>
          <a:solidFill>
            <a:srgbClr val="A659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Tickle</a:t>
            </a:r>
          </a:p>
        </p:txBody>
      </p:sp>
      <p:sp>
        <p:nvSpPr>
          <p:cNvPr id="55" name="Rectangle 54">
            <a:extLst>
              <a:ext uri="{FF2B5EF4-FFF2-40B4-BE49-F238E27FC236}">
                <a16:creationId xmlns:a16="http://schemas.microsoft.com/office/drawing/2014/main" id="{326DCBDF-B74C-46C8-92A3-D2C31F3179D7}"/>
              </a:ext>
            </a:extLst>
          </p:cNvPr>
          <p:cNvSpPr/>
          <p:nvPr/>
        </p:nvSpPr>
        <p:spPr>
          <a:xfrm>
            <a:off x="1842264" y="2940335"/>
            <a:ext cx="1258349" cy="365125"/>
          </a:xfrm>
          <a:prstGeom prst="rect">
            <a:avLst/>
          </a:prstGeom>
          <a:solidFill>
            <a:srgbClr val="98B9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Strangle</a:t>
            </a:r>
          </a:p>
        </p:txBody>
      </p:sp>
      <p:sp>
        <p:nvSpPr>
          <p:cNvPr id="56" name="Rectangle 55">
            <a:extLst>
              <a:ext uri="{FF2B5EF4-FFF2-40B4-BE49-F238E27FC236}">
                <a16:creationId xmlns:a16="http://schemas.microsoft.com/office/drawing/2014/main" id="{BCCBEBB5-510B-43F1-8884-CC7070F3F7AC}"/>
              </a:ext>
            </a:extLst>
          </p:cNvPr>
          <p:cNvSpPr/>
          <p:nvPr/>
        </p:nvSpPr>
        <p:spPr>
          <a:xfrm>
            <a:off x="1842264" y="2285750"/>
            <a:ext cx="1258349" cy="365125"/>
          </a:xfrm>
          <a:prstGeom prst="rect">
            <a:avLst/>
          </a:prstGeom>
          <a:solidFill>
            <a:srgbClr val="A659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Throw Out Door</a:t>
            </a:r>
          </a:p>
        </p:txBody>
      </p:sp>
      <p:sp>
        <p:nvSpPr>
          <p:cNvPr id="57" name="Rectangle 56">
            <a:extLst>
              <a:ext uri="{FF2B5EF4-FFF2-40B4-BE49-F238E27FC236}">
                <a16:creationId xmlns:a16="http://schemas.microsoft.com/office/drawing/2014/main" id="{6B5AC570-AB58-48E2-A22A-BB314448FE85}"/>
              </a:ext>
            </a:extLst>
          </p:cNvPr>
          <p:cNvSpPr/>
          <p:nvPr/>
        </p:nvSpPr>
        <p:spPr>
          <a:xfrm>
            <a:off x="1842264" y="1631165"/>
            <a:ext cx="1258349" cy="365125"/>
          </a:xfrm>
          <a:prstGeom prst="rect">
            <a:avLst/>
          </a:prstGeom>
          <a:solidFill>
            <a:srgbClr val="98B9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Pull Hair</a:t>
            </a:r>
          </a:p>
        </p:txBody>
      </p:sp>
      <p:cxnSp>
        <p:nvCxnSpPr>
          <p:cNvPr id="25" name="Straight Arrow Connector 24">
            <a:extLst>
              <a:ext uri="{FF2B5EF4-FFF2-40B4-BE49-F238E27FC236}">
                <a16:creationId xmlns:a16="http://schemas.microsoft.com/office/drawing/2014/main" id="{41555403-7D94-45DC-9F47-BFD05164BB37}"/>
              </a:ext>
            </a:extLst>
          </p:cNvPr>
          <p:cNvCxnSpPr>
            <a:cxnSpLocks/>
          </p:cNvCxnSpPr>
          <p:nvPr/>
        </p:nvCxnSpPr>
        <p:spPr>
          <a:xfrm>
            <a:off x="3290442" y="491365"/>
            <a:ext cx="6767665" cy="0"/>
          </a:xfrm>
          <a:prstGeom prst="straightConnector1">
            <a:avLst/>
          </a:prstGeom>
          <a:ln w="38100">
            <a:solidFill>
              <a:srgbClr val="7C9F35"/>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D7AD2CF-60BB-467A-80D7-1CD7E6A235AC}"/>
              </a:ext>
            </a:extLst>
          </p:cNvPr>
          <p:cNvCxnSpPr>
            <a:cxnSpLocks/>
          </p:cNvCxnSpPr>
          <p:nvPr/>
        </p:nvCxnSpPr>
        <p:spPr>
          <a:xfrm>
            <a:off x="3290442" y="1147416"/>
            <a:ext cx="6766560" cy="0"/>
          </a:xfrm>
          <a:prstGeom prst="straightConnector1">
            <a:avLst/>
          </a:prstGeom>
          <a:ln w="38100">
            <a:solidFill>
              <a:srgbClr val="A6597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8F9D30C-6E50-4A02-9E73-6F825B3F5089}"/>
              </a:ext>
            </a:extLst>
          </p:cNvPr>
          <p:cNvCxnSpPr>
            <a:cxnSpLocks/>
          </p:cNvCxnSpPr>
          <p:nvPr/>
        </p:nvCxnSpPr>
        <p:spPr>
          <a:xfrm>
            <a:off x="3290442" y="1803467"/>
            <a:ext cx="6766560" cy="0"/>
          </a:xfrm>
          <a:prstGeom prst="straightConnector1">
            <a:avLst/>
          </a:prstGeom>
          <a:ln w="38100">
            <a:solidFill>
              <a:srgbClr val="7C9F35"/>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73963AD-5347-4E97-B07D-15E4E1BD3B30}"/>
              </a:ext>
            </a:extLst>
          </p:cNvPr>
          <p:cNvCxnSpPr>
            <a:cxnSpLocks/>
          </p:cNvCxnSpPr>
          <p:nvPr/>
        </p:nvCxnSpPr>
        <p:spPr>
          <a:xfrm>
            <a:off x="3290442" y="2459518"/>
            <a:ext cx="6766560" cy="0"/>
          </a:xfrm>
          <a:prstGeom prst="straightConnector1">
            <a:avLst/>
          </a:prstGeom>
          <a:ln w="38100">
            <a:solidFill>
              <a:srgbClr val="A6597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03E5449-7E33-4809-88AB-3F3232EDB377}"/>
              </a:ext>
            </a:extLst>
          </p:cNvPr>
          <p:cNvCxnSpPr>
            <a:cxnSpLocks/>
          </p:cNvCxnSpPr>
          <p:nvPr/>
        </p:nvCxnSpPr>
        <p:spPr>
          <a:xfrm>
            <a:off x="3290442" y="3115569"/>
            <a:ext cx="6766560" cy="0"/>
          </a:xfrm>
          <a:prstGeom prst="straightConnector1">
            <a:avLst/>
          </a:prstGeom>
          <a:ln w="38100">
            <a:solidFill>
              <a:srgbClr val="7C9F35"/>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FDB955D-8463-4244-9A3F-9CC8BBC5FCC3}"/>
              </a:ext>
            </a:extLst>
          </p:cNvPr>
          <p:cNvCxnSpPr>
            <a:cxnSpLocks/>
          </p:cNvCxnSpPr>
          <p:nvPr/>
        </p:nvCxnSpPr>
        <p:spPr>
          <a:xfrm>
            <a:off x="3290442" y="3771620"/>
            <a:ext cx="6766560" cy="0"/>
          </a:xfrm>
          <a:prstGeom prst="straightConnector1">
            <a:avLst/>
          </a:prstGeom>
          <a:ln w="38100">
            <a:solidFill>
              <a:srgbClr val="A6597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066FA1C-B9FE-40C0-A8B1-D69643D36E4F}"/>
              </a:ext>
            </a:extLst>
          </p:cNvPr>
          <p:cNvCxnSpPr>
            <a:cxnSpLocks/>
          </p:cNvCxnSpPr>
          <p:nvPr/>
        </p:nvCxnSpPr>
        <p:spPr>
          <a:xfrm>
            <a:off x="3290442" y="4427671"/>
            <a:ext cx="6766560" cy="0"/>
          </a:xfrm>
          <a:prstGeom prst="straightConnector1">
            <a:avLst/>
          </a:prstGeom>
          <a:ln w="38100">
            <a:solidFill>
              <a:srgbClr val="7C9F35"/>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72D2E77-25B6-48B6-ACE9-FE7390A095EE}"/>
              </a:ext>
            </a:extLst>
          </p:cNvPr>
          <p:cNvCxnSpPr>
            <a:cxnSpLocks/>
          </p:cNvCxnSpPr>
          <p:nvPr/>
        </p:nvCxnSpPr>
        <p:spPr>
          <a:xfrm>
            <a:off x="3290442" y="5083722"/>
            <a:ext cx="6766560" cy="0"/>
          </a:xfrm>
          <a:prstGeom prst="straightConnector1">
            <a:avLst/>
          </a:prstGeom>
          <a:ln w="38100">
            <a:solidFill>
              <a:srgbClr val="A6597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1B0899C8-F541-4122-BA4D-30BD62E112D0}"/>
              </a:ext>
            </a:extLst>
          </p:cNvPr>
          <p:cNvCxnSpPr>
            <a:cxnSpLocks/>
          </p:cNvCxnSpPr>
          <p:nvPr/>
        </p:nvCxnSpPr>
        <p:spPr>
          <a:xfrm>
            <a:off x="3290442" y="5739773"/>
            <a:ext cx="6766560" cy="0"/>
          </a:xfrm>
          <a:prstGeom prst="straightConnector1">
            <a:avLst/>
          </a:prstGeom>
          <a:ln w="38100">
            <a:solidFill>
              <a:srgbClr val="7C9F35"/>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482623E-CC8F-4252-87D9-CB5DA6216E66}"/>
              </a:ext>
            </a:extLst>
          </p:cNvPr>
          <p:cNvCxnSpPr>
            <a:cxnSpLocks/>
          </p:cNvCxnSpPr>
          <p:nvPr/>
        </p:nvCxnSpPr>
        <p:spPr>
          <a:xfrm>
            <a:off x="3290442" y="6395822"/>
            <a:ext cx="6766560" cy="0"/>
          </a:xfrm>
          <a:prstGeom prst="straightConnector1">
            <a:avLst/>
          </a:prstGeom>
          <a:ln w="38100">
            <a:solidFill>
              <a:srgbClr val="A6597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5E7F93D6-8E1D-4AD9-A367-0D1B841711C2}"/>
              </a:ext>
            </a:extLst>
          </p:cNvPr>
          <p:cNvSpPr txBox="1"/>
          <p:nvPr/>
        </p:nvSpPr>
        <p:spPr>
          <a:xfrm>
            <a:off x="11152924" y="569357"/>
            <a:ext cx="513410" cy="5719286"/>
          </a:xfrm>
          <a:prstGeom prst="rect">
            <a:avLst/>
          </a:prstGeom>
          <a:noFill/>
          <a:ln>
            <a:solidFill>
              <a:srgbClr val="744A85"/>
            </a:solidFill>
          </a:ln>
        </p:spPr>
        <p:txBody>
          <a:bodyPr vert="wordArt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44A85"/>
                </a:solidFill>
                <a:effectLst/>
                <a:uLnTx/>
                <a:uFillTx/>
                <a:latin typeface="Calibri" panose="020F0502020204030204"/>
                <a:ea typeface="+mn-ea"/>
                <a:cs typeface="+mn-cs"/>
              </a:rPr>
              <a:t>EXTREMELY SEVERE</a:t>
            </a:r>
          </a:p>
        </p:txBody>
      </p:sp>
      <p:sp>
        <p:nvSpPr>
          <p:cNvPr id="36" name="TextBox 35">
            <a:extLst>
              <a:ext uri="{FF2B5EF4-FFF2-40B4-BE49-F238E27FC236}">
                <a16:creationId xmlns:a16="http://schemas.microsoft.com/office/drawing/2014/main" id="{6FA440FB-2C78-4F15-ADEC-B924F6CC2EBB}"/>
              </a:ext>
            </a:extLst>
          </p:cNvPr>
          <p:cNvSpPr txBox="1"/>
          <p:nvPr/>
        </p:nvSpPr>
        <p:spPr>
          <a:xfrm>
            <a:off x="525666" y="569357"/>
            <a:ext cx="513410" cy="5719286"/>
          </a:xfrm>
          <a:prstGeom prst="rect">
            <a:avLst/>
          </a:prstGeom>
          <a:noFill/>
          <a:ln>
            <a:solidFill>
              <a:srgbClr val="744A85"/>
            </a:solidFill>
          </a:ln>
        </p:spPr>
        <p:txBody>
          <a:bodyPr vert="wordArtVert"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44A85"/>
                </a:solidFill>
                <a:effectLst/>
                <a:uLnTx/>
                <a:uFillTx/>
                <a:latin typeface="Calibri" panose="020F0502020204030204"/>
                <a:ea typeface="+mn-ea"/>
                <a:cs typeface="+mn-cs"/>
              </a:rPr>
              <a:t>NOT VERY SEVERE</a:t>
            </a:r>
          </a:p>
        </p:txBody>
      </p:sp>
    </p:spTree>
    <p:extLst>
      <p:ext uri="{BB962C8B-B14F-4D97-AF65-F5344CB8AC3E}">
        <p14:creationId xmlns:p14="http://schemas.microsoft.com/office/powerpoint/2010/main" val="16998758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E6BE1-919E-449C-AB2F-193CD1775996}"/>
              </a:ext>
            </a:extLst>
          </p:cNvPr>
          <p:cNvSpPr>
            <a:spLocks noGrp="1"/>
          </p:cNvSpPr>
          <p:nvPr>
            <p:ph type="title"/>
          </p:nvPr>
        </p:nvSpPr>
        <p:spPr/>
        <p:txBody>
          <a:bodyPr/>
          <a:lstStyle/>
          <a:p>
            <a:r>
              <a:rPr lang="en-US"/>
              <a:t>Self-Care Moment</a:t>
            </a:r>
          </a:p>
        </p:txBody>
      </p:sp>
      <p:sp>
        <p:nvSpPr>
          <p:cNvPr id="3" name="Date Placeholder 2">
            <a:extLst>
              <a:ext uri="{FF2B5EF4-FFF2-40B4-BE49-F238E27FC236}">
                <a16:creationId xmlns:a16="http://schemas.microsoft.com/office/drawing/2014/main" id="{E19C9068-A113-44D7-BB2B-AFA0F814D738}"/>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4" name="Footer Placeholder 3">
            <a:extLst>
              <a:ext uri="{FF2B5EF4-FFF2-40B4-BE49-F238E27FC236}">
                <a16:creationId xmlns:a16="http://schemas.microsoft.com/office/drawing/2014/main" id="{28819157-49BC-4B5E-8DDE-0B18C82FBECD}"/>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5" name="Slide Number Placeholder 4">
            <a:extLst>
              <a:ext uri="{FF2B5EF4-FFF2-40B4-BE49-F238E27FC236}">
                <a16:creationId xmlns:a16="http://schemas.microsoft.com/office/drawing/2014/main" id="{8C11F3B9-A1EA-4DB9-BA2D-8D7F5757636C}"/>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36" name="Picture 12" descr="Ringing Alarm Clock Icons - Download Free Vector Icons | Noun Project">
            <a:extLst>
              <a:ext uri="{FF2B5EF4-FFF2-40B4-BE49-F238E27FC236}">
                <a16:creationId xmlns:a16="http://schemas.microsoft.com/office/drawing/2014/main" id="{D9BBE04A-34C2-45C7-8D2F-7415BB0390FB}"/>
              </a:ext>
            </a:extLst>
          </p:cNvPr>
          <p:cNvPicPr>
            <a:picLocks noChangeAspect="1" noChangeArrowheads="1"/>
          </p:cNvPicPr>
          <p:nvPr/>
        </p:nvPicPr>
        <p:blipFill>
          <a:blip r:embed="rId2">
            <a:alphaModFix amt="50000"/>
            <a:duotone>
              <a:prstClr val="black"/>
              <a:srgbClr val="A6597F">
                <a:tint val="45000"/>
                <a:satMod val="400000"/>
              </a:srgbClr>
            </a:duotone>
            <a:extLst>
              <a:ext uri="{28A0092B-C50C-407E-A947-70E740481C1C}">
                <a14:useLocalDpi xmlns:a14="http://schemas.microsoft.com/office/drawing/2010/main"/>
              </a:ext>
            </a:extLst>
          </a:blip>
          <a:srcRect/>
          <a:stretch>
            <a:fillRect/>
          </a:stretch>
        </p:blipFill>
        <p:spPr bwMode="auto">
          <a:xfrm rot="1037983">
            <a:off x="9865250" y="4296887"/>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descr="Heart with solid fill">
            <a:extLst>
              <a:ext uri="{FF2B5EF4-FFF2-40B4-BE49-F238E27FC236}">
                <a16:creationId xmlns:a16="http://schemas.microsoft.com/office/drawing/2014/main" id="{A372E3E0-4313-4CCA-BB7F-7D44CFA6341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164228">
            <a:off x="9301001" y="4627770"/>
            <a:ext cx="648183" cy="648183"/>
          </a:xfrm>
          <a:prstGeom prst="rect">
            <a:avLst/>
          </a:prstGeom>
        </p:spPr>
      </p:pic>
      <p:pic>
        <p:nvPicPr>
          <p:cNvPr id="14" name="Graphic 13" descr="Heart with solid fill">
            <a:extLst>
              <a:ext uri="{FF2B5EF4-FFF2-40B4-BE49-F238E27FC236}">
                <a16:creationId xmlns:a16="http://schemas.microsoft.com/office/drawing/2014/main" id="{88B5ED53-4848-45BA-9E44-98B73688640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0668825">
            <a:off x="10796065" y="3503900"/>
            <a:ext cx="648183" cy="648183"/>
          </a:xfrm>
          <a:prstGeom prst="rect">
            <a:avLst/>
          </a:prstGeom>
        </p:spPr>
      </p:pic>
      <p:pic>
        <p:nvPicPr>
          <p:cNvPr id="15" name="Graphic 14" descr="Heart with solid fill">
            <a:extLst>
              <a:ext uri="{FF2B5EF4-FFF2-40B4-BE49-F238E27FC236}">
                <a16:creationId xmlns:a16="http://schemas.microsoft.com/office/drawing/2014/main" id="{7D00FCE9-7DE0-43BC-B138-E5BEB41ACFF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454554" y="5454480"/>
            <a:ext cx="648183" cy="648183"/>
          </a:xfrm>
          <a:prstGeom prst="rect">
            <a:avLst/>
          </a:prstGeom>
        </p:spPr>
      </p:pic>
      <p:pic>
        <p:nvPicPr>
          <p:cNvPr id="13" name="Picture 12" descr="A person sitting at a desk&#10;&#10;Description automatically generated with medium confidence">
            <a:extLst>
              <a:ext uri="{FF2B5EF4-FFF2-40B4-BE49-F238E27FC236}">
                <a16:creationId xmlns:a16="http://schemas.microsoft.com/office/drawing/2014/main" id="{01E0DF2A-3541-4711-B45D-7A0636484C0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31882"/>
          <a:stretch/>
        </p:blipFill>
        <p:spPr>
          <a:xfrm>
            <a:off x="3029379" y="1719773"/>
            <a:ext cx="4762500" cy="35296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2429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03BCE57-CE3B-4053-9FD9-97542201AC95}"/>
              </a:ext>
            </a:extLst>
          </p:cNvPr>
          <p:cNvSpPr/>
          <p:nvPr/>
        </p:nvSpPr>
        <p:spPr>
          <a:xfrm>
            <a:off x="0" y="0"/>
            <a:ext cx="12192000" cy="6858000"/>
          </a:xfrm>
          <a:prstGeom prst="rect">
            <a:avLst/>
          </a:prstGeom>
          <a:gradFill flip="none" rotWithShape="1">
            <a:gsLst>
              <a:gs pos="0">
                <a:srgbClr val="7C9F35">
                  <a:tint val="66000"/>
                  <a:satMod val="160000"/>
                </a:srgbClr>
              </a:gs>
              <a:gs pos="50000">
                <a:srgbClr val="7C9F35">
                  <a:tint val="44500"/>
                  <a:satMod val="160000"/>
                </a:srgbClr>
              </a:gs>
              <a:gs pos="100000">
                <a:srgbClr val="7C9F35">
                  <a:tint val="23500"/>
                  <a:satMod val="160000"/>
                </a:srgbClr>
              </a:gs>
            </a:gsLst>
            <a:lin ang="5400000" scaled="1"/>
            <a:tileRect/>
          </a:gradFill>
          <a:ln>
            <a:solidFill>
              <a:srgbClr val="7C9F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ate Placeholder 6">
            <a:extLst>
              <a:ext uri="{FF2B5EF4-FFF2-40B4-BE49-F238E27FC236}">
                <a16:creationId xmlns:a16="http://schemas.microsoft.com/office/drawing/2014/main" id="{13AF0DBB-33B4-4091-8B1E-50BAEEEF4F6D}"/>
              </a:ext>
            </a:extLst>
          </p:cNvPr>
          <p:cNvSpPr>
            <a:spLocks noGrp="1"/>
          </p:cNvSpPr>
          <p:nvPr>
            <p:ph type="dt" sz="half" idx="4294967295"/>
          </p:nvPr>
        </p:nvSpPr>
        <p:spPr>
          <a:xfrm>
            <a:off x="9448800" y="647223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8" name="Footer Placeholder 7">
            <a:extLst>
              <a:ext uri="{FF2B5EF4-FFF2-40B4-BE49-F238E27FC236}">
                <a16:creationId xmlns:a16="http://schemas.microsoft.com/office/drawing/2014/main" id="{BA6F13DD-CB8D-4476-AD14-BECA9FB373DB}"/>
              </a:ext>
            </a:extLst>
          </p:cNvPr>
          <p:cNvSpPr>
            <a:spLocks noGrp="1"/>
          </p:cNvSpPr>
          <p:nvPr>
            <p:ph type="ftr" sz="quarter" idx="4294967295"/>
          </p:nvPr>
        </p:nvSpPr>
        <p:spPr>
          <a:xfrm>
            <a:off x="0" y="6472238"/>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9" name="Slide Number Placeholder 8">
            <a:extLst>
              <a:ext uri="{FF2B5EF4-FFF2-40B4-BE49-F238E27FC236}">
                <a16:creationId xmlns:a16="http://schemas.microsoft.com/office/drawing/2014/main" id="{72C840D5-E91F-44B1-9657-D5E68C69E71A}"/>
              </a:ext>
            </a:extLst>
          </p:cNvPr>
          <p:cNvSpPr>
            <a:spLocks noGrp="1"/>
          </p:cNvSpPr>
          <p:nvPr>
            <p:ph type="sldNum" sz="quarter" idx="4294967295"/>
          </p:nvPr>
        </p:nvSpPr>
        <p:spPr>
          <a:xfrm>
            <a:off x="4913625" y="6472238"/>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0B3A9204-24A6-4E6C-B1FD-7A90329D80BC}"/>
              </a:ext>
            </a:extLst>
          </p:cNvPr>
          <p:cNvGrpSpPr/>
          <p:nvPr/>
        </p:nvGrpSpPr>
        <p:grpSpPr>
          <a:xfrm>
            <a:off x="566866" y="230659"/>
            <a:ext cx="3435659" cy="2681056"/>
            <a:chOff x="1685260" y="361058"/>
            <a:chExt cx="3435659" cy="2681056"/>
          </a:xfrm>
        </p:grpSpPr>
        <p:sp>
          <p:nvSpPr>
            <p:cNvPr id="18" name="Rectangle 17">
              <a:extLst>
                <a:ext uri="{FF2B5EF4-FFF2-40B4-BE49-F238E27FC236}">
                  <a16:creationId xmlns:a16="http://schemas.microsoft.com/office/drawing/2014/main" id="{0994150D-2C0F-48F2-88EC-8890BA051763}"/>
                </a:ext>
              </a:extLst>
            </p:cNvPr>
            <p:cNvSpPr/>
            <p:nvPr/>
          </p:nvSpPr>
          <p:spPr>
            <a:xfrm>
              <a:off x="1685260" y="361058"/>
              <a:ext cx="3435659" cy="268105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descr="Diagram&#10;&#10;Description automatically generated with low confidence">
              <a:extLst>
                <a:ext uri="{FF2B5EF4-FFF2-40B4-BE49-F238E27FC236}">
                  <a16:creationId xmlns:a16="http://schemas.microsoft.com/office/drawing/2014/main" id="{0B23881E-E787-4666-B7F1-B04D2C695D4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98776" y="521672"/>
              <a:ext cx="3122143" cy="2349037"/>
            </a:xfrm>
            <a:prstGeom prst="rect">
              <a:avLst/>
            </a:prstGeom>
            <a:ln>
              <a:noFill/>
            </a:ln>
          </p:spPr>
        </p:pic>
      </p:grpSp>
      <p:grpSp>
        <p:nvGrpSpPr>
          <p:cNvPr id="3" name="Group 2">
            <a:extLst>
              <a:ext uri="{FF2B5EF4-FFF2-40B4-BE49-F238E27FC236}">
                <a16:creationId xmlns:a16="http://schemas.microsoft.com/office/drawing/2014/main" id="{C8CD3C5C-FF2A-4C52-98D9-4F05322283AE}"/>
              </a:ext>
            </a:extLst>
          </p:cNvPr>
          <p:cNvGrpSpPr/>
          <p:nvPr/>
        </p:nvGrpSpPr>
        <p:grpSpPr>
          <a:xfrm>
            <a:off x="4491818" y="230659"/>
            <a:ext cx="3435659" cy="2681056"/>
            <a:chOff x="5183440" y="346785"/>
            <a:chExt cx="3435659" cy="2681056"/>
          </a:xfrm>
        </p:grpSpPr>
        <p:sp>
          <p:nvSpPr>
            <p:cNvPr id="13" name="Rectangle 12">
              <a:extLst>
                <a:ext uri="{FF2B5EF4-FFF2-40B4-BE49-F238E27FC236}">
                  <a16:creationId xmlns:a16="http://schemas.microsoft.com/office/drawing/2014/main" id="{90981FF0-E29A-436A-9127-27A24DD4F4C3}"/>
                </a:ext>
              </a:extLst>
            </p:cNvPr>
            <p:cNvSpPr/>
            <p:nvPr/>
          </p:nvSpPr>
          <p:spPr>
            <a:xfrm>
              <a:off x="5183440" y="346785"/>
              <a:ext cx="3435659" cy="268105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descr="A picture containing text, bird&#10;&#10;Description automatically generated">
              <a:extLst>
                <a:ext uri="{FF2B5EF4-FFF2-40B4-BE49-F238E27FC236}">
                  <a16:creationId xmlns:a16="http://schemas.microsoft.com/office/drawing/2014/main" id="{91DC0ADA-79E1-4B5C-B123-28DA418557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87749" y="499852"/>
              <a:ext cx="2578196" cy="2468623"/>
            </a:xfrm>
            <a:prstGeom prst="rect">
              <a:avLst/>
            </a:prstGeom>
            <a:ln>
              <a:noFill/>
            </a:ln>
          </p:spPr>
        </p:pic>
      </p:grpSp>
      <p:grpSp>
        <p:nvGrpSpPr>
          <p:cNvPr id="4" name="Group 3">
            <a:extLst>
              <a:ext uri="{FF2B5EF4-FFF2-40B4-BE49-F238E27FC236}">
                <a16:creationId xmlns:a16="http://schemas.microsoft.com/office/drawing/2014/main" id="{9E5910EE-43ED-4BE3-AEBA-165E944B5246}"/>
              </a:ext>
            </a:extLst>
          </p:cNvPr>
          <p:cNvGrpSpPr/>
          <p:nvPr/>
        </p:nvGrpSpPr>
        <p:grpSpPr>
          <a:xfrm>
            <a:off x="8416769" y="230659"/>
            <a:ext cx="3435659" cy="2681056"/>
            <a:chOff x="8672742" y="346785"/>
            <a:chExt cx="3435659" cy="2681056"/>
          </a:xfrm>
        </p:grpSpPr>
        <p:sp>
          <p:nvSpPr>
            <p:cNvPr id="14" name="Rectangle 13">
              <a:extLst>
                <a:ext uri="{FF2B5EF4-FFF2-40B4-BE49-F238E27FC236}">
                  <a16:creationId xmlns:a16="http://schemas.microsoft.com/office/drawing/2014/main" id="{4861A92A-9229-40FF-AA46-9AD59FAC0EA7}"/>
                </a:ext>
              </a:extLst>
            </p:cNvPr>
            <p:cNvSpPr/>
            <p:nvPr/>
          </p:nvSpPr>
          <p:spPr>
            <a:xfrm>
              <a:off x="8672742" y="346785"/>
              <a:ext cx="3435659" cy="268105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descr="A picture containing text, little, child, indoor&#10;&#10;Description automatically generated">
              <a:extLst>
                <a:ext uri="{FF2B5EF4-FFF2-40B4-BE49-F238E27FC236}">
                  <a16:creationId xmlns:a16="http://schemas.microsoft.com/office/drawing/2014/main" id="{6B1F6938-3DB5-4706-9E48-C0DB27F3BBD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881652" y="453000"/>
              <a:ext cx="3017837" cy="2468623"/>
            </a:xfrm>
            <a:prstGeom prst="rect">
              <a:avLst/>
            </a:prstGeom>
            <a:ln>
              <a:noFill/>
            </a:ln>
          </p:spPr>
        </p:pic>
      </p:grpSp>
      <p:grpSp>
        <p:nvGrpSpPr>
          <p:cNvPr id="5" name="Group 4">
            <a:extLst>
              <a:ext uri="{FF2B5EF4-FFF2-40B4-BE49-F238E27FC236}">
                <a16:creationId xmlns:a16="http://schemas.microsoft.com/office/drawing/2014/main" id="{D1CF518A-A33F-48C3-998C-F3F6974F1AD0}"/>
              </a:ext>
            </a:extLst>
          </p:cNvPr>
          <p:cNvGrpSpPr/>
          <p:nvPr/>
        </p:nvGrpSpPr>
        <p:grpSpPr>
          <a:xfrm>
            <a:off x="566866" y="3429000"/>
            <a:ext cx="3435659" cy="2681056"/>
            <a:chOff x="1694138" y="3073661"/>
            <a:chExt cx="3435659" cy="2681056"/>
          </a:xfrm>
        </p:grpSpPr>
        <p:sp>
          <p:nvSpPr>
            <p:cNvPr id="19" name="Rectangle 18">
              <a:extLst>
                <a:ext uri="{FF2B5EF4-FFF2-40B4-BE49-F238E27FC236}">
                  <a16:creationId xmlns:a16="http://schemas.microsoft.com/office/drawing/2014/main" id="{A3F5F8CA-8BFF-477E-816A-008928B0FC16}"/>
                </a:ext>
              </a:extLst>
            </p:cNvPr>
            <p:cNvSpPr/>
            <p:nvPr/>
          </p:nvSpPr>
          <p:spPr>
            <a:xfrm>
              <a:off x="1694138" y="3073661"/>
              <a:ext cx="3435659" cy="268105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descr="A person in a suit and tie&#10;&#10;Description automatically generated with medium confidence">
              <a:extLst>
                <a:ext uri="{FF2B5EF4-FFF2-40B4-BE49-F238E27FC236}">
                  <a16:creationId xmlns:a16="http://schemas.microsoft.com/office/drawing/2014/main" id="{AD3BCEE8-1C2A-4303-B558-35115D55959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176151" y="3172978"/>
              <a:ext cx="2471631" cy="2471631"/>
            </a:xfrm>
            <a:prstGeom prst="rect">
              <a:avLst/>
            </a:prstGeom>
            <a:ln>
              <a:noFill/>
            </a:ln>
          </p:spPr>
        </p:pic>
      </p:grpSp>
      <p:sp>
        <p:nvSpPr>
          <p:cNvPr id="16" name="Rectangle 15">
            <a:extLst>
              <a:ext uri="{FF2B5EF4-FFF2-40B4-BE49-F238E27FC236}">
                <a16:creationId xmlns:a16="http://schemas.microsoft.com/office/drawing/2014/main" id="{46C3FE8B-AE2C-4E50-BB3B-420EC2ADC600}"/>
              </a:ext>
            </a:extLst>
          </p:cNvPr>
          <p:cNvSpPr/>
          <p:nvPr/>
        </p:nvSpPr>
        <p:spPr>
          <a:xfrm>
            <a:off x="4491818" y="3429000"/>
            <a:ext cx="3435659" cy="268105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73464E15-AA0F-4048-A9ED-297C6AF2E112}"/>
              </a:ext>
            </a:extLst>
          </p:cNvPr>
          <p:cNvGrpSpPr/>
          <p:nvPr/>
        </p:nvGrpSpPr>
        <p:grpSpPr>
          <a:xfrm>
            <a:off x="8416769" y="3429000"/>
            <a:ext cx="3435659" cy="2681056"/>
            <a:chOff x="8672742" y="3068266"/>
            <a:chExt cx="3435659" cy="2681056"/>
          </a:xfrm>
        </p:grpSpPr>
        <p:sp>
          <p:nvSpPr>
            <p:cNvPr id="15" name="Rectangle 14">
              <a:extLst>
                <a:ext uri="{FF2B5EF4-FFF2-40B4-BE49-F238E27FC236}">
                  <a16:creationId xmlns:a16="http://schemas.microsoft.com/office/drawing/2014/main" id="{6DFE22A8-1242-4026-B2FF-CBA7E9693DB2}"/>
                </a:ext>
              </a:extLst>
            </p:cNvPr>
            <p:cNvSpPr/>
            <p:nvPr/>
          </p:nvSpPr>
          <p:spPr>
            <a:xfrm>
              <a:off x="8672742" y="3068266"/>
              <a:ext cx="3435659" cy="268105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descr="A picture containing qr code&#10;&#10;Description automatically generated">
              <a:extLst>
                <a:ext uri="{FF2B5EF4-FFF2-40B4-BE49-F238E27FC236}">
                  <a16:creationId xmlns:a16="http://schemas.microsoft.com/office/drawing/2014/main" id="{55176F88-2AE6-4C54-BAAE-D55EA596E86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841820" y="3176492"/>
              <a:ext cx="3097499" cy="2464601"/>
            </a:xfrm>
            <a:prstGeom prst="rect">
              <a:avLst/>
            </a:prstGeom>
            <a:ln>
              <a:noFill/>
            </a:ln>
          </p:spPr>
        </p:pic>
      </p:grpSp>
      <p:pic>
        <p:nvPicPr>
          <p:cNvPr id="17" name="Picture 16" descr="A picture containing text&#10;&#10;Description automatically generated">
            <a:extLst>
              <a:ext uri="{FF2B5EF4-FFF2-40B4-BE49-F238E27FC236}">
                <a16:creationId xmlns:a16="http://schemas.microsoft.com/office/drawing/2014/main" id="{D5A79BFE-A021-4231-A02A-78F38BACF03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647545" y="3594063"/>
            <a:ext cx="3124204" cy="2340137"/>
          </a:xfrm>
          <a:prstGeom prst="rect">
            <a:avLst/>
          </a:prstGeom>
        </p:spPr>
      </p:pic>
    </p:spTree>
    <p:extLst>
      <p:ext uri="{BB962C8B-B14F-4D97-AF65-F5344CB8AC3E}">
        <p14:creationId xmlns:p14="http://schemas.microsoft.com/office/powerpoint/2010/main" val="40792779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B0C9C-5216-417A-97E0-6D86CA109C2F}"/>
              </a:ext>
            </a:extLst>
          </p:cNvPr>
          <p:cNvSpPr>
            <a:spLocks noGrp="1"/>
          </p:cNvSpPr>
          <p:nvPr>
            <p:ph type="title"/>
          </p:nvPr>
        </p:nvSpPr>
        <p:spPr/>
        <p:txBody>
          <a:bodyPr/>
          <a:lstStyle/>
          <a:p>
            <a:r>
              <a:rPr lang="en-US"/>
              <a:t>Wrap Up</a:t>
            </a:r>
          </a:p>
        </p:txBody>
      </p:sp>
      <p:sp>
        <p:nvSpPr>
          <p:cNvPr id="3" name="Date Placeholder 2">
            <a:extLst>
              <a:ext uri="{FF2B5EF4-FFF2-40B4-BE49-F238E27FC236}">
                <a16:creationId xmlns:a16="http://schemas.microsoft.com/office/drawing/2014/main" id="{3DE2751A-1A84-4789-A38A-AD2D2D45EDC8}"/>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4" name="Footer Placeholder 3">
            <a:extLst>
              <a:ext uri="{FF2B5EF4-FFF2-40B4-BE49-F238E27FC236}">
                <a16:creationId xmlns:a16="http://schemas.microsoft.com/office/drawing/2014/main" id="{6BF2FB54-A4D4-4838-9457-6B9FDB14052C}"/>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5" name="Slide Number Placeholder 4">
            <a:extLst>
              <a:ext uri="{FF2B5EF4-FFF2-40B4-BE49-F238E27FC236}">
                <a16:creationId xmlns:a16="http://schemas.microsoft.com/office/drawing/2014/main" id="{5F496C7C-11E3-4D07-A539-96F61FF65513}"/>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Content Placeholder 6">
            <a:extLst>
              <a:ext uri="{FF2B5EF4-FFF2-40B4-BE49-F238E27FC236}">
                <a16:creationId xmlns:a16="http://schemas.microsoft.com/office/drawing/2014/main" id="{9952B64B-F42B-4EA3-985E-79C2A00C0E5F}"/>
              </a:ext>
            </a:extLst>
          </p:cNvPr>
          <p:cNvPicPr>
            <a:picLocks noChangeAspect="1"/>
          </p:cNvPicPr>
          <p:nvPr/>
        </p:nvPicPr>
        <p:blipFill>
          <a:blip r:embed="rId2" cstate="screen">
            <a:duotone>
              <a:prstClr val="black"/>
              <a:srgbClr val="D9C3A5">
                <a:tint val="50000"/>
                <a:satMod val="180000"/>
              </a:srgbClr>
            </a:duotone>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a:ext>
            </a:extLst>
          </a:blip>
          <a:stretch>
            <a:fillRect/>
          </a:stretch>
        </p:blipFill>
        <p:spPr>
          <a:xfrm>
            <a:off x="5749745" y="365125"/>
            <a:ext cx="5257036" cy="3506271"/>
          </a:xfrm>
          <a:prstGeom prst="rect">
            <a:avLst/>
          </a:prstGeom>
          <a:effectLst>
            <a:glow rad="127000">
              <a:srgbClr val="592E76"/>
            </a:glow>
          </a:effectLst>
        </p:spPr>
      </p:pic>
      <p:pic>
        <p:nvPicPr>
          <p:cNvPr id="7" name="Picture 2">
            <a:extLst>
              <a:ext uri="{FF2B5EF4-FFF2-40B4-BE49-F238E27FC236}">
                <a16:creationId xmlns:a16="http://schemas.microsoft.com/office/drawing/2014/main" id="{70A47FF3-D665-4DEF-9964-FAC4E6EE81D2}"/>
              </a:ext>
            </a:extLst>
          </p:cNvPr>
          <p:cNvPicPr>
            <a:picLocks noChangeAspect="1" noChangeArrowheads="1"/>
          </p:cNvPicPr>
          <p:nvPr/>
        </p:nvPicPr>
        <p:blipFill rotWithShape="1">
          <a:blip r:embed="rId4" cstate="screen">
            <a:duotone>
              <a:prstClr val="black"/>
              <a:srgbClr val="D9C3A5">
                <a:tint val="50000"/>
                <a:satMod val="180000"/>
              </a:srgbClr>
            </a:duotone>
            <a:extLst>
              <a:ext uri="{28A0092B-C50C-407E-A947-70E740481C1C}">
                <a14:useLocalDpi xmlns:a14="http://schemas.microsoft.com/office/drawing/2010/main"/>
              </a:ext>
            </a:extLst>
          </a:blip>
          <a:srcRect/>
          <a:stretch/>
        </p:blipFill>
        <p:spPr bwMode="auto">
          <a:xfrm>
            <a:off x="94136" y="4201619"/>
            <a:ext cx="2939128" cy="18735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oyalty-free touching face photos free download | Pxfuel">
            <a:extLst>
              <a:ext uri="{FF2B5EF4-FFF2-40B4-BE49-F238E27FC236}">
                <a16:creationId xmlns:a16="http://schemas.microsoft.com/office/drawing/2014/main" id="{3DB601BF-C5F9-4439-810A-A7E5D9FAC7A5}"/>
              </a:ext>
            </a:extLst>
          </p:cNvPr>
          <p:cNvPicPr>
            <a:picLocks noChangeAspect="1" noChangeArrowheads="1"/>
          </p:cNvPicPr>
          <p:nvPr/>
        </p:nvPicPr>
        <p:blipFill>
          <a:blip r:embed="rId5" cstate="screen">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3111610" y="4201619"/>
            <a:ext cx="2808763" cy="1873537"/>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6">
            <a:extLst>
              <a:ext uri="{FF2B5EF4-FFF2-40B4-BE49-F238E27FC236}">
                <a16:creationId xmlns:a16="http://schemas.microsoft.com/office/drawing/2014/main" id="{16F693F9-B74E-4B72-A560-B3883E4E8EB5}"/>
              </a:ext>
            </a:extLst>
          </p:cNvPr>
          <p:cNvPicPr>
            <a:picLocks noChangeAspect="1"/>
          </p:cNvPicPr>
          <p:nvPr/>
        </p:nvPicPr>
        <p:blipFill>
          <a:blip r:embed="rId6">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a:off x="5998719" y="4201619"/>
            <a:ext cx="3200004" cy="1873537"/>
          </a:xfrm>
          <a:prstGeom prst="rect">
            <a:avLst/>
          </a:prstGeom>
        </p:spPr>
      </p:pic>
      <p:pic>
        <p:nvPicPr>
          <p:cNvPr id="10" name="Picture 2" descr="Page 2 | Royalty-free arms raised photos free download | Pxfuel">
            <a:extLst>
              <a:ext uri="{FF2B5EF4-FFF2-40B4-BE49-F238E27FC236}">
                <a16:creationId xmlns:a16="http://schemas.microsoft.com/office/drawing/2014/main" id="{93C92E2C-F156-46C0-9060-2074F422D1C5}"/>
              </a:ext>
            </a:extLst>
          </p:cNvPr>
          <p:cNvPicPr>
            <a:picLocks noChangeAspect="1" noChangeArrowheads="1"/>
          </p:cNvPicPr>
          <p:nvPr/>
        </p:nvPicPr>
        <p:blipFill>
          <a:blip r:embed="rId7" cstate="screen">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9289101" y="4201620"/>
            <a:ext cx="2808763" cy="1873537"/>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3">
            <a:extLst>
              <a:ext uri="{FF2B5EF4-FFF2-40B4-BE49-F238E27FC236}">
                <a16:creationId xmlns:a16="http://schemas.microsoft.com/office/drawing/2014/main" id="{98D7C3A5-23D9-4AF5-981E-AC300E6D8CEC}"/>
              </a:ext>
            </a:extLst>
          </p:cNvPr>
          <p:cNvSpPr txBox="1">
            <a:spLocks/>
          </p:cNvSpPr>
          <p:nvPr/>
        </p:nvSpPr>
        <p:spPr>
          <a:xfrm>
            <a:off x="1525033" y="3375575"/>
            <a:ext cx="4570967" cy="495821"/>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7C9F35"/>
                </a:solidFill>
                <a:effectLst>
                  <a:outerShdw blurRad="38100" dist="38100" dir="2700000" algn="tl">
                    <a:srgbClr val="000000">
                      <a:alpha val="43137"/>
                    </a:srgbClr>
                  </a:outerShd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Defining Domestic Abuse</a:t>
            </a:r>
          </a:p>
        </p:txBody>
      </p:sp>
    </p:spTree>
    <p:extLst>
      <p:ext uri="{BB962C8B-B14F-4D97-AF65-F5344CB8AC3E}">
        <p14:creationId xmlns:p14="http://schemas.microsoft.com/office/powerpoint/2010/main" val="1135867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B0C9C-5216-417A-97E0-6D86CA109C2F}"/>
              </a:ext>
            </a:extLst>
          </p:cNvPr>
          <p:cNvSpPr>
            <a:spLocks noGrp="1"/>
          </p:cNvSpPr>
          <p:nvPr>
            <p:ph type="title"/>
          </p:nvPr>
        </p:nvSpPr>
        <p:spPr/>
        <p:txBody>
          <a:bodyPr/>
          <a:lstStyle/>
          <a:p>
            <a:r>
              <a:rPr lang="en-US"/>
              <a:t>Wrap Up</a:t>
            </a:r>
          </a:p>
        </p:txBody>
      </p:sp>
      <p:sp>
        <p:nvSpPr>
          <p:cNvPr id="3" name="Date Placeholder 2">
            <a:extLst>
              <a:ext uri="{FF2B5EF4-FFF2-40B4-BE49-F238E27FC236}">
                <a16:creationId xmlns:a16="http://schemas.microsoft.com/office/drawing/2014/main" id="{3DE2751A-1A84-4789-A38A-AD2D2D45EDC8}"/>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4" name="Footer Placeholder 3">
            <a:extLst>
              <a:ext uri="{FF2B5EF4-FFF2-40B4-BE49-F238E27FC236}">
                <a16:creationId xmlns:a16="http://schemas.microsoft.com/office/drawing/2014/main" id="{6BF2FB54-A4D4-4838-9457-6B9FDB14052C}"/>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5" name="Slide Number Placeholder 4">
            <a:extLst>
              <a:ext uri="{FF2B5EF4-FFF2-40B4-BE49-F238E27FC236}">
                <a16:creationId xmlns:a16="http://schemas.microsoft.com/office/drawing/2014/main" id="{5F496C7C-11E3-4D07-A539-96F61FF65513}"/>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Content Placeholder 6">
            <a:extLst>
              <a:ext uri="{FF2B5EF4-FFF2-40B4-BE49-F238E27FC236}">
                <a16:creationId xmlns:a16="http://schemas.microsoft.com/office/drawing/2014/main" id="{9952B64B-F42B-4EA3-985E-79C2A00C0E5F}"/>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5749745" y="442104"/>
            <a:ext cx="5257036" cy="3352313"/>
          </a:xfrm>
          <a:prstGeom prst="rect">
            <a:avLst/>
          </a:prstGeom>
          <a:effectLst>
            <a:glow rad="127000">
              <a:srgbClr val="592E76"/>
            </a:glow>
          </a:effectLst>
        </p:spPr>
      </p:pic>
      <p:pic>
        <p:nvPicPr>
          <p:cNvPr id="7" name="Picture 2">
            <a:extLst>
              <a:ext uri="{FF2B5EF4-FFF2-40B4-BE49-F238E27FC236}">
                <a16:creationId xmlns:a16="http://schemas.microsoft.com/office/drawing/2014/main" id="{70A47FF3-D665-4DEF-9964-FAC4E6EE81D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94136" y="4201619"/>
            <a:ext cx="2939128" cy="18735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oyalty-free touching face photos free download | Pxfuel">
            <a:extLst>
              <a:ext uri="{FF2B5EF4-FFF2-40B4-BE49-F238E27FC236}">
                <a16:creationId xmlns:a16="http://schemas.microsoft.com/office/drawing/2014/main" id="{3DB601BF-C5F9-4439-810A-A7E5D9FAC7A5}"/>
              </a:ext>
            </a:extLst>
          </p:cNvPr>
          <p:cNvPicPr>
            <a:picLocks noChangeAspect="1" noChangeArrowheads="1"/>
          </p:cNvPicPr>
          <p:nvPr/>
        </p:nvPicPr>
        <p:blipFill>
          <a:blip r:embed="rId4" cstate="screen">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3111610" y="4201619"/>
            <a:ext cx="2808763" cy="1873537"/>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6">
            <a:extLst>
              <a:ext uri="{FF2B5EF4-FFF2-40B4-BE49-F238E27FC236}">
                <a16:creationId xmlns:a16="http://schemas.microsoft.com/office/drawing/2014/main" id="{16F693F9-B74E-4B72-A560-B3883E4E8EB5}"/>
              </a:ext>
            </a:extLst>
          </p:cNvPr>
          <p:cNvPicPr>
            <a:picLocks noChangeAspect="1"/>
          </p:cNvPicPr>
          <p:nvPr/>
        </p:nvPicPr>
        <p:blipFill>
          <a:blip r:embed="rId5">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a:off x="5998719" y="4201619"/>
            <a:ext cx="3200004" cy="1873537"/>
          </a:xfrm>
          <a:prstGeom prst="rect">
            <a:avLst/>
          </a:prstGeom>
        </p:spPr>
      </p:pic>
      <p:pic>
        <p:nvPicPr>
          <p:cNvPr id="10" name="Picture 2" descr="Page 2 | Royalty-free arms raised photos free download | Pxfuel">
            <a:extLst>
              <a:ext uri="{FF2B5EF4-FFF2-40B4-BE49-F238E27FC236}">
                <a16:creationId xmlns:a16="http://schemas.microsoft.com/office/drawing/2014/main" id="{93C92E2C-F156-46C0-9060-2074F422D1C5}"/>
              </a:ext>
            </a:extLst>
          </p:cNvPr>
          <p:cNvPicPr>
            <a:picLocks noChangeAspect="1" noChangeArrowheads="1"/>
          </p:cNvPicPr>
          <p:nvPr/>
        </p:nvPicPr>
        <p:blipFill>
          <a:blip r:embed="rId6" cstate="screen">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9289101" y="4201620"/>
            <a:ext cx="2808763" cy="1873537"/>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3">
            <a:extLst>
              <a:ext uri="{FF2B5EF4-FFF2-40B4-BE49-F238E27FC236}">
                <a16:creationId xmlns:a16="http://schemas.microsoft.com/office/drawing/2014/main" id="{98D7C3A5-23D9-4AF5-981E-AC300E6D8CEC}"/>
              </a:ext>
            </a:extLst>
          </p:cNvPr>
          <p:cNvSpPr txBox="1">
            <a:spLocks/>
          </p:cNvSpPr>
          <p:nvPr/>
        </p:nvSpPr>
        <p:spPr>
          <a:xfrm>
            <a:off x="1152172" y="3375575"/>
            <a:ext cx="4570967" cy="495821"/>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7C9F35"/>
                </a:solidFill>
                <a:effectLst>
                  <a:outerShdw blurRad="38100" dist="38100" dir="2700000" algn="tl">
                    <a:srgbClr val="000000">
                      <a:alpha val="43137"/>
                    </a:srgbClr>
                  </a:outerShd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Case Management Advocacy</a:t>
            </a:r>
          </a:p>
        </p:txBody>
      </p:sp>
    </p:spTree>
    <p:extLst>
      <p:ext uri="{BB962C8B-B14F-4D97-AF65-F5344CB8AC3E}">
        <p14:creationId xmlns:p14="http://schemas.microsoft.com/office/powerpoint/2010/main" val="22413842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B0C9C-5216-417A-97E0-6D86CA109C2F}"/>
              </a:ext>
            </a:extLst>
          </p:cNvPr>
          <p:cNvSpPr>
            <a:spLocks noGrp="1"/>
          </p:cNvSpPr>
          <p:nvPr>
            <p:ph type="title"/>
          </p:nvPr>
        </p:nvSpPr>
        <p:spPr/>
        <p:txBody>
          <a:bodyPr/>
          <a:lstStyle/>
          <a:p>
            <a:r>
              <a:rPr lang="en-US"/>
              <a:t>Wrap Up</a:t>
            </a:r>
          </a:p>
        </p:txBody>
      </p:sp>
      <p:sp>
        <p:nvSpPr>
          <p:cNvPr id="3" name="Date Placeholder 2">
            <a:extLst>
              <a:ext uri="{FF2B5EF4-FFF2-40B4-BE49-F238E27FC236}">
                <a16:creationId xmlns:a16="http://schemas.microsoft.com/office/drawing/2014/main" id="{3DE2751A-1A84-4789-A38A-AD2D2D45EDC8}"/>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4" name="Footer Placeholder 3">
            <a:extLst>
              <a:ext uri="{FF2B5EF4-FFF2-40B4-BE49-F238E27FC236}">
                <a16:creationId xmlns:a16="http://schemas.microsoft.com/office/drawing/2014/main" id="{6BF2FB54-A4D4-4838-9457-6B9FDB14052C}"/>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5" name="Slide Number Placeholder 4">
            <a:extLst>
              <a:ext uri="{FF2B5EF4-FFF2-40B4-BE49-F238E27FC236}">
                <a16:creationId xmlns:a16="http://schemas.microsoft.com/office/drawing/2014/main" id="{5F496C7C-11E3-4D07-A539-96F61FF65513}"/>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Content Placeholder 6">
            <a:extLst>
              <a:ext uri="{FF2B5EF4-FFF2-40B4-BE49-F238E27FC236}">
                <a16:creationId xmlns:a16="http://schemas.microsoft.com/office/drawing/2014/main" id="{9952B64B-F42B-4EA3-985E-79C2A00C0E5F}"/>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5864028" y="442104"/>
            <a:ext cx="5028469" cy="3352313"/>
          </a:xfrm>
          <a:prstGeom prst="rect">
            <a:avLst/>
          </a:prstGeom>
          <a:effectLst>
            <a:glow rad="127000">
              <a:srgbClr val="592E76"/>
            </a:glow>
          </a:effectLst>
        </p:spPr>
      </p:pic>
      <p:pic>
        <p:nvPicPr>
          <p:cNvPr id="7" name="Picture 2">
            <a:extLst>
              <a:ext uri="{FF2B5EF4-FFF2-40B4-BE49-F238E27FC236}">
                <a16:creationId xmlns:a16="http://schemas.microsoft.com/office/drawing/2014/main" id="{70A47FF3-D665-4DEF-9964-FAC4E6EE81D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59798" y="4201619"/>
            <a:ext cx="2719037" cy="1873537"/>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6">
            <a:extLst>
              <a:ext uri="{FF2B5EF4-FFF2-40B4-BE49-F238E27FC236}">
                <a16:creationId xmlns:a16="http://schemas.microsoft.com/office/drawing/2014/main" id="{16F693F9-B74E-4B72-A560-B3883E4E8EB5}"/>
              </a:ext>
            </a:extLst>
          </p:cNvPr>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a:off x="5998719" y="4201619"/>
            <a:ext cx="3200004" cy="1873537"/>
          </a:xfrm>
          <a:prstGeom prst="rect">
            <a:avLst/>
          </a:prstGeom>
        </p:spPr>
      </p:pic>
      <p:pic>
        <p:nvPicPr>
          <p:cNvPr id="10" name="Picture 2" descr="Page 2 | Royalty-free arms raised photos free download | Pxfuel">
            <a:extLst>
              <a:ext uri="{FF2B5EF4-FFF2-40B4-BE49-F238E27FC236}">
                <a16:creationId xmlns:a16="http://schemas.microsoft.com/office/drawing/2014/main" id="{93C92E2C-F156-46C0-9060-2074F422D1C5}"/>
              </a:ext>
            </a:extLst>
          </p:cNvPr>
          <p:cNvPicPr>
            <a:picLocks noChangeAspect="1" noChangeArrowheads="1"/>
          </p:cNvPicPr>
          <p:nvPr/>
        </p:nvPicPr>
        <p:blipFill>
          <a:blip r:embed="rId5" cstate="screen">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9289101" y="4201620"/>
            <a:ext cx="2808763" cy="1873537"/>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3">
            <a:extLst>
              <a:ext uri="{FF2B5EF4-FFF2-40B4-BE49-F238E27FC236}">
                <a16:creationId xmlns:a16="http://schemas.microsoft.com/office/drawing/2014/main" id="{98D7C3A5-23D9-4AF5-981E-AC300E6D8CEC}"/>
              </a:ext>
            </a:extLst>
          </p:cNvPr>
          <p:cNvSpPr txBox="1">
            <a:spLocks/>
          </p:cNvSpPr>
          <p:nvPr/>
        </p:nvSpPr>
        <p:spPr>
          <a:xfrm>
            <a:off x="612560" y="3375575"/>
            <a:ext cx="5110580" cy="495821"/>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7C9F35"/>
                </a:solidFill>
                <a:effectLst>
                  <a:outerShdw blurRad="38100" dist="38100" dir="2700000" algn="tl">
                    <a:srgbClr val="000000">
                      <a:alpha val="43137"/>
                    </a:srgbClr>
                  </a:outerShd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Suspicion or Disclosure of Abuse</a:t>
            </a:r>
          </a:p>
        </p:txBody>
      </p:sp>
      <p:pic>
        <p:nvPicPr>
          <p:cNvPr id="13" name="Picture 2">
            <a:extLst>
              <a:ext uri="{FF2B5EF4-FFF2-40B4-BE49-F238E27FC236}">
                <a16:creationId xmlns:a16="http://schemas.microsoft.com/office/drawing/2014/main" id="{AABD3E96-DB9F-45DB-A71C-36E78CF1FE65}"/>
              </a:ext>
            </a:extLst>
          </p:cNvPr>
          <p:cNvPicPr>
            <a:picLocks noChangeAspect="1" noChangeArrowheads="1"/>
          </p:cNvPicPr>
          <p:nvPr/>
        </p:nvPicPr>
        <p:blipFill rotWithShape="1">
          <a:blip r:embed="rId6" cstate="screen">
            <a:duotone>
              <a:prstClr val="black"/>
              <a:srgbClr val="D9C3A5">
                <a:tint val="50000"/>
                <a:satMod val="180000"/>
              </a:srgbClr>
            </a:duotone>
            <a:extLst>
              <a:ext uri="{28A0092B-C50C-407E-A947-70E740481C1C}">
                <a14:useLocalDpi xmlns:a14="http://schemas.microsoft.com/office/drawing/2010/main"/>
              </a:ext>
            </a:extLst>
          </a:blip>
          <a:srcRect/>
          <a:stretch/>
        </p:blipFill>
        <p:spPr bwMode="auto">
          <a:xfrm>
            <a:off x="2969213" y="4201619"/>
            <a:ext cx="2939128" cy="1873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1483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B0C9C-5216-417A-97E0-6D86CA109C2F}"/>
              </a:ext>
            </a:extLst>
          </p:cNvPr>
          <p:cNvSpPr>
            <a:spLocks noGrp="1"/>
          </p:cNvSpPr>
          <p:nvPr>
            <p:ph type="title"/>
          </p:nvPr>
        </p:nvSpPr>
        <p:spPr/>
        <p:txBody>
          <a:bodyPr/>
          <a:lstStyle/>
          <a:p>
            <a:r>
              <a:rPr lang="en-US"/>
              <a:t>Wrap Up</a:t>
            </a:r>
          </a:p>
        </p:txBody>
      </p:sp>
      <p:sp>
        <p:nvSpPr>
          <p:cNvPr id="3" name="Date Placeholder 2">
            <a:extLst>
              <a:ext uri="{FF2B5EF4-FFF2-40B4-BE49-F238E27FC236}">
                <a16:creationId xmlns:a16="http://schemas.microsoft.com/office/drawing/2014/main" id="{3DE2751A-1A84-4789-A38A-AD2D2D45EDC8}"/>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4" name="Footer Placeholder 3">
            <a:extLst>
              <a:ext uri="{FF2B5EF4-FFF2-40B4-BE49-F238E27FC236}">
                <a16:creationId xmlns:a16="http://schemas.microsoft.com/office/drawing/2014/main" id="{6BF2FB54-A4D4-4838-9457-6B9FDB14052C}"/>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5" name="Slide Number Placeholder 4">
            <a:extLst>
              <a:ext uri="{FF2B5EF4-FFF2-40B4-BE49-F238E27FC236}">
                <a16:creationId xmlns:a16="http://schemas.microsoft.com/office/drawing/2014/main" id="{5F496C7C-11E3-4D07-A539-96F61FF65513}"/>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Content Placeholder 6">
            <a:extLst>
              <a:ext uri="{FF2B5EF4-FFF2-40B4-BE49-F238E27FC236}">
                <a16:creationId xmlns:a16="http://schemas.microsoft.com/office/drawing/2014/main" id="{9952B64B-F42B-4EA3-985E-79C2A00C0E5F}"/>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5864028" y="645637"/>
            <a:ext cx="5028469" cy="2945246"/>
          </a:xfrm>
          <a:prstGeom prst="rect">
            <a:avLst/>
          </a:prstGeom>
          <a:effectLst>
            <a:glow rad="127000">
              <a:srgbClr val="592E76"/>
            </a:glow>
          </a:effectLst>
        </p:spPr>
      </p:pic>
      <p:pic>
        <p:nvPicPr>
          <p:cNvPr id="7" name="Picture 2">
            <a:extLst>
              <a:ext uri="{FF2B5EF4-FFF2-40B4-BE49-F238E27FC236}">
                <a16:creationId xmlns:a16="http://schemas.microsoft.com/office/drawing/2014/main" id="{70A47FF3-D665-4DEF-9964-FAC4E6EE81D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59798" y="4201619"/>
            <a:ext cx="2719037" cy="1873537"/>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6">
            <a:extLst>
              <a:ext uri="{FF2B5EF4-FFF2-40B4-BE49-F238E27FC236}">
                <a16:creationId xmlns:a16="http://schemas.microsoft.com/office/drawing/2014/main" id="{16F693F9-B74E-4B72-A560-B3883E4E8EB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193568" y="4201619"/>
            <a:ext cx="2810305" cy="1873537"/>
          </a:xfrm>
          <a:prstGeom prst="rect">
            <a:avLst/>
          </a:prstGeom>
        </p:spPr>
      </p:pic>
      <p:pic>
        <p:nvPicPr>
          <p:cNvPr id="10" name="Picture 2" descr="Page 2 | Royalty-free arms raised photos free download | Pxfuel">
            <a:extLst>
              <a:ext uri="{FF2B5EF4-FFF2-40B4-BE49-F238E27FC236}">
                <a16:creationId xmlns:a16="http://schemas.microsoft.com/office/drawing/2014/main" id="{93C92E2C-F156-46C0-9060-2074F422D1C5}"/>
              </a:ext>
            </a:extLst>
          </p:cNvPr>
          <p:cNvPicPr>
            <a:picLocks noChangeAspect="1" noChangeArrowheads="1"/>
          </p:cNvPicPr>
          <p:nvPr/>
        </p:nvPicPr>
        <p:blipFill>
          <a:blip r:embed="rId5" cstate="screen">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9289101" y="4201620"/>
            <a:ext cx="2808763" cy="1873537"/>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3">
            <a:extLst>
              <a:ext uri="{FF2B5EF4-FFF2-40B4-BE49-F238E27FC236}">
                <a16:creationId xmlns:a16="http://schemas.microsoft.com/office/drawing/2014/main" id="{98D7C3A5-23D9-4AF5-981E-AC300E6D8CEC}"/>
              </a:ext>
            </a:extLst>
          </p:cNvPr>
          <p:cNvSpPr txBox="1">
            <a:spLocks/>
          </p:cNvSpPr>
          <p:nvPr/>
        </p:nvSpPr>
        <p:spPr>
          <a:xfrm>
            <a:off x="2679131" y="3259360"/>
            <a:ext cx="4570967" cy="495821"/>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7C9F35"/>
                </a:solidFill>
                <a:effectLst>
                  <a:outerShdw blurRad="38100" dist="38100" dir="2700000" algn="tl">
                    <a:srgbClr val="000000">
                      <a:alpha val="43137"/>
                    </a:srgbClr>
                  </a:outerShd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Safety Planning</a:t>
            </a:r>
          </a:p>
        </p:txBody>
      </p:sp>
      <p:pic>
        <p:nvPicPr>
          <p:cNvPr id="13" name="Picture 2">
            <a:extLst>
              <a:ext uri="{FF2B5EF4-FFF2-40B4-BE49-F238E27FC236}">
                <a16:creationId xmlns:a16="http://schemas.microsoft.com/office/drawing/2014/main" id="{AABD3E96-DB9F-45DB-A71C-36E78CF1FE65}"/>
              </a:ext>
            </a:extLst>
          </p:cNvPr>
          <p:cNvPicPr>
            <a:picLocks noChangeAspect="1" noChangeArrowheads="1"/>
          </p:cNvPicPr>
          <p:nvPr/>
        </p:nvPicPr>
        <p:blipFill rotWithShape="1">
          <a:blip r:embed="rId6" cstate="screen">
            <a:duotone>
              <a:prstClr val="black"/>
              <a:srgbClr val="D9C3A5">
                <a:tint val="50000"/>
                <a:satMod val="180000"/>
              </a:srgbClr>
            </a:duotone>
            <a:extLst>
              <a:ext uri="{28A0092B-C50C-407E-A947-70E740481C1C}">
                <a14:useLocalDpi xmlns:a14="http://schemas.microsoft.com/office/drawing/2010/main"/>
              </a:ext>
            </a:extLst>
          </a:blip>
          <a:srcRect/>
          <a:stretch/>
        </p:blipFill>
        <p:spPr bwMode="auto">
          <a:xfrm>
            <a:off x="3111826" y="4201619"/>
            <a:ext cx="2939128" cy="1873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2535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B0C9C-5216-417A-97E0-6D86CA109C2F}"/>
              </a:ext>
            </a:extLst>
          </p:cNvPr>
          <p:cNvSpPr>
            <a:spLocks noGrp="1"/>
          </p:cNvSpPr>
          <p:nvPr>
            <p:ph type="title"/>
          </p:nvPr>
        </p:nvSpPr>
        <p:spPr/>
        <p:txBody>
          <a:bodyPr/>
          <a:lstStyle/>
          <a:p>
            <a:r>
              <a:rPr lang="en-US"/>
              <a:t>Wrap Up</a:t>
            </a:r>
          </a:p>
        </p:txBody>
      </p:sp>
      <p:sp>
        <p:nvSpPr>
          <p:cNvPr id="3" name="Date Placeholder 2">
            <a:extLst>
              <a:ext uri="{FF2B5EF4-FFF2-40B4-BE49-F238E27FC236}">
                <a16:creationId xmlns:a16="http://schemas.microsoft.com/office/drawing/2014/main" id="{3DE2751A-1A84-4789-A38A-AD2D2D45EDC8}"/>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4" name="Footer Placeholder 3">
            <a:extLst>
              <a:ext uri="{FF2B5EF4-FFF2-40B4-BE49-F238E27FC236}">
                <a16:creationId xmlns:a16="http://schemas.microsoft.com/office/drawing/2014/main" id="{6BF2FB54-A4D4-4838-9457-6B9FDB14052C}"/>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5" name="Slide Number Placeholder 4">
            <a:extLst>
              <a:ext uri="{FF2B5EF4-FFF2-40B4-BE49-F238E27FC236}">
                <a16:creationId xmlns:a16="http://schemas.microsoft.com/office/drawing/2014/main" id="{5F496C7C-11E3-4D07-A539-96F61FF65513}"/>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Content Placeholder 6">
            <a:extLst>
              <a:ext uri="{FF2B5EF4-FFF2-40B4-BE49-F238E27FC236}">
                <a16:creationId xmlns:a16="http://schemas.microsoft.com/office/drawing/2014/main" id="{9952B64B-F42B-4EA3-985E-79C2A00C0E5F}"/>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6169328" y="645637"/>
            <a:ext cx="4417869" cy="2945246"/>
          </a:xfrm>
          <a:prstGeom prst="rect">
            <a:avLst/>
          </a:prstGeom>
          <a:effectLst>
            <a:glow rad="127000">
              <a:srgbClr val="592E76"/>
            </a:glow>
          </a:effectLst>
        </p:spPr>
      </p:pic>
      <p:pic>
        <p:nvPicPr>
          <p:cNvPr id="7" name="Picture 2">
            <a:extLst>
              <a:ext uri="{FF2B5EF4-FFF2-40B4-BE49-F238E27FC236}">
                <a16:creationId xmlns:a16="http://schemas.microsoft.com/office/drawing/2014/main" id="{70A47FF3-D665-4DEF-9964-FAC4E6EE81D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59798" y="4201619"/>
            <a:ext cx="2719037" cy="1873537"/>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6">
            <a:extLst>
              <a:ext uri="{FF2B5EF4-FFF2-40B4-BE49-F238E27FC236}">
                <a16:creationId xmlns:a16="http://schemas.microsoft.com/office/drawing/2014/main" id="{16F693F9-B74E-4B72-A560-B3883E4E8EB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050954" y="4201619"/>
            <a:ext cx="2810305" cy="1873537"/>
          </a:xfrm>
          <a:prstGeom prst="rect">
            <a:avLst/>
          </a:prstGeom>
        </p:spPr>
      </p:pic>
      <p:sp>
        <p:nvSpPr>
          <p:cNvPr id="11" name="Text Placeholder 3">
            <a:extLst>
              <a:ext uri="{FF2B5EF4-FFF2-40B4-BE49-F238E27FC236}">
                <a16:creationId xmlns:a16="http://schemas.microsoft.com/office/drawing/2014/main" id="{98D7C3A5-23D9-4AF5-981E-AC300E6D8CEC}"/>
              </a:ext>
            </a:extLst>
          </p:cNvPr>
          <p:cNvSpPr txBox="1">
            <a:spLocks/>
          </p:cNvSpPr>
          <p:nvPr/>
        </p:nvSpPr>
        <p:spPr>
          <a:xfrm>
            <a:off x="2679131" y="3259360"/>
            <a:ext cx="4570967" cy="495821"/>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7C9F35"/>
                </a:solidFill>
                <a:effectLst>
                  <a:outerShdw blurRad="38100" dist="38100" dir="2700000" algn="tl">
                    <a:srgbClr val="000000">
                      <a:alpha val="43137"/>
                    </a:srgbClr>
                  </a:outerShd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Considerations</a:t>
            </a:r>
          </a:p>
        </p:txBody>
      </p:sp>
      <p:pic>
        <p:nvPicPr>
          <p:cNvPr id="13" name="Picture 2">
            <a:extLst>
              <a:ext uri="{FF2B5EF4-FFF2-40B4-BE49-F238E27FC236}">
                <a16:creationId xmlns:a16="http://schemas.microsoft.com/office/drawing/2014/main" id="{AABD3E96-DB9F-45DB-A71C-36E78CF1FE65}"/>
              </a:ext>
            </a:extLst>
          </p:cNvPr>
          <p:cNvPicPr>
            <a:picLocks noChangeAspect="1" noChangeArrowheads="1"/>
          </p:cNvPicPr>
          <p:nvPr/>
        </p:nvPicPr>
        <p:blipFill rotWithShape="1">
          <a:blip r:embed="rId5" cstate="screen">
            <a:duotone>
              <a:prstClr val="black"/>
              <a:srgbClr val="D9C3A5">
                <a:tint val="50000"/>
                <a:satMod val="180000"/>
              </a:srgbClr>
            </a:duotone>
            <a:extLst>
              <a:ext uri="{28A0092B-C50C-407E-A947-70E740481C1C}">
                <a14:useLocalDpi xmlns:a14="http://schemas.microsoft.com/office/drawing/2010/main"/>
              </a:ext>
            </a:extLst>
          </a:blip>
          <a:srcRect/>
          <a:stretch/>
        </p:blipFill>
        <p:spPr bwMode="auto">
          <a:xfrm>
            <a:off x="2978415" y="4201618"/>
            <a:ext cx="2939128" cy="1873537"/>
          </a:xfrm>
          <a:prstGeom prst="rect">
            <a:avLst/>
          </a:prstGeom>
          <a:noFill/>
          <a:extLst>
            <a:ext uri="{909E8E84-426E-40DD-AFC4-6F175D3DCCD1}">
              <a14:hiddenFill xmlns:a14="http://schemas.microsoft.com/office/drawing/2010/main">
                <a:solidFill>
                  <a:srgbClr val="FFFFFF"/>
                </a:solidFill>
              </a14:hiddenFill>
            </a:ext>
          </a:extLst>
        </p:spPr>
      </p:pic>
      <p:pic>
        <p:nvPicPr>
          <p:cNvPr id="12" name="Content Placeholder 6">
            <a:extLst>
              <a:ext uri="{FF2B5EF4-FFF2-40B4-BE49-F238E27FC236}">
                <a16:creationId xmlns:a16="http://schemas.microsoft.com/office/drawing/2014/main" id="{4F921529-5BEB-4468-AE0C-694239092FCC}"/>
              </a:ext>
            </a:extLst>
          </p:cNvPr>
          <p:cNvPicPr>
            <a:picLocks noChangeAspect="1"/>
          </p:cNvPicPr>
          <p:nvPr/>
        </p:nvPicPr>
        <p:blipFill>
          <a:blip r:embed="rId6">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a:off x="8935772" y="4201619"/>
            <a:ext cx="3200004" cy="1873537"/>
          </a:xfrm>
          <a:prstGeom prst="rect">
            <a:avLst/>
          </a:prstGeom>
        </p:spPr>
      </p:pic>
    </p:spTree>
    <p:extLst>
      <p:ext uri="{BB962C8B-B14F-4D97-AF65-F5344CB8AC3E}">
        <p14:creationId xmlns:p14="http://schemas.microsoft.com/office/powerpoint/2010/main" val="23713938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9811" y="365125"/>
            <a:ext cx="9965857" cy="727075"/>
          </a:xfrm>
        </p:spPr>
        <p:txBody>
          <a:bodyPr/>
          <a:lstStyle/>
          <a:p>
            <a:r>
              <a:rPr lang="en-US"/>
              <a:t>Once Around the Room</a:t>
            </a:r>
          </a:p>
        </p:txBody>
      </p:sp>
      <p:sp>
        <p:nvSpPr>
          <p:cNvPr id="3" name="Content Placeholder 2"/>
          <p:cNvSpPr>
            <a:spLocks noGrp="1"/>
          </p:cNvSpPr>
          <p:nvPr>
            <p:ph sz="half" idx="2"/>
          </p:nvPr>
        </p:nvSpPr>
        <p:spPr>
          <a:xfrm>
            <a:off x="1601117" y="2219757"/>
            <a:ext cx="4114800" cy="3893131"/>
          </a:xfrm>
        </p:spPr>
        <p:txBody>
          <a:bodyPr>
            <a:normAutofit lnSpcReduction="10000"/>
          </a:bodyPr>
          <a:lstStyle/>
          <a:p>
            <a:pPr>
              <a:lnSpc>
                <a:spcPct val="125000"/>
              </a:lnSpc>
            </a:pPr>
            <a:r>
              <a:rPr lang="en-US" dirty="0"/>
              <a:t>I learned …</a:t>
            </a:r>
          </a:p>
          <a:p>
            <a:pPr>
              <a:lnSpc>
                <a:spcPct val="125000"/>
              </a:lnSpc>
            </a:pPr>
            <a:r>
              <a:rPr lang="en-US" dirty="0"/>
              <a:t>I feel….</a:t>
            </a:r>
          </a:p>
          <a:p>
            <a:pPr>
              <a:lnSpc>
                <a:spcPct val="125000"/>
              </a:lnSpc>
            </a:pPr>
            <a:r>
              <a:rPr lang="en-US" dirty="0"/>
              <a:t>I was surprised…</a:t>
            </a:r>
          </a:p>
          <a:p>
            <a:pPr>
              <a:lnSpc>
                <a:spcPct val="125000"/>
              </a:lnSpc>
            </a:pPr>
            <a:r>
              <a:rPr lang="en-US" dirty="0"/>
              <a:t>I’m wondering…</a:t>
            </a:r>
          </a:p>
          <a:p>
            <a:pPr>
              <a:lnSpc>
                <a:spcPct val="125000"/>
              </a:lnSpc>
            </a:pPr>
            <a:r>
              <a:rPr lang="en-US" dirty="0"/>
              <a:t>I re-discovered…</a:t>
            </a:r>
          </a:p>
          <a:p>
            <a:pPr>
              <a:lnSpc>
                <a:spcPct val="125000"/>
              </a:lnSpc>
            </a:pPr>
            <a:r>
              <a:rPr lang="en-US" dirty="0"/>
              <a:t>I appreciate…</a:t>
            </a:r>
          </a:p>
          <a:p>
            <a:pPr>
              <a:lnSpc>
                <a:spcPct val="125000"/>
              </a:lnSpc>
            </a:pPr>
            <a:r>
              <a:rPr lang="en-US" dirty="0"/>
              <a:t>I…</a:t>
            </a:r>
          </a:p>
        </p:txBody>
      </p:sp>
      <p:sp>
        <p:nvSpPr>
          <p:cNvPr id="4" name="Date Placeholder 3"/>
          <p:cNvSpPr>
            <a:spLocks noGrp="1"/>
          </p:cNvSpPr>
          <p:nvPr>
            <p:ph type="dt" sz="half" idx="10"/>
          </p:nvPr>
        </p:nvSpPr>
        <p:spPr>
          <a:xfrm>
            <a:off x="8969377" y="649604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10/13/25</a:t>
            </a:r>
          </a:p>
        </p:txBody>
      </p:sp>
      <p:sp>
        <p:nvSpPr>
          <p:cNvPr id="5" name="Footer Placeholder 4"/>
          <p:cNvSpPr>
            <a:spLocks noGrp="1"/>
          </p:cNvSpPr>
          <p:nvPr>
            <p:ph type="ftr" sz="quarter" idx="3"/>
          </p:nvPr>
        </p:nvSpPr>
        <p:spPr>
          <a:xfrm>
            <a:off x="529061" y="6492875"/>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6" name="Slide Number Placeholder 5"/>
          <p:cNvSpPr>
            <a:spLocks noGrp="1"/>
          </p:cNvSpPr>
          <p:nvPr>
            <p:ph type="sldNum" sz="quarter" idx="4"/>
          </p:nvPr>
        </p:nvSpPr>
        <p:spPr>
          <a:xfrm>
            <a:off x="4588311" y="6492875"/>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59911" y="2616571"/>
            <a:ext cx="4935550" cy="3291840"/>
          </a:xfrm>
          <a:prstGeom prst="rect">
            <a:avLst/>
          </a:prstGeom>
          <a:ln w="190500" cap="sq">
            <a:solidFill>
              <a:srgbClr val="7C9F35"/>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9191162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23515" y="1247907"/>
            <a:ext cx="7289442" cy="3916906"/>
          </a:xfrm>
          <a:ln w="28575">
            <a:noFill/>
          </a:ln>
        </p:spPr>
        <p:txBody>
          <a:bodyPr>
            <a:noAutofit/>
          </a:bodyPr>
          <a:lstStyle/>
          <a:p>
            <a:pPr algn="l"/>
            <a:r>
              <a:rPr lang="en-US" sz="4800">
                <a:effectLst/>
              </a:rPr>
              <a:t>Domestic abuse should not happen to anyone. </a:t>
            </a:r>
            <a:br>
              <a:rPr lang="en-US" sz="4800">
                <a:effectLst/>
              </a:rPr>
            </a:br>
            <a:br>
              <a:rPr lang="en-US" sz="4800">
                <a:effectLst/>
              </a:rPr>
            </a:br>
            <a:r>
              <a:rPr lang="en-US" sz="4800">
                <a:effectLst/>
              </a:rPr>
              <a:t>Ever. Period.</a:t>
            </a:r>
            <a:br>
              <a:rPr lang="en-US" sz="4800">
                <a:effectLst/>
              </a:rPr>
            </a:br>
            <a:br>
              <a:rPr lang="en-US" sz="4800">
                <a:effectLst/>
              </a:rPr>
            </a:br>
            <a:r>
              <a:rPr lang="en-US" sz="4800">
                <a:solidFill>
                  <a:srgbClr val="7C9F35"/>
                </a:solidFill>
                <a:effectLst/>
              </a:rPr>
              <a:t>But it does.</a:t>
            </a:r>
          </a:p>
        </p:txBody>
      </p:sp>
    </p:spTree>
    <p:extLst>
      <p:ext uri="{BB962C8B-B14F-4D97-AF65-F5344CB8AC3E}">
        <p14:creationId xmlns:p14="http://schemas.microsoft.com/office/powerpoint/2010/main" val="2439942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Shapes Our Perceptions</a:t>
            </a:r>
          </a:p>
        </p:txBody>
      </p:sp>
      <p:sp>
        <p:nvSpPr>
          <p:cNvPr id="3" name="Content Placeholder 2"/>
          <p:cNvSpPr>
            <a:spLocks noGrp="1"/>
          </p:cNvSpPr>
          <p:nvPr>
            <p:ph sz="half" idx="2"/>
          </p:nvPr>
        </p:nvSpPr>
        <p:spPr/>
        <p:txBody>
          <a:bodyPr/>
          <a:lstStyle/>
          <a:p>
            <a:pPr marL="0" indent="0">
              <a:buNone/>
            </a:pPr>
            <a:r>
              <a:rPr lang="en-US" dirty="0"/>
              <a:t>The messages we receive from our ______, _______, and _______.</a:t>
            </a:r>
          </a:p>
          <a:p>
            <a:pPr marL="0" indent="0">
              <a:buNone/>
            </a:pPr>
            <a:endParaRPr lang="en-US" dirty="0"/>
          </a:p>
          <a:p>
            <a:pPr marL="0" indent="0">
              <a:buNone/>
            </a:pPr>
            <a:r>
              <a:rPr lang="en-US" dirty="0"/>
              <a:t>Our own ___________ and those of the people closest to us.</a:t>
            </a:r>
          </a:p>
          <a:p>
            <a:pPr marL="0" indent="0">
              <a:buNone/>
            </a:pPr>
            <a:endParaRPr lang="en-US" dirty="0"/>
          </a:p>
          <a:p>
            <a:pPr marL="0" indent="0">
              <a:buNone/>
            </a:pPr>
            <a:r>
              <a:rPr lang="en-US" dirty="0"/>
              <a:t>The _______ in which an incident occurs.</a:t>
            </a:r>
          </a:p>
        </p:txBody>
      </p:sp>
      <p:sp>
        <p:nvSpPr>
          <p:cNvPr id="4" name="Date Placeholder 3"/>
          <p:cNvSpPr>
            <a:spLocks noGrp="1"/>
          </p:cNvSpPr>
          <p:nvPr>
            <p:ph type="dt" sz="half" idx="10"/>
          </p:nvPr>
        </p:nvSpPr>
        <p:spPr>
          <a:xfrm>
            <a:off x="8969377" y="649604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08/21/24</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529061" y="6492875"/>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DFES/Partner Training Team</a:t>
            </a:r>
          </a:p>
        </p:txBody>
      </p:sp>
      <p:sp>
        <p:nvSpPr>
          <p:cNvPr id="6" name="Slide Number Placeholder 5"/>
          <p:cNvSpPr>
            <a:spLocks noGrp="1"/>
          </p:cNvSpPr>
          <p:nvPr>
            <p:ph type="sldNum" sz="quarter" idx="4"/>
          </p:nvPr>
        </p:nvSpPr>
        <p:spPr>
          <a:xfrm>
            <a:off x="4724400" y="6485380"/>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D39269-FD91-4C9E-80E1-97C8313B73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p:cNvSpPr txBox="1"/>
          <p:nvPr/>
        </p:nvSpPr>
        <p:spPr>
          <a:xfrm>
            <a:off x="1722549" y="3152376"/>
            <a:ext cx="17278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7C9F35"/>
                </a:solidFill>
                <a:effectLst/>
                <a:uLnTx/>
                <a:uFillTx/>
                <a:latin typeface="Calibri" panose="020F0502020204030204"/>
                <a:ea typeface="+mn-ea"/>
                <a:cs typeface="+mn-cs"/>
              </a:rPr>
              <a:t>experiences</a:t>
            </a:r>
          </a:p>
        </p:txBody>
      </p:sp>
      <p:sp>
        <p:nvSpPr>
          <p:cNvPr id="8" name="TextBox 7"/>
          <p:cNvSpPr txBox="1"/>
          <p:nvPr/>
        </p:nvSpPr>
        <p:spPr>
          <a:xfrm>
            <a:off x="6063896" y="2244258"/>
            <a:ext cx="11075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7C9F35"/>
                </a:solidFill>
                <a:effectLst/>
                <a:uLnTx/>
                <a:uFillTx/>
                <a:latin typeface="Calibri" panose="020F0502020204030204"/>
                <a:ea typeface="+mn-ea"/>
                <a:cs typeface="+mn-cs"/>
              </a:rPr>
              <a:t>friends</a:t>
            </a:r>
          </a:p>
        </p:txBody>
      </p:sp>
      <p:sp>
        <p:nvSpPr>
          <p:cNvPr id="9" name="TextBox 8"/>
          <p:cNvSpPr txBox="1"/>
          <p:nvPr/>
        </p:nvSpPr>
        <p:spPr>
          <a:xfrm>
            <a:off x="4956313" y="2244259"/>
            <a:ext cx="11075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7C9F35"/>
                </a:solidFill>
                <a:effectLst/>
                <a:uLnTx/>
                <a:uFillTx/>
                <a:latin typeface="Calibri" panose="020F0502020204030204"/>
                <a:ea typeface="+mn-ea"/>
                <a:cs typeface="+mn-cs"/>
              </a:rPr>
              <a:t>family</a:t>
            </a:r>
          </a:p>
        </p:txBody>
      </p:sp>
      <p:sp>
        <p:nvSpPr>
          <p:cNvPr id="10" name="TextBox 9"/>
          <p:cNvSpPr txBox="1"/>
          <p:nvPr/>
        </p:nvSpPr>
        <p:spPr>
          <a:xfrm>
            <a:off x="7725270" y="2244258"/>
            <a:ext cx="11075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7C9F35"/>
                </a:solidFill>
                <a:effectLst/>
                <a:uLnTx/>
                <a:uFillTx/>
                <a:latin typeface="Calibri" panose="020F0502020204030204"/>
                <a:ea typeface="+mn-ea"/>
                <a:cs typeface="+mn-cs"/>
              </a:rPr>
              <a:t>society</a:t>
            </a:r>
          </a:p>
        </p:txBody>
      </p:sp>
      <p:sp>
        <p:nvSpPr>
          <p:cNvPr id="11" name="TextBox 10"/>
          <p:cNvSpPr txBox="1"/>
          <p:nvPr/>
        </p:nvSpPr>
        <p:spPr>
          <a:xfrm>
            <a:off x="1135533" y="4102416"/>
            <a:ext cx="11740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7C9F35"/>
                </a:solidFill>
                <a:effectLst/>
                <a:uLnTx/>
                <a:uFillTx/>
                <a:latin typeface="Calibri" panose="020F0502020204030204"/>
                <a:ea typeface="+mn-ea"/>
                <a:cs typeface="+mn-cs"/>
              </a:rPr>
              <a:t>context</a:t>
            </a:r>
          </a:p>
        </p:txBody>
      </p:sp>
      <p:pic>
        <p:nvPicPr>
          <p:cNvPr id="12" name="Picture 1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725270" y="3230722"/>
            <a:ext cx="4145280" cy="3108960"/>
          </a:xfrm>
          <a:prstGeom prst="ellipse">
            <a:avLst/>
          </a:prstGeom>
          <a:ln>
            <a:noFill/>
          </a:ln>
          <a:effectLst>
            <a:softEdge rad="112500"/>
          </a:effectLst>
        </p:spPr>
      </p:pic>
    </p:spTree>
    <p:extLst>
      <p:ext uri="{BB962C8B-B14F-4D97-AF65-F5344CB8AC3E}">
        <p14:creationId xmlns:p14="http://schemas.microsoft.com/office/powerpoint/2010/main" val="1747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AED9107E47B7543A5673DAC21F98575" ma:contentTypeVersion="18" ma:contentTypeDescription="Create a new document." ma:contentTypeScope="" ma:versionID="946d3ed911e8fb5a3e0e4e7b87649096">
  <xsd:schema xmlns:xsd="http://www.w3.org/2001/XMLSchema" xmlns:xs="http://www.w3.org/2001/XMLSchema" xmlns:p="http://schemas.microsoft.com/office/2006/metadata/properties" xmlns:ns2="9d9a1205-901d-4d9d-a0bf-2509ac019461" targetNamespace="http://schemas.microsoft.com/office/2006/metadata/properties" ma:root="true" ma:fieldsID="9042808990b70726fa6845b401c5f2eb" ns2:_="">
    <xsd:import namespace="9d9a1205-901d-4d9d-a0bf-2509ac01946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9a1205-901d-4d9d-a0bf-2509ac019461" elementFormDefault="qualified">
    <xsd:import namespace="http://schemas.microsoft.com/office/2006/documentManagement/types"/>
    <xsd:import namespace="http://schemas.microsoft.com/office/infopath/2007/PartnerControls"/>
    <xsd:element name="MediaServiceMetadata" ma:index="5" nillable="true" ma:displayName="MediaServiceMetadata" ma:hidden="true" ma:internalName="MediaServiceMetadata" ma:readOnly="true">
      <xsd:simpleType>
        <xsd:restriction base="dms:Note"/>
      </xsd:simpleType>
    </xsd:element>
    <xsd:element name="MediaServiceFastMetadata" ma:index="6" nillable="true" ma:displayName="MediaServiceFastMetadata" ma:hidden="true" ma:internalName="MediaServiceFastMetadata" ma:readOnly="true">
      <xsd:simpleType>
        <xsd:restriction base="dms:Note"/>
      </xsd:simpleType>
    </xsd:element>
    <xsd:element name="MediaServiceObjectDetectorVersions" ma:index="7" nillable="true" ma:displayName="MediaServiceObjectDetectorVersions" ma:hidden="true" ma:indexed="true" ma:internalName="MediaServiceObjectDetectorVersions" ma:readOnly="true">
      <xsd:simpleType>
        <xsd:restriction base="dms:Text"/>
      </xsd:simpleType>
    </xsd:element>
    <xsd:element name="MediaServiceSearchProperties" ma:index="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7E0E984-BF5C-42D1-BA5A-65AC770B4760}">
  <ds:schemaRefs>
    <ds:schemaRef ds:uri="http://schemas.microsoft.com/sharepoint/v3/contenttype/forms"/>
  </ds:schemaRefs>
</ds:datastoreItem>
</file>

<file path=customXml/itemProps2.xml><?xml version="1.0" encoding="utf-8"?>
<ds:datastoreItem xmlns:ds="http://schemas.openxmlformats.org/officeDocument/2006/customXml" ds:itemID="{05515761-9D2F-4D30-B008-464C6EB1D97C}">
  <ds:schemaRefs>
    <ds:schemaRef ds:uri="http://schemas.microsoft.com/office/infopath/2007/PartnerControls"/>
    <ds:schemaRef ds:uri="http://www.w3.org/XML/1998/namespace"/>
    <ds:schemaRef ds:uri="http://purl.org/dc/dcmitype/"/>
    <ds:schemaRef ds:uri="http://purl.org/dc/terms/"/>
    <ds:schemaRef ds:uri="http://schemas.microsoft.com/office/2006/documentManagement/types"/>
    <ds:schemaRef ds:uri="http://schemas.microsoft.com/office/2006/metadata/properties"/>
    <ds:schemaRef ds:uri="http://schemas.openxmlformats.org/package/2006/metadata/core-properties"/>
    <ds:schemaRef ds:uri="9d9a1205-901d-4d9d-a0bf-2509ac019461"/>
    <ds:schemaRef ds:uri="http://purl.org/dc/elements/1.1/"/>
  </ds:schemaRefs>
</ds:datastoreItem>
</file>

<file path=customXml/itemProps3.xml><?xml version="1.0" encoding="utf-8"?>
<ds:datastoreItem xmlns:ds="http://schemas.openxmlformats.org/officeDocument/2006/customXml" ds:itemID="{A6B6E3A3-2694-498D-A1E9-0C0B1730A6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9a1205-901d-4d9d-a0bf-2509ac0194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510</TotalTime>
  <Words>4260</Words>
  <Application>Microsoft Office PowerPoint</Application>
  <PresentationFormat>Widescreen</PresentationFormat>
  <Paragraphs>679</Paragraphs>
  <Slides>88</Slides>
  <Notes>12</Notes>
  <HiddenSlides>0</HiddenSlides>
  <MMClips>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88</vt:i4>
      </vt:variant>
    </vt:vector>
  </HeadingPairs>
  <TitlesOfParts>
    <vt:vector size="97" baseType="lpstr">
      <vt:lpstr>Aptos</vt:lpstr>
      <vt:lpstr>Arial</vt:lpstr>
      <vt:lpstr>Calibri</vt:lpstr>
      <vt:lpstr>Comic Sans MS</vt:lpstr>
      <vt:lpstr>Segoe UI</vt:lpstr>
      <vt:lpstr>Times New Roman</vt:lpstr>
      <vt:lpstr>Verdana</vt:lpstr>
      <vt:lpstr>1_Office Theme</vt:lpstr>
      <vt:lpstr>Office Theme</vt:lpstr>
      <vt:lpstr>Domestic Abuse Awareness  for  W-2 Staff</vt:lpstr>
      <vt:lpstr>Introductions</vt:lpstr>
      <vt:lpstr>Learning Objectives</vt:lpstr>
      <vt:lpstr>Statistically Speaking</vt:lpstr>
      <vt:lpstr>Defining Domestic Abuse</vt:lpstr>
      <vt:lpstr>Statistically Speaking</vt:lpstr>
      <vt:lpstr>Severity Perspective: Physical Behaviors</vt:lpstr>
      <vt:lpstr>PowerPoint Presentation</vt:lpstr>
      <vt:lpstr>What Shapes Our Perceptions</vt:lpstr>
      <vt:lpstr>Self-Care Moment</vt:lpstr>
      <vt:lpstr>Statistically Speaking</vt:lpstr>
      <vt:lpstr>The Power and Control Wheel</vt:lpstr>
      <vt:lpstr>Using Intimidation</vt:lpstr>
      <vt:lpstr>Using Emotional Abuse</vt:lpstr>
      <vt:lpstr>Using Isolation</vt:lpstr>
      <vt:lpstr>Minimizing, Denying, and  Blaming </vt:lpstr>
      <vt:lpstr>Using Children</vt:lpstr>
      <vt:lpstr>Using Male Privilege</vt:lpstr>
      <vt:lpstr>Using Economic Abuse</vt:lpstr>
      <vt:lpstr>Using Coercion and Threats</vt:lpstr>
      <vt:lpstr>The Power and Control Wheel</vt:lpstr>
      <vt:lpstr>Power &amp; Control</vt:lpstr>
      <vt:lpstr>Statistically Speaking</vt:lpstr>
      <vt:lpstr>Severity Perspective: Economic Behaviors</vt:lpstr>
      <vt:lpstr>PowerPoint Presentation</vt:lpstr>
      <vt:lpstr>Economic Abuse</vt:lpstr>
      <vt:lpstr>Statistically Speaking</vt:lpstr>
      <vt:lpstr>Self-Care Moment</vt:lpstr>
      <vt:lpstr>Case Management Advocacy</vt:lpstr>
      <vt:lpstr>PowerPoint Presentation</vt:lpstr>
      <vt:lpstr>Validating Responses</vt:lpstr>
      <vt:lpstr>Validating Responses</vt:lpstr>
      <vt:lpstr>Validating Responses</vt:lpstr>
      <vt:lpstr>Validating Responses</vt:lpstr>
      <vt:lpstr>Validating Responses</vt:lpstr>
      <vt:lpstr>Domestic Abuse Agencies</vt:lpstr>
      <vt:lpstr>Domestic Abuse Agencies </vt:lpstr>
      <vt:lpstr>Understanding Agency Services </vt:lpstr>
      <vt:lpstr>Confidentiality Statutes</vt:lpstr>
      <vt:lpstr>Referring W-2 Participants</vt:lpstr>
      <vt:lpstr>Advocacy Key Points </vt:lpstr>
      <vt:lpstr>Wrap Up – Day 1</vt:lpstr>
      <vt:lpstr>Domestic Abuse Awareness– Day 2</vt:lpstr>
      <vt:lpstr>Statistically Speaking</vt:lpstr>
      <vt:lpstr>PowerPoint Presentation</vt:lpstr>
      <vt:lpstr>Warning Signs</vt:lpstr>
      <vt:lpstr>Leah’s Story</vt:lpstr>
      <vt:lpstr>Leah’s Story</vt:lpstr>
      <vt:lpstr>Leah’s Story</vt:lpstr>
      <vt:lpstr>Leah’s Story</vt:lpstr>
      <vt:lpstr>Leah’s Story</vt:lpstr>
      <vt:lpstr>Leah’s Story</vt:lpstr>
      <vt:lpstr>Leah’s Story</vt:lpstr>
      <vt:lpstr>Leah’s Story</vt:lpstr>
      <vt:lpstr>Leah’s Story</vt:lpstr>
      <vt:lpstr>Leah’s Story</vt:lpstr>
      <vt:lpstr>Leah’s Story</vt:lpstr>
      <vt:lpstr>Leah’s Story</vt:lpstr>
      <vt:lpstr>Suspicion or Disclosure of Abuse</vt:lpstr>
      <vt:lpstr>Cycle of Violence</vt:lpstr>
      <vt:lpstr>Severity Perspective: Emotional Behaviors</vt:lpstr>
      <vt:lpstr>PowerPoint Presentation</vt:lpstr>
      <vt:lpstr>Statistically Speaking</vt:lpstr>
      <vt:lpstr>Statistically Speaking</vt:lpstr>
      <vt:lpstr>PowerPoint Presentation</vt:lpstr>
      <vt:lpstr>Safety Planning</vt:lpstr>
      <vt:lpstr>Choices Triangle</vt:lpstr>
      <vt:lpstr>PowerPoint Presentation</vt:lpstr>
      <vt:lpstr>Statistically Speaking</vt:lpstr>
      <vt:lpstr>Self-Care Moment</vt:lpstr>
      <vt:lpstr>Wisconsin’s Safe at Home Program</vt:lpstr>
      <vt:lpstr>Safe at Home Program</vt:lpstr>
      <vt:lpstr>Severity Perspective: Stalking Behaviors</vt:lpstr>
      <vt:lpstr>PowerPoint Presentation</vt:lpstr>
      <vt:lpstr>Statistically Speaking</vt:lpstr>
      <vt:lpstr>Statistically Speaking</vt:lpstr>
      <vt:lpstr>PowerPoint Presentation</vt:lpstr>
      <vt:lpstr>PowerPoint Presentation</vt:lpstr>
      <vt:lpstr>PowerPoint Presentation</vt:lpstr>
      <vt:lpstr>Self-Care Moment</vt:lpstr>
      <vt:lpstr>PowerPoint Presentation</vt:lpstr>
      <vt:lpstr>Wrap Up</vt:lpstr>
      <vt:lpstr>Wrap Up</vt:lpstr>
      <vt:lpstr>Wrap Up</vt:lpstr>
      <vt:lpstr>Wrap Up</vt:lpstr>
      <vt:lpstr>Wrap Up</vt:lpstr>
      <vt:lpstr>Once Around the Room</vt:lpstr>
      <vt:lpstr>Domestic abuse should not happen to anyone.   Ever. Period.  But it does.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Mai See Xiong</dc:creator>
  <cp:lastModifiedBy>Kelsey Chappa</cp:lastModifiedBy>
  <cp:revision>9</cp:revision>
  <dcterms:created xsi:type="dcterms:W3CDTF">2022-08-01T18:44:13Z</dcterms:created>
  <dcterms:modified xsi:type="dcterms:W3CDTF">2025-10-16T13:46:24Z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0x0101007AED9107E47B7543A5673DAC21F98575</vt:lpwstr>
  </property>
  <property fmtid="{D5CDD505-2E9C-101B-9397-08002B2CF9AE}" pid="3" name="Order">
    <vt:r8>181700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