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70" r:id="rId4"/>
    <p:sldId id="267" r:id="rId5"/>
    <p:sldId id="264" r:id="rId6"/>
    <p:sldId id="268" r:id="rId7"/>
    <p:sldId id="265" r:id="rId8"/>
    <p:sldId id="266" r:id="rId9"/>
    <p:sldId id="269" r:id="rId10"/>
    <p:sldId id="262" r:id="rId11"/>
    <p:sldId id="261" r:id="rId12"/>
  </p:sldIdLst>
  <p:sldSz cx="12192000" cy="6858000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ander, Alex - DCF" initials="KA-D" lastIdx="1" clrIdx="0">
    <p:extLst>
      <p:ext uri="{19B8F6BF-5375-455C-9EA6-DF929625EA0E}">
        <p15:presenceInfo xmlns:p15="http://schemas.microsoft.com/office/powerpoint/2012/main" userId="S::alex.kiander1@wisconsin.gov::7f38bb90-15ea-4fff-82a7-3da33af32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95" d="100"/>
          <a:sy n="95" d="100"/>
        </p:scale>
        <p:origin x="4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34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289A0-D6DC-4918-B1A9-2226C221005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B7D6F-05DD-4F57-8EE5-3A22A1AC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9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B7D6F-05DD-4F57-8EE5-3A22A1AC4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just open and walk through the OMs themselves first, to reference the summary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mention there will be guidance for forms (5.30.24-10.29.24), particularly the participation agreement. Backdating will be required.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B7D6F-05DD-4F57-8EE5-3A22A1AC41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these are not all changes, only a cursory overview of what I consider to be “significant”. There are many more! The OM is the most concise way to review it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B7D6F-05DD-4F57-8EE5-3A22A1AC41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0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Invites will go out after this meeting. Please send me your email address if you had this invite forwarded to you and need to be added.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B7D6F-05DD-4F57-8EE5-3A22A1AC4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1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D64-6B5B-47F2-AF40-CD6A2A23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89F8B-B55E-4F1D-A0EC-026DC1929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E8AC-D4D7-4E36-805A-2AF15FB1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D777E-A29A-4DB8-ACFB-991259C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DB65-AD51-4E5B-A862-70E515D3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2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DA7C7-6C69-4DA4-9088-6BA74AFB3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9A82-B459-4EDF-A9B8-58FAE8C7B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DA14-1BFF-4FA6-BFE7-B2AED142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9DD15-9B20-4C0A-B336-8CEF8990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474A0-612D-4F87-BCA5-18E8ADAB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1810-288E-4328-9AE1-1F1D1060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08F5F-3687-426B-ABD4-7246F12C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0250F-923F-4024-9C4D-4D89DB85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C5ED-0750-4BD0-AEA5-3AB5CEB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BE42-3D21-47F4-B4A7-3761A57F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7629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2A40-A7B6-4533-A4D7-C833662A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73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6D75-BBDA-4068-BD44-569266AA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29BBD-5B9B-4BB2-B678-B78AEC45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F4D8F-2467-411C-837E-728E8B86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7CCC-C2B5-4148-ABE7-72980B73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4FFC-D7A9-4DF4-8FD2-6C166548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B156-B4E9-43C9-B2CC-899F607E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D28D-8240-48DD-A14D-4CFC3E7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31E1-8876-4945-B79E-E0CDF06B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7939-CC79-40B7-B217-C16904FE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50316-8C36-464F-BCA1-D65E6D037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884D7-D305-4220-85EF-B94B03D6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59304-E82A-49AD-BB1B-77DE0801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6FAAF-0F33-40D4-86AB-0710FFD0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50C54-C3D4-4819-A2C1-78FE47C7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766C-8332-4785-9A23-B84564CE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321D0-B2AE-4E97-ADB4-8AD16B18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4BC63-31B3-4D6B-8250-93A651B0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D1ADD-5240-470E-8DEB-0EF1B4C4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F09CB-B6F0-4F9F-BCA0-4B3A7484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4D478-3D19-4F59-9F46-CCC43B7C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1C9A9-3A2B-4D76-8E8C-3F0749F8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11BC-94EA-4A42-B982-587BCDC7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FA06-F7DC-4A10-B52A-5A2CF558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6511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D19B-2B3D-4FB8-9772-B482AB1DB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8A2D4-2D66-4FBA-B34B-08373C26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05992-373F-40F8-9698-F33DC1D4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46321-5EB2-456F-A8FE-13099624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7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1CC5-941F-4E03-ACFC-E90FBB88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2607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88382-4DE6-4F7D-BD56-B03088CD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7250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9633-5FFF-479B-A661-2DF6ACF7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F92CA-33D6-4EFD-8E42-8B34698A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AAAD8-2AFF-4CF4-80C8-74B79FEB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311BC-13A1-42D6-B046-235B3444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1ED3-8BE0-4264-8326-2282EE3A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CC7F1-1BF0-4642-B012-CEA027CB1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5A5D1-6BE9-4308-92E0-5044BBE2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F4C0-0538-40E0-8EE3-7D2D2F65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9778-E987-43EC-92D2-A12213A2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5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5C937-427C-4D6E-8F83-9EF3F0BD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63E5-204F-42DE-921B-9097D0BC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6EE5-8312-4FEE-926C-BECE07799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21F8-0A5D-4616-BBDD-87175FA91FD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C0EA7-241E-4DB6-9343-B7A153E74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206F3-5D95-433F-9866-5E558BF23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cf.wisconsin.gov/refugee/providers/policy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hyperlink" Target="https://dcf.wisconsin.gov/refugee/providers/policy/mem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B81C-754E-4FC0-BDF6-F39EB87F3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7" y="1131600"/>
            <a:ext cx="9790545" cy="2387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BRP Policy Manual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F1591-E8D4-4282-80AA-43E2CD5F65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Revised Publication (“V2”)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Technical Assistance: Overview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October 3, 2024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8" name="Picture 4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31F30E-912D-468B-AF53-568306617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11" y="6205904"/>
            <a:ext cx="2263177" cy="553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90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EA78-3238-4D20-A8E8-4FF76A56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8641096" cy="318836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17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D618-16C0-44D9-8052-E5245DD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5175"/>
            <a:ext cx="105156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2BE6-9ABA-4A56-8786-7B6A9934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4900"/>
            <a:ext cx="10515600" cy="1500187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31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lot! The manual has gone from 31 to 65 pages.</a:t>
            </a:r>
          </a:p>
          <a:p>
            <a:pPr marL="0" indent="0">
              <a:buNone/>
            </a:pPr>
            <a:r>
              <a:rPr lang="en-US" dirty="0"/>
              <a:t>Contents of Chapter 18 relocated from the W-2 Manual to the BRP Policy Manual: </a:t>
            </a:r>
          </a:p>
          <a:p>
            <a:r>
              <a:rPr lang="en-US" dirty="0"/>
              <a:t>RCA</a:t>
            </a:r>
          </a:p>
          <a:p>
            <a:r>
              <a:rPr lang="en-US" dirty="0"/>
              <a:t>RMA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26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everything located?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23" y="14869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BRP Policy Page (</a:t>
            </a:r>
            <a:r>
              <a:rPr lang="en-US" dirty="0">
                <a:hlinkClick r:id="rId3"/>
              </a:rPr>
              <a:t>https://dcf.wisconsin.gov/refugee/providers/policy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Ops Memos are published here: (</a:t>
            </a:r>
            <a:r>
              <a:rPr lang="en-US" dirty="0">
                <a:hlinkClick r:id="rId4"/>
              </a:rPr>
              <a:t>https://dcf.wisconsin.gov/refugee/providers/policy/memos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BRP Policy Manual is </a:t>
            </a:r>
          </a:p>
          <a:p>
            <a:pPr marL="0" indent="0">
              <a:buNone/>
            </a:pPr>
            <a:r>
              <a:rPr lang="en-US" dirty="0"/>
              <a:t>published here: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, email, website">
            <a:extLst>
              <a:ext uri="{FF2B5EF4-FFF2-40B4-BE49-F238E27FC236}">
                <a16:creationId xmlns:a16="http://schemas.microsoft.com/office/drawing/2014/main" id="{A0937DFD-E3C9-6EC7-9E0D-F009F05DF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73" y="3799330"/>
            <a:ext cx="5724058" cy="2968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47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on October 29</a:t>
            </a:r>
            <a:r>
              <a:rPr lang="en-US" baseline="30000" dirty="0"/>
              <a:t>th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October 29</a:t>
            </a:r>
            <a:r>
              <a:rPr lang="en-US" baseline="30000" dirty="0"/>
              <a:t>th</a:t>
            </a:r>
            <a:r>
              <a:rPr lang="en-US" dirty="0"/>
              <a:t> is the effective date listed in the memos. What happens then?</a:t>
            </a:r>
          </a:p>
          <a:p>
            <a:r>
              <a:rPr lang="en-US" dirty="0"/>
              <a:t>The content from Chapter 18 in the W-2 manual will be removed.</a:t>
            </a:r>
          </a:p>
          <a:p>
            <a:r>
              <a:rPr lang="en-US" dirty="0"/>
              <a:t>New policies must be adhered 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15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New/Revised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Backdating payments to the date the form 14880 was signed, unless that date is six or more days from the date of the initial RCA appointment </a:t>
            </a:r>
          </a:p>
          <a:p>
            <a:r>
              <a:rPr lang="en-US" dirty="0"/>
              <a:t>Use of RCA Rules, Rights and Responsibilities Agreement (form 5765) during initial RCA appointment; includes assigning activities</a:t>
            </a:r>
          </a:p>
          <a:p>
            <a:r>
              <a:rPr lang="en-US" dirty="0"/>
              <a:t>RCA-specific guidance on placement determinations</a:t>
            </a:r>
          </a:p>
          <a:p>
            <a:r>
              <a:rPr lang="en-US" dirty="0"/>
              <a:t>Additional guidance about starting/stopping payments for SSI- or Kinship Care-eligible recipients</a:t>
            </a:r>
          </a:p>
          <a:p>
            <a:r>
              <a:rPr lang="en-US" dirty="0"/>
              <a:t>Use of form 5632 for non-BRP employment and training referrals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90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New/Revised Policies,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3" y="1455831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Revised exemption policy </a:t>
            </a:r>
          </a:p>
          <a:p>
            <a:r>
              <a:rPr lang="en-US" dirty="0"/>
              <a:t>Revised sanction policy (revised form 13770)</a:t>
            </a:r>
          </a:p>
          <a:p>
            <a:r>
              <a:rPr lang="en-US" dirty="0"/>
              <a:t>New FSSP policy </a:t>
            </a:r>
          </a:p>
          <a:p>
            <a:r>
              <a:rPr lang="en-US" dirty="0"/>
              <a:t>Grace Period multiple job-related changes scenario</a:t>
            </a:r>
          </a:p>
          <a:p>
            <a:r>
              <a:rPr lang="en-US" dirty="0"/>
              <a:t>New Eligibility Reviews policy (new form 5764)</a:t>
            </a:r>
          </a:p>
          <a:p>
            <a:r>
              <a:rPr lang="en-US" dirty="0"/>
              <a:t>New case transfers policy</a:t>
            </a:r>
          </a:p>
          <a:p>
            <a:r>
              <a:rPr lang="en-US" dirty="0"/>
              <a:t>New case closures policy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75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TA by Topic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4A0093-95F0-CF8D-C486-5791317DB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675124"/>
              </p:ext>
            </p:extLst>
          </p:nvPr>
        </p:nvGraphicFramePr>
        <p:xfrm>
          <a:off x="838200" y="1825624"/>
          <a:ext cx="10515600" cy="2794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1622882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11898933"/>
                    </a:ext>
                  </a:extLst>
                </a:gridCol>
              </a:tblGrid>
              <a:tr h="385448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and Time (subject to change)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37340"/>
                  </a:ext>
                </a:extLst>
              </a:tr>
              <a:tr h="674535">
                <a:tc>
                  <a:txBody>
                    <a:bodyPr/>
                    <a:lstStyle/>
                    <a:p>
                      <a:r>
                        <a:rPr lang="en-US" dirty="0"/>
                        <a:t>Rules, Rights and Responsibilities Agreement and Eligibility Reviews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Thursday, October 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11am-12pm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60757"/>
                  </a:ext>
                </a:extLst>
              </a:tr>
              <a:tr h="674535">
                <a:tc>
                  <a:txBody>
                    <a:bodyPr/>
                    <a:lstStyle/>
                    <a:p>
                      <a:r>
                        <a:rPr lang="en-US" dirty="0"/>
                        <a:t>Making Placements, Exemptions, Sanctions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Thursday, October 17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r>
                        <a:rPr lang="en-US" dirty="0"/>
                        <a:t>2-3pm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581105"/>
                  </a:ext>
                </a:extLst>
              </a:tr>
              <a:tr h="674535">
                <a:tc>
                  <a:txBody>
                    <a:bodyPr/>
                    <a:lstStyle/>
                    <a:p>
                      <a:r>
                        <a:rPr lang="en-US" dirty="0"/>
                        <a:t>Case Transfers, Closures, and other Minor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Monday, October 28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  <a:p>
                      <a:r>
                        <a:rPr lang="en-US" dirty="0"/>
                        <a:t>2-3pm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4882"/>
                  </a:ext>
                </a:extLst>
              </a:tr>
              <a:tr h="385448">
                <a:tc>
                  <a:txBody>
                    <a:bodyPr/>
                    <a:lstStyle/>
                    <a:p>
                      <a:r>
                        <a:rPr lang="en-US" dirty="0"/>
                        <a:t>Additional sessions may be offered if needed.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6463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058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minor clarifications</a:t>
            </a:r>
          </a:p>
          <a:p>
            <a:r>
              <a:rPr lang="en-US" dirty="0"/>
              <a:t>Effective date: October 29, 2024</a:t>
            </a:r>
          </a:p>
          <a:p>
            <a:r>
              <a:rPr lang="en-US" dirty="0"/>
              <a:t>More significant changes to come in a future update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57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Manual 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V3 changes are in progress!</a:t>
            </a:r>
          </a:p>
          <a:p>
            <a:r>
              <a:rPr lang="en-US" dirty="0"/>
              <a:t>Changes may be released in future cover sheets or ops memos.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096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CF Color Theme">
      <a:dk1>
        <a:sysClr val="windowText" lastClr="000000"/>
      </a:dk1>
      <a:lt1>
        <a:sysClr val="window" lastClr="FFFFFF"/>
      </a:lt1>
      <a:dk2>
        <a:srgbClr val="535E7E"/>
      </a:dk2>
      <a:lt2>
        <a:srgbClr val="E7E6E6"/>
      </a:lt2>
      <a:accent1>
        <a:srgbClr val="2162AE"/>
      </a:accent1>
      <a:accent2>
        <a:srgbClr val="AF394E"/>
      </a:accent2>
      <a:accent3>
        <a:srgbClr val="059C95"/>
      </a:accent3>
      <a:accent4>
        <a:srgbClr val="EE3326"/>
      </a:accent4>
      <a:accent5>
        <a:srgbClr val="FAB01A"/>
      </a:accent5>
      <a:accent6>
        <a:srgbClr val="FFFFFF"/>
      </a:accent6>
      <a:hlink>
        <a:srgbClr val="2162AE"/>
      </a:hlink>
      <a:folHlink>
        <a:srgbClr val="AF394E"/>
      </a:folHlink>
    </a:clrScheme>
    <a:fontScheme name="DCF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5270</TotalTime>
  <Words>482</Words>
  <Application>Microsoft Office PowerPoint</Application>
  <PresentationFormat>Widescreen</PresentationFormat>
  <Paragraphs>64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BRP Policy Manual</vt:lpstr>
      <vt:lpstr>What’s New?</vt:lpstr>
      <vt:lpstr>Where is everything located?</vt:lpstr>
      <vt:lpstr>What happens on October 29th?</vt:lpstr>
      <vt:lpstr>RCA New/Revised Policies</vt:lpstr>
      <vt:lpstr>RCA New/Revised Policies, continued</vt:lpstr>
      <vt:lpstr>RCA TA by Topic</vt:lpstr>
      <vt:lpstr>RMA Overview</vt:lpstr>
      <vt:lpstr>Policy Manual Next Steps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Wisconsin Department of Children and Families</dc:creator>
  <cp:lastModifiedBy>Davis, Rebekah M - DCF</cp:lastModifiedBy>
  <cp:revision>32</cp:revision>
  <cp:lastPrinted>2020-01-13T17:23:49Z</cp:lastPrinted>
  <dcterms:created xsi:type="dcterms:W3CDTF">2019-12-02T21:58:34Z</dcterms:created>
  <dcterms:modified xsi:type="dcterms:W3CDTF">2024-10-03T19:48:32Z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DB95AC6B-0D21-4F0D-A58B-91E7D5277E11</vt:lpwstr>
  </property>
  <property fmtid="{D5CDD505-2E9C-101B-9397-08002B2CF9AE}" pid="3" name="ArticulatePath">
    <vt:lpwstr>dcf-powerpoint-template (5)</vt:lpwstr>
  </property>
</Properties>
</file>