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58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5523CE8-0A57-4F1B-B5ED-D9C71B81D638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38E2E64-33E1-4B36-AFF2-FA0F98EA45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4D9BE2-6944-45D7-B543-C876C48A40A0}" type="slidenum">
              <a:rPr lang="en-US" altLang="en-US">
                <a:latin typeface="Constantia" panose="02030602050306030303" pitchFamily="18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Constantia" panose="02030602050306030303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B1809-9DBF-4625-845F-CA8F46F11A4A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1FBC933B-A234-48A3-9F58-1F8987106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598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A90E7-7A0A-439E-906C-CD773B3E7A7E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DF7B1-1348-4136-A748-B6752E0D51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28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9752-F45B-49B1-970E-C42888437ABF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F9B6E-4032-4DF2-BE95-A1C27512F5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18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DC1EF-6A85-4726-8525-A79FC1E1A809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3C2DF-DC34-4A91-BE7F-FEA564BCD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76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E52EA-008B-4EED-A6E6-8F265B9A366A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D0D4C39E-80D4-41E0-86C9-E4FDBE7C0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0238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4492D-87CF-40C0-A026-DF5E4A6315A7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2CEA4-C7CD-4D2B-A9A5-4645FE6174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88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AEDC3-692D-4385-983F-53D56783299F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18B29-1555-4BDC-816D-6C4452E315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31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8AA71-0B0F-44CD-AED2-0A3E5D0B4393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8E45A-F9AC-4FD9-8D22-82F8021A30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21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CC799-7D09-4542-ACCD-5E543BAC208B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05989-2998-4D34-80E4-DD99C2079B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69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858D-FE66-4DA7-BB0D-3BD10C50A4D5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85B1B-954E-4B21-B4D5-8595F374F8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75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AEC2A-F190-4081-BB98-ACAC552AFB93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2B90DF-A0B9-40E9-B967-9BBB8FFEF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98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F089CB-5BBB-498A-A864-88E3B6B00B3B}" type="datetimeFigureOut">
              <a:rPr lang="en-US"/>
              <a:pPr>
                <a:defRPr/>
              </a:pPr>
              <a:t>2/19/2019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BD5FD120-E819-422B-9547-1A5805FD4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54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5" r:id="rId9"/>
    <p:sldLayoutId id="2147483751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cfcontracting@wi.gov" TargetMode="External"/><Relationship Id="rId2" Type="http://schemas.openxmlformats.org/officeDocument/2006/relationships/hyperlink" Target="https://www.sam.gov/portal/SAM/#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wendy2miller@wisconsin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cfcontracting@wi.gov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cfcontracting@wi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lmad0p0728.dcfint.wistate.us/files/mcps/pdf/gh-scope.pdf" TargetMode="External"/><Relationship Id="rId2" Type="http://schemas.openxmlformats.org/officeDocument/2006/relationships/hyperlink" Target="http://wwlmad0p0728.dcfint.wistate.us/files/mcps/pdf/cpa-rev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lmad0p0728.dcfint.wistate.us/files/mcps/pdf/acsc-requirements-rev.pdf" TargetMode="External"/><Relationship Id="rId4" Type="http://schemas.openxmlformats.org/officeDocument/2006/relationships/hyperlink" Target="http://wwlmad0p0728.dcfint.wistate.us/files/mcps/pdf/rcc-scope-6-13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lmad0p0728.dcfint.wistate.us/mcpc/ohc-provid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lmad0p0728.dcfint.wistate.us/mcps/ohc-provide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851648" cy="1828800"/>
          </a:xfrm>
          <a:extLst/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2018 DMCPS </a:t>
            </a:r>
            <a:br>
              <a:rPr lang="en-US" dirty="0" smtClean="0"/>
            </a:br>
            <a:r>
              <a:rPr lang="en-US" dirty="0" smtClean="0"/>
              <a:t>Out of Home Care Contracts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381000" y="4676775"/>
            <a:ext cx="4343400" cy="1752600"/>
          </a:xfrm>
        </p:spPr>
        <p:txBody>
          <a:bodyPr/>
          <a:lstStyle/>
          <a:p>
            <a:pPr marR="0" eaLnBrk="1" hangingPunct="1"/>
            <a:r>
              <a:rPr lang="en-US" altLang="en-US" smtClean="0"/>
              <a:t>February 27, 2018</a:t>
            </a:r>
          </a:p>
          <a:p>
            <a:pPr marR="0" eaLnBrk="1" hangingPunct="1"/>
            <a:r>
              <a:rPr lang="en-US" altLang="en-US" smtClean="0"/>
              <a:t>Roger Phillips</a:t>
            </a:r>
          </a:p>
          <a:p>
            <a:pPr marR="0" eaLnBrk="1" hangingPunct="1"/>
            <a:r>
              <a:rPr lang="en-US" altLang="en-US" smtClean="0"/>
              <a:t>DCF Grants and Contracts</a:t>
            </a:r>
          </a:p>
        </p:txBody>
      </p:sp>
      <p:pic>
        <p:nvPicPr>
          <p:cNvPr id="614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676775"/>
            <a:ext cx="3810000" cy="173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Important</a:t>
            </a:r>
            <a:r>
              <a:rPr lang="en-US" altLang="en-US" smtClean="0"/>
              <a:t> things to remember!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You need </a:t>
            </a:r>
            <a:r>
              <a:rPr lang="en-US" altLang="en-US" sz="2000" smtClean="0">
                <a:solidFill>
                  <a:srgbClr val="FF0000"/>
                </a:solidFill>
              </a:rPr>
              <a:t>a list indicating the Authorized Signatory (Name and email) </a:t>
            </a:r>
            <a:r>
              <a:rPr lang="en-US" altLang="en-US" sz="2000" smtClean="0"/>
              <a:t>and </a:t>
            </a:r>
            <a:r>
              <a:rPr lang="en-US" altLang="en-US" sz="2000" smtClean="0">
                <a:solidFill>
                  <a:srgbClr val="FF0000"/>
                </a:solidFill>
              </a:rPr>
              <a:t>CC’s (Name(s) and email(s) – Max 2)</a:t>
            </a:r>
            <a:r>
              <a:rPr lang="en-US" altLang="en-US" sz="2000" smtClean="0"/>
              <a:t>to receive and send the contract.</a:t>
            </a:r>
          </a:p>
          <a:p>
            <a:pPr eaLnBrk="1" hangingPunct="1"/>
            <a:r>
              <a:rPr lang="en-US" altLang="en-US" sz="2000" smtClean="0"/>
              <a:t>You will need to provide the legal name of the agency (and d/b/a if different) with physical address, phone # and the DUNS (Data Universal Numbering System) number (these numbers must be registered ANNUALLY, check  </a:t>
            </a:r>
            <a:r>
              <a:rPr lang="en-US" altLang="en-US" sz="2000" smtClean="0">
                <a:solidFill>
                  <a:srgbClr val="FFC000"/>
                </a:solidFill>
                <a:hlinkClick r:id="rId2"/>
              </a:rPr>
              <a:t>https://www.sam.gov/portal/SAM/#1</a:t>
            </a:r>
            <a:r>
              <a:rPr lang="en-US" altLang="en-US" sz="2000" smtClean="0">
                <a:solidFill>
                  <a:srgbClr val="FFC000"/>
                </a:solidFill>
              </a:rPr>
              <a:t> .</a:t>
            </a:r>
          </a:p>
          <a:p>
            <a:pPr eaLnBrk="1" hangingPunct="1"/>
            <a:r>
              <a:rPr lang="en-US" altLang="en-US" sz="2000" smtClean="0"/>
              <a:t>If you don’t see the contract by about December 20, check your </a:t>
            </a:r>
            <a:r>
              <a:rPr lang="en-US" altLang="en-US" sz="2000" smtClean="0">
                <a:solidFill>
                  <a:srgbClr val="FF0000"/>
                </a:solidFill>
              </a:rPr>
              <a:t>Spam Box.</a:t>
            </a:r>
          </a:p>
          <a:p>
            <a:pPr lvl="1" eaLnBrk="1" hangingPunct="1"/>
            <a:r>
              <a:rPr lang="en-US" altLang="en-US" sz="2000" smtClean="0"/>
              <a:t>If the notification isn’t in your spam box, and you still haven’t received the notification,</a:t>
            </a:r>
            <a:r>
              <a:rPr lang="en-US" altLang="en-US" sz="2000" smtClean="0">
                <a:solidFill>
                  <a:srgbClr val="FF0000"/>
                </a:solidFill>
              </a:rPr>
              <a:t> </a:t>
            </a:r>
            <a:r>
              <a:rPr lang="en-US" altLang="en-US" sz="2000" smtClean="0"/>
              <a:t>email</a:t>
            </a:r>
            <a:r>
              <a:rPr lang="en-US" altLang="en-US" sz="2000" smtClean="0">
                <a:solidFill>
                  <a:srgbClr val="FF0000"/>
                </a:solidFill>
              </a:rPr>
              <a:t> </a:t>
            </a:r>
            <a:r>
              <a:rPr lang="en-US" altLang="en-US" sz="2000" smtClean="0">
                <a:solidFill>
                  <a:srgbClr val="FF0000"/>
                </a:solidFill>
                <a:hlinkClick r:id="rId3"/>
              </a:rPr>
              <a:t>dcfcontracting@wi.gov</a:t>
            </a:r>
            <a:r>
              <a:rPr lang="en-US" altLang="en-US" sz="2000" smtClean="0">
                <a:solidFill>
                  <a:srgbClr val="FF0000"/>
                </a:solidFill>
              </a:rPr>
              <a:t> </a:t>
            </a:r>
            <a:r>
              <a:rPr lang="en-US" altLang="en-US" sz="2000" smtClean="0"/>
              <a:t>.</a:t>
            </a:r>
          </a:p>
          <a:p>
            <a:pPr eaLnBrk="1" hangingPunct="1"/>
            <a:r>
              <a:rPr lang="en-US" altLang="en-US" sz="2000" smtClean="0"/>
              <a:t>You will not be able to manually change the contract when you receive it. Any changes must be requested through </a:t>
            </a:r>
            <a:r>
              <a:rPr lang="en-US" altLang="en-US" sz="2000" smtClean="0">
                <a:hlinkClick r:id="rId3"/>
              </a:rPr>
              <a:t>dcfcontracting@wi.gov</a:t>
            </a:r>
            <a:r>
              <a:rPr lang="en-US" altLang="en-US" sz="2000" smtClean="0"/>
              <a:t> 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Who Do I Contact?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Program, Scope, or Registration Questions:</a:t>
            </a:r>
          </a:p>
          <a:p>
            <a:pPr lvl="1" eaLnBrk="1" hangingPunct="1"/>
            <a:r>
              <a:rPr lang="en-US" altLang="en-US" dirty="0" smtClean="0"/>
              <a:t>Wendy Miller, DMCPS Program &amp; Policy Analyst</a:t>
            </a:r>
          </a:p>
          <a:p>
            <a:pPr lvl="1" eaLnBrk="1" hangingPunct="1"/>
            <a:r>
              <a:rPr lang="en-US" altLang="en-US" dirty="0" smtClean="0"/>
              <a:t>414-343-5715</a:t>
            </a:r>
          </a:p>
          <a:p>
            <a:pPr lvl="1" eaLnBrk="1" hangingPunct="1"/>
            <a:r>
              <a:rPr lang="en-US" altLang="en-US" dirty="0" smtClean="0">
                <a:hlinkClick r:id="rId3"/>
              </a:rPr>
              <a:t>Wendy2.miller@wisconsin.gov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Contract Routing Questions:</a:t>
            </a:r>
          </a:p>
          <a:p>
            <a:pPr lvl="1" eaLnBrk="1" hangingPunct="1"/>
            <a:r>
              <a:rPr lang="en-US" altLang="en-US" dirty="0" smtClean="0"/>
              <a:t>DCF Contracting</a:t>
            </a:r>
          </a:p>
          <a:p>
            <a:pPr lvl="1" eaLnBrk="1" hangingPunct="1"/>
            <a:r>
              <a:rPr lang="en-US" altLang="en-US" dirty="0" smtClean="0">
                <a:hlinkClick r:id="rId4"/>
              </a:rPr>
              <a:t>dcfcontracting@wi.gov</a:t>
            </a:r>
            <a:r>
              <a:rPr lang="en-US" alt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Any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429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Don’t hesitate to contact DCF Contracting with any questions about the process of routing and receiving contracts!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3200" dirty="0" smtClean="0"/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200" dirty="0" smtClean="0"/>
              <a:t>DCF Contracting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200" dirty="0" smtClean="0">
                <a:hlinkClick r:id="rId2"/>
              </a:rPr>
              <a:t>dcfcontracting@wi.gov</a:t>
            </a:r>
            <a:endParaRPr lang="en-US" sz="3200" dirty="0" smtClean="0"/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are we going to cover?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About your Contract?</a:t>
            </a:r>
          </a:p>
          <a:p>
            <a:pPr eaLnBrk="1" hangingPunct="1"/>
            <a:r>
              <a:rPr lang="en-US" altLang="en-US" smtClean="0"/>
              <a:t>When will you get your Contract?</a:t>
            </a:r>
          </a:p>
          <a:p>
            <a:pPr eaLnBrk="1" hangingPunct="1"/>
            <a:r>
              <a:rPr lang="en-US" altLang="en-US" smtClean="0"/>
              <a:t>How will it come, and how do you sign it?</a:t>
            </a:r>
          </a:p>
          <a:p>
            <a:pPr eaLnBrk="1" hangingPunct="1"/>
            <a:r>
              <a:rPr lang="en-US" altLang="en-US" smtClean="0"/>
              <a:t>Who do you contact with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eaLnBrk="1" hangingPunct="1"/>
            <a:r>
              <a:rPr lang="en-US" altLang="en-US" smtClean="0"/>
              <a:t>What’s NEW?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Shorter contract</a:t>
            </a:r>
          </a:p>
          <a:p>
            <a:pPr eaLnBrk="1" hangingPunct="1"/>
            <a:r>
              <a:rPr lang="en-US" altLang="en-US" smtClean="0"/>
              <a:t>Scope of Services For OHC Providers is an online document:</a:t>
            </a:r>
          </a:p>
          <a:p>
            <a:pPr lvl="1" eaLnBrk="1" hangingPunct="1"/>
            <a:r>
              <a:rPr lang="en-US" altLang="en-US" smtClean="0"/>
              <a:t>CPA            </a:t>
            </a:r>
            <a:r>
              <a:rPr lang="en-US" altLang="en-US" sz="1800" smtClean="0">
                <a:hlinkClick r:id="rId2"/>
              </a:rPr>
              <a:t>http://wwlmad0p0728.dcfint.wistate.us/files/mcps/pdf/cpa-rev.pdf</a:t>
            </a:r>
            <a:endParaRPr lang="en-US" altLang="en-US" sz="1800" smtClean="0"/>
          </a:p>
          <a:p>
            <a:pPr lvl="1" eaLnBrk="1" hangingPunct="1"/>
            <a:r>
              <a:rPr lang="en-US" altLang="en-US" smtClean="0"/>
              <a:t> Group Home </a:t>
            </a:r>
            <a:r>
              <a:rPr lang="en-US" altLang="en-US" sz="1800" smtClean="0">
                <a:hlinkClick r:id="rId3"/>
              </a:rPr>
              <a:t>http://wwlmad0p0728.dcfint.wistate.us/files/mcps/pdf/gh-scope.pdf</a:t>
            </a:r>
            <a:endParaRPr lang="en-US" altLang="en-US" sz="1800" smtClean="0"/>
          </a:p>
          <a:p>
            <a:pPr lvl="1" eaLnBrk="1" hangingPunct="1"/>
            <a:r>
              <a:rPr lang="en-US" altLang="en-US" smtClean="0"/>
              <a:t>RCC </a:t>
            </a:r>
            <a:r>
              <a:rPr lang="en-US" altLang="en-US" sz="1800" smtClean="0">
                <a:hlinkClick r:id="rId4"/>
              </a:rPr>
              <a:t>http://wwlmad0p0728.dcfint.wistate.us/files/mcps/pdf/rcc-scope.pdf</a:t>
            </a:r>
            <a:endParaRPr lang="en-US" altLang="en-US" sz="1800" smtClean="0"/>
          </a:p>
          <a:p>
            <a:pPr lvl="1" eaLnBrk="1" hangingPunct="1"/>
            <a:r>
              <a:rPr lang="en-US" altLang="en-US" smtClean="0"/>
              <a:t>Assessment/Stabilization Centers </a:t>
            </a:r>
            <a:r>
              <a:rPr lang="en-US" altLang="en-US" sz="1800" smtClean="0">
                <a:hlinkClick r:id="rId5"/>
              </a:rPr>
              <a:t>http://wwlmad0p0728.dcfint.wistate.us/files/mcps/pdf/acsc-requirements-rev.pdf</a:t>
            </a:r>
            <a:endParaRPr lang="en-US" altLang="en-US" sz="1800" smtClean="0"/>
          </a:p>
          <a:p>
            <a:pPr eaLnBrk="1" hangingPunct="1"/>
            <a:r>
              <a:rPr lang="en-US" altLang="en-US" smtClean="0"/>
              <a:t>Paperless! Contract signature process is electronic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Shorter Contract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First two pages have almost all of the most important information, including:</a:t>
            </a:r>
          </a:p>
          <a:p>
            <a:pPr lvl="1" eaLnBrk="1" hangingPunct="1"/>
            <a:r>
              <a:rPr lang="en-US" altLang="en-US" smtClean="0"/>
              <a:t>Contact info</a:t>
            </a:r>
          </a:p>
          <a:p>
            <a:pPr lvl="1" eaLnBrk="1" hangingPunct="1"/>
            <a:r>
              <a:rPr lang="en-US" altLang="en-US" smtClean="0"/>
              <a:t>Rate info</a:t>
            </a:r>
          </a:p>
          <a:p>
            <a:pPr lvl="1" eaLnBrk="1" hangingPunct="1"/>
            <a:r>
              <a:rPr lang="en-US" altLang="en-US" smtClean="0"/>
              <a:t>Population served info</a:t>
            </a:r>
          </a:p>
          <a:p>
            <a:pPr eaLnBrk="1" hangingPunct="1"/>
            <a:r>
              <a:rPr lang="en-US" altLang="en-US" smtClean="0"/>
              <a:t>Scope is going to be online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/>
          <a:lstStyle/>
          <a:p>
            <a:pPr eaLnBrk="1" hangingPunct="1"/>
            <a:r>
              <a:rPr lang="en-US" altLang="en-US" smtClean="0"/>
              <a:t>Scope of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Scope of Services is the official description that defines what the group homes must do to meet their obligations to DCF/DMCPS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Can be found on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    DMCPS website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wwlmad0p0728.dcfint.wistate.us/mcpc/ohc-provider</a:t>
            </a:r>
            <a:endParaRPr lang="en-US" sz="20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endParaRPr lang="en-US" dirty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4" r="14316" b="34077"/>
          <a:stretch>
            <a:fillRect/>
          </a:stretch>
        </p:blipFill>
        <p:spPr bwMode="auto">
          <a:xfrm>
            <a:off x="4343400" y="3124200"/>
            <a:ext cx="3962400" cy="2868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From the ‘Out of Home Care Provider Information’ page </a:t>
            </a:r>
            <a:r>
              <a:rPr lang="en-US" altLang="en-US" sz="1600" dirty="0" smtClean="0"/>
              <a:t>(</a:t>
            </a:r>
            <a:r>
              <a:rPr lang="en-US" altLang="en-US" sz="1600" dirty="0" smtClean="0">
                <a:hlinkClick r:id="rId2"/>
              </a:rPr>
              <a:t>http://wwlmad0p0728.dcfint.wistate.us/mcps/ohc-provider</a:t>
            </a:r>
            <a:r>
              <a:rPr lang="en-US" altLang="en-US" sz="1600" dirty="0" smtClean="0"/>
              <a:t> )</a:t>
            </a:r>
          </a:p>
          <a:p>
            <a:pPr eaLnBrk="1" hangingPunct="1">
              <a:defRPr/>
            </a:pPr>
            <a:r>
              <a:rPr lang="en-US" altLang="en-US" dirty="0" smtClean="0"/>
              <a:t>Click on “Child Placing Agencies”</a:t>
            </a:r>
          </a:p>
          <a:p>
            <a:pPr eaLnBrk="1" hangingPunct="1">
              <a:defRPr/>
            </a:pPr>
            <a:r>
              <a:rPr lang="en-US" altLang="en-US" dirty="0" smtClean="0"/>
              <a:t>Or “Group Home Agencies”</a:t>
            </a:r>
          </a:p>
          <a:p>
            <a:pPr eaLnBrk="1" hangingPunct="1">
              <a:defRPr/>
            </a:pPr>
            <a:r>
              <a:rPr lang="en-US" altLang="en-US" dirty="0" smtClean="0"/>
              <a:t>Or “ Residential Care Centers”</a:t>
            </a:r>
          </a:p>
          <a:p>
            <a:pPr eaLnBrk="1" hangingPunct="1">
              <a:defRPr/>
            </a:pPr>
            <a:r>
              <a:rPr lang="en-US" altLang="en-US" dirty="0" smtClean="0"/>
              <a:t>Or “Assessment Centers”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438943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Scope of Services document opens as a Word document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Can save or print a copy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Your Agency will be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notified if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Scope of Services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changes for ANY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reason</a:t>
            </a:r>
            <a:endParaRPr lang="en-US" dirty="0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44" t="10268" r="23454" b="25000"/>
          <a:stretch>
            <a:fillRect/>
          </a:stretch>
        </p:blipFill>
        <p:spPr bwMode="auto">
          <a:xfrm>
            <a:off x="4114800" y="2133600"/>
            <a:ext cx="48133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When will I get my contract?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Contracts will be granted only when: </a:t>
            </a:r>
          </a:p>
          <a:p>
            <a:pPr lvl="1" eaLnBrk="1" hangingPunct="1"/>
            <a:r>
              <a:rPr lang="en-US" altLang="en-US" smtClean="0"/>
              <a:t>Re-registration process is complete</a:t>
            </a:r>
          </a:p>
          <a:p>
            <a:pPr lvl="1" eaLnBrk="1" hangingPunct="1"/>
            <a:r>
              <a:rPr lang="en-US" altLang="en-US" smtClean="0"/>
              <a:t>Most recent (2015 or newer) Audits are complete and pass muster</a:t>
            </a:r>
          </a:p>
          <a:p>
            <a:pPr eaLnBrk="1" hangingPunct="1"/>
            <a:r>
              <a:rPr lang="en-US" altLang="en-US" smtClean="0"/>
              <a:t>Final approved Out of Home Care Provider list is due in Madison by November 30, so that contracts can be routed to you in time for… </a:t>
            </a:r>
          </a:p>
          <a:p>
            <a:pPr eaLnBrk="1" hangingPunct="1"/>
            <a:r>
              <a:rPr lang="en-US" altLang="en-US" smtClean="0"/>
              <a:t>Start Day of Contracts: </a:t>
            </a:r>
            <a:r>
              <a:rPr lang="en-US" altLang="en-US" smtClean="0">
                <a:solidFill>
                  <a:srgbClr val="FF0000"/>
                </a:solidFill>
              </a:rPr>
              <a:t>January 1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276350"/>
          </a:xfrm>
        </p:spPr>
        <p:txBody>
          <a:bodyPr/>
          <a:lstStyle/>
          <a:p>
            <a:pPr eaLnBrk="1" hangingPunct="1"/>
            <a:r>
              <a:rPr lang="en-US" altLang="en-US" smtClean="0"/>
              <a:t>How will I get my contract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305800" cy="3733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DocuSign</a:t>
            </a:r>
          </a:p>
          <a:p>
            <a:pPr lvl="1" eaLnBrk="1" hangingPunct="1">
              <a:defRPr/>
            </a:pPr>
            <a:r>
              <a:rPr lang="en-US" altLang="en-US" dirty="0" smtClean="0"/>
              <a:t>The Authorized Signer will be alerted that the Contract is available through their email</a:t>
            </a:r>
          </a:p>
          <a:p>
            <a:pPr lvl="2" eaLnBrk="1" hangingPunct="1">
              <a:defRPr/>
            </a:pPr>
            <a:r>
              <a:rPr lang="en-US" altLang="en-US" dirty="0" smtClean="0"/>
              <a:t>Signature can only be made through the original email sent; the email cannot be forwarded</a:t>
            </a:r>
          </a:p>
          <a:p>
            <a:pPr lvl="1" eaLnBrk="1" hangingPunct="1">
              <a:defRPr/>
            </a:pPr>
            <a:r>
              <a:rPr lang="en-US" altLang="en-US" dirty="0" smtClean="0"/>
              <a:t>Link in email takes you to the DocuSign website</a:t>
            </a:r>
          </a:p>
          <a:p>
            <a:pPr lvl="1" eaLnBrk="1" hangingPunct="1">
              <a:defRPr/>
            </a:pPr>
            <a:r>
              <a:rPr lang="en-US" altLang="en-US" dirty="0" smtClean="0"/>
              <a:t>Point, click, and submit!</a:t>
            </a:r>
          </a:p>
          <a:p>
            <a:pPr marL="393700" lvl="1" indent="0" eaLnBrk="1" hangingPunct="1">
              <a:buFont typeface="Wingdings 2" panose="05020102010507070707" pitchFamily="18" charset="2"/>
              <a:buNone/>
              <a:defRPr/>
            </a:pPr>
            <a:endParaRPr lang="en-US" altLang="en-US" sz="2000" dirty="0" smtClean="0"/>
          </a:p>
          <a:p>
            <a:pPr lvl="1"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434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752600"/>
            <a:ext cx="37909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1968</TotalTime>
  <Words>545</Words>
  <Application>Microsoft Office PowerPoint</Application>
  <PresentationFormat>On-screen Show (4:3)</PresentationFormat>
  <Paragraphs>81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Constantia</vt:lpstr>
      <vt:lpstr>Arial</vt:lpstr>
      <vt:lpstr>Calibri</vt:lpstr>
      <vt:lpstr>Wingdings 2</vt:lpstr>
      <vt:lpstr>Flow</vt:lpstr>
      <vt:lpstr>2018 DMCPS  Out of Home Care Contracts</vt:lpstr>
      <vt:lpstr>What are we going to cover?</vt:lpstr>
      <vt:lpstr>What’s NEW?</vt:lpstr>
      <vt:lpstr>Shorter Contract</vt:lpstr>
      <vt:lpstr>Scope of Services</vt:lpstr>
      <vt:lpstr>PowerPoint Presentation</vt:lpstr>
      <vt:lpstr>PowerPoint Presentation</vt:lpstr>
      <vt:lpstr>When will I get my contract?</vt:lpstr>
      <vt:lpstr>How will I get my contract</vt:lpstr>
      <vt:lpstr>Important things to remember!</vt:lpstr>
      <vt:lpstr>Who Do I Contact?</vt:lpstr>
      <vt:lpstr>Any Questions?</vt:lpstr>
    </vt:vector>
  </TitlesOfParts>
  <Company>DCF WI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 Group Home Contracts</dc:title>
  <dc:creator>Mueller, Mark J</dc:creator>
  <cp:lastModifiedBy>Phillips, Roger A - DCF</cp:lastModifiedBy>
  <cp:revision>32</cp:revision>
  <dcterms:created xsi:type="dcterms:W3CDTF">2012-04-02T14:52:35Z</dcterms:created>
  <dcterms:modified xsi:type="dcterms:W3CDTF">2019-02-19T18:04:05Z</dcterms:modified>
</cp:coreProperties>
</file>