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1630" r:id="rId5"/>
    <p:sldId id="1518" r:id="rId6"/>
    <p:sldId id="1519" r:id="rId7"/>
    <p:sldId id="1520" r:id="rId8"/>
    <p:sldId id="268" r:id="rId9"/>
    <p:sldId id="1498" r:id="rId10"/>
    <p:sldId id="1500" r:id="rId11"/>
    <p:sldId id="1440" r:id="rId12"/>
    <p:sldId id="1545" r:id="rId13"/>
    <p:sldId id="1555" r:id="rId14"/>
    <p:sldId id="1556" r:id="rId15"/>
    <p:sldId id="1557" r:id="rId16"/>
    <p:sldId id="1558" r:id="rId17"/>
    <p:sldId id="1627" r:id="rId18"/>
    <p:sldId id="1607" r:id="rId19"/>
    <p:sldId id="1615" r:id="rId20"/>
    <p:sldId id="1565" r:id="rId21"/>
    <p:sldId id="1606" r:id="rId22"/>
    <p:sldId id="1608" r:id="rId23"/>
    <p:sldId id="1628" r:id="rId24"/>
    <p:sldId id="1609" r:id="rId25"/>
    <p:sldId id="1616" r:id="rId26"/>
    <p:sldId id="1610" r:id="rId27"/>
    <p:sldId id="1626" r:id="rId28"/>
    <p:sldId id="1612" r:id="rId29"/>
    <p:sldId id="1613" r:id="rId30"/>
    <p:sldId id="1589" r:id="rId31"/>
    <p:sldId id="1617" r:id="rId32"/>
    <p:sldId id="1614" r:id="rId33"/>
    <p:sldId id="1619" r:id="rId34"/>
    <p:sldId id="1618" r:id="rId35"/>
    <p:sldId id="1592" r:id="rId36"/>
    <p:sldId id="1620" r:id="rId37"/>
    <p:sldId id="1621" r:id="rId38"/>
    <p:sldId id="1622" r:id="rId39"/>
    <p:sldId id="1629" r:id="rId40"/>
    <p:sldId id="1546" r:id="rId41"/>
    <p:sldId id="1547" r:id="rId42"/>
    <p:sldId id="1548" r:id="rId43"/>
    <p:sldId id="1581" r:id="rId44"/>
    <p:sldId id="1529" r:id="rId45"/>
    <p:sldId id="1549" r:id="rId46"/>
    <p:sldId id="1550" r:id="rId47"/>
    <p:sldId id="1582" r:id="rId48"/>
    <p:sldId id="1583" r:id="rId49"/>
    <p:sldId id="1603" r:id="rId50"/>
    <p:sldId id="1551" r:id="rId51"/>
    <p:sldId id="1552" r:id="rId52"/>
    <p:sldId id="1623" r:id="rId53"/>
    <p:sldId id="1553" r:id="rId54"/>
    <p:sldId id="1624" r:id="rId55"/>
    <p:sldId id="1625" r:id="rId56"/>
    <p:sldId id="265" r:id="rId57"/>
    <p:sldId id="1538" r:id="rId58"/>
    <p:sldId id="266" r:id="rId59"/>
    <p:sldId id="270" r:id="rId60"/>
    <p:sldId id="260" r:id="rId61"/>
  </p:sldIdLst>
  <p:sldSz cx="12192000" cy="6858000"/>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592C0B-598A-3D60-0DC3-C84FD1095368}" name="George, Mitchell - DCF" initials="GD" userId="S::mitchell.george@wisconsin.gov::db8aa33f-353d-4488-addd-0c3b5bea6ed4" providerId="AD"/>
  <p188:author id="{E5AF410E-A1EE-31F8-1BF2-B8CD75F74147}" name="Brodsky, Therese M - DCF (Tess)" initials="TB" userId="S::therese.brodsky@wisconsin.gov::0b8bd5b2-2aed-467b-972e-288b7c0ee5a4" providerId="AD"/>
  <p188:author id="{32B35711-DB4B-5766-99DC-F0BC30687423}" name="Vogds, Tanya L - DCF" initials="VD" userId="S::tanya.vogds@wisconsin.gov::f44c6edf-fc70-4f2d-935d-34baa09814cb" providerId="AD"/>
  <p188:author id="{E022491B-8263-4A9D-B10D-F3E1C937BEA9}" name="Peck, Alana C - DCF" initials="PD" userId="S::alana.peck@wisconsin.gov::35c5ed48-5f6a-49df-84cd-bd1720f6cf38" providerId="AD"/>
  <p188:author id="{ACB58B47-C1E9-FD59-1E5B-C52EEE55E376}" name="McBain, Jennifer - DCF" initials="MJD" userId="S::jennifer.mcbain2@wisconsin.gov::09456382-3524-452f-a435-81fe9ab60f7a" providerId="AD"/>
  <p188:author id="{122C9F74-634C-FD54-8411-1EED1AC24FF5}" name="Arndt, Shane - DCF" initials="AD" userId="S::shane.arndt1@wisconsin.gov::3c590bb3-0ad6-4fe7-b8d7-4751850aaeb2" providerId="AD"/>
  <p188:author id="{842A16E5-6A30-89F8-6530-A6B25D465AAC}" name="Telfer, Holly R - DCF" initials="TD" userId="S::holly.telfer@wisconsin.gov::15b8c7d7-b9f6-4c06-87aa-75ee3a41d2d2" providerId="AD"/>
  <p188:author id="{00A7DFEF-BB71-82FD-6996-BC7424319D94}" name="Uzma Begum MA, FNU - DCF [Knowledge Services]" initials="US" userId="S::fnu.uzmabegumma@wisconsin.gov::f4d2c803-5cf5-46a4-9d5b-729bb79176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49965-3926-42E6-9E73-2C458E2AD0AF}" v="36" dt="2026-02-11T20:07:14.859"/>
    <p1510:client id="{E8DAD447-E71E-4368-BCE5-06CEBB2423A5}" v="37" dt="2026-02-12T18:41:24.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Mitchell - DCF" userId="S::mitchell.george@wisconsin.gov::db8aa33f-353d-4488-addd-0c3b5bea6ed4" providerId="AD" clId="Web-{079BF417-92BA-714B-4F63-82057857D125}"/>
    <pc:docChg chg="addSld modSld">
      <pc:chgData name="George, Mitchell - DCF" userId="S::mitchell.george@wisconsin.gov::db8aa33f-353d-4488-addd-0c3b5bea6ed4" providerId="AD" clId="Web-{079BF417-92BA-714B-4F63-82057857D125}" dt="2026-02-10T22:12:45.055" v="10" actId="20577"/>
      <pc:docMkLst>
        <pc:docMk/>
      </pc:docMkLst>
      <pc:sldChg chg="modSp">
        <pc:chgData name="George, Mitchell - DCF" userId="S::mitchell.george@wisconsin.gov::db8aa33f-353d-4488-addd-0c3b5bea6ed4" providerId="AD" clId="Web-{079BF417-92BA-714B-4F63-82057857D125}" dt="2026-02-10T22:12:45.055" v="10" actId="20577"/>
        <pc:sldMkLst>
          <pc:docMk/>
          <pc:sldMk cId="3544565631" sldId="270"/>
        </pc:sldMkLst>
        <pc:spChg chg="mod">
          <ac:chgData name="George, Mitchell - DCF" userId="S::mitchell.george@wisconsin.gov::db8aa33f-353d-4488-addd-0c3b5bea6ed4" providerId="AD" clId="Web-{079BF417-92BA-714B-4F63-82057857D125}" dt="2026-02-10T22:12:45.055" v="10" actId="20577"/>
          <ac:spMkLst>
            <pc:docMk/>
            <pc:sldMk cId="3544565631" sldId="270"/>
            <ac:spMk id="3" creationId="{F4715C05-C592-493D-91FA-0E1B9D378F36}"/>
          </ac:spMkLst>
        </pc:spChg>
      </pc:sldChg>
      <pc:sldChg chg="modSp">
        <pc:chgData name="George, Mitchell - DCF" userId="S::mitchell.george@wisconsin.gov::db8aa33f-353d-4488-addd-0c3b5bea6ed4" providerId="AD" clId="Web-{079BF417-92BA-714B-4F63-82057857D125}" dt="2026-02-10T22:01:09.949" v="4" actId="20577"/>
        <pc:sldMkLst>
          <pc:docMk/>
          <pc:sldMk cId="3853352491" sldId="1500"/>
        </pc:sldMkLst>
        <pc:spChg chg="mod">
          <ac:chgData name="George, Mitchell - DCF" userId="S::mitchell.george@wisconsin.gov::db8aa33f-353d-4488-addd-0c3b5bea6ed4" providerId="AD" clId="Web-{079BF417-92BA-714B-4F63-82057857D125}" dt="2026-02-10T22:01:09.949" v="4" actId="20577"/>
          <ac:spMkLst>
            <pc:docMk/>
            <pc:sldMk cId="3853352491" sldId="1500"/>
            <ac:spMk id="5" creationId="{8CA18BA3-2FAE-AAE4-D58E-6E8AF5DDB8E1}"/>
          </ac:spMkLst>
        </pc:spChg>
      </pc:sldChg>
      <pc:sldChg chg="addSp modSp new mod modClrScheme chgLayout">
        <pc:chgData name="George, Mitchell - DCF" userId="S::mitchell.george@wisconsin.gov::db8aa33f-353d-4488-addd-0c3b5bea6ed4" providerId="AD" clId="Web-{079BF417-92BA-714B-4F63-82057857D125}" dt="2026-02-10T22:04:57.994" v="8" actId="20577"/>
        <pc:sldMkLst>
          <pc:docMk/>
          <pc:sldMk cId="2526732835" sldId="1626"/>
        </pc:sldMkLst>
        <pc:spChg chg="add mod">
          <ac:chgData name="George, Mitchell - DCF" userId="S::mitchell.george@wisconsin.gov::db8aa33f-353d-4488-addd-0c3b5bea6ed4" providerId="AD" clId="Web-{079BF417-92BA-714B-4F63-82057857D125}" dt="2026-02-10T22:04:57.994" v="8" actId="20577"/>
          <ac:spMkLst>
            <pc:docMk/>
            <pc:sldMk cId="2526732835" sldId="1626"/>
            <ac:spMk id="2" creationId="{608BDEFE-703C-B047-B982-FC9B1DC3524A}"/>
          </ac:spMkLst>
        </pc:spChg>
      </pc:sldChg>
    </pc:docChg>
  </pc:docChgLst>
  <pc:docChgLst>
    <pc:chgData name="Uzma Begum MA, FNU - DCF [Knowledge Services]" userId="f4d2c803-5cf5-46a4-9d5b-729bb7917648" providerId="ADAL" clId="{084ED04A-B4B5-42C3-A1CE-F107A7636637}"/>
    <pc:docChg chg="custSel delSld modSld sldOrd">
      <pc:chgData name="Uzma Begum MA, FNU - DCF [Knowledge Services]" userId="f4d2c803-5cf5-46a4-9d5b-729bb7917648" providerId="ADAL" clId="{084ED04A-B4B5-42C3-A1CE-F107A7636637}" dt="2026-02-03T17:28:17.740" v="282" actId="47"/>
      <pc:docMkLst>
        <pc:docMk/>
      </pc:docMkLst>
      <pc:sldChg chg="modSp mod">
        <pc:chgData name="Uzma Begum MA, FNU - DCF [Knowledge Services]" userId="f4d2c803-5cf5-46a4-9d5b-729bb7917648" providerId="ADAL" clId="{084ED04A-B4B5-42C3-A1CE-F107A7636637}" dt="2026-02-03T16:42:13.906" v="11" actId="20577"/>
        <pc:sldMkLst>
          <pc:docMk/>
          <pc:sldMk cId="3067972731" sldId="1440"/>
        </pc:sldMkLst>
        <pc:spChg chg="mod">
          <ac:chgData name="Uzma Begum MA, FNU - DCF [Knowledge Services]" userId="f4d2c803-5cf5-46a4-9d5b-729bb7917648" providerId="ADAL" clId="{084ED04A-B4B5-42C3-A1CE-F107A7636637}" dt="2026-02-03T16:42:13.906" v="11" actId="20577"/>
          <ac:spMkLst>
            <pc:docMk/>
            <pc:sldMk cId="3067972731" sldId="1440"/>
            <ac:spMk id="5" creationId="{239F8BC4-C347-04B6-FE74-2D2140E88292}"/>
          </ac:spMkLst>
        </pc:spChg>
      </pc:sldChg>
      <pc:sldChg chg="modNotesTx">
        <pc:chgData name="Uzma Begum MA, FNU - DCF [Knowledge Services]" userId="f4d2c803-5cf5-46a4-9d5b-729bb7917648" providerId="ADAL" clId="{084ED04A-B4B5-42C3-A1CE-F107A7636637}" dt="2026-02-03T16:44:31.299" v="14" actId="20577"/>
        <pc:sldMkLst>
          <pc:docMk/>
          <pc:sldMk cId="2130303162" sldId="1545"/>
        </pc:sldMkLst>
      </pc:sldChg>
      <pc:sldChg chg="modSp mod">
        <pc:chgData name="Uzma Begum MA, FNU - DCF [Knowledge Services]" userId="f4d2c803-5cf5-46a4-9d5b-729bb7917648" providerId="ADAL" clId="{084ED04A-B4B5-42C3-A1CE-F107A7636637}" dt="2026-02-03T17:21:51.467" v="247" actId="255"/>
        <pc:sldMkLst>
          <pc:docMk/>
          <pc:sldMk cId="433933251" sldId="1546"/>
        </pc:sldMkLst>
        <pc:spChg chg="mod">
          <ac:chgData name="Uzma Begum MA, FNU - DCF [Knowledge Services]" userId="f4d2c803-5cf5-46a4-9d5b-729bb7917648" providerId="ADAL" clId="{084ED04A-B4B5-42C3-A1CE-F107A7636637}" dt="2026-02-03T17:21:51.467" v="247" actId="255"/>
          <ac:spMkLst>
            <pc:docMk/>
            <pc:sldMk cId="433933251" sldId="1546"/>
            <ac:spMk id="2" creationId="{23E45012-2EA7-A722-5102-73452D1E9591}"/>
          </ac:spMkLst>
        </pc:spChg>
      </pc:sldChg>
      <pc:sldChg chg="delSp mod">
        <pc:chgData name="Uzma Begum MA, FNU - DCF [Knowledge Services]" userId="f4d2c803-5cf5-46a4-9d5b-729bb7917648" providerId="ADAL" clId="{084ED04A-B4B5-42C3-A1CE-F107A7636637}" dt="2026-02-03T17:22:31.716" v="248" actId="478"/>
        <pc:sldMkLst>
          <pc:docMk/>
          <pc:sldMk cId="2314930127" sldId="1550"/>
        </pc:sldMkLst>
      </pc:sldChg>
      <pc:sldChg chg="modSp mod">
        <pc:chgData name="Uzma Begum MA, FNU - DCF [Knowledge Services]" userId="f4d2c803-5cf5-46a4-9d5b-729bb7917648" providerId="ADAL" clId="{084ED04A-B4B5-42C3-A1CE-F107A7636637}" dt="2026-02-03T16:48:24.438" v="39" actId="255"/>
        <pc:sldMkLst>
          <pc:docMk/>
          <pc:sldMk cId="4115035536" sldId="1558"/>
        </pc:sldMkLst>
        <pc:spChg chg="mod">
          <ac:chgData name="Uzma Begum MA, FNU - DCF [Knowledge Services]" userId="f4d2c803-5cf5-46a4-9d5b-729bb7917648" providerId="ADAL" clId="{084ED04A-B4B5-42C3-A1CE-F107A7636637}" dt="2026-02-03T16:48:24.438" v="39" actId="255"/>
          <ac:spMkLst>
            <pc:docMk/>
            <pc:sldMk cId="4115035536" sldId="1558"/>
            <ac:spMk id="5" creationId="{270E7755-7D99-3130-C132-000E8223842B}"/>
          </ac:spMkLst>
        </pc:spChg>
      </pc:sldChg>
      <pc:sldChg chg="modSp mod">
        <pc:chgData name="Uzma Begum MA, FNU - DCF [Knowledge Services]" userId="f4d2c803-5cf5-46a4-9d5b-729bb7917648" providerId="ADAL" clId="{084ED04A-B4B5-42C3-A1CE-F107A7636637}" dt="2026-02-03T16:49:43.825" v="47" actId="255"/>
        <pc:sldMkLst>
          <pc:docMk/>
          <pc:sldMk cId="3680527462" sldId="1565"/>
        </pc:sldMkLst>
        <pc:spChg chg="mod">
          <ac:chgData name="Uzma Begum MA, FNU - DCF [Knowledge Services]" userId="f4d2c803-5cf5-46a4-9d5b-729bb7917648" providerId="ADAL" clId="{084ED04A-B4B5-42C3-A1CE-F107A7636637}" dt="2026-02-03T16:49:43.825" v="47" actId="255"/>
          <ac:spMkLst>
            <pc:docMk/>
            <pc:sldMk cId="3680527462" sldId="1565"/>
            <ac:spMk id="5" creationId="{58B8613A-A4F2-BFC9-0F66-753C206C811E}"/>
          </ac:spMkLst>
        </pc:spChg>
      </pc:sldChg>
      <pc:sldChg chg="modSp mod">
        <pc:chgData name="Uzma Begum MA, FNU - DCF [Knowledge Services]" userId="f4d2c803-5cf5-46a4-9d5b-729bb7917648" providerId="ADAL" clId="{084ED04A-B4B5-42C3-A1CE-F107A7636637}" dt="2026-02-03T17:23:27.699" v="273" actId="1076"/>
        <pc:sldMkLst>
          <pc:docMk/>
          <pc:sldMk cId="1371444224" sldId="1582"/>
        </pc:sldMkLst>
        <pc:spChg chg="mod">
          <ac:chgData name="Uzma Begum MA, FNU - DCF [Knowledge Services]" userId="f4d2c803-5cf5-46a4-9d5b-729bb7917648" providerId="ADAL" clId="{084ED04A-B4B5-42C3-A1CE-F107A7636637}" dt="2026-02-03T17:23:08.794" v="259" actId="20577"/>
          <ac:spMkLst>
            <pc:docMk/>
            <pc:sldMk cId="1371444224" sldId="1582"/>
            <ac:spMk id="3" creationId="{1FE5FB39-7744-29D0-6151-F9DBBC34B0C8}"/>
          </ac:spMkLst>
        </pc:spChg>
        <pc:spChg chg="mod">
          <ac:chgData name="Uzma Begum MA, FNU - DCF [Knowledge Services]" userId="f4d2c803-5cf5-46a4-9d5b-729bb7917648" providerId="ADAL" clId="{084ED04A-B4B5-42C3-A1CE-F107A7636637}" dt="2026-02-03T17:23:15.449" v="270" actId="20577"/>
          <ac:spMkLst>
            <pc:docMk/>
            <pc:sldMk cId="1371444224" sldId="1582"/>
            <ac:spMk id="5" creationId="{1EDF03B6-AF83-5E8E-9BF9-86B931C12533}"/>
          </ac:spMkLst>
        </pc:spChg>
        <pc:picChg chg="mod">
          <ac:chgData name="Uzma Begum MA, FNU - DCF [Knowledge Services]" userId="f4d2c803-5cf5-46a4-9d5b-729bb7917648" providerId="ADAL" clId="{084ED04A-B4B5-42C3-A1CE-F107A7636637}" dt="2026-02-03T17:23:24.380" v="272" actId="1076"/>
          <ac:picMkLst>
            <pc:docMk/>
            <pc:sldMk cId="1371444224" sldId="1582"/>
            <ac:picMk id="4" creationId="{CC253762-5AE2-3808-F273-27978BD0A3D4}"/>
          </ac:picMkLst>
        </pc:picChg>
        <pc:picChg chg="mod">
          <ac:chgData name="Uzma Begum MA, FNU - DCF [Knowledge Services]" userId="f4d2c803-5cf5-46a4-9d5b-729bb7917648" providerId="ADAL" clId="{084ED04A-B4B5-42C3-A1CE-F107A7636637}" dt="2026-02-03T17:23:27.699" v="273" actId="1076"/>
          <ac:picMkLst>
            <pc:docMk/>
            <pc:sldMk cId="1371444224" sldId="1582"/>
            <ac:picMk id="6" creationId="{B38F95C0-11B2-4FE5-3033-16E831C53B7D}"/>
          </ac:picMkLst>
        </pc:picChg>
      </pc:sldChg>
    </pc:docChg>
  </pc:docChgLst>
  <pc:docChgLst>
    <pc:chgData name="George, Mitchell - DCF" userId="S::mitchell.george@wisconsin.gov::db8aa33f-353d-4488-addd-0c3b5bea6ed4" providerId="AD" clId="Web-{2A35B262-2253-4B37-B4BE-781DBD830FFF}"/>
    <pc:docChg chg="modSld">
      <pc:chgData name="George, Mitchell - DCF" userId="S::mitchell.george@wisconsin.gov::db8aa33f-353d-4488-addd-0c3b5bea6ed4" providerId="AD" clId="Web-{2A35B262-2253-4B37-B4BE-781DBD830FFF}" dt="2026-02-03T17:08:47.314" v="16" actId="20577"/>
      <pc:docMkLst>
        <pc:docMk/>
      </pc:docMkLst>
      <pc:sldChg chg="modSp">
        <pc:chgData name="George, Mitchell - DCF" userId="S::mitchell.george@wisconsin.gov::db8aa33f-353d-4488-addd-0c3b5bea6ed4" providerId="AD" clId="Web-{2A35B262-2253-4B37-B4BE-781DBD830FFF}" dt="2026-02-03T17:08:47.314" v="16" actId="20577"/>
        <pc:sldMkLst>
          <pc:docMk/>
          <pc:sldMk cId="4292019678" sldId="1519"/>
        </pc:sldMkLst>
        <pc:spChg chg="mod">
          <ac:chgData name="George, Mitchell - DCF" userId="S::mitchell.george@wisconsin.gov::db8aa33f-353d-4488-addd-0c3b5bea6ed4" providerId="AD" clId="Web-{2A35B262-2253-4B37-B4BE-781DBD830FFF}" dt="2026-02-03T17:08:47.314" v="16" actId="20577"/>
          <ac:spMkLst>
            <pc:docMk/>
            <pc:sldMk cId="4292019678" sldId="1519"/>
            <ac:spMk id="3" creationId="{F4715C05-C592-493D-91FA-0E1B9D378F36}"/>
          </ac:spMkLst>
        </pc:spChg>
      </pc:sldChg>
    </pc:docChg>
  </pc:docChgLst>
  <pc:docChgLst>
    <pc:chgData name="George, Mitchell - DCF" userId="db8aa33f-353d-4488-addd-0c3b5bea6ed4" providerId="ADAL" clId="{DA024727-4C1B-4B3C-B3AA-97089F675807}"/>
    <pc:docChg chg="modSld">
      <pc:chgData name="George, Mitchell - DCF" userId="db8aa33f-353d-4488-addd-0c3b5bea6ed4" providerId="ADAL" clId="{DA024727-4C1B-4B3C-B3AA-97089F675807}" dt="2026-02-11T22:46:04.829" v="115" actId="1076"/>
      <pc:docMkLst>
        <pc:docMk/>
      </pc:docMkLst>
      <pc:sldChg chg="modSp mod">
        <pc:chgData name="George, Mitchell - DCF" userId="db8aa33f-353d-4488-addd-0c3b5bea6ed4" providerId="ADAL" clId="{DA024727-4C1B-4B3C-B3AA-97089F675807}" dt="2026-02-11T22:46:04.829" v="115" actId="1076"/>
        <pc:sldMkLst>
          <pc:docMk/>
          <pc:sldMk cId="3160766020" sldId="1538"/>
        </pc:sldMkLst>
        <pc:spChg chg="mod">
          <ac:chgData name="George, Mitchell - DCF" userId="db8aa33f-353d-4488-addd-0c3b5bea6ed4" providerId="ADAL" clId="{DA024727-4C1B-4B3C-B3AA-97089F675807}" dt="2026-02-11T22:45:59.690" v="114" actId="1076"/>
          <ac:spMkLst>
            <pc:docMk/>
            <pc:sldMk cId="3160766020" sldId="1538"/>
            <ac:spMk id="2" creationId="{B09C3797-0C44-4ADE-C3D2-8A2301D97681}"/>
          </ac:spMkLst>
        </pc:spChg>
        <pc:spChg chg="mod">
          <ac:chgData name="George, Mitchell - DCF" userId="db8aa33f-353d-4488-addd-0c3b5bea6ed4" providerId="ADAL" clId="{DA024727-4C1B-4B3C-B3AA-97089F675807}" dt="2026-02-11T22:46:04.829" v="115" actId="1076"/>
          <ac:spMkLst>
            <pc:docMk/>
            <pc:sldMk cId="3160766020" sldId="1538"/>
            <ac:spMk id="3" creationId="{2A128DCE-7B55-F729-80B7-EA851E9BC11C}"/>
          </ac:spMkLst>
        </pc:spChg>
      </pc:sldChg>
      <pc:sldChg chg="modSp mod">
        <pc:chgData name="George, Mitchell - DCF" userId="db8aa33f-353d-4488-addd-0c3b5bea6ed4" providerId="ADAL" clId="{DA024727-4C1B-4B3C-B3AA-97089F675807}" dt="2026-02-11T22:44:11.582" v="99" actId="1076"/>
        <pc:sldMkLst>
          <pc:docMk/>
          <pc:sldMk cId="1823728345" sldId="1547"/>
        </pc:sldMkLst>
        <pc:spChg chg="mod">
          <ac:chgData name="George, Mitchell - DCF" userId="db8aa33f-353d-4488-addd-0c3b5bea6ed4" providerId="ADAL" clId="{DA024727-4C1B-4B3C-B3AA-97089F675807}" dt="2026-02-11T22:44:11.582" v="99" actId="1076"/>
          <ac:spMkLst>
            <pc:docMk/>
            <pc:sldMk cId="1823728345" sldId="1547"/>
            <ac:spMk id="2" creationId="{3865305E-F3FB-99CA-C727-5065B194E1C1}"/>
          </ac:spMkLst>
        </pc:spChg>
        <pc:spChg chg="mod">
          <ac:chgData name="George, Mitchell - DCF" userId="db8aa33f-353d-4488-addd-0c3b5bea6ed4" providerId="ADAL" clId="{DA024727-4C1B-4B3C-B3AA-97089F675807}" dt="2026-02-11T22:44:11.582" v="99" actId="1076"/>
          <ac:spMkLst>
            <pc:docMk/>
            <pc:sldMk cId="1823728345" sldId="1547"/>
            <ac:spMk id="3" creationId="{3A17D296-B394-15F8-7AA0-0AE748D6185F}"/>
          </ac:spMkLst>
        </pc:spChg>
      </pc:sldChg>
      <pc:sldChg chg="modSp mod">
        <pc:chgData name="George, Mitchell - DCF" userId="db8aa33f-353d-4488-addd-0c3b5bea6ed4" providerId="ADAL" clId="{DA024727-4C1B-4B3C-B3AA-97089F675807}" dt="2026-02-11T22:45:38.513" v="113" actId="1076"/>
        <pc:sldMkLst>
          <pc:docMk/>
          <pc:sldMk cId="1360572632" sldId="1552"/>
        </pc:sldMkLst>
        <pc:spChg chg="mod">
          <ac:chgData name="George, Mitchell - DCF" userId="db8aa33f-353d-4488-addd-0c3b5bea6ed4" providerId="ADAL" clId="{DA024727-4C1B-4B3C-B3AA-97089F675807}" dt="2026-02-11T22:45:38.513" v="113" actId="1076"/>
          <ac:spMkLst>
            <pc:docMk/>
            <pc:sldMk cId="1360572632" sldId="1552"/>
            <ac:spMk id="2" creationId="{8CBB54BC-AE7A-C21A-7B56-AEA449139EF6}"/>
          </ac:spMkLst>
        </pc:spChg>
        <pc:spChg chg="mod">
          <ac:chgData name="George, Mitchell - DCF" userId="db8aa33f-353d-4488-addd-0c3b5bea6ed4" providerId="ADAL" clId="{DA024727-4C1B-4B3C-B3AA-97089F675807}" dt="2026-02-11T22:45:38.513" v="113" actId="1076"/>
          <ac:spMkLst>
            <pc:docMk/>
            <pc:sldMk cId="1360572632" sldId="1552"/>
            <ac:spMk id="3" creationId="{C3F6C6F1-8A4B-C68C-EEFE-CB9BCC6BF4D2}"/>
          </ac:spMkLst>
        </pc:spChg>
      </pc:sldChg>
      <pc:sldChg chg="modSp mod">
        <pc:chgData name="George, Mitchell - DCF" userId="db8aa33f-353d-4488-addd-0c3b5bea6ed4" providerId="ADAL" clId="{DA024727-4C1B-4B3C-B3AA-97089F675807}" dt="2026-02-11T22:45:13.422" v="112" actId="20577"/>
        <pc:sldMkLst>
          <pc:docMk/>
          <pc:sldMk cId="1371444224" sldId="1582"/>
        </pc:sldMkLst>
        <pc:spChg chg="mod">
          <ac:chgData name="George, Mitchell - DCF" userId="db8aa33f-353d-4488-addd-0c3b5bea6ed4" providerId="ADAL" clId="{DA024727-4C1B-4B3C-B3AA-97089F675807}" dt="2026-02-11T22:45:13.422" v="112" actId="20577"/>
          <ac:spMkLst>
            <pc:docMk/>
            <pc:sldMk cId="1371444224" sldId="1582"/>
            <ac:spMk id="2" creationId="{59719502-993B-4680-6334-CB4955E759D7}"/>
          </ac:spMkLst>
        </pc:spChg>
      </pc:sldChg>
      <pc:sldChg chg="modSp mod">
        <pc:chgData name="George, Mitchell - DCF" userId="db8aa33f-353d-4488-addd-0c3b5bea6ed4" providerId="ADAL" clId="{DA024727-4C1B-4B3C-B3AA-97089F675807}" dt="2026-02-11T22:39:47.201" v="50" actId="1037"/>
        <pc:sldMkLst>
          <pc:docMk/>
          <pc:sldMk cId="3917718547" sldId="1612"/>
        </pc:sldMkLst>
        <pc:spChg chg="mod">
          <ac:chgData name="George, Mitchell - DCF" userId="db8aa33f-353d-4488-addd-0c3b5bea6ed4" providerId="ADAL" clId="{DA024727-4C1B-4B3C-B3AA-97089F675807}" dt="2026-02-11T22:39:47.201" v="50" actId="1037"/>
          <ac:spMkLst>
            <pc:docMk/>
            <pc:sldMk cId="3917718547" sldId="1612"/>
            <ac:spMk id="3" creationId="{C02CC10B-87D2-2477-23A8-E5B1488A7E80}"/>
          </ac:spMkLst>
        </pc:spChg>
        <pc:spChg chg="mod">
          <ac:chgData name="George, Mitchell - DCF" userId="db8aa33f-353d-4488-addd-0c3b5bea6ed4" providerId="ADAL" clId="{DA024727-4C1B-4B3C-B3AA-97089F675807}" dt="2026-02-11T22:39:47.201" v="50" actId="1037"/>
          <ac:spMkLst>
            <pc:docMk/>
            <pc:sldMk cId="3917718547" sldId="1612"/>
            <ac:spMk id="5" creationId="{1343797D-F037-D629-F6B5-FE00706246A0}"/>
          </ac:spMkLst>
        </pc:spChg>
      </pc:sldChg>
      <pc:sldChg chg="modSp mod">
        <pc:chgData name="George, Mitchell - DCF" userId="db8aa33f-353d-4488-addd-0c3b5bea6ed4" providerId="ADAL" clId="{DA024727-4C1B-4B3C-B3AA-97089F675807}" dt="2026-02-11T22:41:23.733" v="65" actId="12"/>
        <pc:sldMkLst>
          <pc:docMk/>
          <pc:sldMk cId="906706992" sldId="1613"/>
        </pc:sldMkLst>
        <pc:spChg chg="mod">
          <ac:chgData name="George, Mitchell - DCF" userId="db8aa33f-353d-4488-addd-0c3b5bea6ed4" providerId="ADAL" clId="{DA024727-4C1B-4B3C-B3AA-97089F675807}" dt="2026-02-11T22:40:21.135" v="60" actId="1036"/>
          <ac:spMkLst>
            <pc:docMk/>
            <pc:sldMk cId="906706992" sldId="1613"/>
            <ac:spMk id="3" creationId="{0C742427-52F9-E9D8-EBB9-FC0EAB8E47D1}"/>
          </ac:spMkLst>
        </pc:spChg>
        <pc:spChg chg="mod">
          <ac:chgData name="George, Mitchell - DCF" userId="db8aa33f-353d-4488-addd-0c3b5bea6ed4" providerId="ADAL" clId="{DA024727-4C1B-4B3C-B3AA-97089F675807}" dt="2026-02-11T22:41:23.733" v="65" actId="12"/>
          <ac:spMkLst>
            <pc:docMk/>
            <pc:sldMk cId="906706992" sldId="1613"/>
            <ac:spMk id="4" creationId="{B8B42692-8D4D-4446-FAF3-484A9B4454E5}"/>
          </ac:spMkLst>
        </pc:spChg>
      </pc:sldChg>
      <pc:sldChg chg="modSp mod">
        <pc:chgData name="George, Mitchell - DCF" userId="db8aa33f-353d-4488-addd-0c3b5bea6ed4" providerId="ADAL" clId="{DA024727-4C1B-4B3C-B3AA-97089F675807}" dt="2026-02-11T22:42:28.737" v="86" actId="1036"/>
        <pc:sldMkLst>
          <pc:docMk/>
          <pc:sldMk cId="486567245" sldId="1614"/>
        </pc:sldMkLst>
        <pc:spChg chg="mod">
          <ac:chgData name="George, Mitchell - DCF" userId="db8aa33f-353d-4488-addd-0c3b5bea6ed4" providerId="ADAL" clId="{DA024727-4C1B-4B3C-B3AA-97089F675807}" dt="2026-02-11T22:42:19.150" v="76" actId="1038"/>
          <ac:spMkLst>
            <pc:docMk/>
            <pc:sldMk cId="486567245" sldId="1614"/>
            <ac:spMk id="2" creationId="{7AF2B798-70BB-F948-D615-E5DA4D76FA33}"/>
          </ac:spMkLst>
        </pc:spChg>
        <pc:spChg chg="mod">
          <ac:chgData name="George, Mitchell - DCF" userId="db8aa33f-353d-4488-addd-0c3b5bea6ed4" providerId="ADAL" clId="{DA024727-4C1B-4B3C-B3AA-97089F675807}" dt="2026-02-11T22:42:28.737" v="86" actId="1036"/>
          <ac:spMkLst>
            <pc:docMk/>
            <pc:sldMk cId="486567245" sldId="1614"/>
            <ac:spMk id="3" creationId="{BFBF1D12-CF29-78DB-FDAC-1520A5FF8004}"/>
          </ac:spMkLst>
        </pc:spChg>
      </pc:sldChg>
      <pc:sldChg chg="modSp mod">
        <pc:chgData name="George, Mitchell - DCF" userId="db8aa33f-353d-4488-addd-0c3b5bea6ed4" providerId="ADAL" clId="{DA024727-4C1B-4B3C-B3AA-97089F675807}" dt="2026-02-11T22:43:35.117" v="97" actId="1076"/>
        <pc:sldMkLst>
          <pc:docMk/>
          <pc:sldMk cId="62255422" sldId="1618"/>
        </pc:sldMkLst>
        <pc:picChg chg="mod">
          <ac:chgData name="George, Mitchell - DCF" userId="db8aa33f-353d-4488-addd-0c3b5bea6ed4" providerId="ADAL" clId="{DA024727-4C1B-4B3C-B3AA-97089F675807}" dt="2026-02-11T22:43:35.117" v="97" actId="1076"/>
          <ac:picMkLst>
            <pc:docMk/>
            <pc:sldMk cId="62255422" sldId="1618"/>
            <ac:picMk id="3" creationId="{62C75D96-450A-7AF6-3A63-289E626C4B41}"/>
          </ac:picMkLst>
        </pc:picChg>
      </pc:sldChg>
      <pc:sldChg chg="modSp mod">
        <pc:chgData name="George, Mitchell - DCF" userId="db8aa33f-353d-4488-addd-0c3b5bea6ed4" providerId="ADAL" clId="{DA024727-4C1B-4B3C-B3AA-97089F675807}" dt="2026-02-11T22:43:43.331" v="98" actId="1076"/>
        <pc:sldMkLst>
          <pc:docMk/>
          <pc:sldMk cId="3407285974" sldId="1619"/>
        </pc:sldMkLst>
        <pc:spChg chg="mod">
          <ac:chgData name="George, Mitchell - DCF" userId="db8aa33f-353d-4488-addd-0c3b5bea6ed4" providerId="ADAL" clId="{DA024727-4C1B-4B3C-B3AA-97089F675807}" dt="2026-02-11T22:42:52.910" v="94" actId="1036"/>
          <ac:spMkLst>
            <pc:docMk/>
            <pc:sldMk cId="3407285974" sldId="1619"/>
            <ac:spMk id="2" creationId="{B40A1E2A-E7F1-C9E5-E37D-CC65A16F3047}"/>
          </ac:spMkLst>
        </pc:spChg>
        <pc:picChg chg="mod">
          <ac:chgData name="George, Mitchell - DCF" userId="db8aa33f-353d-4488-addd-0c3b5bea6ed4" providerId="ADAL" clId="{DA024727-4C1B-4B3C-B3AA-97089F675807}" dt="2026-02-11T22:43:43.331" v="98" actId="1076"/>
          <ac:picMkLst>
            <pc:docMk/>
            <pc:sldMk cId="3407285974" sldId="1619"/>
            <ac:picMk id="3" creationId="{037AC364-7A2B-C405-6186-35C9E25325FF}"/>
          </ac:picMkLst>
        </pc:picChg>
      </pc:sldChg>
      <pc:sldChg chg="modSp mod">
        <pc:chgData name="George, Mitchell - DCF" userId="db8aa33f-353d-4488-addd-0c3b5bea6ed4" providerId="ADAL" clId="{DA024727-4C1B-4B3C-B3AA-97089F675807}" dt="2026-02-11T22:43:28.023" v="96" actId="1076"/>
        <pc:sldMkLst>
          <pc:docMk/>
          <pc:sldMk cId="2569081089" sldId="1621"/>
        </pc:sldMkLst>
        <pc:spChg chg="mod">
          <ac:chgData name="George, Mitchell - DCF" userId="db8aa33f-353d-4488-addd-0c3b5bea6ed4" providerId="ADAL" clId="{DA024727-4C1B-4B3C-B3AA-97089F675807}" dt="2026-02-11T22:43:22.385" v="95" actId="1076"/>
          <ac:spMkLst>
            <pc:docMk/>
            <pc:sldMk cId="2569081089" sldId="1621"/>
            <ac:spMk id="2" creationId="{D43656E3-3420-EE28-2ED3-3284E85BDC4F}"/>
          </ac:spMkLst>
        </pc:spChg>
        <pc:picChg chg="mod">
          <ac:chgData name="George, Mitchell - DCF" userId="db8aa33f-353d-4488-addd-0c3b5bea6ed4" providerId="ADAL" clId="{DA024727-4C1B-4B3C-B3AA-97089F675807}" dt="2026-02-11T22:43:28.023" v="96" actId="1076"/>
          <ac:picMkLst>
            <pc:docMk/>
            <pc:sldMk cId="2569081089" sldId="1621"/>
            <ac:picMk id="3" creationId="{5F50F252-83BD-9BAF-30A6-4A0110454298}"/>
          </ac:picMkLst>
        </pc:picChg>
      </pc:sldChg>
    </pc:docChg>
  </pc:docChgLst>
  <pc:docChgLst>
    <pc:chgData name="Peck, Alana C - DCF" userId="S::alana.peck@wisconsin.gov::35c5ed48-5f6a-49df-84cd-bd1720f6cf38" providerId="AD" clId="Web-{28D1A565-F79C-DF62-14BC-EFE2006E5CAB}"/>
    <pc:docChg chg="delSld">
      <pc:chgData name="Peck, Alana C - DCF" userId="S::alana.peck@wisconsin.gov::35c5ed48-5f6a-49df-84cd-bd1720f6cf38" providerId="AD" clId="Web-{28D1A565-F79C-DF62-14BC-EFE2006E5CAB}" dt="2026-02-10T17:24:48.839" v="2"/>
      <pc:docMkLst>
        <pc:docMk/>
      </pc:docMkLst>
      <pc:sldChg chg="del">
        <pc:chgData name="Peck, Alana C - DCF" userId="S::alana.peck@wisconsin.gov::35c5ed48-5f6a-49df-84cd-bd1720f6cf38" providerId="AD" clId="Web-{28D1A565-F79C-DF62-14BC-EFE2006E5CAB}" dt="2026-02-10T17:24:38.917" v="0"/>
        <pc:sldMkLst>
          <pc:docMk/>
          <pc:sldMk cId="3135087841" sldId="1585"/>
        </pc:sldMkLst>
      </pc:sldChg>
      <pc:sldChg chg="del">
        <pc:chgData name="Peck, Alana C - DCF" userId="S::alana.peck@wisconsin.gov::35c5ed48-5f6a-49df-84cd-bd1720f6cf38" providerId="AD" clId="Web-{28D1A565-F79C-DF62-14BC-EFE2006E5CAB}" dt="2026-02-10T17:24:44.745" v="1"/>
        <pc:sldMkLst>
          <pc:docMk/>
          <pc:sldMk cId="3824589524" sldId="1586"/>
        </pc:sldMkLst>
      </pc:sldChg>
      <pc:sldChg chg="del">
        <pc:chgData name="Peck, Alana C - DCF" userId="S::alana.peck@wisconsin.gov::35c5ed48-5f6a-49df-84cd-bd1720f6cf38" providerId="AD" clId="Web-{28D1A565-F79C-DF62-14BC-EFE2006E5CAB}" dt="2026-02-10T17:24:48.839" v="2"/>
        <pc:sldMkLst>
          <pc:docMk/>
          <pc:sldMk cId="2027466411" sldId="1587"/>
        </pc:sldMkLst>
      </pc:sldChg>
    </pc:docChg>
  </pc:docChgLst>
  <pc:docChgLst>
    <pc:chgData name="Arndt, Shane - DCF" userId="S::shane.arndt1@wisconsin.gov::3c590bb3-0ad6-4fe7-b8d7-4751850aaeb2" providerId="AD" clId="Web-{EA21490F-1EE5-F595-17D6-A5EB7C7C1C1C}"/>
    <pc:docChg chg="sldOrd">
      <pc:chgData name="Arndt, Shane - DCF" userId="S::shane.arndt1@wisconsin.gov::3c590bb3-0ad6-4fe7-b8d7-4751850aaeb2" providerId="AD" clId="Web-{EA21490F-1EE5-F595-17D6-A5EB7C7C1C1C}" dt="2026-02-09T17:43:00.066" v="0"/>
      <pc:docMkLst>
        <pc:docMk/>
      </pc:docMkLst>
    </pc:docChg>
  </pc:docChgLst>
  <pc:docChgLst>
    <pc:chgData name="Uzma Begum MA, FNU - DCF [Knowledge Services]" userId="f4d2c803-5cf5-46a4-9d5b-729bb7917648" providerId="ADAL" clId="{313B6597-3335-48B3-B1C1-A721A07D1A6A}"/>
    <pc:docChg chg="undo custSel addSld delSld modSld sldOrd">
      <pc:chgData name="Uzma Begum MA, FNU - DCF [Knowledge Services]" userId="f4d2c803-5cf5-46a4-9d5b-729bb7917648" providerId="ADAL" clId="{313B6597-3335-48B3-B1C1-A721A07D1A6A}" dt="2026-02-10T22:51:49.103" v="1624" actId="1076"/>
      <pc:docMkLst>
        <pc:docMk/>
      </pc:docMkLst>
      <pc:sldChg chg="modSp mod">
        <pc:chgData name="Uzma Begum MA, FNU - DCF [Knowledge Services]" userId="f4d2c803-5cf5-46a4-9d5b-729bb7917648" providerId="ADAL" clId="{313B6597-3335-48B3-B1C1-A721A07D1A6A}" dt="2026-02-10T00:41:01.335" v="170" actId="14100"/>
        <pc:sldMkLst>
          <pc:docMk/>
          <pc:sldMk cId="2729355342" sldId="268"/>
        </pc:sldMkLst>
        <pc:spChg chg="mod">
          <ac:chgData name="Uzma Begum MA, FNU - DCF [Knowledge Services]" userId="f4d2c803-5cf5-46a4-9d5b-729bb7917648" providerId="ADAL" clId="{313B6597-3335-48B3-B1C1-A721A07D1A6A}" dt="2026-02-10T00:40:50.418" v="168" actId="255"/>
          <ac:spMkLst>
            <pc:docMk/>
            <pc:sldMk cId="2729355342" sldId="268"/>
            <ac:spMk id="2" creationId="{DDE63AC5-F3A4-4198-9D7E-A883E8809EDD}"/>
          </ac:spMkLst>
        </pc:spChg>
        <pc:spChg chg="mod">
          <ac:chgData name="Uzma Begum MA, FNU - DCF [Knowledge Services]" userId="f4d2c803-5cf5-46a4-9d5b-729bb7917648" providerId="ADAL" clId="{313B6597-3335-48B3-B1C1-A721A07D1A6A}" dt="2026-02-10T00:41:01.335" v="170" actId="14100"/>
          <ac:spMkLst>
            <pc:docMk/>
            <pc:sldMk cId="2729355342" sldId="268"/>
            <ac:spMk id="3" creationId="{F4715C05-C592-493D-91FA-0E1B9D378F36}"/>
          </ac:spMkLst>
        </pc:spChg>
      </pc:sldChg>
      <pc:sldChg chg="addSp delSp modSp mod">
        <pc:chgData name="Uzma Begum MA, FNU - DCF [Knowledge Services]" userId="f4d2c803-5cf5-46a4-9d5b-729bb7917648" providerId="ADAL" clId="{313B6597-3335-48B3-B1C1-A721A07D1A6A}" dt="2026-02-10T22:46:44.029" v="1616" actId="1076"/>
        <pc:sldMkLst>
          <pc:docMk/>
          <pc:sldMk cId="3544565631" sldId="270"/>
        </pc:sldMkLst>
        <pc:spChg chg="mod">
          <ac:chgData name="Uzma Begum MA, FNU - DCF [Knowledge Services]" userId="f4d2c803-5cf5-46a4-9d5b-729bb7917648" providerId="ADAL" clId="{313B6597-3335-48B3-B1C1-A721A07D1A6A}" dt="2026-02-10T22:46:39.028" v="1615" actId="255"/>
          <ac:spMkLst>
            <pc:docMk/>
            <pc:sldMk cId="3544565631" sldId="270"/>
            <ac:spMk id="2" creationId="{DDE63AC5-F3A4-4198-9D7E-A883E8809EDD}"/>
          </ac:spMkLst>
        </pc:spChg>
        <pc:spChg chg="mod">
          <ac:chgData name="Uzma Begum MA, FNU - DCF [Knowledge Services]" userId="f4d2c803-5cf5-46a4-9d5b-729bb7917648" providerId="ADAL" clId="{313B6597-3335-48B3-B1C1-A721A07D1A6A}" dt="2026-02-10T22:46:44.029" v="1616" actId="1076"/>
          <ac:spMkLst>
            <pc:docMk/>
            <pc:sldMk cId="3544565631" sldId="270"/>
            <ac:spMk id="3" creationId="{F4715C05-C592-493D-91FA-0E1B9D378F36}"/>
          </ac:spMkLst>
        </pc:spChg>
      </pc:sldChg>
      <pc:sldChg chg="modSp del mod">
        <pc:chgData name="Uzma Begum MA, FNU - DCF [Knowledge Services]" userId="f4d2c803-5cf5-46a4-9d5b-729bb7917648" providerId="ADAL" clId="{313B6597-3335-48B3-B1C1-A721A07D1A6A}" dt="2026-02-10T00:52:28.873" v="220" actId="47"/>
        <pc:sldMkLst>
          <pc:docMk/>
          <pc:sldMk cId="1018470696" sldId="766"/>
        </pc:sldMkLst>
      </pc:sldChg>
      <pc:sldChg chg="modSp mod">
        <pc:chgData name="Uzma Begum MA, FNU - DCF [Knowledge Services]" userId="f4d2c803-5cf5-46a4-9d5b-729bb7917648" providerId="ADAL" clId="{313B6597-3335-48B3-B1C1-A721A07D1A6A}" dt="2026-02-10T22:33:34.047" v="1538" actId="1076"/>
        <pc:sldMkLst>
          <pc:docMk/>
          <pc:sldMk cId="3067972731" sldId="1440"/>
        </pc:sldMkLst>
        <pc:spChg chg="mod">
          <ac:chgData name="Uzma Begum MA, FNU - DCF [Knowledge Services]" userId="f4d2c803-5cf5-46a4-9d5b-729bb7917648" providerId="ADAL" clId="{313B6597-3335-48B3-B1C1-A721A07D1A6A}" dt="2026-02-10T22:23:32.041" v="1459" actId="1076"/>
          <ac:spMkLst>
            <pc:docMk/>
            <pc:sldMk cId="3067972731" sldId="1440"/>
            <ac:spMk id="5" creationId="{239F8BC4-C347-04B6-FE74-2D2140E88292}"/>
          </ac:spMkLst>
        </pc:spChg>
        <pc:picChg chg="mod">
          <ac:chgData name="Uzma Begum MA, FNU - DCF [Knowledge Services]" userId="f4d2c803-5cf5-46a4-9d5b-729bb7917648" providerId="ADAL" clId="{313B6597-3335-48B3-B1C1-A721A07D1A6A}" dt="2026-02-10T22:33:34.047" v="1538" actId="1076"/>
          <ac:picMkLst>
            <pc:docMk/>
            <pc:sldMk cId="3067972731" sldId="1440"/>
            <ac:picMk id="2" creationId="{6974250D-BFB8-51F8-23C1-E32D41B8B6EA}"/>
          </ac:picMkLst>
        </pc:picChg>
      </pc:sldChg>
      <pc:sldChg chg="modSp mod">
        <pc:chgData name="Uzma Begum MA, FNU - DCF [Knowledge Services]" userId="f4d2c803-5cf5-46a4-9d5b-729bb7917648" providerId="ADAL" clId="{313B6597-3335-48B3-B1C1-A721A07D1A6A}" dt="2026-02-10T00:41:33.447" v="173" actId="255"/>
        <pc:sldMkLst>
          <pc:docMk/>
          <pc:sldMk cId="3853352491" sldId="1500"/>
        </pc:sldMkLst>
        <pc:spChg chg="mod">
          <ac:chgData name="Uzma Begum MA, FNU - DCF [Knowledge Services]" userId="f4d2c803-5cf5-46a4-9d5b-729bb7917648" providerId="ADAL" clId="{313B6597-3335-48B3-B1C1-A721A07D1A6A}" dt="2026-02-10T00:41:33.447" v="173" actId="255"/>
          <ac:spMkLst>
            <pc:docMk/>
            <pc:sldMk cId="3853352491" sldId="1500"/>
            <ac:spMk id="5" creationId="{8CA18BA3-2FAE-AAE4-D58E-6E8AF5DDB8E1}"/>
          </ac:spMkLst>
        </pc:spChg>
      </pc:sldChg>
      <pc:sldChg chg="modSp mod">
        <pc:chgData name="Uzma Begum MA, FNU - DCF [Knowledge Services]" userId="f4d2c803-5cf5-46a4-9d5b-729bb7917648" providerId="ADAL" clId="{313B6597-3335-48B3-B1C1-A721A07D1A6A}" dt="2026-02-10T00:40:39.324" v="167" actId="255"/>
        <pc:sldMkLst>
          <pc:docMk/>
          <pc:sldMk cId="4292019678" sldId="1519"/>
        </pc:sldMkLst>
        <pc:spChg chg="mod">
          <ac:chgData name="Uzma Begum MA, FNU - DCF [Knowledge Services]" userId="f4d2c803-5cf5-46a4-9d5b-729bb7917648" providerId="ADAL" clId="{313B6597-3335-48B3-B1C1-A721A07D1A6A}" dt="2026-02-10T00:40:39.324" v="167" actId="255"/>
          <ac:spMkLst>
            <pc:docMk/>
            <pc:sldMk cId="4292019678" sldId="1519"/>
            <ac:spMk id="2" creationId="{DDE63AC5-F3A4-4198-9D7E-A883E8809EDD}"/>
          </ac:spMkLst>
        </pc:spChg>
      </pc:sldChg>
      <pc:sldChg chg="del">
        <pc:chgData name="Uzma Begum MA, FNU - DCF [Knowledge Services]" userId="f4d2c803-5cf5-46a4-9d5b-729bb7917648" providerId="ADAL" clId="{313B6597-3335-48B3-B1C1-A721A07D1A6A}" dt="2026-02-10T01:58:55.617" v="778" actId="47"/>
        <pc:sldMkLst>
          <pc:docMk/>
          <pc:sldMk cId="1722045904" sldId="1534"/>
        </pc:sldMkLst>
      </pc:sldChg>
      <pc:sldChg chg="modSp del mod">
        <pc:chgData name="Uzma Begum MA, FNU - DCF [Knowledge Services]" userId="f4d2c803-5cf5-46a4-9d5b-729bb7917648" providerId="ADAL" clId="{313B6597-3335-48B3-B1C1-A721A07D1A6A}" dt="2026-02-10T00:37:14.534" v="158" actId="47"/>
        <pc:sldMkLst>
          <pc:docMk/>
          <pc:sldMk cId="2051976503" sldId="1536"/>
        </pc:sldMkLst>
      </pc:sldChg>
      <pc:sldChg chg="modSp mod">
        <pc:chgData name="Uzma Begum MA, FNU - DCF [Knowledge Services]" userId="f4d2c803-5cf5-46a4-9d5b-729bb7917648" providerId="ADAL" clId="{313B6597-3335-48B3-B1C1-A721A07D1A6A}" dt="2026-02-10T22:46:16.089" v="1614" actId="255"/>
        <pc:sldMkLst>
          <pc:docMk/>
          <pc:sldMk cId="3160766020" sldId="1538"/>
        </pc:sldMkLst>
        <pc:spChg chg="mod">
          <ac:chgData name="Uzma Begum MA, FNU - DCF [Knowledge Services]" userId="f4d2c803-5cf5-46a4-9d5b-729bb7917648" providerId="ADAL" clId="{313B6597-3335-48B3-B1C1-A721A07D1A6A}" dt="2026-02-10T22:46:16.089" v="1614" actId="255"/>
          <ac:spMkLst>
            <pc:docMk/>
            <pc:sldMk cId="3160766020" sldId="1538"/>
            <ac:spMk id="2" creationId="{B09C3797-0C44-4ADE-C3D2-8A2301D97681}"/>
          </ac:spMkLst>
        </pc:spChg>
        <pc:spChg chg="mod">
          <ac:chgData name="Uzma Begum MA, FNU - DCF [Knowledge Services]" userId="f4d2c803-5cf5-46a4-9d5b-729bb7917648" providerId="ADAL" clId="{313B6597-3335-48B3-B1C1-A721A07D1A6A}" dt="2026-02-10T03:14:08.225" v="1121" actId="20577"/>
          <ac:spMkLst>
            <pc:docMk/>
            <pc:sldMk cId="3160766020" sldId="1538"/>
            <ac:spMk id="3" creationId="{2A128DCE-7B55-F729-80B7-EA851E9BC11C}"/>
          </ac:spMkLst>
        </pc:spChg>
      </pc:sldChg>
      <pc:sldChg chg="modSp mod">
        <pc:chgData name="Uzma Begum MA, FNU - DCF [Knowledge Services]" userId="f4d2c803-5cf5-46a4-9d5b-729bb7917648" providerId="ADAL" clId="{313B6597-3335-48B3-B1C1-A721A07D1A6A}" dt="2026-02-10T22:33:41.648" v="1539" actId="1076"/>
        <pc:sldMkLst>
          <pc:docMk/>
          <pc:sldMk cId="2130303162" sldId="1545"/>
        </pc:sldMkLst>
        <pc:spChg chg="mod">
          <ac:chgData name="Uzma Begum MA, FNU - DCF [Knowledge Services]" userId="f4d2c803-5cf5-46a4-9d5b-729bb7917648" providerId="ADAL" clId="{313B6597-3335-48B3-B1C1-A721A07D1A6A}" dt="2026-02-10T22:24:13.925" v="1462" actId="1076"/>
          <ac:spMkLst>
            <pc:docMk/>
            <pc:sldMk cId="2130303162" sldId="1545"/>
            <ac:spMk id="5" creationId="{C5DF0733-D0B3-6AB5-A6D2-9AB3EAB9AFFC}"/>
          </ac:spMkLst>
        </pc:spChg>
        <pc:picChg chg="mod">
          <ac:chgData name="Uzma Begum MA, FNU - DCF [Knowledge Services]" userId="f4d2c803-5cf5-46a4-9d5b-729bb7917648" providerId="ADAL" clId="{313B6597-3335-48B3-B1C1-A721A07D1A6A}" dt="2026-02-10T22:33:41.648" v="1539" actId="1076"/>
          <ac:picMkLst>
            <pc:docMk/>
            <pc:sldMk cId="2130303162" sldId="1545"/>
            <ac:picMk id="2" creationId="{9F948266-0641-8A71-F2A3-ACC71B898F9A}"/>
          </ac:picMkLst>
        </pc:picChg>
      </pc:sldChg>
      <pc:sldChg chg="modSp mod">
        <pc:chgData name="Uzma Begum MA, FNU - DCF [Knowledge Services]" userId="f4d2c803-5cf5-46a4-9d5b-729bb7917648" providerId="ADAL" clId="{313B6597-3335-48B3-B1C1-A721A07D1A6A}" dt="2026-02-10T22:40:23.340" v="1580" actId="1076"/>
        <pc:sldMkLst>
          <pc:docMk/>
          <pc:sldMk cId="433933251" sldId="1546"/>
        </pc:sldMkLst>
        <pc:spChg chg="mod">
          <ac:chgData name="Uzma Begum MA, FNU - DCF [Knowledge Services]" userId="f4d2c803-5cf5-46a4-9d5b-729bb7917648" providerId="ADAL" clId="{313B6597-3335-48B3-B1C1-A721A07D1A6A}" dt="2026-02-10T22:40:23.340" v="1580" actId="1076"/>
          <ac:spMkLst>
            <pc:docMk/>
            <pc:sldMk cId="433933251" sldId="1546"/>
            <ac:spMk id="2" creationId="{23E45012-2EA7-A722-5102-73452D1E9591}"/>
          </ac:spMkLst>
        </pc:spChg>
      </pc:sldChg>
      <pc:sldChg chg="modSp mod">
        <pc:chgData name="Uzma Begum MA, FNU - DCF [Knowledge Services]" userId="f4d2c803-5cf5-46a4-9d5b-729bb7917648" providerId="ADAL" clId="{313B6597-3335-48B3-B1C1-A721A07D1A6A}" dt="2026-02-10T22:40:41.417" v="1581" actId="255"/>
        <pc:sldMkLst>
          <pc:docMk/>
          <pc:sldMk cId="1823728345" sldId="1547"/>
        </pc:sldMkLst>
        <pc:spChg chg="mod">
          <ac:chgData name="Uzma Begum MA, FNU - DCF [Knowledge Services]" userId="f4d2c803-5cf5-46a4-9d5b-729bb7917648" providerId="ADAL" clId="{313B6597-3335-48B3-B1C1-A721A07D1A6A}" dt="2026-02-10T22:40:41.417" v="1581" actId="255"/>
          <ac:spMkLst>
            <pc:docMk/>
            <pc:sldMk cId="1823728345" sldId="1547"/>
            <ac:spMk id="2" creationId="{3865305E-F3FB-99CA-C727-5065B194E1C1}"/>
          </ac:spMkLst>
        </pc:spChg>
        <pc:spChg chg="mod">
          <ac:chgData name="Uzma Begum MA, FNU - DCF [Knowledge Services]" userId="f4d2c803-5cf5-46a4-9d5b-729bb7917648" providerId="ADAL" clId="{313B6597-3335-48B3-B1C1-A721A07D1A6A}" dt="2026-02-10T16:10:45.549" v="1365" actId="5793"/>
          <ac:spMkLst>
            <pc:docMk/>
            <pc:sldMk cId="1823728345" sldId="1547"/>
            <ac:spMk id="3" creationId="{3A17D296-B394-15F8-7AA0-0AE748D6185F}"/>
          </ac:spMkLst>
        </pc:spChg>
      </pc:sldChg>
      <pc:sldChg chg="modSp mod">
        <pc:chgData name="Uzma Begum MA, FNU - DCF [Knowledge Services]" userId="f4d2c803-5cf5-46a4-9d5b-729bb7917648" providerId="ADAL" clId="{313B6597-3335-48B3-B1C1-A721A07D1A6A}" dt="2026-02-10T02:35:24.879" v="877" actId="113"/>
        <pc:sldMkLst>
          <pc:docMk/>
          <pc:sldMk cId="1942195897" sldId="1548"/>
        </pc:sldMkLst>
        <pc:spChg chg="mod">
          <ac:chgData name="Uzma Begum MA, FNU - DCF [Knowledge Services]" userId="f4d2c803-5cf5-46a4-9d5b-729bb7917648" providerId="ADAL" clId="{313B6597-3335-48B3-B1C1-A721A07D1A6A}" dt="2026-02-10T02:35:24.879" v="877" actId="113"/>
          <ac:spMkLst>
            <pc:docMk/>
            <pc:sldMk cId="1942195897" sldId="1548"/>
            <ac:spMk id="3" creationId="{EE68FE24-14E1-FA29-38C7-8B7C23FBE5E0}"/>
          </ac:spMkLst>
        </pc:spChg>
      </pc:sldChg>
      <pc:sldChg chg="modSp mod">
        <pc:chgData name="Uzma Begum MA, FNU - DCF [Knowledge Services]" userId="f4d2c803-5cf5-46a4-9d5b-729bb7917648" providerId="ADAL" clId="{313B6597-3335-48B3-B1C1-A721A07D1A6A}" dt="2026-02-10T22:51:06.352" v="1622" actId="1076"/>
        <pc:sldMkLst>
          <pc:docMk/>
          <pc:sldMk cId="2140189453" sldId="1549"/>
        </pc:sldMkLst>
        <pc:spChg chg="mod">
          <ac:chgData name="Uzma Begum MA, FNU - DCF [Knowledge Services]" userId="f4d2c803-5cf5-46a4-9d5b-729bb7917648" providerId="ADAL" clId="{313B6597-3335-48B3-B1C1-A721A07D1A6A}" dt="2026-02-10T22:41:07.157" v="1582" actId="255"/>
          <ac:spMkLst>
            <pc:docMk/>
            <pc:sldMk cId="2140189453" sldId="1549"/>
            <ac:spMk id="2" creationId="{34B37828-F037-D198-7903-B8AF7571DF64}"/>
          </ac:spMkLst>
        </pc:spChg>
        <pc:spChg chg="mod">
          <ac:chgData name="Uzma Begum MA, FNU - DCF [Knowledge Services]" userId="f4d2c803-5cf5-46a4-9d5b-729bb7917648" providerId="ADAL" clId="{313B6597-3335-48B3-B1C1-A721A07D1A6A}" dt="2026-02-10T22:51:06.352" v="1622" actId="1076"/>
          <ac:spMkLst>
            <pc:docMk/>
            <pc:sldMk cId="2140189453" sldId="1549"/>
            <ac:spMk id="3" creationId="{49C30B73-1B20-CA01-1F41-E1FFCB9E5E4F}"/>
          </ac:spMkLst>
        </pc:spChg>
      </pc:sldChg>
      <pc:sldChg chg="modSp mod">
        <pc:chgData name="Uzma Begum MA, FNU - DCF [Knowledge Services]" userId="f4d2c803-5cf5-46a4-9d5b-729bb7917648" providerId="ADAL" clId="{313B6597-3335-48B3-B1C1-A721A07D1A6A}" dt="2026-02-10T22:50:50.391" v="1621" actId="1076"/>
        <pc:sldMkLst>
          <pc:docMk/>
          <pc:sldMk cId="2314930127" sldId="1550"/>
        </pc:sldMkLst>
        <pc:spChg chg="mod">
          <ac:chgData name="Uzma Begum MA, FNU - DCF [Knowledge Services]" userId="f4d2c803-5cf5-46a4-9d5b-729bb7917648" providerId="ADAL" clId="{313B6597-3335-48B3-B1C1-A721A07D1A6A}" dt="2026-02-10T22:42:17.149" v="1592" actId="120"/>
          <ac:spMkLst>
            <pc:docMk/>
            <pc:sldMk cId="2314930127" sldId="1550"/>
            <ac:spMk id="4" creationId="{3329A8E4-9E01-7222-36C0-CF99AB8ED3A8}"/>
          </ac:spMkLst>
        </pc:spChg>
        <pc:spChg chg="mod">
          <ac:chgData name="Uzma Begum MA, FNU - DCF [Knowledge Services]" userId="f4d2c803-5cf5-46a4-9d5b-729bb7917648" providerId="ADAL" clId="{313B6597-3335-48B3-B1C1-A721A07D1A6A}" dt="2026-02-10T22:50:50.391" v="1621" actId="1076"/>
          <ac:spMkLst>
            <pc:docMk/>
            <pc:sldMk cId="2314930127" sldId="1550"/>
            <ac:spMk id="5" creationId="{25DAFBEA-E564-A34B-CACE-5F93F8EAC47F}"/>
          </ac:spMkLst>
        </pc:spChg>
        <pc:picChg chg="mod">
          <ac:chgData name="Uzma Begum MA, FNU - DCF [Knowledge Services]" userId="f4d2c803-5cf5-46a4-9d5b-729bb7917648" providerId="ADAL" clId="{313B6597-3335-48B3-B1C1-A721A07D1A6A}" dt="2026-02-10T22:42:25.052" v="1593" actId="1076"/>
          <ac:picMkLst>
            <pc:docMk/>
            <pc:sldMk cId="2314930127" sldId="1550"/>
            <ac:picMk id="2" creationId="{D12C60F8-11D1-0095-C4F4-801A454B43FD}"/>
          </ac:picMkLst>
        </pc:picChg>
      </pc:sldChg>
      <pc:sldChg chg="modSp mod">
        <pc:chgData name="Uzma Begum MA, FNU - DCF [Knowledge Services]" userId="f4d2c803-5cf5-46a4-9d5b-729bb7917648" providerId="ADAL" clId="{313B6597-3335-48B3-B1C1-A721A07D1A6A}" dt="2026-02-10T22:50:35.925" v="1620" actId="1076"/>
        <pc:sldMkLst>
          <pc:docMk/>
          <pc:sldMk cId="1360572632" sldId="1552"/>
        </pc:sldMkLst>
        <pc:spChg chg="mod">
          <ac:chgData name="Uzma Begum MA, FNU - DCF [Knowledge Services]" userId="f4d2c803-5cf5-46a4-9d5b-729bb7917648" providerId="ADAL" clId="{313B6597-3335-48B3-B1C1-A721A07D1A6A}" dt="2026-02-10T03:07:10.869" v="1019" actId="255"/>
          <ac:spMkLst>
            <pc:docMk/>
            <pc:sldMk cId="1360572632" sldId="1552"/>
            <ac:spMk id="2" creationId="{8CBB54BC-AE7A-C21A-7B56-AEA449139EF6}"/>
          </ac:spMkLst>
        </pc:spChg>
        <pc:spChg chg="mod">
          <ac:chgData name="Uzma Begum MA, FNU - DCF [Knowledge Services]" userId="f4d2c803-5cf5-46a4-9d5b-729bb7917648" providerId="ADAL" clId="{313B6597-3335-48B3-B1C1-A721A07D1A6A}" dt="2026-02-10T22:50:35.925" v="1620" actId="1076"/>
          <ac:spMkLst>
            <pc:docMk/>
            <pc:sldMk cId="1360572632" sldId="1552"/>
            <ac:spMk id="3" creationId="{C3F6C6F1-8A4B-C68C-EEFE-CB9BCC6BF4D2}"/>
          </ac:spMkLst>
        </pc:spChg>
      </pc:sldChg>
      <pc:sldChg chg="modSp mod ord">
        <pc:chgData name="Uzma Begum MA, FNU - DCF [Knowledge Services]" userId="f4d2c803-5cf5-46a4-9d5b-729bb7917648" providerId="ADAL" clId="{313B6597-3335-48B3-B1C1-A721A07D1A6A}" dt="2026-02-10T22:45:15.425" v="1607" actId="1076"/>
        <pc:sldMkLst>
          <pc:docMk/>
          <pc:sldMk cId="656936149" sldId="1553"/>
        </pc:sldMkLst>
        <pc:spChg chg="mod">
          <ac:chgData name="Uzma Begum MA, FNU - DCF [Knowledge Services]" userId="f4d2c803-5cf5-46a4-9d5b-729bb7917648" providerId="ADAL" clId="{313B6597-3335-48B3-B1C1-A721A07D1A6A}" dt="2026-02-10T22:45:15.425" v="1607" actId="1076"/>
          <ac:spMkLst>
            <pc:docMk/>
            <pc:sldMk cId="656936149" sldId="1553"/>
            <ac:spMk id="3" creationId="{CFB00FEE-985E-172B-5B93-4D74A69D9A51}"/>
          </ac:spMkLst>
        </pc:spChg>
      </pc:sldChg>
      <pc:sldChg chg="modSp mod">
        <pc:chgData name="Uzma Begum MA, FNU - DCF [Knowledge Services]" userId="f4d2c803-5cf5-46a4-9d5b-729bb7917648" providerId="ADAL" clId="{313B6597-3335-48B3-B1C1-A721A07D1A6A}" dt="2026-02-10T22:33:50.941" v="1540" actId="1076"/>
        <pc:sldMkLst>
          <pc:docMk/>
          <pc:sldMk cId="2171138566" sldId="1555"/>
        </pc:sldMkLst>
        <pc:spChg chg="mod">
          <ac:chgData name="Uzma Begum MA, FNU - DCF [Knowledge Services]" userId="f4d2c803-5cf5-46a4-9d5b-729bb7917648" providerId="ADAL" clId="{313B6597-3335-48B3-B1C1-A721A07D1A6A}" dt="2026-02-10T22:23:50.355" v="1460" actId="1076"/>
          <ac:spMkLst>
            <pc:docMk/>
            <pc:sldMk cId="2171138566" sldId="1555"/>
            <ac:spMk id="5" creationId="{BC0DB1FC-B500-91B1-DF5E-DF692467C90F}"/>
          </ac:spMkLst>
        </pc:spChg>
        <pc:picChg chg="mod">
          <ac:chgData name="Uzma Begum MA, FNU - DCF [Knowledge Services]" userId="f4d2c803-5cf5-46a4-9d5b-729bb7917648" providerId="ADAL" clId="{313B6597-3335-48B3-B1C1-A721A07D1A6A}" dt="2026-02-10T22:33:50.941" v="1540" actId="1076"/>
          <ac:picMkLst>
            <pc:docMk/>
            <pc:sldMk cId="2171138566" sldId="1555"/>
            <ac:picMk id="3" creationId="{C194AD50-B56C-EBC8-1BEE-DEC2323A0A24}"/>
          </ac:picMkLst>
        </pc:picChg>
      </pc:sldChg>
      <pc:sldChg chg="modSp mod">
        <pc:chgData name="Uzma Begum MA, FNU - DCF [Knowledge Services]" userId="f4d2c803-5cf5-46a4-9d5b-729bb7917648" providerId="ADAL" clId="{313B6597-3335-48B3-B1C1-A721A07D1A6A}" dt="2026-02-10T22:33:55.694" v="1541" actId="1076"/>
        <pc:sldMkLst>
          <pc:docMk/>
          <pc:sldMk cId="2863726753" sldId="1556"/>
        </pc:sldMkLst>
        <pc:spChg chg="mod">
          <ac:chgData name="Uzma Begum MA, FNU - DCF [Knowledge Services]" userId="f4d2c803-5cf5-46a4-9d5b-729bb7917648" providerId="ADAL" clId="{313B6597-3335-48B3-B1C1-A721A07D1A6A}" dt="2026-02-10T22:24:56.756" v="1466" actId="1076"/>
          <ac:spMkLst>
            <pc:docMk/>
            <pc:sldMk cId="2863726753" sldId="1556"/>
            <ac:spMk id="5" creationId="{83E90996-8092-F628-4518-E23330774742}"/>
          </ac:spMkLst>
        </pc:spChg>
        <pc:picChg chg="mod">
          <ac:chgData name="Uzma Begum MA, FNU - DCF [Knowledge Services]" userId="f4d2c803-5cf5-46a4-9d5b-729bb7917648" providerId="ADAL" clId="{313B6597-3335-48B3-B1C1-A721A07D1A6A}" dt="2026-02-10T22:33:55.694" v="1541" actId="1076"/>
          <ac:picMkLst>
            <pc:docMk/>
            <pc:sldMk cId="2863726753" sldId="1556"/>
            <ac:picMk id="2" creationId="{43A7EDD2-F7A5-443D-B511-893709E9637E}"/>
          </ac:picMkLst>
        </pc:picChg>
      </pc:sldChg>
      <pc:sldChg chg="modSp mod">
        <pc:chgData name="Uzma Begum MA, FNU - DCF [Knowledge Services]" userId="f4d2c803-5cf5-46a4-9d5b-729bb7917648" providerId="ADAL" clId="{313B6597-3335-48B3-B1C1-A721A07D1A6A}" dt="2026-02-10T22:25:23.261" v="1469" actId="14100"/>
        <pc:sldMkLst>
          <pc:docMk/>
          <pc:sldMk cId="1814927915" sldId="1557"/>
        </pc:sldMkLst>
        <pc:spChg chg="mod">
          <ac:chgData name="Uzma Begum MA, FNU - DCF [Knowledge Services]" userId="f4d2c803-5cf5-46a4-9d5b-729bb7917648" providerId="ADAL" clId="{313B6597-3335-48B3-B1C1-A721A07D1A6A}" dt="2026-02-10T22:25:15.745" v="1467" actId="1076"/>
          <ac:spMkLst>
            <pc:docMk/>
            <pc:sldMk cId="1814927915" sldId="1557"/>
            <ac:spMk id="5" creationId="{0C95FEAE-343E-8F6A-189E-21A890DE8D8A}"/>
          </ac:spMkLst>
        </pc:spChg>
        <pc:picChg chg="mod">
          <ac:chgData name="Uzma Begum MA, FNU - DCF [Knowledge Services]" userId="f4d2c803-5cf5-46a4-9d5b-729bb7917648" providerId="ADAL" clId="{313B6597-3335-48B3-B1C1-A721A07D1A6A}" dt="2026-02-10T22:25:23.261" v="1469" actId="14100"/>
          <ac:picMkLst>
            <pc:docMk/>
            <pc:sldMk cId="1814927915" sldId="1557"/>
            <ac:picMk id="3" creationId="{2B0261E5-CC22-9518-FB46-61C8B3955511}"/>
          </ac:picMkLst>
        </pc:picChg>
      </pc:sldChg>
      <pc:sldChg chg="delSp modSp del mod">
        <pc:chgData name="Uzma Begum MA, FNU - DCF [Knowledge Services]" userId="f4d2c803-5cf5-46a4-9d5b-729bb7917648" providerId="ADAL" clId="{313B6597-3335-48B3-B1C1-A721A07D1A6A}" dt="2026-02-10T22:27:22.947" v="1485" actId="47"/>
        <pc:sldMkLst>
          <pc:docMk/>
          <pc:sldMk cId="1517914736" sldId="1559"/>
        </pc:sldMkLst>
      </pc:sldChg>
      <pc:sldChg chg="delSp del mod">
        <pc:chgData name="Uzma Begum MA, FNU - DCF [Knowledge Services]" userId="f4d2c803-5cf5-46a4-9d5b-729bb7917648" providerId="ADAL" clId="{313B6597-3335-48B3-B1C1-A721A07D1A6A}" dt="2026-02-10T00:14:29.604" v="29" actId="47"/>
        <pc:sldMkLst>
          <pc:docMk/>
          <pc:sldMk cId="558794667" sldId="1560"/>
        </pc:sldMkLst>
      </pc:sldChg>
      <pc:sldChg chg="del">
        <pc:chgData name="Uzma Begum MA, FNU - DCF [Knowledge Services]" userId="f4d2c803-5cf5-46a4-9d5b-729bb7917648" providerId="ADAL" clId="{313B6597-3335-48B3-B1C1-A721A07D1A6A}" dt="2026-02-10T00:44:28.367" v="190" actId="47"/>
        <pc:sldMkLst>
          <pc:docMk/>
          <pc:sldMk cId="3107002018" sldId="1563"/>
        </pc:sldMkLst>
      </pc:sldChg>
      <pc:sldChg chg="del">
        <pc:chgData name="Uzma Begum MA, FNU - DCF [Knowledge Services]" userId="f4d2c803-5cf5-46a4-9d5b-729bb7917648" providerId="ADAL" clId="{313B6597-3335-48B3-B1C1-A721A07D1A6A}" dt="2026-02-10T00:46:09.365" v="203" actId="47"/>
        <pc:sldMkLst>
          <pc:docMk/>
          <pc:sldMk cId="3327183463" sldId="1564"/>
        </pc:sldMkLst>
      </pc:sldChg>
      <pc:sldChg chg="modSp mod">
        <pc:chgData name="Uzma Begum MA, FNU - DCF [Knowledge Services]" userId="f4d2c803-5cf5-46a4-9d5b-729bb7917648" providerId="ADAL" clId="{313B6597-3335-48B3-B1C1-A721A07D1A6A}" dt="2026-02-10T22:33:01.107" v="1534" actId="1076"/>
        <pc:sldMkLst>
          <pc:docMk/>
          <pc:sldMk cId="3680527462" sldId="1565"/>
        </pc:sldMkLst>
        <pc:spChg chg="mod">
          <ac:chgData name="Uzma Begum MA, FNU - DCF [Knowledge Services]" userId="f4d2c803-5cf5-46a4-9d5b-729bb7917648" providerId="ADAL" clId="{313B6597-3335-48B3-B1C1-A721A07D1A6A}" dt="2026-02-10T22:32:56.393" v="1533" actId="1076"/>
          <ac:spMkLst>
            <pc:docMk/>
            <pc:sldMk cId="3680527462" sldId="1565"/>
            <ac:spMk id="5" creationId="{58B8613A-A4F2-BFC9-0F66-753C206C811E}"/>
          </ac:spMkLst>
        </pc:spChg>
        <pc:picChg chg="mod">
          <ac:chgData name="Uzma Begum MA, FNU - DCF [Knowledge Services]" userId="f4d2c803-5cf5-46a4-9d5b-729bb7917648" providerId="ADAL" clId="{313B6597-3335-48B3-B1C1-A721A07D1A6A}" dt="2026-02-10T22:33:01.107" v="1534" actId="1076"/>
          <ac:picMkLst>
            <pc:docMk/>
            <pc:sldMk cId="3680527462" sldId="1565"/>
            <ac:picMk id="7" creationId="{409D94F3-AECC-AE87-EBCA-125C3C077D20}"/>
          </ac:picMkLst>
        </pc:picChg>
      </pc:sldChg>
      <pc:sldChg chg="addSp delSp modSp del mod modClrScheme delDesignElem chgLayout">
        <pc:chgData name="Uzma Begum MA, FNU - DCF [Knowledge Services]" userId="f4d2c803-5cf5-46a4-9d5b-729bb7917648" providerId="ADAL" clId="{313B6597-3335-48B3-B1C1-A721A07D1A6A}" dt="2026-02-10T00:13:07.037" v="20" actId="47"/>
        <pc:sldMkLst>
          <pc:docMk/>
          <pc:sldMk cId="2243138177" sldId="1566"/>
        </pc:sldMkLst>
      </pc:sldChg>
      <pc:sldChg chg="delSp del mod delDesignElem chgLayout">
        <pc:chgData name="Uzma Begum MA, FNU - DCF [Knowledge Services]" userId="f4d2c803-5cf5-46a4-9d5b-729bb7917648" providerId="ADAL" clId="{313B6597-3335-48B3-B1C1-A721A07D1A6A}" dt="2026-02-10T00:17:11.547" v="42" actId="47"/>
        <pc:sldMkLst>
          <pc:docMk/>
          <pc:sldMk cId="3066888467" sldId="1568"/>
        </pc:sldMkLst>
      </pc:sldChg>
      <pc:sldChg chg="delSp modSp del mod">
        <pc:chgData name="Uzma Begum MA, FNU - DCF [Knowledge Services]" userId="f4d2c803-5cf5-46a4-9d5b-729bb7917648" providerId="ADAL" clId="{313B6597-3335-48B3-B1C1-A721A07D1A6A}" dt="2026-02-10T22:31:29.946" v="1523" actId="47"/>
        <pc:sldMkLst>
          <pc:docMk/>
          <pc:sldMk cId="2390136523" sldId="1569"/>
        </pc:sldMkLst>
      </pc:sldChg>
      <pc:sldChg chg="del">
        <pc:chgData name="Uzma Begum MA, FNU - DCF [Knowledge Services]" userId="f4d2c803-5cf5-46a4-9d5b-729bb7917648" providerId="ADAL" clId="{313B6597-3335-48B3-B1C1-A721A07D1A6A}" dt="2026-02-10T00:18:22.776" v="51" actId="47"/>
        <pc:sldMkLst>
          <pc:docMk/>
          <pc:sldMk cId="3297019792" sldId="1570"/>
        </pc:sldMkLst>
      </pc:sldChg>
      <pc:sldChg chg="del">
        <pc:chgData name="Uzma Begum MA, FNU - DCF [Knowledge Services]" userId="f4d2c803-5cf5-46a4-9d5b-729bb7917648" providerId="ADAL" clId="{313B6597-3335-48B3-B1C1-A721A07D1A6A}" dt="2026-02-10T00:20:49.257" v="60" actId="47"/>
        <pc:sldMkLst>
          <pc:docMk/>
          <pc:sldMk cId="2790211232" sldId="1571"/>
        </pc:sldMkLst>
      </pc:sldChg>
      <pc:sldChg chg="modSp mod">
        <pc:chgData name="Uzma Begum MA, FNU - DCF [Knowledge Services]" userId="f4d2c803-5cf5-46a4-9d5b-729bb7917648" providerId="ADAL" clId="{313B6597-3335-48B3-B1C1-A721A07D1A6A}" dt="2026-02-10T02:35:29.690" v="878" actId="113"/>
        <pc:sldMkLst>
          <pc:docMk/>
          <pc:sldMk cId="3874739012" sldId="1581"/>
        </pc:sldMkLst>
        <pc:spChg chg="mod">
          <ac:chgData name="Uzma Begum MA, FNU - DCF [Knowledge Services]" userId="f4d2c803-5cf5-46a4-9d5b-729bb7917648" providerId="ADAL" clId="{313B6597-3335-48B3-B1C1-A721A07D1A6A}" dt="2026-02-10T02:35:29.690" v="878" actId="113"/>
          <ac:spMkLst>
            <pc:docMk/>
            <pc:sldMk cId="3874739012" sldId="1581"/>
            <ac:spMk id="3" creationId="{7C6604FC-76AA-96C0-CE45-2CF904870EE9}"/>
          </ac:spMkLst>
        </pc:spChg>
        <pc:spChg chg="mod">
          <ac:chgData name="Uzma Begum MA, FNU - DCF [Knowledge Services]" userId="f4d2c803-5cf5-46a4-9d5b-729bb7917648" providerId="ADAL" clId="{313B6597-3335-48B3-B1C1-A721A07D1A6A}" dt="2026-02-10T02:35:13.536" v="876" actId="1076"/>
          <ac:spMkLst>
            <pc:docMk/>
            <pc:sldMk cId="3874739012" sldId="1581"/>
            <ac:spMk id="5" creationId="{4A617811-92AC-07F2-0956-9A93E1C5AF38}"/>
          </ac:spMkLst>
        </pc:spChg>
        <pc:picChg chg="mod">
          <ac:chgData name="Uzma Begum MA, FNU - DCF [Knowledge Services]" userId="f4d2c803-5cf5-46a4-9d5b-729bb7917648" providerId="ADAL" clId="{313B6597-3335-48B3-B1C1-A721A07D1A6A}" dt="2026-02-10T02:35:04.499" v="875" actId="14100"/>
          <ac:picMkLst>
            <pc:docMk/>
            <pc:sldMk cId="3874739012" sldId="1581"/>
            <ac:picMk id="4" creationId="{655B1D16-33E7-F068-78BD-9A93E5A9EC2E}"/>
          </ac:picMkLst>
        </pc:picChg>
      </pc:sldChg>
      <pc:sldChg chg="modSp mod">
        <pc:chgData name="Uzma Begum MA, FNU - DCF [Knowledge Services]" userId="f4d2c803-5cf5-46a4-9d5b-729bb7917648" providerId="ADAL" clId="{313B6597-3335-48B3-B1C1-A721A07D1A6A}" dt="2026-02-10T22:42:46.357" v="1597" actId="1076"/>
        <pc:sldMkLst>
          <pc:docMk/>
          <pc:sldMk cId="1371444224" sldId="1582"/>
        </pc:sldMkLst>
        <pc:spChg chg="mod">
          <ac:chgData name="Uzma Begum MA, FNU - DCF [Knowledge Services]" userId="f4d2c803-5cf5-46a4-9d5b-729bb7917648" providerId="ADAL" clId="{313B6597-3335-48B3-B1C1-A721A07D1A6A}" dt="2026-02-10T22:42:34.581" v="1594" actId="255"/>
          <ac:spMkLst>
            <pc:docMk/>
            <pc:sldMk cId="1371444224" sldId="1582"/>
            <ac:spMk id="2" creationId="{59719502-993B-4680-6334-CB4955E759D7}"/>
          </ac:spMkLst>
        </pc:spChg>
        <pc:grpChg chg="mod">
          <ac:chgData name="Uzma Begum MA, FNU - DCF [Knowledge Services]" userId="f4d2c803-5cf5-46a4-9d5b-729bb7917648" providerId="ADAL" clId="{313B6597-3335-48B3-B1C1-A721A07D1A6A}" dt="2026-02-10T22:42:41.190" v="1595" actId="1076"/>
          <ac:grpSpMkLst>
            <pc:docMk/>
            <pc:sldMk cId="1371444224" sldId="1582"/>
            <ac:grpSpMk id="7" creationId="{89AFF511-49B6-BDB9-CC03-3B412760C346}"/>
          </ac:grpSpMkLst>
        </pc:grpChg>
        <pc:picChg chg="mod">
          <ac:chgData name="Uzma Begum MA, FNU - DCF [Knowledge Services]" userId="f4d2c803-5cf5-46a4-9d5b-729bb7917648" providerId="ADAL" clId="{313B6597-3335-48B3-B1C1-A721A07D1A6A}" dt="2026-02-10T22:42:46.357" v="1597" actId="1076"/>
          <ac:picMkLst>
            <pc:docMk/>
            <pc:sldMk cId="1371444224" sldId="1582"/>
            <ac:picMk id="6" creationId="{B38F95C0-11B2-4FE5-3033-16E831C53B7D}"/>
          </ac:picMkLst>
        </pc:picChg>
      </pc:sldChg>
      <pc:sldChg chg="delSp modSp mod">
        <pc:chgData name="Uzma Begum MA, FNU - DCF [Knowledge Services]" userId="f4d2c803-5cf5-46a4-9d5b-729bb7917648" providerId="ADAL" clId="{313B6597-3335-48B3-B1C1-A721A07D1A6A}" dt="2026-02-10T22:43:16.620" v="1601" actId="1076"/>
        <pc:sldMkLst>
          <pc:docMk/>
          <pc:sldMk cId="1999299603" sldId="1583"/>
        </pc:sldMkLst>
        <pc:spChg chg="mod">
          <ac:chgData name="Uzma Begum MA, FNU - DCF [Knowledge Services]" userId="f4d2c803-5cf5-46a4-9d5b-729bb7917648" providerId="ADAL" clId="{313B6597-3335-48B3-B1C1-A721A07D1A6A}" dt="2026-02-10T22:43:05.936" v="1599" actId="1076"/>
          <ac:spMkLst>
            <pc:docMk/>
            <pc:sldMk cId="1999299603" sldId="1583"/>
            <ac:spMk id="2" creationId="{AD0C938D-AA1D-E1F3-59E2-734332B286F4}"/>
          </ac:spMkLst>
        </pc:spChg>
        <pc:spChg chg="mod">
          <ac:chgData name="Uzma Begum MA, FNU - DCF [Knowledge Services]" userId="f4d2c803-5cf5-46a4-9d5b-729bb7917648" providerId="ADAL" clId="{313B6597-3335-48B3-B1C1-A721A07D1A6A}" dt="2026-02-10T22:43:16.620" v="1601" actId="1076"/>
          <ac:spMkLst>
            <pc:docMk/>
            <pc:sldMk cId="1999299603" sldId="1583"/>
            <ac:spMk id="5" creationId="{127D5B53-C36B-E818-6126-43A7629B730A}"/>
          </ac:spMkLst>
        </pc:spChg>
        <pc:picChg chg="mod">
          <ac:chgData name="Uzma Begum MA, FNU - DCF [Knowledge Services]" userId="f4d2c803-5cf5-46a4-9d5b-729bb7917648" providerId="ADAL" clId="{313B6597-3335-48B3-B1C1-A721A07D1A6A}" dt="2026-02-10T22:43:10.376" v="1600" actId="1076"/>
          <ac:picMkLst>
            <pc:docMk/>
            <pc:sldMk cId="1999299603" sldId="1583"/>
            <ac:picMk id="4" creationId="{2BCAAEFD-AB4A-8CA0-724F-66C4BB5B0333}"/>
          </ac:picMkLst>
        </pc:picChg>
      </pc:sldChg>
      <pc:sldChg chg="modNotesTx">
        <pc:chgData name="Uzma Begum MA, FNU - DCF [Knowledge Services]" userId="f4d2c803-5cf5-46a4-9d5b-729bb7917648" providerId="ADAL" clId="{313B6597-3335-48B3-B1C1-A721A07D1A6A}" dt="2026-02-10T03:03:00.279" v="937" actId="12"/>
        <pc:sldMkLst>
          <pc:docMk/>
          <pc:sldMk cId="3135087841" sldId="1585"/>
        </pc:sldMkLst>
      </pc:sldChg>
      <pc:sldChg chg="modSp mod modNotesTx">
        <pc:chgData name="Uzma Begum MA, FNU - DCF [Knowledge Services]" userId="f4d2c803-5cf5-46a4-9d5b-729bb7917648" providerId="ADAL" clId="{313B6597-3335-48B3-B1C1-A721A07D1A6A}" dt="2026-02-10T03:03:54.522" v="983" actId="20577"/>
        <pc:sldMkLst>
          <pc:docMk/>
          <pc:sldMk cId="3824589524" sldId="1586"/>
        </pc:sldMkLst>
      </pc:sldChg>
      <pc:sldChg chg="addSp modSp mod modNotesTx">
        <pc:chgData name="Uzma Begum MA, FNU - DCF [Knowledge Services]" userId="f4d2c803-5cf5-46a4-9d5b-729bb7917648" providerId="ADAL" clId="{313B6597-3335-48B3-B1C1-A721A07D1A6A}" dt="2026-02-10T14:10:10.408" v="1134" actId="14100"/>
        <pc:sldMkLst>
          <pc:docMk/>
          <pc:sldMk cId="2027466411" sldId="1587"/>
        </pc:sldMkLst>
      </pc:sldChg>
      <pc:sldChg chg="del">
        <pc:chgData name="Uzma Begum MA, FNU - DCF [Knowledge Services]" userId="f4d2c803-5cf5-46a4-9d5b-729bb7917648" providerId="ADAL" clId="{313B6597-3335-48B3-B1C1-A721A07D1A6A}" dt="2026-02-10T00:49:31.446" v="213" actId="47"/>
        <pc:sldMkLst>
          <pc:docMk/>
          <pc:sldMk cId="1365927595" sldId="1588"/>
        </pc:sldMkLst>
      </pc:sldChg>
      <pc:sldChg chg="modSp del mod modShow">
        <pc:chgData name="Uzma Begum MA, FNU - DCF [Knowledge Services]" userId="f4d2c803-5cf5-46a4-9d5b-729bb7917648" providerId="ADAL" clId="{313B6597-3335-48B3-B1C1-A721A07D1A6A}" dt="2026-02-10T17:31:00.633" v="1366" actId="47"/>
        <pc:sldMkLst>
          <pc:docMk/>
          <pc:sldMk cId="3900728107" sldId="1591"/>
        </pc:sldMkLst>
      </pc:sldChg>
      <pc:sldChg chg="addSp delSp modSp mod modNotesTx">
        <pc:chgData name="Uzma Begum MA, FNU - DCF [Knowledge Services]" userId="f4d2c803-5cf5-46a4-9d5b-729bb7917648" providerId="ADAL" clId="{313B6597-3335-48B3-B1C1-A721A07D1A6A}" dt="2026-02-10T22:37:14.810" v="1557" actId="1076"/>
        <pc:sldMkLst>
          <pc:docMk/>
          <pc:sldMk cId="4217636700" sldId="1592"/>
        </pc:sldMkLst>
        <pc:spChg chg="mod">
          <ac:chgData name="Uzma Begum MA, FNU - DCF [Knowledge Services]" userId="f4d2c803-5cf5-46a4-9d5b-729bb7917648" providerId="ADAL" clId="{313B6597-3335-48B3-B1C1-A721A07D1A6A}" dt="2026-02-10T22:37:11.550" v="1556" actId="1076"/>
          <ac:spMkLst>
            <pc:docMk/>
            <pc:sldMk cId="4217636700" sldId="1592"/>
            <ac:spMk id="2" creationId="{0E8AFC8D-882D-27C4-7679-838B034B0C52}"/>
          </ac:spMkLst>
        </pc:spChg>
        <pc:picChg chg="add mod">
          <ac:chgData name="Uzma Begum MA, FNU - DCF [Knowledge Services]" userId="f4d2c803-5cf5-46a4-9d5b-729bb7917648" providerId="ADAL" clId="{313B6597-3335-48B3-B1C1-A721A07D1A6A}" dt="2026-02-10T22:37:14.810" v="1557" actId="1076"/>
          <ac:picMkLst>
            <pc:docMk/>
            <pc:sldMk cId="4217636700" sldId="1592"/>
            <ac:picMk id="5" creationId="{153712B2-0EC1-B4D7-5D44-0A388AB18884}"/>
          </ac:picMkLst>
        </pc:picChg>
      </pc:sldChg>
      <pc:sldChg chg="del">
        <pc:chgData name="Uzma Begum MA, FNU - DCF [Knowledge Services]" userId="f4d2c803-5cf5-46a4-9d5b-729bb7917648" providerId="ADAL" clId="{313B6597-3335-48B3-B1C1-A721A07D1A6A}" dt="2026-02-10T01:19:24.939" v="317" actId="47"/>
        <pc:sldMkLst>
          <pc:docMk/>
          <pc:sldMk cId="2825081695" sldId="1593"/>
        </pc:sldMkLst>
      </pc:sldChg>
      <pc:sldChg chg="del">
        <pc:chgData name="Uzma Begum MA, FNU - DCF [Knowledge Services]" userId="f4d2c803-5cf5-46a4-9d5b-729bb7917648" providerId="ADAL" clId="{313B6597-3335-48B3-B1C1-A721A07D1A6A}" dt="2026-02-10T01:20:11.006" v="318" actId="47"/>
        <pc:sldMkLst>
          <pc:docMk/>
          <pc:sldMk cId="1902837508" sldId="1594"/>
        </pc:sldMkLst>
      </pc:sldChg>
      <pc:sldChg chg="del">
        <pc:chgData name="Uzma Begum MA, FNU - DCF [Knowledge Services]" userId="f4d2c803-5cf5-46a4-9d5b-729bb7917648" providerId="ADAL" clId="{313B6597-3335-48B3-B1C1-A721A07D1A6A}" dt="2026-02-10T01:20:50.177" v="319" actId="47"/>
        <pc:sldMkLst>
          <pc:docMk/>
          <pc:sldMk cId="477274494" sldId="1595"/>
        </pc:sldMkLst>
      </pc:sldChg>
      <pc:sldChg chg="del">
        <pc:chgData name="Uzma Begum MA, FNU - DCF [Knowledge Services]" userId="f4d2c803-5cf5-46a4-9d5b-729bb7917648" providerId="ADAL" clId="{313B6597-3335-48B3-B1C1-A721A07D1A6A}" dt="2026-02-10T01:20:58.442" v="320" actId="47"/>
        <pc:sldMkLst>
          <pc:docMk/>
          <pc:sldMk cId="1089151199" sldId="1596"/>
        </pc:sldMkLst>
      </pc:sldChg>
      <pc:sldChg chg="del mod modShow">
        <pc:chgData name="Uzma Begum MA, FNU - DCF [Knowledge Services]" userId="f4d2c803-5cf5-46a4-9d5b-729bb7917648" providerId="ADAL" clId="{313B6597-3335-48B3-B1C1-A721A07D1A6A}" dt="2026-02-10T01:43:25.794" v="765" actId="47"/>
        <pc:sldMkLst>
          <pc:docMk/>
          <pc:sldMk cId="1653922409" sldId="1597"/>
        </pc:sldMkLst>
      </pc:sldChg>
      <pc:sldChg chg="del">
        <pc:chgData name="Uzma Begum MA, FNU - DCF [Knowledge Services]" userId="f4d2c803-5cf5-46a4-9d5b-729bb7917648" providerId="ADAL" clId="{313B6597-3335-48B3-B1C1-A721A07D1A6A}" dt="2026-02-10T01:45:19.473" v="768" actId="47"/>
        <pc:sldMkLst>
          <pc:docMk/>
          <pc:sldMk cId="3099363650" sldId="1598"/>
        </pc:sldMkLst>
      </pc:sldChg>
      <pc:sldChg chg="addSp delSp modSp del mod">
        <pc:chgData name="Uzma Begum MA, FNU - DCF [Knowledge Services]" userId="f4d2c803-5cf5-46a4-9d5b-729bb7917648" providerId="ADAL" clId="{313B6597-3335-48B3-B1C1-A721A07D1A6A}" dt="2026-02-10T02:00:08.899" v="810" actId="47"/>
        <pc:sldMkLst>
          <pc:docMk/>
          <pc:sldMk cId="2075309609" sldId="1601"/>
        </pc:sldMkLst>
      </pc:sldChg>
      <pc:sldChg chg="del">
        <pc:chgData name="Uzma Begum MA, FNU - DCF [Knowledge Services]" userId="f4d2c803-5cf5-46a4-9d5b-729bb7917648" providerId="ADAL" clId="{313B6597-3335-48B3-B1C1-A721A07D1A6A}" dt="2026-02-10T02:02:12.779" v="818" actId="47"/>
        <pc:sldMkLst>
          <pc:docMk/>
          <pc:sldMk cId="3005303367" sldId="1602"/>
        </pc:sldMkLst>
      </pc:sldChg>
      <pc:sldChg chg="modSp mod">
        <pc:chgData name="Uzma Begum MA, FNU - DCF [Knowledge Services]" userId="f4d2c803-5cf5-46a4-9d5b-729bb7917648" providerId="ADAL" clId="{313B6597-3335-48B3-B1C1-A721A07D1A6A}" dt="2026-02-10T22:44:36.839" v="1605" actId="255"/>
        <pc:sldMkLst>
          <pc:docMk/>
          <pc:sldMk cId="1183832311" sldId="1603"/>
        </pc:sldMkLst>
        <pc:spChg chg="mod">
          <ac:chgData name="Uzma Begum MA, FNU - DCF [Knowledge Services]" userId="f4d2c803-5cf5-46a4-9d5b-729bb7917648" providerId="ADAL" clId="{313B6597-3335-48B3-B1C1-A721A07D1A6A}" dt="2026-02-10T22:44:24.262" v="1604" actId="255"/>
          <ac:spMkLst>
            <pc:docMk/>
            <pc:sldMk cId="1183832311" sldId="1603"/>
            <ac:spMk id="3" creationId="{23F6FD01-8A2F-3CEE-D155-7917FDB75A28}"/>
          </ac:spMkLst>
        </pc:spChg>
        <pc:spChg chg="mod">
          <ac:chgData name="Uzma Begum MA, FNU - DCF [Knowledge Services]" userId="f4d2c803-5cf5-46a4-9d5b-729bb7917648" providerId="ADAL" clId="{313B6597-3335-48B3-B1C1-A721A07D1A6A}" dt="2026-02-10T22:44:36.839" v="1605" actId="255"/>
          <ac:spMkLst>
            <pc:docMk/>
            <pc:sldMk cId="1183832311" sldId="1603"/>
            <ac:spMk id="4" creationId="{5F325D2D-4F16-BF5F-11D6-EC1E72629D59}"/>
          </ac:spMkLst>
        </pc:spChg>
      </pc:sldChg>
      <pc:sldChg chg="modSp del mod">
        <pc:chgData name="Uzma Begum MA, FNU - DCF [Knowledge Services]" userId="f4d2c803-5cf5-46a4-9d5b-729bb7917648" providerId="ADAL" clId="{313B6597-3335-48B3-B1C1-A721A07D1A6A}" dt="2026-02-10T00:35:40.857" v="144" actId="47"/>
        <pc:sldMkLst>
          <pc:docMk/>
          <pc:sldMk cId="3139564549" sldId="1604"/>
        </pc:sldMkLst>
      </pc:sldChg>
      <pc:sldChg chg="delSp modSp del mod">
        <pc:chgData name="Uzma Begum MA, FNU - DCF [Knowledge Services]" userId="f4d2c803-5cf5-46a4-9d5b-729bb7917648" providerId="ADAL" clId="{313B6597-3335-48B3-B1C1-A721A07D1A6A}" dt="2026-02-10T22:40:09.542" v="1578" actId="47"/>
        <pc:sldMkLst>
          <pc:docMk/>
          <pc:sldMk cId="3305416244" sldId="1605"/>
        </pc:sldMkLst>
      </pc:sldChg>
      <pc:sldChg chg="addSp delSp modSp add mod modNotesTx">
        <pc:chgData name="Uzma Begum MA, FNU - DCF [Knowledge Services]" userId="f4d2c803-5cf5-46a4-9d5b-729bb7917648" providerId="ADAL" clId="{313B6597-3335-48B3-B1C1-A721A07D1A6A}" dt="2026-02-10T22:32:39.408" v="1531" actId="1076"/>
        <pc:sldMkLst>
          <pc:docMk/>
          <pc:sldMk cId="3726536918" sldId="1606"/>
        </pc:sldMkLst>
        <pc:spChg chg="mod">
          <ac:chgData name="Uzma Begum MA, FNU - DCF [Knowledge Services]" userId="f4d2c803-5cf5-46a4-9d5b-729bb7917648" providerId="ADAL" clId="{313B6597-3335-48B3-B1C1-A721A07D1A6A}" dt="2026-02-10T22:28:42.334" v="1495" actId="1076"/>
          <ac:spMkLst>
            <pc:docMk/>
            <pc:sldMk cId="3726536918" sldId="1606"/>
            <ac:spMk id="5" creationId="{F9CC900A-DD22-D1DA-3187-EDD0A61FDD9F}"/>
          </ac:spMkLst>
        </pc:spChg>
        <pc:picChg chg="add mod">
          <ac:chgData name="Uzma Begum MA, FNU - DCF [Knowledge Services]" userId="f4d2c803-5cf5-46a4-9d5b-729bb7917648" providerId="ADAL" clId="{313B6597-3335-48B3-B1C1-A721A07D1A6A}" dt="2026-02-10T22:32:39.408" v="1531" actId="1076"/>
          <ac:picMkLst>
            <pc:docMk/>
            <pc:sldMk cId="3726536918" sldId="1606"/>
            <ac:picMk id="2" creationId="{D30A952A-D462-520D-BD8F-ECF10458CF66}"/>
          </ac:picMkLst>
        </pc:picChg>
      </pc:sldChg>
      <pc:sldChg chg="addSp modSp new mod">
        <pc:chgData name="Uzma Begum MA, FNU - DCF [Knowledge Services]" userId="f4d2c803-5cf5-46a4-9d5b-729bb7917648" providerId="ADAL" clId="{313B6597-3335-48B3-B1C1-A721A07D1A6A}" dt="2026-02-10T22:33:19.024" v="1536" actId="1076"/>
        <pc:sldMkLst>
          <pc:docMk/>
          <pc:sldMk cId="136109426" sldId="1607"/>
        </pc:sldMkLst>
        <pc:spChg chg="add mod">
          <ac:chgData name="Uzma Begum MA, FNU - DCF [Knowledge Services]" userId="f4d2c803-5cf5-46a4-9d5b-729bb7917648" providerId="ADAL" clId="{313B6597-3335-48B3-B1C1-A721A07D1A6A}" dt="2026-02-10T22:27:33.297" v="1486" actId="1076"/>
          <ac:spMkLst>
            <pc:docMk/>
            <pc:sldMk cId="136109426" sldId="1607"/>
            <ac:spMk id="3" creationId="{6CBC05E1-FA03-DDFE-33D6-8D6BAFB965D2}"/>
          </ac:spMkLst>
        </pc:spChg>
        <pc:picChg chg="add mod">
          <ac:chgData name="Uzma Begum MA, FNU - DCF [Knowledge Services]" userId="f4d2c803-5cf5-46a4-9d5b-729bb7917648" providerId="ADAL" clId="{313B6597-3335-48B3-B1C1-A721A07D1A6A}" dt="2026-02-10T22:33:19.024" v="1536" actId="1076"/>
          <ac:picMkLst>
            <pc:docMk/>
            <pc:sldMk cId="136109426" sldId="1607"/>
            <ac:picMk id="4" creationId="{EEDCD39E-8AF1-4ED9-91EA-8FA10D5A40A8}"/>
          </ac:picMkLst>
        </pc:picChg>
      </pc:sldChg>
      <pc:sldChg chg="addSp modSp new mod">
        <pc:chgData name="Uzma Begum MA, FNU - DCF [Knowledge Services]" userId="f4d2c803-5cf5-46a4-9d5b-729bb7917648" providerId="ADAL" clId="{313B6597-3335-48B3-B1C1-A721A07D1A6A}" dt="2026-02-10T22:32:25.762" v="1530" actId="1076"/>
        <pc:sldMkLst>
          <pc:docMk/>
          <pc:sldMk cId="3050707642" sldId="1608"/>
        </pc:sldMkLst>
        <pc:spChg chg="add mod">
          <ac:chgData name="Uzma Begum MA, FNU - DCF [Knowledge Services]" userId="f4d2c803-5cf5-46a4-9d5b-729bb7917648" providerId="ADAL" clId="{313B6597-3335-48B3-B1C1-A721A07D1A6A}" dt="2026-02-10T22:29:09.660" v="1498" actId="1076"/>
          <ac:spMkLst>
            <pc:docMk/>
            <pc:sldMk cId="3050707642" sldId="1608"/>
            <ac:spMk id="3" creationId="{DC675C59-4CCA-09C6-494D-00F500B90CE0}"/>
          </ac:spMkLst>
        </pc:spChg>
        <pc:picChg chg="add mod">
          <ac:chgData name="Uzma Begum MA, FNU - DCF [Knowledge Services]" userId="f4d2c803-5cf5-46a4-9d5b-729bb7917648" providerId="ADAL" clId="{313B6597-3335-48B3-B1C1-A721A07D1A6A}" dt="2026-02-10T22:32:25.762" v="1530" actId="1076"/>
          <ac:picMkLst>
            <pc:docMk/>
            <pc:sldMk cId="3050707642" sldId="1608"/>
            <ac:picMk id="4" creationId="{8E744E09-C56D-1DC1-8D2C-7F52F60DD1FA}"/>
          </ac:picMkLst>
        </pc:picChg>
      </pc:sldChg>
      <pc:sldChg chg="addSp modSp new mod">
        <pc:chgData name="Uzma Begum MA, FNU - DCF [Knowledge Services]" userId="f4d2c803-5cf5-46a4-9d5b-729bb7917648" providerId="ADAL" clId="{313B6597-3335-48B3-B1C1-A721A07D1A6A}" dt="2026-02-10T22:34:21.483" v="1542" actId="1076"/>
        <pc:sldMkLst>
          <pc:docMk/>
          <pc:sldMk cId="251312490" sldId="1609"/>
        </pc:sldMkLst>
        <pc:spChg chg="add mod">
          <ac:chgData name="Uzma Begum MA, FNU - DCF [Knowledge Services]" userId="f4d2c803-5cf5-46a4-9d5b-729bb7917648" providerId="ADAL" clId="{313B6597-3335-48B3-B1C1-A721A07D1A6A}" dt="2026-02-10T22:29:33.684" v="1501" actId="1076"/>
          <ac:spMkLst>
            <pc:docMk/>
            <pc:sldMk cId="251312490" sldId="1609"/>
            <ac:spMk id="3" creationId="{201DA471-A8D8-A46F-53EA-4D9EB8106993}"/>
          </ac:spMkLst>
        </pc:spChg>
        <pc:picChg chg="add mod">
          <ac:chgData name="Uzma Begum MA, FNU - DCF [Knowledge Services]" userId="f4d2c803-5cf5-46a4-9d5b-729bb7917648" providerId="ADAL" clId="{313B6597-3335-48B3-B1C1-A721A07D1A6A}" dt="2026-02-10T22:34:21.483" v="1542" actId="1076"/>
          <ac:picMkLst>
            <pc:docMk/>
            <pc:sldMk cId="251312490" sldId="1609"/>
            <ac:picMk id="4" creationId="{2AD31B50-A228-A8AE-E031-A31A4A50A06A}"/>
          </ac:picMkLst>
        </pc:picChg>
      </pc:sldChg>
      <pc:sldChg chg="addSp modSp new mod">
        <pc:chgData name="Uzma Begum MA, FNU - DCF [Knowledge Services]" userId="f4d2c803-5cf5-46a4-9d5b-729bb7917648" providerId="ADAL" clId="{313B6597-3335-48B3-B1C1-A721A07D1A6A}" dt="2026-02-10T22:34:48.223" v="1545" actId="1076"/>
        <pc:sldMkLst>
          <pc:docMk/>
          <pc:sldMk cId="2821470550" sldId="1610"/>
        </pc:sldMkLst>
        <pc:spChg chg="add mod">
          <ac:chgData name="Uzma Begum MA, FNU - DCF [Knowledge Services]" userId="f4d2c803-5cf5-46a4-9d5b-729bb7917648" providerId="ADAL" clId="{313B6597-3335-48B3-B1C1-A721A07D1A6A}" dt="2026-02-10T00:20:18.529" v="56" actId="14100"/>
          <ac:spMkLst>
            <pc:docMk/>
            <pc:sldMk cId="2821470550" sldId="1610"/>
            <ac:spMk id="3" creationId="{7ED23781-E09C-2FF6-B09D-0DA8C5FA13CF}"/>
          </ac:spMkLst>
        </pc:spChg>
        <pc:picChg chg="add mod">
          <ac:chgData name="Uzma Begum MA, FNU - DCF [Knowledge Services]" userId="f4d2c803-5cf5-46a4-9d5b-729bb7917648" providerId="ADAL" clId="{313B6597-3335-48B3-B1C1-A721A07D1A6A}" dt="2026-02-10T22:34:48.223" v="1545" actId="1076"/>
          <ac:picMkLst>
            <pc:docMk/>
            <pc:sldMk cId="2821470550" sldId="1610"/>
            <ac:picMk id="4" creationId="{EE17D649-9B1E-9C9F-421C-172D21F8131F}"/>
          </ac:picMkLst>
        </pc:picChg>
      </pc:sldChg>
      <pc:sldChg chg="modSp add del mod ord">
        <pc:chgData name="Uzma Begum MA, FNU - DCF [Knowledge Services]" userId="f4d2c803-5cf5-46a4-9d5b-729bb7917648" providerId="ADAL" clId="{313B6597-3335-48B3-B1C1-A721A07D1A6A}" dt="2026-02-10T00:38:51.248" v="166" actId="47"/>
        <pc:sldMkLst>
          <pc:docMk/>
          <pc:sldMk cId="1870527827" sldId="1611"/>
        </pc:sldMkLst>
      </pc:sldChg>
      <pc:sldChg chg="new del">
        <pc:chgData name="Uzma Begum MA, FNU - DCF [Knowledge Services]" userId="f4d2c803-5cf5-46a4-9d5b-729bb7917648" providerId="ADAL" clId="{313B6597-3335-48B3-B1C1-A721A07D1A6A}" dt="2026-02-10T00:33:34.750" v="128" actId="2696"/>
        <pc:sldMkLst>
          <pc:docMk/>
          <pc:sldMk cId="860623558" sldId="1612"/>
        </pc:sldMkLst>
      </pc:sldChg>
      <pc:sldChg chg="addSp modSp new mod">
        <pc:chgData name="Uzma Begum MA, FNU - DCF [Knowledge Services]" userId="f4d2c803-5cf5-46a4-9d5b-729bb7917648" providerId="ADAL" clId="{313B6597-3335-48B3-B1C1-A721A07D1A6A}" dt="2026-02-10T22:35:18.538" v="1547" actId="1076"/>
        <pc:sldMkLst>
          <pc:docMk/>
          <pc:sldMk cId="3917718547" sldId="1612"/>
        </pc:sldMkLst>
        <pc:spChg chg="add mod">
          <ac:chgData name="Uzma Begum MA, FNU - DCF [Knowledge Services]" userId="f4d2c803-5cf5-46a4-9d5b-729bb7917648" providerId="ADAL" clId="{313B6597-3335-48B3-B1C1-A721A07D1A6A}" dt="2026-02-10T22:35:14.480" v="1546" actId="1076"/>
          <ac:spMkLst>
            <pc:docMk/>
            <pc:sldMk cId="3917718547" sldId="1612"/>
            <ac:spMk id="3" creationId="{C02CC10B-87D2-2477-23A8-E5B1488A7E80}"/>
          </ac:spMkLst>
        </pc:spChg>
        <pc:spChg chg="add mod">
          <ac:chgData name="Uzma Begum MA, FNU - DCF [Knowledge Services]" userId="f4d2c803-5cf5-46a4-9d5b-729bb7917648" providerId="ADAL" clId="{313B6597-3335-48B3-B1C1-A721A07D1A6A}" dt="2026-02-10T22:35:18.538" v="1547" actId="1076"/>
          <ac:spMkLst>
            <pc:docMk/>
            <pc:sldMk cId="3917718547" sldId="1612"/>
            <ac:spMk id="5" creationId="{1343797D-F037-D629-F6B5-FE00706246A0}"/>
          </ac:spMkLst>
        </pc:spChg>
      </pc:sldChg>
      <pc:sldChg chg="new del">
        <pc:chgData name="Uzma Begum MA, FNU - DCF [Knowledge Services]" userId="f4d2c803-5cf5-46a4-9d5b-729bb7917648" providerId="ADAL" clId="{313B6597-3335-48B3-B1C1-A721A07D1A6A}" dt="2026-02-10T00:36:10.078" v="146" actId="47"/>
        <pc:sldMkLst>
          <pc:docMk/>
          <pc:sldMk cId="379479491" sldId="1613"/>
        </pc:sldMkLst>
      </pc:sldChg>
      <pc:sldChg chg="addSp modSp new mod">
        <pc:chgData name="Uzma Begum MA, FNU - DCF [Knowledge Services]" userId="f4d2c803-5cf5-46a4-9d5b-729bb7917648" providerId="ADAL" clId="{313B6597-3335-48B3-B1C1-A721A07D1A6A}" dt="2026-02-10T00:37:08.462" v="157" actId="1076"/>
        <pc:sldMkLst>
          <pc:docMk/>
          <pc:sldMk cId="906706992" sldId="1613"/>
        </pc:sldMkLst>
        <pc:spChg chg="add mod">
          <ac:chgData name="Uzma Begum MA, FNU - DCF [Knowledge Services]" userId="f4d2c803-5cf5-46a4-9d5b-729bb7917648" providerId="ADAL" clId="{313B6597-3335-48B3-B1C1-A721A07D1A6A}" dt="2026-02-10T00:37:01.200" v="155" actId="1076"/>
          <ac:spMkLst>
            <pc:docMk/>
            <pc:sldMk cId="906706992" sldId="1613"/>
            <ac:spMk id="3" creationId="{0C742427-52F9-E9D8-EBB9-FC0EAB8E47D1}"/>
          </ac:spMkLst>
        </pc:spChg>
        <pc:spChg chg="add mod">
          <ac:chgData name="Uzma Begum MA, FNU - DCF [Knowledge Services]" userId="f4d2c803-5cf5-46a4-9d5b-729bb7917648" providerId="ADAL" clId="{313B6597-3335-48B3-B1C1-A721A07D1A6A}" dt="2026-02-10T00:37:08.462" v="157" actId="1076"/>
          <ac:spMkLst>
            <pc:docMk/>
            <pc:sldMk cId="906706992" sldId="1613"/>
            <ac:spMk id="4" creationId="{B8B42692-8D4D-4446-FAF3-484A9B4454E5}"/>
          </ac:spMkLst>
        </pc:spChg>
      </pc:sldChg>
      <pc:sldChg chg="addSp modSp new mod">
        <pc:chgData name="Uzma Begum MA, FNU - DCF [Knowledge Services]" userId="f4d2c803-5cf5-46a4-9d5b-729bb7917648" providerId="ADAL" clId="{313B6597-3335-48B3-B1C1-A721A07D1A6A}" dt="2026-02-10T00:38:42.395" v="165" actId="1076"/>
        <pc:sldMkLst>
          <pc:docMk/>
          <pc:sldMk cId="486567245" sldId="1614"/>
        </pc:sldMkLst>
        <pc:spChg chg="add mod">
          <ac:chgData name="Uzma Begum MA, FNU - DCF [Knowledge Services]" userId="f4d2c803-5cf5-46a4-9d5b-729bb7917648" providerId="ADAL" clId="{313B6597-3335-48B3-B1C1-A721A07D1A6A}" dt="2026-02-10T00:38:26.620" v="163"/>
          <ac:spMkLst>
            <pc:docMk/>
            <pc:sldMk cId="486567245" sldId="1614"/>
            <ac:spMk id="2" creationId="{7AF2B798-70BB-F948-D615-E5DA4D76FA33}"/>
          </ac:spMkLst>
        </pc:spChg>
        <pc:spChg chg="add mod">
          <ac:chgData name="Uzma Begum MA, FNU - DCF [Knowledge Services]" userId="f4d2c803-5cf5-46a4-9d5b-729bb7917648" providerId="ADAL" clId="{313B6597-3335-48B3-B1C1-A721A07D1A6A}" dt="2026-02-10T00:38:42.395" v="165" actId="1076"/>
          <ac:spMkLst>
            <pc:docMk/>
            <pc:sldMk cId="486567245" sldId="1614"/>
            <ac:spMk id="3" creationId="{BFBF1D12-CF29-78DB-FDAC-1520A5FF8004}"/>
          </ac:spMkLst>
        </pc:spChg>
      </pc:sldChg>
      <pc:sldChg chg="addSp delSp modSp new mod">
        <pc:chgData name="Uzma Begum MA, FNU - DCF [Knowledge Services]" userId="f4d2c803-5cf5-46a4-9d5b-729bb7917648" providerId="ADAL" clId="{313B6597-3335-48B3-B1C1-A721A07D1A6A}" dt="2026-02-10T22:33:10.835" v="1535" actId="1076"/>
        <pc:sldMkLst>
          <pc:docMk/>
          <pc:sldMk cId="3173144864" sldId="1615"/>
        </pc:sldMkLst>
        <pc:spChg chg="add mod">
          <ac:chgData name="Uzma Begum MA, FNU - DCF [Knowledge Services]" userId="f4d2c803-5cf5-46a4-9d5b-729bb7917648" providerId="ADAL" clId="{313B6597-3335-48B3-B1C1-A721A07D1A6A}" dt="2026-02-10T22:27:51.123" v="1489" actId="1076"/>
          <ac:spMkLst>
            <pc:docMk/>
            <pc:sldMk cId="3173144864" sldId="1615"/>
            <ac:spMk id="5" creationId="{3648E587-E206-49E6-6C03-F04D14AA2764}"/>
          </ac:spMkLst>
        </pc:spChg>
        <pc:picChg chg="add mod">
          <ac:chgData name="Uzma Begum MA, FNU - DCF [Knowledge Services]" userId="f4d2c803-5cf5-46a4-9d5b-729bb7917648" providerId="ADAL" clId="{313B6597-3335-48B3-B1C1-A721A07D1A6A}" dt="2026-02-10T22:33:10.835" v="1535" actId="1076"/>
          <ac:picMkLst>
            <pc:docMk/>
            <pc:sldMk cId="3173144864" sldId="1615"/>
            <ac:picMk id="6" creationId="{10B99F6B-F3C6-51A6-2A4E-9416708BDEC6}"/>
          </ac:picMkLst>
        </pc:picChg>
      </pc:sldChg>
      <pc:sldChg chg="addSp modSp new mod">
        <pc:chgData name="Uzma Begum MA, FNU - DCF [Knowledge Services]" userId="f4d2c803-5cf5-46a4-9d5b-729bb7917648" providerId="ADAL" clId="{313B6597-3335-48B3-B1C1-A721A07D1A6A}" dt="2026-02-10T22:34:36.983" v="1544" actId="1076"/>
        <pc:sldMkLst>
          <pc:docMk/>
          <pc:sldMk cId="2734550808" sldId="1616"/>
        </pc:sldMkLst>
        <pc:spChg chg="add mod">
          <ac:chgData name="Uzma Begum MA, FNU - DCF [Knowledge Services]" userId="f4d2c803-5cf5-46a4-9d5b-729bb7917648" providerId="ADAL" clId="{313B6597-3335-48B3-B1C1-A721A07D1A6A}" dt="2026-02-10T22:31:42.313" v="1525" actId="1076"/>
          <ac:spMkLst>
            <pc:docMk/>
            <pc:sldMk cId="2734550808" sldId="1616"/>
            <ac:spMk id="3" creationId="{1DBE85B3-C7A7-3C49-14CD-953797ACFD26}"/>
          </ac:spMkLst>
        </pc:spChg>
        <pc:picChg chg="add mod">
          <ac:chgData name="Uzma Begum MA, FNU - DCF [Knowledge Services]" userId="f4d2c803-5cf5-46a4-9d5b-729bb7917648" providerId="ADAL" clId="{313B6597-3335-48B3-B1C1-A721A07D1A6A}" dt="2026-02-10T22:34:36.983" v="1544" actId="1076"/>
          <ac:picMkLst>
            <pc:docMk/>
            <pc:sldMk cId="2734550808" sldId="1616"/>
            <ac:picMk id="4" creationId="{A47048FC-4EBC-2F1D-CF51-EB30C7098713}"/>
          </ac:picMkLst>
        </pc:picChg>
      </pc:sldChg>
      <pc:sldChg chg="addSp modSp new mod">
        <pc:chgData name="Uzma Begum MA, FNU - DCF [Knowledge Services]" userId="f4d2c803-5cf5-46a4-9d5b-729bb7917648" providerId="ADAL" clId="{313B6597-3335-48B3-B1C1-A721A07D1A6A}" dt="2026-02-10T22:35:43.020" v="1548" actId="1076"/>
        <pc:sldMkLst>
          <pc:docMk/>
          <pc:sldMk cId="3360024289" sldId="1617"/>
        </pc:sldMkLst>
        <pc:spChg chg="add mod">
          <ac:chgData name="Uzma Begum MA, FNU - DCF [Knowledge Services]" userId="f4d2c803-5cf5-46a4-9d5b-729bb7917648" providerId="ADAL" clId="{313B6597-3335-48B3-B1C1-A721A07D1A6A}" dt="2026-02-10T00:49:00.977" v="210" actId="120"/>
          <ac:spMkLst>
            <pc:docMk/>
            <pc:sldMk cId="3360024289" sldId="1617"/>
            <ac:spMk id="2" creationId="{6F4D6119-C86F-979A-F752-E2E86B0CB81B}"/>
          </ac:spMkLst>
        </pc:spChg>
        <pc:picChg chg="add mod">
          <ac:chgData name="Uzma Begum MA, FNU - DCF [Knowledge Services]" userId="f4d2c803-5cf5-46a4-9d5b-729bb7917648" providerId="ADAL" clId="{313B6597-3335-48B3-B1C1-A721A07D1A6A}" dt="2026-02-10T22:35:43.020" v="1548" actId="1076"/>
          <ac:picMkLst>
            <pc:docMk/>
            <pc:sldMk cId="3360024289" sldId="1617"/>
            <ac:picMk id="3" creationId="{DC3D14D3-13E8-808D-4485-E3D044952BA2}"/>
          </ac:picMkLst>
        </pc:picChg>
      </pc:sldChg>
      <pc:sldChg chg="addSp modSp new mod modNotesTx">
        <pc:chgData name="Uzma Begum MA, FNU - DCF [Knowledge Services]" userId="f4d2c803-5cf5-46a4-9d5b-729bb7917648" providerId="ADAL" clId="{313B6597-3335-48B3-B1C1-A721A07D1A6A}" dt="2026-02-10T22:36:58.336" v="1555" actId="1076"/>
        <pc:sldMkLst>
          <pc:docMk/>
          <pc:sldMk cId="62255422" sldId="1618"/>
        </pc:sldMkLst>
        <pc:spChg chg="add mod">
          <ac:chgData name="Uzma Begum MA, FNU - DCF [Knowledge Services]" userId="f4d2c803-5cf5-46a4-9d5b-729bb7917648" providerId="ADAL" clId="{313B6597-3335-48B3-B1C1-A721A07D1A6A}" dt="2026-02-10T22:36:54.256" v="1554" actId="1076"/>
          <ac:spMkLst>
            <pc:docMk/>
            <pc:sldMk cId="62255422" sldId="1618"/>
            <ac:spMk id="2" creationId="{DC936B5B-28C7-A01A-0DD0-0E9E282705C7}"/>
          </ac:spMkLst>
        </pc:spChg>
        <pc:picChg chg="add mod">
          <ac:chgData name="Uzma Begum MA, FNU - DCF [Knowledge Services]" userId="f4d2c803-5cf5-46a4-9d5b-729bb7917648" providerId="ADAL" clId="{313B6597-3335-48B3-B1C1-A721A07D1A6A}" dt="2026-02-10T22:36:58.336" v="1555" actId="1076"/>
          <ac:picMkLst>
            <pc:docMk/>
            <pc:sldMk cId="62255422" sldId="1618"/>
            <ac:picMk id="3" creationId="{62C75D96-450A-7AF6-3A63-289E626C4B41}"/>
          </ac:picMkLst>
        </pc:picChg>
      </pc:sldChg>
      <pc:sldChg chg="addSp modSp new mod modNotesTx">
        <pc:chgData name="Uzma Begum MA, FNU - DCF [Knowledge Services]" userId="f4d2c803-5cf5-46a4-9d5b-729bb7917648" providerId="ADAL" clId="{313B6597-3335-48B3-B1C1-A721A07D1A6A}" dt="2026-02-10T22:36:42.570" v="1553" actId="1076"/>
        <pc:sldMkLst>
          <pc:docMk/>
          <pc:sldMk cId="3407285974" sldId="1619"/>
        </pc:sldMkLst>
        <pc:spChg chg="add mod">
          <ac:chgData name="Uzma Begum MA, FNU - DCF [Knowledge Services]" userId="f4d2c803-5cf5-46a4-9d5b-729bb7917648" providerId="ADAL" clId="{313B6597-3335-48B3-B1C1-A721A07D1A6A}" dt="2026-02-10T22:36:36.116" v="1552" actId="1076"/>
          <ac:spMkLst>
            <pc:docMk/>
            <pc:sldMk cId="3407285974" sldId="1619"/>
            <ac:spMk id="2" creationId="{B40A1E2A-E7F1-C9E5-E37D-CC65A16F3047}"/>
          </ac:spMkLst>
        </pc:spChg>
        <pc:picChg chg="add mod">
          <ac:chgData name="Uzma Begum MA, FNU - DCF [Knowledge Services]" userId="f4d2c803-5cf5-46a4-9d5b-729bb7917648" providerId="ADAL" clId="{313B6597-3335-48B3-B1C1-A721A07D1A6A}" dt="2026-02-10T22:36:42.570" v="1553" actId="1076"/>
          <ac:picMkLst>
            <pc:docMk/>
            <pc:sldMk cId="3407285974" sldId="1619"/>
            <ac:picMk id="3" creationId="{037AC364-7A2B-C405-6186-35C9E25325FF}"/>
          </ac:picMkLst>
        </pc:picChg>
      </pc:sldChg>
      <pc:sldChg chg="addSp modSp new mod">
        <pc:chgData name="Uzma Begum MA, FNU - DCF [Knowledge Services]" userId="f4d2c803-5cf5-46a4-9d5b-729bb7917648" providerId="ADAL" clId="{313B6597-3335-48B3-B1C1-A721A07D1A6A}" dt="2026-02-10T22:37:39.624" v="1558" actId="255"/>
        <pc:sldMkLst>
          <pc:docMk/>
          <pc:sldMk cId="2636484655" sldId="1620"/>
        </pc:sldMkLst>
        <pc:spChg chg="add mod">
          <ac:chgData name="Uzma Begum MA, FNU - DCF [Knowledge Services]" userId="f4d2c803-5cf5-46a4-9d5b-729bb7917648" providerId="ADAL" clId="{313B6597-3335-48B3-B1C1-A721A07D1A6A}" dt="2026-02-10T22:37:39.624" v="1558" actId="255"/>
          <ac:spMkLst>
            <pc:docMk/>
            <pc:sldMk cId="2636484655" sldId="1620"/>
            <ac:spMk id="2" creationId="{4B792342-15AC-731A-50D0-7D83181A3882}"/>
          </ac:spMkLst>
        </pc:spChg>
        <pc:spChg chg="add mod">
          <ac:chgData name="Uzma Begum MA, FNU - DCF [Knowledge Services]" userId="f4d2c803-5cf5-46a4-9d5b-729bb7917648" providerId="ADAL" clId="{313B6597-3335-48B3-B1C1-A721A07D1A6A}" dt="2026-02-10T01:58:50.662" v="777" actId="1076"/>
          <ac:spMkLst>
            <pc:docMk/>
            <pc:sldMk cId="2636484655" sldId="1620"/>
            <ac:spMk id="3" creationId="{24A6766D-A610-5926-0367-6EC0634159BC}"/>
          </ac:spMkLst>
        </pc:spChg>
      </pc:sldChg>
      <pc:sldChg chg="addSp modSp new mod">
        <pc:chgData name="Uzma Begum MA, FNU - DCF [Knowledge Services]" userId="f4d2c803-5cf5-46a4-9d5b-729bb7917648" providerId="ADAL" clId="{313B6597-3335-48B3-B1C1-A721A07D1A6A}" dt="2026-02-10T22:38:04.782" v="1561" actId="1076"/>
        <pc:sldMkLst>
          <pc:docMk/>
          <pc:sldMk cId="2569081089" sldId="1621"/>
        </pc:sldMkLst>
        <pc:spChg chg="add mod">
          <ac:chgData name="Uzma Begum MA, FNU - DCF [Knowledge Services]" userId="f4d2c803-5cf5-46a4-9d5b-729bb7917648" providerId="ADAL" clId="{313B6597-3335-48B3-B1C1-A721A07D1A6A}" dt="2026-02-10T22:37:54.030" v="1559" actId="1076"/>
          <ac:spMkLst>
            <pc:docMk/>
            <pc:sldMk cId="2569081089" sldId="1621"/>
            <ac:spMk id="2" creationId="{D43656E3-3420-EE28-2ED3-3284E85BDC4F}"/>
          </ac:spMkLst>
        </pc:spChg>
        <pc:picChg chg="add mod">
          <ac:chgData name="Uzma Begum MA, FNU - DCF [Knowledge Services]" userId="f4d2c803-5cf5-46a4-9d5b-729bb7917648" providerId="ADAL" clId="{313B6597-3335-48B3-B1C1-A721A07D1A6A}" dt="2026-02-10T22:38:04.782" v="1561" actId="1076"/>
          <ac:picMkLst>
            <pc:docMk/>
            <pc:sldMk cId="2569081089" sldId="1621"/>
            <ac:picMk id="3" creationId="{5F50F252-83BD-9BAF-30A6-4A0110454298}"/>
          </ac:picMkLst>
        </pc:picChg>
      </pc:sldChg>
      <pc:sldChg chg="addSp delSp modSp add mod setBg">
        <pc:chgData name="Uzma Begum MA, FNU - DCF [Knowledge Services]" userId="f4d2c803-5cf5-46a4-9d5b-729bb7917648" providerId="ADAL" clId="{313B6597-3335-48B3-B1C1-A721A07D1A6A}" dt="2026-02-10T22:38:16.480" v="1562" actId="1076"/>
        <pc:sldMkLst>
          <pc:docMk/>
          <pc:sldMk cId="3090457526" sldId="1622"/>
        </pc:sldMkLst>
        <pc:spChg chg="mod">
          <ac:chgData name="Uzma Begum MA, FNU - DCF [Knowledge Services]" userId="f4d2c803-5cf5-46a4-9d5b-729bb7917648" providerId="ADAL" clId="{313B6597-3335-48B3-B1C1-A721A07D1A6A}" dt="2026-02-10T22:38:16.480" v="1562" actId="1076"/>
          <ac:spMkLst>
            <pc:docMk/>
            <pc:sldMk cId="3090457526" sldId="1622"/>
            <ac:spMk id="2" creationId="{494DD73A-6710-A7B9-BD1C-34A954A18609}"/>
          </ac:spMkLst>
        </pc:spChg>
        <pc:picChg chg="add mod">
          <ac:chgData name="Uzma Begum MA, FNU - DCF [Knowledge Services]" userId="f4d2c803-5cf5-46a4-9d5b-729bb7917648" providerId="ADAL" clId="{313B6597-3335-48B3-B1C1-A721A07D1A6A}" dt="2026-02-10T02:01:33.082" v="817" actId="1076"/>
          <ac:picMkLst>
            <pc:docMk/>
            <pc:sldMk cId="3090457526" sldId="1622"/>
            <ac:picMk id="5" creationId="{AB83FD29-F1F0-A94B-1D12-55C538920985}"/>
          </ac:picMkLst>
        </pc:picChg>
      </pc:sldChg>
      <pc:sldChg chg="addSp delSp modSp new mod ord">
        <pc:chgData name="Uzma Begum MA, FNU - DCF [Knowledge Services]" userId="f4d2c803-5cf5-46a4-9d5b-729bb7917648" providerId="ADAL" clId="{313B6597-3335-48B3-B1C1-A721A07D1A6A}" dt="2026-02-10T22:45:39.469" v="1611" actId="1076"/>
        <pc:sldMkLst>
          <pc:docMk/>
          <pc:sldMk cId="3843261592" sldId="1623"/>
        </pc:sldMkLst>
        <pc:spChg chg="add mod">
          <ac:chgData name="Uzma Begum MA, FNU - DCF [Knowledge Services]" userId="f4d2c803-5cf5-46a4-9d5b-729bb7917648" providerId="ADAL" clId="{313B6597-3335-48B3-B1C1-A721A07D1A6A}" dt="2026-02-10T14:14:02.941" v="1160" actId="1076"/>
          <ac:spMkLst>
            <pc:docMk/>
            <pc:sldMk cId="3843261592" sldId="1623"/>
            <ac:spMk id="7" creationId="{8136D624-0FB5-B70A-9795-03889E60CABA}"/>
          </ac:spMkLst>
        </pc:spChg>
        <pc:picChg chg="add mod">
          <ac:chgData name="Uzma Begum MA, FNU - DCF [Knowledge Services]" userId="f4d2c803-5cf5-46a4-9d5b-729bb7917648" providerId="ADAL" clId="{313B6597-3335-48B3-B1C1-A721A07D1A6A}" dt="2026-02-10T22:45:39.469" v="1611" actId="1076"/>
          <ac:picMkLst>
            <pc:docMk/>
            <pc:sldMk cId="3843261592" sldId="1623"/>
            <ac:picMk id="5" creationId="{850160A9-809E-8344-2708-15827F5CDB8F}"/>
          </ac:picMkLst>
        </pc:picChg>
      </pc:sldChg>
      <pc:sldChg chg="addSp modSp new mod ord">
        <pc:chgData name="Uzma Begum MA, FNU - DCF [Knowledge Services]" userId="f4d2c803-5cf5-46a4-9d5b-729bb7917648" providerId="ADAL" clId="{313B6597-3335-48B3-B1C1-A721A07D1A6A}" dt="2026-02-10T22:50:15.912" v="1619" actId="1076"/>
        <pc:sldMkLst>
          <pc:docMk/>
          <pc:sldMk cId="686452771" sldId="1624"/>
        </pc:sldMkLst>
        <pc:spChg chg="add mod">
          <ac:chgData name="Uzma Begum MA, FNU - DCF [Knowledge Services]" userId="f4d2c803-5cf5-46a4-9d5b-729bb7917648" providerId="ADAL" clId="{313B6597-3335-48B3-B1C1-A721A07D1A6A}" dt="2026-02-10T22:50:07.817" v="1617" actId="1076"/>
          <ac:spMkLst>
            <pc:docMk/>
            <pc:sldMk cId="686452771" sldId="1624"/>
            <ac:spMk id="4" creationId="{FCF02859-0093-202D-DA56-6F4F277560E5}"/>
          </ac:spMkLst>
        </pc:spChg>
        <pc:picChg chg="add mod">
          <ac:chgData name="Uzma Begum MA, FNU - DCF [Knowledge Services]" userId="f4d2c803-5cf5-46a4-9d5b-729bb7917648" providerId="ADAL" clId="{313B6597-3335-48B3-B1C1-A721A07D1A6A}" dt="2026-02-10T22:50:15.912" v="1619" actId="1076"/>
          <ac:picMkLst>
            <pc:docMk/>
            <pc:sldMk cId="686452771" sldId="1624"/>
            <ac:picMk id="3" creationId="{D1EFB361-59F9-66D5-D025-DD297CABD9C7}"/>
          </ac:picMkLst>
        </pc:picChg>
      </pc:sldChg>
      <pc:sldChg chg="addSp modSp new mod">
        <pc:chgData name="Uzma Begum MA, FNU - DCF [Knowledge Services]" userId="f4d2c803-5cf5-46a4-9d5b-729bb7917648" providerId="ADAL" clId="{313B6597-3335-48B3-B1C1-A721A07D1A6A}" dt="2026-02-10T22:46:00.236" v="1613" actId="1076"/>
        <pc:sldMkLst>
          <pc:docMk/>
          <pc:sldMk cId="2038947329" sldId="1625"/>
        </pc:sldMkLst>
        <pc:spChg chg="add mod">
          <ac:chgData name="Uzma Begum MA, FNU - DCF [Knowledge Services]" userId="f4d2c803-5cf5-46a4-9d5b-729bb7917648" providerId="ADAL" clId="{313B6597-3335-48B3-B1C1-A721A07D1A6A}" dt="2026-02-10T17:39:05.035" v="1449" actId="1076"/>
          <ac:spMkLst>
            <pc:docMk/>
            <pc:sldMk cId="2038947329" sldId="1625"/>
            <ac:spMk id="4" creationId="{275471FD-C4F4-BE9F-0853-993EE289F622}"/>
          </ac:spMkLst>
        </pc:spChg>
        <pc:picChg chg="add mod">
          <ac:chgData name="Uzma Begum MA, FNU - DCF [Knowledge Services]" userId="f4d2c803-5cf5-46a4-9d5b-729bb7917648" providerId="ADAL" clId="{313B6597-3335-48B3-B1C1-A721A07D1A6A}" dt="2026-02-10T22:46:00.236" v="1613" actId="1076"/>
          <ac:picMkLst>
            <pc:docMk/>
            <pc:sldMk cId="2038947329" sldId="1625"/>
            <ac:picMk id="3" creationId="{1C008918-F90E-11C4-D231-95C6F02EB503}"/>
          </ac:picMkLst>
        </pc:picChg>
      </pc:sldChg>
      <pc:sldChg chg="addSp modSp new mod">
        <pc:chgData name="Uzma Begum MA, FNU - DCF [Knowledge Services]" userId="f4d2c803-5cf5-46a4-9d5b-729bb7917648" providerId="ADAL" clId="{313B6597-3335-48B3-B1C1-A721A07D1A6A}" dt="2026-02-10T22:27:01.357" v="1484" actId="1076"/>
        <pc:sldMkLst>
          <pc:docMk/>
          <pc:sldMk cId="1061939056" sldId="1627"/>
        </pc:sldMkLst>
        <pc:spChg chg="add mod">
          <ac:chgData name="Uzma Begum MA, FNU - DCF [Knowledge Services]" userId="f4d2c803-5cf5-46a4-9d5b-729bb7917648" providerId="ADAL" clId="{313B6597-3335-48B3-B1C1-A721A07D1A6A}" dt="2026-02-10T22:26:10.434" v="1473" actId="1076"/>
          <ac:spMkLst>
            <pc:docMk/>
            <pc:sldMk cId="1061939056" sldId="1627"/>
            <ac:spMk id="2" creationId="{58714BC8-DB8E-BD94-5E0E-8C2EB32B9925}"/>
          </ac:spMkLst>
        </pc:spChg>
        <pc:picChg chg="add mod">
          <ac:chgData name="Uzma Begum MA, FNU - DCF [Knowledge Services]" userId="f4d2c803-5cf5-46a4-9d5b-729bb7917648" providerId="ADAL" clId="{313B6597-3335-48B3-B1C1-A721A07D1A6A}" dt="2026-02-10T22:26:41.428" v="1479" actId="1076"/>
          <ac:picMkLst>
            <pc:docMk/>
            <pc:sldMk cId="1061939056" sldId="1627"/>
            <ac:picMk id="3" creationId="{CDCEAD96-D3BF-88FD-4FF2-87A3CF62ABC9}"/>
          </ac:picMkLst>
        </pc:picChg>
        <pc:picChg chg="add mod">
          <ac:chgData name="Uzma Begum MA, FNU - DCF [Knowledge Services]" userId="f4d2c803-5cf5-46a4-9d5b-729bb7917648" providerId="ADAL" clId="{313B6597-3335-48B3-B1C1-A721A07D1A6A}" dt="2026-02-10T22:26:22.914" v="1476" actId="1076"/>
          <ac:picMkLst>
            <pc:docMk/>
            <pc:sldMk cId="1061939056" sldId="1627"/>
            <ac:picMk id="6" creationId="{F70C7B67-53F1-ED8D-1F9A-D1C0D5DC2F17}"/>
          </ac:picMkLst>
        </pc:picChg>
        <pc:picChg chg="add mod">
          <ac:chgData name="Uzma Begum MA, FNU - DCF [Knowledge Services]" userId="f4d2c803-5cf5-46a4-9d5b-729bb7917648" providerId="ADAL" clId="{313B6597-3335-48B3-B1C1-A721A07D1A6A}" dt="2026-02-10T22:27:01.357" v="1484" actId="1076"/>
          <ac:picMkLst>
            <pc:docMk/>
            <pc:sldMk cId="1061939056" sldId="1627"/>
            <ac:picMk id="7" creationId="{7FDF82D5-4A40-4F2E-9C4F-968274AC5577}"/>
          </ac:picMkLst>
        </pc:picChg>
      </pc:sldChg>
      <pc:sldChg chg="addSp modSp new mod">
        <pc:chgData name="Uzma Begum MA, FNU - DCF [Knowledge Services]" userId="f4d2c803-5cf5-46a4-9d5b-729bb7917648" providerId="ADAL" clId="{313B6597-3335-48B3-B1C1-A721A07D1A6A}" dt="2026-02-10T22:32:19.503" v="1529" actId="14100"/>
        <pc:sldMkLst>
          <pc:docMk/>
          <pc:sldMk cId="31528597" sldId="1628"/>
        </pc:sldMkLst>
        <pc:spChg chg="add mod">
          <ac:chgData name="Uzma Begum MA, FNU - DCF [Knowledge Services]" userId="f4d2c803-5cf5-46a4-9d5b-729bb7917648" providerId="ADAL" clId="{313B6597-3335-48B3-B1C1-A721A07D1A6A}" dt="2026-02-10T22:30:19.353" v="1507"/>
          <ac:spMkLst>
            <pc:docMk/>
            <pc:sldMk cId="31528597" sldId="1628"/>
            <ac:spMk id="2" creationId="{0D4AE66A-3E08-797D-3FD3-A329DC307B64}"/>
          </ac:spMkLst>
        </pc:spChg>
        <pc:picChg chg="add mod">
          <ac:chgData name="Uzma Begum MA, FNU - DCF [Knowledge Services]" userId="f4d2c803-5cf5-46a4-9d5b-729bb7917648" providerId="ADAL" clId="{313B6597-3335-48B3-B1C1-A721A07D1A6A}" dt="2026-02-10T22:32:19.503" v="1529" actId="14100"/>
          <ac:picMkLst>
            <pc:docMk/>
            <pc:sldMk cId="31528597" sldId="1628"/>
            <ac:picMk id="3" creationId="{F8AFCFBB-25FF-F8BF-46F0-00060A6FD23E}"/>
          </ac:picMkLst>
        </pc:picChg>
        <pc:picChg chg="add mod">
          <ac:chgData name="Uzma Begum MA, FNU - DCF [Knowledge Services]" userId="f4d2c803-5cf5-46a4-9d5b-729bb7917648" providerId="ADAL" clId="{313B6597-3335-48B3-B1C1-A721A07D1A6A}" dt="2026-02-10T22:30:56.484" v="1518" actId="1076"/>
          <ac:picMkLst>
            <pc:docMk/>
            <pc:sldMk cId="31528597" sldId="1628"/>
            <ac:picMk id="4" creationId="{E1C22034-4AD3-04F6-23DC-3A7B44AE097F}"/>
          </ac:picMkLst>
        </pc:picChg>
        <pc:picChg chg="add mod">
          <ac:chgData name="Uzma Begum MA, FNU - DCF [Knowledge Services]" userId="f4d2c803-5cf5-46a4-9d5b-729bb7917648" providerId="ADAL" clId="{313B6597-3335-48B3-B1C1-A721A07D1A6A}" dt="2026-02-10T22:31:17.063" v="1522" actId="14100"/>
          <ac:picMkLst>
            <pc:docMk/>
            <pc:sldMk cId="31528597" sldId="1628"/>
            <ac:picMk id="6" creationId="{F330A15D-C717-5107-274E-EC74D005743E}"/>
          </ac:picMkLst>
        </pc:picChg>
      </pc:sldChg>
      <pc:sldChg chg="addSp modSp new">
        <pc:chgData name="Uzma Begum MA, FNU - DCF [Knowledge Services]" userId="f4d2c803-5cf5-46a4-9d5b-729bb7917648" providerId="ADAL" clId="{313B6597-3335-48B3-B1C1-A721A07D1A6A}" dt="2026-02-10T22:51:49.103" v="1624" actId="1076"/>
        <pc:sldMkLst>
          <pc:docMk/>
          <pc:sldMk cId="3545728553" sldId="1629"/>
        </pc:sldMkLst>
        <pc:spChg chg="add mod">
          <ac:chgData name="Uzma Begum MA, FNU - DCF [Knowledge Services]" userId="f4d2c803-5cf5-46a4-9d5b-729bb7917648" providerId="ADAL" clId="{313B6597-3335-48B3-B1C1-A721A07D1A6A}" dt="2026-02-10T22:39:13.935" v="1570"/>
          <ac:spMkLst>
            <pc:docMk/>
            <pc:sldMk cId="3545728553" sldId="1629"/>
            <ac:spMk id="8" creationId="{0CE9B6F2-B7FB-3DB8-E145-C662497B3DC3}"/>
          </ac:spMkLst>
        </pc:spChg>
        <pc:picChg chg="add mod">
          <ac:chgData name="Uzma Begum MA, FNU - DCF [Knowledge Services]" userId="f4d2c803-5cf5-46a4-9d5b-729bb7917648" providerId="ADAL" clId="{313B6597-3335-48B3-B1C1-A721A07D1A6A}" dt="2026-02-10T22:51:49.103" v="1624" actId="1076"/>
          <ac:picMkLst>
            <pc:docMk/>
            <pc:sldMk cId="3545728553" sldId="1629"/>
            <ac:picMk id="2" creationId="{F4E615D2-4A2A-5C4F-A116-3977806E4EFC}"/>
          </ac:picMkLst>
        </pc:picChg>
      </pc:sldChg>
    </pc:docChg>
  </pc:docChgLst>
  <pc:docChgLst>
    <pc:chgData name="Peck, Alana C - DCF" userId="S::alana.peck@wisconsin.gov::35c5ed48-5f6a-49df-84cd-bd1720f6cf38" providerId="AD" clId="Web-{11C28B02-7576-78D2-D3C8-29ACB92C157A}"/>
    <pc:docChg chg="modSld">
      <pc:chgData name="Peck, Alana C - DCF" userId="S::alana.peck@wisconsin.gov::35c5ed48-5f6a-49df-84cd-bd1720f6cf38" providerId="AD" clId="Web-{11C28B02-7576-78D2-D3C8-29ACB92C157A}" dt="2026-02-10T23:10:50.042" v="15" actId="20577"/>
      <pc:docMkLst>
        <pc:docMk/>
      </pc:docMkLst>
      <pc:sldChg chg="modSp">
        <pc:chgData name="Peck, Alana C - DCF" userId="S::alana.peck@wisconsin.gov::35c5ed48-5f6a-49df-84cd-bd1720f6cf38" providerId="AD" clId="Web-{11C28B02-7576-78D2-D3C8-29ACB92C157A}" dt="2026-02-10T23:10:50.042" v="15" actId="20577"/>
        <pc:sldMkLst>
          <pc:docMk/>
          <pc:sldMk cId="1183832311" sldId="1603"/>
        </pc:sldMkLst>
        <pc:spChg chg="mod">
          <ac:chgData name="Peck, Alana C - DCF" userId="S::alana.peck@wisconsin.gov::35c5ed48-5f6a-49df-84cd-bd1720f6cf38" providerId="AD" clId="Web-{11C28B02-7576-78D2-D3C8-29ACB92C157A}" dt="2026-02-10T23:10:50.042" v="15" actId="20577"/>
          <ac:spMkLst>
            <pc:docMk/>
            <pc:sldMk cId="1183832311" sldId="1603"/>
            <ac:spMk id="3" creationId="{23F6FD01-8A2F-3CEE-D155-7917FDB75A28}"/>
          </ac:spMkLst>
        </pc:spChg>
      </pc:sldChg>
    </pc:docChg>
  </pc:docChgLst>
  <pc:docChgLst>
    <pc:chgData name="Arndt, Shane - DCF" userId="S::shane.arndt1@wisconsin.gov::3c590bb3-0ad6-4fe7-b8d7-4751850aaeb2" providerId="AD" clId="Web-{E1D3EA9E-342A-C1C1-2047-ED8DF1AE1D28}"/>
    <pc:docChg chg="delSld sldOrd">
      <pc:chgData name="Arndt, Shane - DCF" userId="S::shane.arndt1@wisconsin.gov::3c590bb3-0ad6-4fe7-b8d7-4751850aaeb2" providerId="AD" clId="Web-{E1D3EA9E-342A-C1C1-2047-ED8DF1AE1D28}" dt="2026-02-06T14:12:00.515" v="2"/>
      <pc:docMkLst>
        <pc:docMk/>
      </pc:docMkLst>
    </pc:docChg>
  </pc:docChgLst>
  <pc:docChgLst>
    <pc:chgData name="Arndt, Shane - DCF" userId="3c590bb3-0ad6-4fe7-b8d7-4751850aaeb2" providerId="ADAL" clId="{B6767A35-98B6-4164-B623-EB29203FE400}"/>
    <pc:docChg chg="modSld">
      <pc:chgData name="Arndt, Shane - DCF" userId="3c590bb3-0ad6-4fe7-b8d7-4751850aaeb2" providerId="ADAL" clId="{B6767A35-98B6-4164-B623-EB29203FE400}" dt="2026-02-12T14:36:15.833" v="6" actId="20577"/>
      <pc:docMkLst>
        <pc:docMk/>
      </pc:docMkLst>
      <pc:sldChg chg="modSp mod">
        <pc:chgData name="Arndt, Shane - DCF" userId="3c590bb3-0ad6-4fe7-b8d7-4751850aaeb2" providerId="ADAL" clId="{B6767A35-98B6-4164-B623-EB29203FE400}" dt="2026-02-12T14:36:15.833" v="6" actId="20577"/>
        <pc:sldMkLst>
          <pc:docMk/>
          <pc:sldMk cId="486567245" sldId="1614"/>
        </pc:sldMkLst>
        <pc:spChg chg="mod">
          <ac:chgData name="Arndt, Shane - DCF" userId="3c590bb3-0ad6-4fe7-b8d7-4751850aaeb2" providerId="ADAL" clId="{B6767A35-98B6-4164-B623-EB29203FE400}" dt="2026-02-12T14:36:15.833" v="6" actId="20577"/>
          <ac:spMkLst>
            <pc:docMk/>
            <pc:sldMk cId="486567245" sldId="1614"/>
            <ac:spMk id="3" creationId="{BFBF1D12-CF29-78DB-FDAC-1520A5FF8004}"/>
          </ac:spMkLst>
        </pc:spChg>
      </pc:sldChg>
    </pc:docChg>
  </pc:docChgLst>
  <pc:docChgLst>
    <pc:chgData name="Vogds, Tanya L - DCF" userId="S::tanya.vogds@wisconsin.gov::f44c6edf-fc70-4f2d-935d-34baa09814cb" providerId="AD" clId="Web-{B0531CC3-8737-45B7-3BCF-AB14B4836379}"/>
    <pc:docChg chg="mod modSld">
      <pc:chgData name="Vogds, Tanya L - DCF" userId="S::tanya.vogds@wisconsin.gov::f44c6edf-fc70-4f2d-935d-34baa09814cb" providerId="AD" clId="Web-{B0531CC3-8737-45B7-3BCF-AB14B4836379}" dt="2026-02-11T14:35:56.892" v="4" actId="20577"/>
      <pc:docMkLst>
        <pc:docMk/>
      </pc:docMkLst>
      <pc:sldChg chg="modSp">
        <pc:chgData name="Vogds, Tanya L - DCF" userId="S::tanya.vogds@wisconsin.gov::f44c6edf-fc70-4f2d-935d-34baa09814cb" providerId="AD" clId="Web-{B0531CC3-8737-45B7-3BCF-AB14B4836379}" dt="2026-02-11T14:35:56.892" v="4" actId="20577"/>
        <pc:sldMkLst>
          <pc:docMk/>
          <pc:sldMk cId="1183832311" sldId="1603"/>
        </pc:sldMkLst>
        <pc:spChg chg="mod">
          <ac:chgData name="Vogds, Tanya L - DCF" userId="S::tanya.vogds@wisconsin.gov::f44c6edf-fc70-4f2d-935d-34baa09814cb" providerId="AD" clId="Web-{B0531CC3-8737-45B7-3BCF-AB14B4836379}" dt="2026-02-11T14:35:56.892" v="4" actId="20577"/>
          <ac:spMkLst>
            <pc:docMk/>
            <pc:sldMk cId="1183832311" sldId="1603"/>
            <ac:spMk id="4" creationId="{5F325D2D-4F16-BF5F-11D6-EC1E72629D59}"/>
          </ac:spMkLst>
        </pc:spChg>
      </pc:sldChg>
    </pc:docChg>
  </pc:docChgLst>
  <pc:docChgLst>
    <pc:chgData name="McBain, Jennifer - DCF" userId="09456382-3524-452f-a435-81fe9ab60f7a" providerId="ADAL" clId="{7EB49C40-7355-4CAD-A4B3-09D7B4AFC534}"/>
    <pc:docChg chg="custSel modSld">
      <pc:chgData name="McBain, Jennifer - DCF" userId="09456382-3524-452f-a435-81fe9ab60f7a" providerId="ADAL" clId="{7EB49C40-7355-4CAD-A4B3-09D7B4AFC534}" dt="2026-02-03T18:52:14.131" v="420" actId="20577"/>
      <pc:docMkLst>
        <pc:docMk/>
      </pc:docMkLst>
      <pc:sldChg chg="modNotesTx">
        <pc:chgData name="McBain, Jennifer - DCF" userId="09456382-3524-452f-a435-81fe9ab60f7a" providerId="ADAL" clId="{7EB49C40-7355-4CAD-A4B3-09D7B4AFC534}" dt="2026-02-03T18:52:14.131" v="420" actId="20577"/>
        <pc:sldMkLst>
          <pc:docMk/>
          <pc:sldMk cId="656936149" sldId="1553"/>
        </pc:sldMkLst>
      </pc:sldChg>
    </pc:docChg>
  </pc:docChgLst>
  <pc:docChgLst>
    <pc:chgData name="Arndt, Shane - DCF" userId="3c590bb3-0ad6-4fe7-b8d7-4751850aaeb2" providerId="ADAL" clId="{99D5CD74-D5FA-4BC1-B429-7BA2611D9808}"/>
    <pc:docChg chg="modSld sldOrd">
      <pc:chgData name="Arndt, Shane - DCF" userId="3c590bb3-0ad6-4fe7-b8d7-4751850aaeb2" providerId="ADAL" clId="{99D5CD74-D5FA-4BC1-B429-7BA2611D9808}" dt="2026-02-10T13:33:46.284" v="7"/>
      <pc:docMkLst>
        <pc:docMk/>
      </pc:docMkLst>
      <pc:sldChg chg="ord">
        <pc:chgData name="Arndt, Shane - DCF" userId="3c590bb3-0ad6-4fe7-b8d7-4751850aaeb2" providerId="ADAL" clId="{99D5CD74-D5FA-4BC1-B429-7BA2611D9808}" dt="2026-02-10T13:32:35.469" v="5"/>
        <pc:sldMkLst>
          <pc:docMk/>
          <pc:sldMk cId="3900728107" sldId="1591"/>
        </pc:sldMkLst>
      </pc:sldChg>
      <pc:sldChg chg="ord">
        <pc:chgData name="Arndt, Shane - DCF" userId="3c590bb3-0ad6-4fe7-b8d7-4751850aaeb2" providerId="ADAL" clId="{99D5CD74-D5FA-4BC1-B429-7BA2611D9808}" dt="2026-02-10T13:29:51.672" v="1"/>
        <pc:sldMkLst>
          <pc:docMk/>
          <pc:sldMk cId="3360024289" sldId="1617"/>
        </pc:sldMkLst>
      </pc:sldChg>
      <pc:sldChg chg="ord">
        <pc:chgData name="Arndt, Shane - DCF" userId="3c590bb3-0ad6-4fe7-b8d7-4751850aaeb2" providerId="ADAL" clId="{99D5CD74-D5FA-4BC1-B429-7BA2611D9808}" dt="2026-02-10T13:33:46.284" v="7"/>
        <pc:sldMkLst>
          <pc:docMk/>
          <pc:sldMk cId="3407285974" sldId="1619"/>
        </pc:sldMkLst>
      </pc:sldChg>
    </pc:docChg>
  </pc:docChgLst>
  <pc:docChgLst>
    <pc:chgData name="Brodsky, Therese M - DCF (Tess)" userId="0b8bd5b2-2aed-467b-972e-288b7c0ee5a4" providerId="ADAL" clId="{53A78179-9C7E-40A6-B579-2D3F0E15174A}"/>
    <pc:docChg chg="undo custSel addSld delSld modSld sldOrd">
      <pc:chgData name="Brodsky, Therese M - DCF (Tess)" userId="0b8bd5b2-2aed-467b-972e-288b7c0ee5a4" providerId="ADAL" clId="{53A78179-9C7E-40A6-B579-2D3F0E15174A}" dt="2026-02-11T20:07:14.859" v="1068" actId="20577"/>
      <pc:docMkLst>
        <pc:docMk/>
      </pc:docMkLst>
      <pc:sldChg chg="addSp delSp modSp mod ord modClrScheme chgLayout">
        <pc:chgData name="Brodsky, Therese M - DCF (Tess)" userId="0b8bd5b2-2aed-467b-972e-288b7c0ee5a4" providerId="ADAL" clId="{53A78179-9C7E-40A6-B579-2D3F0E15174A}" dt="2026-02-09T15:20:33.967" v="236"/>
        <pc:sldMkLst>
          <pc:docMk/>
          <pc:sldMk cId="3927178028" sldId="1589"/>
        </pc:sldMkLst>
        <pc:spChg chg="add mod">
          <ac:chgData name="Brodsky, Therese M - DCF (Tess)" userId="0b8bd5b2-2aed-467b-972e-288b7c0ee5a4" providerId="ADAL" clId="{53A78179-9C7E-40A6-B579-2D3F0E15174A}" dt="2026-02-09T15:16:50.985" v="210" actId="571"/>
          <ac:spMkLst>
            <pc:docMk/>
            <pc:sldMk cId="3927178028" sldId="1589"/>
            <ac:spMk id="6" creationId="{15909040-50B8-3448-C2F5-2CB26E035B99}"/>
          </ac:spMkLst>
        </pc:spChg>
        <pc:picChg chg="mod">
          <ac:chgData name="Brodsky, Therese M - DCF (Tess)" userId="0b8bd5b2-2aed-467b-972e-288b7c0ee5a4" providerId="ADAL" clId="{53A78179-9C7E-40A6-B579-2D3F0E15174A}" dt="2026-02-09T15:17:25.392" v="218" actId="1076"/>
          <ac:picMkLst>
            <pc:docMk/>
            <pc:sldMk cId="3927178028" sldId="1589"/>
            <ac:picMk id="4" creationId="{53D24290-F597-FB44-2BD2-61C81F33889C}"/>
          </ac:picMkLst>
        </pc:picChg>
      </pc:sldChg>
      <pc:sldChg chg="addSp delSp modSp mod ord modClrScheme chgLayout">
        <pc:chgData name="Brodsky, Therese M - DCF (Tess)" userId="0b8bd5b2-2aed-467b-972e-288b7c0ee5a4" providerId="ADAL" clId="{53A78179-9C7E-40A6-B579-2D3F0E15174A}" dt="2026-02-09T15:54:14.270" v="1030" actId="14100"/>
        <pc:sldMkLst>
          <pc:docMk/>
          <pc:sldMk cId="4217636700" sldId="1592"/>
        </pc:sldMkLst>
        <pc:spChg chg="add mod ord">
          <ac:chgData name="Brodsky, Therese M - DCF (Tess)" userId="0b8bd5b2-2aed-467b-972e-288b7c0ee5a4" providerId="ADAL" clId="{53A78179-9C7E-40A6-B579-2D3F0E15174A}" dt="2026-02-09T15:41:21.239" v="927" actId="122"/>
          <ac:spMkLst>
            <pc:docMk/>
            <pc:sldMk cId="4217636700" sldId="1592"/>
            <ac:spMk id="2" creationId="{0E8AFC8D-882D-27C4-7679-838B034B0C52}"/>
          </ac:spMkLst>
        </pc:spChg>
      </pc:sldChg>
      <pc:sldChg chg="modSp mod">
        <pc:chgData name="Brodsky, Therese M - DCF (Tess)" userId="0b8bd5b2-2aed-467b-972e-288b7c0ee5a4" providerId="ADAL" clId="{53A78179-9C7E-40A6-B579-2D3F0E15174A}" dt="2026-02-11T20:05:49.546" v="1057" actId="6549"/>
        <pc:sldMkLst>
          <pc:docMk/>
          <pc:sldMk cId="3407285974" sldId="1619"/>
        </pc:sldMkLst>
        <pc:spChg chg="mod">
          <ac:chgData name="Brodsky, Therese M - DCF (Tess)" userId="0b8bd5b2-2aed-467b-972e-288b7c0ee5a4" providerId="ADAL" clId="{53A78179-9C7E-40A6-B579-2D3F0E15174A}" dt="2026-02-11T20:05:49.546" v="1057" actId="6549"/>
          <ac:spMkLst>
            <pc:docMk/>
            <pc:sldMk cId="3407285974" sldId="1619"/>
            <ac:spMk id="2" creationId="{B40A1E2A-E7F1-C9E5-E37D-CC65A16F3047}"/>
          </ac:spMkLst>
        </pc:spChg>
      </pc:sldChg>
      <pc:sldChg chg="modSp mod">
        <pc:chgData name="Brodsky, Therese M - DCF (Tess)" userId="0b8bd5b2-2aed-467b-972e-288b7c0ee5a4" providerId="ADAL" clId="{53A78179-9C7E-40A6-B579-2D3F0E15174A}" dt="2026-02-11T20:07:14.859" v="1068" actId="20577"/>
        <pc:sldMkLst>
          <pc:docMk/>
          <pc:sldMk cId="2636484655" sldId="1620"/>
        </pc:sldMkLst>
        <pc:spChg chg="mod">
          <ac:chgData name="Brodsky, Therese M - DCF (Tess)" userId="0b8bd5b2-2aed-467b-972e-288b7c0ee5a4" providerId="ADAL" clId="{53A78179-9C7E-40A6-B579-2D3F0E15174A}" dt="2026-02-11T20:07:14.859" v="1068" actId="20577"/>
          <ac:spMkLst>
            <pc:docMk/>
            <pc:sldMk cId="2636484655" sldId="1620"/>
            <ac:spMk id="3" creationId="{24A6766D-A610-5926-0367-6EC0634159BC}"/>
          </ac:spMkLst>
        </pc:spChg>
      </pc:sldChg>
    </pc:docChg>
  </pc:docChgLst>
  <pc:docChgLst>
    <pc:chgData name="Peck, Alana C - DCF" userId="S::alana.peck@wisconsin.gov::35c5ed48-5f6a-49df-84cd-bd1720f6cf38" providerId="AD" clId="Web-{8E1D1454-C0E4-7915-43F1-195EDB65B54C}"/>
    <pc:docChg chg="mod modSld">
      <pc:chgData name="Peck, Alana C - DCF" userId="S::alana.peck@wisconsin.gov::35c5ed48-5f6a-49df-84cd-bd1720f6cf38" providerId="AD" clId="Web-{8E1D1454-C0E4-7915-43F1-195EDB65B54C}" dt="2026-02-03T17:38:41.569" v="533"/>
      <pc:docMkLst>
        <pc:docMk/>
      </pc:docMkLst>
      <pc:sldChg chg="modSp mod modClrScheme chgLayout">
        <pc:chgData name="Peck, Alana C - DCF" userId="S::alana.peck@wisconsin.gov::35c5ed48-5f6a-49df-84cd-bd1720f6cf38" providerId="AD" clId="Web-{8E1D1454-C0E4-7915-43F1-195EDB65B54C}" dt="2026-02-03T17:21:02.721" v="3"/>
        <pc:sldMkLst>
          <pc:docMk/>
          <pc:sldMk cId="2140189453" sldId="1549"/>
        </pc:sldMkLst>
        <pc:spChg chg="mod ord">
          <ac:chgData name="Peck, Alana C - DCF" userId="S::alana.peck@wisconsin.gov::35c5ed48-5f6a-49df-84cd-bd1720f6cf38" providerId="AD" clId="Web-{8E1D1454-C0E4-7915-43F1-195EDB65B54C}" dt="2026-02-03T17:21:02.721" v="3"/>
          <ac:spMkLst>
            <pc:docMk/>
            <pc:sldMk cId="2140189453" sldId="1549"/>
            <ac:spMk id="2" creationId="{34B37828-F037-D198-7903-B8AF7571DF64}"/>
          </ac:spMkLst>
        </pc:spChg>
        <pc:spChg chg="mod ord">
          <ac:chgData name="Peck, Alana C - DCF" userId="S::alana.peck@wisconsin.gov::35c5ed48-5f6a-49df-84cd-bd1720f6cf38" providerId="AD" clId="Web-{8E1D1454-C0E4-7915-43F1-195EDB65B54C}" dt="2026-02-03T17:21:02.721" v="3"/>
          <ac:spMkLst>
            <pc:docMk/>
            <pc:sldMk cId="2140189453" sldId="1549"/>
            <ac:spMk id="3" creationId="{49C30B73-1B20-CA01-1F41-E1FFCB9E5E4F}"/>
          </ac:spMkLst>
        </pc:spChg>
      </pc:sldChg>
      <pc:sldChg chg="addSp modSp mod modClrScheme chgLayout modNotes">
        <pc:chgData name="Peck, Alana C - DCF" userId="S::alana.peck@wisconsin.gov::35c5ed48-5f6a-49df-84cd-bd1720f6cf38" providerId="AD" clId="Web-{8E1D1454-C0E4-7915-43F1-195EDB65B54C}" dt="2026-02-03T17:31:08.209" v="378"/>
        <pc:sldMkLst>
          <pc:docMk/>
          <pc:sldMk cId="2314930127" sldId="1550"/>
        </pc:sldMkLst>
        <pc:spChg chg="add mod ord">
          <ac:chgData name="Peck, Alana C - DCF" userId="S::alana.peck@wisconsin.gov::35c5ed48-5f6a-49df-84cd-bd1720f6cf38" providerId="AD" clId="Web-{8E1D1454-C0E4-7915-43F1-195EDB65B54C}" dt="2026-02-03T17:25:39.190" v="28" actId="1076"/>
          <ac:spMkLst>
            <pc:docMk/>
            <pc:sldMk cId="2314930127" sldId="1550"/>
            <ac:spMk id="4" creationId="{3329A8E4-9E01-7222-36C0-CF99AB8ED3A8}"/>
          </ac:spMkLst>
        </pc:spChg>
        <pc:spChg chg="add mod">
          <ac:chgData name="Peck, Alana C - DCF" userId="S::alana.peck@wisconsin.gov::35c5ed48-5f6a-49df-84cd-bd1720f6cf38" providerId="AD" clId="Web-{8E1D1454-C0E4-7915-43F1-195EDB65B54C}" dt="2026-02-03T17:25:20.909" v="27"/>
          <ac:spMkLst>
            <pc:docMk/>
            <pc:sldMk cId="2314930127" sldId="1550"/>
            <ac:spMk id="5" creationId="{25DAFBEA-E564-A34B-CACE-5F93F8EAC47F}"/>
          </ac:spMkLst>
        </pc:spChg>
        <pc:picChg chg="mod">
          <ac:chgData name="Peck, Alana C - DCF" userId="S::alana.peck@wisconsin.gov::35c5ed48-5f6a-49df-84cd-bd1720f6cf38" providerId="AD" clId="Web-{8E1D1454-C0E4-7915-43F1-195EDB65B54C}" dt="2026-02-03T17:25:41.706" v="29" actId="14100"/>
          <ac:picMkLst>
            <pc:docMk/>
            <pc:sldMk cId="2314930127" sldId="1550"/>
            <ac:picMk id="2" creationId="{D12C60F8-11D1-0095-C4F4-801A454B43FD}"/>
          </ac:picMkLst>
        </pc:picChg>
      </pc:sldChg>
      <pc:sldChg chg="addSp delSp modSp mod modClrScheme chgLayout">
        <pc:chgData name="Peck, Alana C - DCF" userId="S::alana.peck@wisconsin.gov::35c5ed48-5f6a-49df-84cd-bd1720f6cf38" providerId="AD" clId="Web-{8E1D1454-C0E4-7915-43F1-195EDB65B54C}" dt="2026-02-03T17:38:41.569" v="533"/>
        <pc:sldMkLst>
          <pc:docMk/>
          <pc:sldMk cId="1371444224" sldId="1582"/>
        </pc:sldMkLst>
        <pc:spChg chg="add mod ord">
          <ac:chgData name="Peck, Alana C - DCF" userId="S::alana.peck@wisconsin.gov::35c5ed48-5f6a-49df-84cd-bd1720f6cf38" providerId="AD" clId="Web-{8E1D1454-C0E4-7915-43F1-195EDB65B54C}" dt="2026-02-03T17:34:10.944" v="490" actId="1076"/>
          <ac:spMkLst>
            <pc:docMk/>
            <pc:sldMk cId="1371444224" sldId="1582"/>
            <ac:spMk id="2" creationId="{59719502-993B-4680-6334-CB4955E759D7}"/>
          </ac:spMkLst>
        </pc:spChg>
        <pc:spChg chg="mod ord">
          <ac:chgData name="Peck, Alana C - DCF" userId="S::alana.peck@wisconsin.gov::35c5ed48-5f6a-49df-84cd-bd1720f6cf38" providerId="AD" clId="Web-{8E1D1454-C0E4-7915-43F1-195EDB65B54C}" dt="2026-02-03T17:38:00.272" v="527"/>
          <ac:spMkLst>
            <pc:docMk/>
            <pc:sldMk cId="1371444224" sldId="1582"/>
            <ac:spMk id="3" creationId="{1FE5FB39-7744-29D0-6151-F9DBBC34B0C8}"/>
          </ac:spMkLst>
        </pc:spChg>
        <pc:spChg chg="mod ord">
          <ac:chgData name="Peck, Alana C - DCF" userId="S::alana.peck@wisconsin.gov::35c5ed48-5f6a-49df-84cd-bd1720f6cf38" providerId="AD" clId="Web-{8E1D1454-C0E4-7915-43F1-195EDB65B54C}" dt="2026-02-03T17:38:41.569" v="533"/>
          <ac:spMkLst>
            <pc:docMk/>
            <pc:sldMk cId="1371444224" sldId="1582"/>
            <ac:spMk id="5" creationId="{1EDF03B6-AF83-5E8E-9BF9-86B931C12533}"/>
          </ac:spMkLst>
        </pc:spChg>
        <pc:spChg chg="add mod">
          <ac:chgData name="Peck, Alana C - DCF" userId="S::alana.peck@wisconsin.gov::35c5ed48-5f6a-49df-84cd-bd1720f6cf38" providerId="AD" clId="Web-{8E1D1454-C0E4-7915-43F1-195EDB65B54C}" dt="2026-02-03T17:36:19.194" v="512"/>
          <ac:spMkLst>
            <pc:docMk/>
            <pc:sldMk cId="1371444224" sldId="1582"/>
            <ac:spMk id="9" creationId="{0D4486CD-DB38-AD49-D557-003D9AA221C4}"/>
          </ac:spMkLst>
        </pc:spChg>
        <pc:picChg chg="mod ord">
          <ac:chgData name="Peck, Alana C - DCF" userId="S::alana.peck@wisconsin.gov::35c5ed48-5f6a-49df-84cd-bd1720f6cf38" providerId="AD" clId="Web-{8E1D1454-C0E4-7915-43F1-195EDB65B54C}" dt="2026-02-03T17:38:13.757" v="529" actId="1076"/>
          <ac:picMkLst>
            <pc:docMk/>
            <pc:sldMk cId="1371444224" sldId="1582"/>
            <ac:picMk id="4" creationId="{CC253762-5AE2-3808-F273-27978BD0A3D4}"/>
          </ac:picMkLst>
        </pc:picChg>
        <pc:picChg chg="mod ord">
          <ac:chgData name="Peck, Alana C - DCF" userId="S::alana.peck@wisconsin.gov::35c5ed48-5f6a-49df-84cd-bd1720f6cf38" providerId="AD" clId="Web-{8E1D1454-C0E4-7915-43F1-195EDB65B54C}" dt="2026-02-03T17:37:12.225" v="522" actId="14100"/>
          <ac:picMkLst>
            <pc:docMk/>
            <pc:sldMk cId="1371444224" sldId="1582"/>
            <ac:picMk id="6" creationId="{B38F95C0-11B2-4FE5-3033-16E831C53B7D}"/>
          </ac:picMkLst>
        </pc:picChg>
        <pc:picChg chg="add mod modCrop">
          <ac:chgData name="Peck, Alana C - DCF" userId="S::alana.peck@wisconsin.gov::35c5ed48-5f6a-49df-84cd-bd1720f6cf38" providerId="AD" clId="Web-{8E1D1454-C0E4-7915-43F1-195EDB65B54C}" dt="2026-02-03T17:36:03.600" v="510" actId="1076"/>
          <ac:picMkLst>
            <pc:docMk/>
            <pc:sldMk cId="1371444224" sldId="1582"/>
            <ac:picMk id="8" creationId="{A53D5E2C-049A-E39B-D308-36AAE8D1F340}"/>
          </ac:picMkLst>
        </pc:picChg>
      </pc:sldChg>
    </pc:docChg>
  </pc:docChgLst>
  <pc:docChgLst>
    <pc:chgData name="Brodsky, Therese M - DCF (Tess)" userId="S::therese.brodsky@wisconsin.gov::0b8bd5b2-2aed-467b-972e-288b7c0ee5a4" providerId="AD" clId="Web-{92913E22-5F4D-474D-1D13-A16473192506}"/>
    <pc:docChg chg="modSld">
      <pc:chgData name="Brodsky, Therese M - DCF (Tess)" userId="S::therese.brodsky@wisconsin.gov::0b8bd5b2-2aed-467b-972e-288b7c0ee5a4" providerId="AD" clId="Web-{92913E22-5F4D-474D-1D13-A16473192506}" dt="2026-02-06T14:56:08.642" v="0" actId="1076"/>
      <pc:docMkLst>
        <pc:docMk/>
      </pc:docMkLst>
    </pc:docChg>
  </pc:docChgLst>
  <pc:docChgLst>
    <pc:chgData name="George, Mitchell - DCF" userId="db8aa33f-353d-4488-addd-0c3b5bea6ed4" providerId="ADAL" clId="{E8DAD447-E71E-4368-BCE5-06CEBB2423A5}"/>
    <pc:docChg chg="custSel addSld modSld sldOrd">
      <pc:chgData name="George, Mitchell - DCF" userId="db8aa33f-353d-4488-addd-0c3b5bea6ed4" providerId="ADAL" clId="{E8DAD447-E71E-4368-BCE5-06CEBB2423A5}" dt="2026-02-12T18:41:24.675" v="38" actId="14100"/>
      <pc:docMkLst>
        <pc:docMk/>
      </pc:docMkLst>
      <pc:sldChg chg="addSp delSp modSp new mod ord modClrScheme chgLayout">
        <pc:chgData name="George, Mitchell - DCF" userId="db8aa33f-353d-4488-addd-0c3b5bea6ed4" providerId="ADAL" clId="{E8DAD447-E71E-4368-BCE5-06CEBB2423A5}" dt="2026-02-12T18:41:24.675" v="38" actId="14100"/>
        <pc:sldMkLst>
          <pc:docMk/>
          <pc:sldMk cId="2134000478" sldId="1630"/>
        </pc:sldMkLst>
        <pc:spChg chg="del mod ord">
          <ac:chgData name="George, Mitchell - DCF" userId="db8aa33f-353d-4488-addd-0c3b5bea6ed4" providerId="ADAL" clId="{E8DAD447-E71E-4368-BCE5-06CEBB2423A5}" dt="2026-02-12T18:40:46.896" v="3" actId="700"/>
          <ac:spMkLst>
            <pc:docMk/>
            <pc:sldMk cId="2134000478" sldId="1630"/>
            <ac:spMk id="2" creationId="{C17C868C-5A6F-2F61-A79C-C1F4883EAAB7}"/>
          </ac:spMkLst>
        </pc:spChg>
        <pc:spChg chg="del">
          <ac:chgData name="George, Mitchell - DCF" userId="db8aa33f-353d-4488-addd-0c3b5bea6ed4" providerId="ADAL" clId="{E8DAD447-E71E-4368-BCE5-06CEBB2423A5}" dt="2026-02-12T18:40:46.896" v="3" actId="700"/>
          <ac:spMkLst>
            <pc:docMk/>
            <pc:sldMk cId="2134000478" sldId="1630"/>
            <ac:spMk id="3" creationId="{3DA0D7D6-D59A-0FCE-9AC4-CEC7EAFB18A3}"/>
          </ac:spMkLst>
        </pc:spChg>
        <pc:spChg chg="add mod ord">
          <ac:chgData name="George, Mitchell - DCF" userId="db8aa33f-353d-4488-addd-0c3b5bea6ed4" providerId="ADAL" clId="{E8DAD447-E71E-4368-BCE5-06CEBB2423A5}" dt="2026-02-12T18:41:24.675" v="38" actId="14100"/>
          <ac:spMkLst>
            <pc:docMk/>
            <pc:sldMk cId="2134000478" sldId="1630"/>
            <ac:spMk id="4" creationId="{5F7DCB83-4877-3D1D-DAFA-33BA0393EDD5}"/>
          </ac:spMkLst>
        </pc:spChg>
      </pc:sldChg>
    </pc:docChg>
  </pc:docChgLst>
  <pc:docChgLst>
    <pc:chgData name="Peck, Alana C - DCF" userId="35c5ed48-5f6a-49df-84cd-bd1720f6cf38" providerId="ADAL" clId="{6D9CC6E1-176D-4E78-8417-5155EA76564E}"/>
    <pc:docChg chg="custSel modSld">
      <pc:chgData name="Peck, Alana C - DCF" userId="35c5ed48-5f6a-49df-84cd-bd1720f6cf38" providerId="ADAL" clId="{6D9CC6E1-176D-4E78-8417-5155EA76564E}" dt="2026-02-11T22:00:14.734" v="176" actId="1076"/>
      <pc:docMkLst>
        <pc:docMk/>
      </pc:docMkLst>
      <pc:sldChg chg="modSp mod">
        <pc:chgData name="Peck, Alana C - DCF" userId="35c5ed48-5f6a-49df-84cd-bd1720f6cf38" providerId="ADAL" clId="{6D9CC6E1-176D-4E78-8417-5155EA76564E}" dt="2026-02-11T22:00:14.734" v="176" actId="1076"/>
        <pc:sldMkLst>
          <pc:docMk/>
          <pc:sldMk cId="1183832311" sldId="1603"/>
        </pc:sldMkLst>
        <pc:spChg chg="mod">
          <ac:chgData name="Peck, Alana C - DCF" userId="35c5ed48-5f6a-49df-84cd-bd1720f6cf38" providerId="ADAL" clId="{6D9CC6E1-176D-4E78-8417-5155EA76564E}" dt="2026-02-11T22:00:02.771" v="174" actId="1076"/>
          <ac:spMkLst>
            <pc:docMk/>
            <pc:sldMk cId="1183832311" sldId="1603"/>
            <ac:spMk id="2" creationId="{90107912-5280-84F9-A80B-D2C221198AEE}"/>
          </ac:spMkLst>
        </pc:spChg>
        <pc:spChg chg="mod">
          <ac:chgData name="Peck, Alana C - DCF" userId="35c5ed48-5f6a-49df-84cd-bd1720f6cf38" providerId="ADAL" clId="{6D9CC6E1-176D-4E78-8417-5155EA76564E}" dt="2026-02-11T22:00:14.734" v="176" actId="1076"/>
          <ac:spMkLst>
            <pc:docMk/>
            <pc:sldMk cId="1183832311" sldId="1603"/>
            <ac:spMk id="3" creationId="{23F6FD01-8A2F-3CEE-D155-7917FDB75A28}"/>
          </ac:spMkLst>
        </pc:spChg>
        <pc:spChg chg="mod">
          <ac:chgData name="Peck, Alana C - DCF" userId="35c5ed48-5f6a-49df-84cd-bd1720f6cf38" providerId="ADAL" clId="{6D9CC6E1-176D-4E78-8417-5155EA76564E}" dt="2026-02-11T21:59:17.722" v="150" actId="1076"/>
          <ac:spMkLst>
            <pc:docMk/>
            <pc:sldMk cId="1183832311" sldId="1603"/>
            <ac:spMk id="4" creationId="{5F325D2D-4F16-BF5F-11D6-EC1E72629D59}"/>
          </ac:spMkLst>
        </pc:spChg>
      </pc:sldChg>
    </pc:docChg>
  </pc:docChgLst>
  <pc:docChgLst>
    <pc:chgData name="Isaacs, Britny E - DCF" userId="S::britny.isaacs@wisconsin.gov::6fd7ede9-b866-463c-b72d-76699f217827" providerId="AD" clId="Web-{44B77A4A-8A36-E261-942D-CD93CBAA7403}"/>
    <pc:docChg chg="delSld modSld">
      <pc:chgData name="Isaacs, Britny E - DCF" userId="S::britny.isaacs@wisconsin.gov::6fd7ede9-b866-463c-b72d-76699f217827" providerId="AD" clId="Web-{44B77A4A-8A36-E261-942D-CD93CBAA7403}" dt="2026-02-05T20:43:59.874" v="622"/>
      <pc:docMkLst>
        <pc:docMk/>
      </pc:docMkLst>
      <pc:sldChg chg="modSp modNotes">
        <pc:chgData name="Isaacs, Britny E - DCF" userId="S::britny.isaacs@wisconsin.gov::6fd7ede9-b866-463c-b72d-76699f217827" providerId="AD" clId="Web-{44B77A4A-8A36-E261-942D-CD93CBAA7403}" dt="2026-02-05T20:21:48.749" v="313"/>
        <pc:sldMkLst>
          <pc:docMk/>
          <pc:sldMk cId="3067972731" sldId="1440"/>
        </pc:sldMkLst>
        <pc:spChg chg="mod">
          <ac:chgData name="Isaacs, Britny E - DCF" userId="S::britny.isaacs@wisconsin.gov::6fd7ede9-b866-463c-b72d-76699f217827" providerId="AD" clId="Web-{44B77A4A-8A36-E261-942D-CD93CBAA7403}" dt="2026-02-05T20:21:37.796" v="294" actId="20577"/>
          <ac:spMkLst>
            <pc:docMk/>
            <pc:sldMk cId="3067972731" sldId="1440"/>
            <ac:spMk id="5" creationId="{239F8BC4-C347-04B6-FE74-2D2140E88292}"/>
          </ac:spMkLst>
        </pc:spChg>
      </pc:sldChg>
      <pc:sldChg chg="modSp modNotes">
        <pc:chgData name="Isaacs, Britny E - DCF" userId="S::britny.isaacs@wisconsin.gov::6fd7ede9-b866-463c-b72d-76699f217827" providerId="AD" clId="Web-{44B77A4A-8A36-E261-942D-CD93CBAA7403}" dt="2026-02-05T20:38:49.705" v="370" actId="20577"/>
        <pc:sldMkLst>
          <pc:docMk/>
          <pc:sldMk cId="3853352491" sldId="1500"/>
        </pc:sldMkLst>
        <pc:spChg chg="mod">
          <ac:chgData name="Isaacs, Britny E - DCF" userId="S::britny.isaacs@wisconsin.gov::6fd7ede9-b866-463c-b72d-76699f217827" providerId="AD" clId="Web-{44B77A4A-8A36-E261-942D-CD93CBAA7403}" dt="2026-02-05T20:38:49.705" v="370" actId="20577"/>
          <ac:spMkLst>
            <pc:docMk/>
            <pc:sldMk cId="3853352491" sldId="1500"/>
            <ac:spMk id="5" creationId="{8CA18BA3-2FAE-AAE4-D58E-6E8AF5DDB8E1}"/>
          </ac:spMkLst>
        </pc:spChg>
      </pc:sldChg>
      <pc:sldChg chg="modSp modNotes">
        <pc:chgData name="Isaacs, Britny E - DCF" userId="S::britny.isaacs@wisconsin.gov::6fd7ede9-b866-463c-b72d-76699f217827" providerId="AD" clId="Web-{44B77A4A-8A36-E261-942D-CD93CBAA7403}" dt="2026-02-05T20:23:26.420" v="336"/>
        <pc:sldMkLst>
          <pc:docMk/>
          <pc:sldMk cId="2130303162" sldId="1545"/>
        </pc:sldMkLst>
        <pc:spChg chg="mod">
          <ac:chgData name="Isaacs, Britny E - DCF" userId="S::britny.isaacs@wisconsin.gov::6fd7ede9-b866-463c-b72d-76699f217827" providerId="AD" clId="Web-{44B77A4A-8A36-E261-942D-CD93CBAA7403}" dt="2026-02-05T20:23:13.952" v="333" actId="20577"/>
          <ac:spMkLst>
            <pc:docMk/>
            <pc:sldMk cId="2130303162" sldId="1545"/>
            <ac:spMk id="5" creationId="{C5DF0733-D0B3-6AB5-A6D2-9AB3EAB9AFFC}"/>
          </ac:spMkLst>
        </pc:spChg>
        <pc:picChg chg="mod">
          <ac:chgData name="Isaacs, Britny E - DCF" userId="S::britny.isaacs@wisconsin.gov::6fd7ede9-b866-463c-b72d-76699f217827" providerId="AD" clId="Web-{44B77A4A-8A36-E261-942D-CD93CBAA7403}" dt="2026-02-05T20:22:55.608" v="332" actId="1076"/>
          <ac:picMkLst>
            <pc:docMk/>
            <pc:sldMk cId="2130303162" sldId="1545"/>
            <ac:picMk id="2" creationId="{9F948266-0641-8A71-F2A3-ACC71B898F9A}"/>
          </ac:picMkLst>
        </pc:picChg>
      </pc:sldChg>
      <pc:sldChg chg="modNotes">
        <pc:chgData name="Isaacs, Britny E - DCF" userId="S::britny.isaacs@wisconsin.gov::6fd7ede9-b866-463c-b72d-76699f217827" providerId="AD" clId="Web-{44B77A4A-8A36-E261-942D-CD93CBAA7403}" dt="2026-02-05T20:37:32.284" v="364"/>
        <pc:sldMkLst>
          <pc:docMk/>
          <pc:sldMk cId="3680527462" sldId="1565"/>
        </pc:sldMkLst>
      </pc:sldChg>
    </pc:docChg>
  </pc:docChgLst>
  <pc:docChgLst>
    <pc:chgData name="Arndt, Shane - DCF" userId="S::shane.arndt1@wisconsin.gov::3c590bb3-0ad6-4fe7-b8d7-4751850aaeb2" providerId="AD" clId="Web-{8FE5502C-52E5-3389-8DFE-C686BB9B9EDE}"/>
    <pc:docChg chg="mod">
      <pc:chgData name="Arndt, Shane - DCF" userId="S::shane.arndt1@wisconsin.gov::3c590bb3-0ad6-4fe7-b8d7-4751850aaeb2" providerId="AD" clId="Web-{8FE5502C-52E5-3389-8DFE-C686BB9B9EDE}" dt="2026-02-03T19:55:20.383" v="0"/>
      <pc:docMkLst>
        <pc:docMk/>
      </pc:docMkLst>
    </pc:docChg>
  </pc:docChgLst>
  <pc:docChgLst>
    <pc:chgData name="McBain, Jennifer - DCF" userId="09456382-3524-452f-a435-81fe9ab60f7a" providerId="ADAL" clId="{DC7CA96C-6540-4349-8280-1110D705BB5D}"/>
    <pc:docChg chg="custSel modSld sldOrd">
      <pc:chgData name="McBain, Jennifer - DCF" userId="09456382-3524-452f-a435-81fe9ab60f7a" providerId="ADAL" clId="{DC7CA96C-6540-4349-8280-1110D705BB5D}" dt="2026-02-10T19:20:47.453" v="822" actId="20577"/>
      <pc:docMkLst>
        <pc:docMk/>
      </pc:docMkLst>
      <pc:sldChg chg="ord modNotesTx">
        <pc:chgData name="McBain, Jennifer - DCF" userId="09456382-3524-452f-a435-81fe9ab60f7a" providerId="ADAL" clId="{DC7CA96C-6540-4349-8280-1110D705BB5D}" dt="2026-02-10T19:14:17.134" v="387" actId="20577"/>
        <pc:sldMkLst>
          <pc:docMk/>
          <pc:sldMk cId="656936149" sldId="1553"/>
        </pc:sldMkLst>
      </pc:sldChg>
      <pc:sldChg chg="modNotesTx">
        <pc:chgData name="McBain, Jennifer - DCF" userId="09456382-3524-452f-a435-81fe9ab60f7a" providerId="ADAL" clId="{DC7CA96C-6540-4349-8280-1110D705BB5D}" dt="2026-02-10T19:13:30.881" v="241" actId="5793"/>
        <pc:sldMkLst>
          <pc:docMk/>
          <pc:sldMk cId="3843261592" sldId="1623"/>
        </pc:sldMkLst>
      </pc:sldChg>
      <pc:sldChg chg="modNotesTx">
        <pc:chgData name="McBain, Jennifer - DCF" userId="09456382-3524-452f-a435-81fe9ab60f7a" providerId="ADAL" clId="{DC7CA96C-6540-4349-8280-1110D705BB5D}" dt="2026-02-10T19:20:21.208" v="684" actId="20577"/>
        <pc:sldMkLst>
          <pc:docMk/>
          <pc:sldMk cId="686452771" sldId="1624"/>
        </pc:sldMkLst>
      </pc:sldChg>
      <pc:sldChg chg="modNotesTx">
        <pc:chgData name="McBain, Jennifer - DCF" userId="09456382-3524-452f-a435-81fe9ab60f7a" providerId="ADAL" clId="{DC7CA96C-6540-4349-8280-1110D705BB5D}" dt="2026-02-10T19:20:47.453" v="822" actId="20577"/>
        <pc:sldMkLst>
          <pc:docMk/>
          <pc:sldMk cId="2038947329" sldId="1625"/>
        </pc:sldMkLst>
      </pc:sldChg>
    </pc:docChg>
  </pc:docChgLst>
  <pc:docChgLst>
    <pc:chgData name="Peck, Alana C - DCF" userId="S::alana.peck@wisconsin.gov::35c5ed48-5f6a-49df-84cd-bd1720f6cf38" providerId="AD" clId="Web-{438FE3EA-4DF2-C9B0-7CE5-F137FB9DD499}"/>
    <pc:docChg chg="modSld">
      <pc:chgData name="Peck, Alana C - DCF" userId="S::alana.peck@wisconsin.gov::35c5ed48-5f6a-49df-84cd-bd1720f6cf38" providerId="AD" clId="Web-{438FE3EA-4DF2-C9B0-7CE5-F137FB9DD499}" dt="2026-02-10T17:12:07.899" v="152"/>
      <pc:docMkLst>
        <pc:docMk/>
      </pc:docMkLst>
      <pc:sldChg chg="modSp">
        <pc:chgData name="Peck, Alana C - DCF" userId="S::alana.peck@wisconsin.gov::35c5ed48-5f6a-49df-84cd-bd1720f6cf38" providerId="AD" clId="Web-{438FE3EA-4DF2-C9B0-7CE5-F137FB9DD499}" dt="2026-02-10T17:06:15.198" v="1" actId="20577"/>
        <pc:sldMkLst>
          <pc:docMk/>
          <pc:sldMk cId="1999299603" sldId="1583"/>
        </pc:sldMkLst>
        <pc:spChg chg="mod">
          <ac:chgData name="Peck, Alana C - DCF" userId="S::alana.peck@wisconsin.gov::35c5ed48-5f6a-49df-84cd-bd1720f6cf38" providerId="AD" clId="Web-{438FE3EA-4DF2-C9B0-7CE5-F137FB9DD499}" dt="2026-02-10T17:06:15.198" v="1" actId="20577"/>
          <ac:spMkLst>
            <pc:docMk/>
            <pc:sldMk cId="1999299603" sldId="1583"/>
            <ac:spMk id="2" creationId="{AD0C938D-AA1D-E1F3-59E2-734332B286F4}"/>
          </ac:spMkLst>
        </pc:spChg>
      </pc:sldChg>
      <pc:sldChg chg="modSp modNotes">
        <pc:chgData name="Peck, Alana C - DCF" userId="S::alana.peck@wisconsin.gov::35c5ed48-5f6a-49df-84cd-bd1720f6cf38" providerId="AD" clId="Web-{438FE3EA-4DF2-C9B0-7CE5-F137FB9DD499}" dt="2026-02-10T17:12:07.899" v="152"/>
        <pc:sldMkLst>
          <pc:docMk/>
          <pc:sldMk cId="1183832311" sldId="1603"/>
        </pc:sldMkLst>
        <pc:spChg chg="mod">
          <ac:chgData name="Peck, Alana C - DCF" userId="S::alana.peck@wisconsin.gov::35c5ed48-5f6a-49df-84cd-bd1720f6cf38" providerId="AD" clId="Web-{438FE3EA-4DF2-C9B0-7CE5-F137FB9DD499}" dt="2026-02-10T17:08:49.174" v="110" actId="20577"/>
          <ac:spMkLst>
            <pc:docMk/>
            <pc:sldMk cId="1183832311" sldId="1603"/>
            <ac:spMk id="3" creationId="{23F6FD01-8A2F-3CEE-D155-7917FDB75A28}"/>
          </ac:spMkLst>
        </pc:spChg>
      </pc:sldChg>
    </pc:docChg>
  </pc:docChgLst>
  <pc:docChgLst>
    <pc:chgData name="Arndt, Shane - DCF" userId="S::shane.arndt1@wisconsin.gov::3c590bb3-0ad6-4fe7-b8d7-4751850aaeb2" providerId="AD" clId="Web-{A9976506-7A16-E42B-02F9-46EA44925FEE}"/>
    <pc:docChg chg="delSld">
      <pc:chgData name="Arndt, Shane - DCF" userId="S::shane.arndt1@wisconsin.gov::3c590bb3-0ad6-4fe7-b8d7-4751850aaeb2" providerId="AD" clId="Web-{A9976506-7A16-E42B-02F9-46EA44925FEE}" dt="2026-02-06T15:10:08.829" v="0"/>
      <pc:docMkLst>
        <pc:docMk/>
      </pc:docMkLst>
    </pc:docChg>
  </pc:docChgLst>
  <pc:docChgLst>
    <pc:chgData name="Peck, Alana C - DCF" userId="35c5ed48-5f6a-49df-84cd-bd1720f6cf38" providerId="ADAL" clId="{A842D762-5887-458E-A239-1C10512AE4B6}"/>
    <pc:docChg chg="custSel addSld modSld">
      <pc:chgData name="Peck, Alana C - DCF" userId="35c5ed48-5f6a-49df-84cd-bd1720f6cf38" providerId="ADAL" clId="{A842D762-5887-458E-A239-1C10512AE4B6}" dt="2026-02-03T18:27:13.190" v="2194" actId="14100"/>
      <pc:docMkLst>
        <pc:docMk/>
      </pc:docMkLst>
      <pc:sldChg chg="modSp mod">
        <pc:chgData name="Peck, Alana C - DCF" userId="35c5ed48-5f6a-49df-84cd-bd1720f6cf38" providerId="ADAL" clId="{A842D762-5887-458E-A239-1C10512AE4B6}" dt="2026-02-03T18:27:13.190" v="2194" actId="14100"/>
        <pc:sldMkLst>
          <pc:docMk/>
          <pc:sldMk cId="2140189453" sldId="1549"/>
        </pc:sldMkLst>
        <pc:spChg chg="mod">
          <ac:chgData name="Peck, Alana C - DCF" userId="35c5ed48-5f6a-49df-84cd-bd1720f6cf38" providerId="ADAL" clId="{A842D762-5887-458E-A239-1C10512AE4B6}" dt="2026-02-03T18:25:52.569" v="2156" actId="14100"/>
          <ac:spMkLst>
            <pc:docMk/>
            <pc:sldMk cId="2140189453" sldId="1549"/>
            <ac:spMk id="2" creationId="{34B37828-F037-D198-7903-B8AF7571DF64}"/>
          </ac:spMkLst>
        </pc:spChg>
        <pc:spChg chg="mod">
          <ac:chgData name="Peck, Alana C - DCF" userId="35c5ed48-5f6a-49df-84cd-bd1720f6cf38" providerId="ADAL" clId="{A842D762-5887-458E-A239-1C10512AE4B6}" dt="2026-02-03T18:27:13.190" v="2194" actId="14100"/>
          <ac:spMkLst>
            <pc:docMk/>
            <pc:sldMk cId="2140189453" sldId="1549"/>
            <ac:spMk id="3" creationId="{49C30B73-1B20-CA01-1F41-E1FFCB9E5E4F}"/>
          </ac:spMkLst>
        </pc:spChg>
      </pc:sldChg>
      <pc:sldChg chg="addSp modSp mod modNotesTx">
        <pc:chgData name="Peck, Alana C - DCF" userId="35c5ed48-5f6a-49df-84cd-bd1720f6cf38" providerId="ADAL" clId="{A842D762-5887-458E-A239-1C10512AE4B6}" dt="2026-02-03T18:10:38.858" v="1413" actId="1076"/>
        <pc:sldMkLst>
          <pc:docMk/>
          <pc:sldMk cId="1371444224" sldId="1582"/>
        </pc:sldMkLst>
        <pc:spChg chg="mod">
          <ac:chgData name="Peck, Alana C - DCF" userId="35c5ed48-5f6a-49df-84cd-bd1720f6cf38" providerId="ADAL" clId="{A842D762-5887-458E-A239-1C10512AE4B6}" dt="2026-02-03T18:10:38.858" v="1413" actId="1076"/>
          <ac:spMkLst>
            <pc:docMk/>
            <pc:sldMk cId="1371444224" sldId="1582"/>
            <ac:spMk id="3" creationId="{1FE5FB39-7744-29D0-6151-F9DBBC34B0C8}"/>
          </ac:spMkLst>
        </pc:spChg>
        <pc:spChg chg="mod">
          <ac:chgData name="Peck, Alana C - DCF" userId="35c5ed48-5f6a-49df-84cd-bd1720f6cf38" providerId="ADAL" clId="{A842D762-5887-458E-A239-1C10512AE4B6}" dt="2026-02-03T18:10:34.277" v="1412" actId="1076"/>
          <ac:spMkLst>
            <pc:docMk/>
            <pc:sldMk cId="1371444224" sldId="1582"/>
            <ac:spMk id="5" creationId="{1EDF03B6-AF83-5E8E-9BF9-86B931C12533}"/>
          </ac:spMkLst>
        </pc:spChg>
        <pc:spChg chg="mod">
          <ac:chgData name="Peck, Alana C - DCF" userId="35c5ed48-5f6a-49df-84cd-bd1720f6cf38" providerId="ADAL" clId="{A842D762-5887-458E-A239-1C10512AE4B6}" dt="2026-02-03T17:43:02.686" v="85" actId="164"/>
          <ac:spMkLst>
            <pc:docMk/>
            <pc:sldMk cId="1371444224" sldId="1582"/>
            <ac:spMk id="9" creationId="{0D4486CD-DB38-AD49-D557-003D9AA221C4}"/>
          </ac:spMkLst>
        </pc:spChg>
        <pc:grpChg chg="add mod">
          <ac:chgData name="Peck, Alana C - DCF" userId="35c5ed48-5f6a-49df-84cd-bd1720f6cf38" providerId="ADAL" clId="{A842D762-5887-458E-A239-1C10512AE4B6}" dt="2026-02-03T17:43:08.176" v="86" actId="1076"/>
          <ac:grpSpMkLst>
            <pc:docMk/>
            <pc:sldMk cId="1371444224" sldId="1582"/>
            <ac:grpSpMk id="7" creationId="{89AFF511-49B6-BDB9-CC03-3B412760C346}"/>
          </ac:grpSpMkLst>
        </pc:grpChg>
        <pc:picChg chg="mod">
          <ac:chgData name="Peck, Alana C - DCF" userId="35c5ed48-5f6a-49df-84cd-bd1720f6cf38" providerId="ADAL" clId="{A842D762-5887-458E-A239-1C10512AE4B6}" dt="2026-02-03T17:43:53.065" v="87" actId="1076"/>
          <ac:picMkLst>
            <pc:docMk/>
            <pc:sldMk cId="1371444224" sldId="1582"/>
            <ac:picMk id="4" creationId="{CC253762-5AE2-3808-F273-27978BD0A3D4}"/>
          </ac:picMkLst>
        </pc:picChg>
        <pc:picChg chg="mod">
          <ac:chgData name="Peck, Alana C - DCF" userId="35c5ed48-5f6a-49df-84cd-bd1720f6cf38" providerId="ADAL" clId="{A842D762-5887-458E-A239-1C10512AE4B6}" dt="2026-02-03T17:43:53.065" v="87" actId="1076"/>
          <ac:picMkLst>
            <pc:docMk/>
            <pc:sldMk cId="1371444224" sldId="1582"/>
            <ac:picMk id="6" creationId="{B38F95C0-11B2-4FE5-3033-16E831C53B7D}"/>
          </ac:picMkLst>
        </pc:picChg>
        <pc:picChg chg="mod modCrop">
          <ac:chgData name="Peck, Alana C - DCF" userId="35c5ed48-5f6a-49df-84cd-bd1720f6cf38" providerId="ADAL" clId="{A842D762-5887-458E-A239-1C10512AE4B6}" dt="2026-02-03T17:43:02.686" v="85" actId="164"/>
          <ac:picMkLst>
            <pc:docMk/>
            <pc:sldMk cId="1371444224" sldId="1582"/>
            <ac:picMk id="8" creationId="{A53D5E2C-049A-E39B-D308-36AAE8D1F340}"/>
          </ac:picMkLst>
        </pc:picChg>
      </pc:sldChg>
      <pc:sldChg chg="addSp modSp mod modClrScheme chgLayout modNotesTx">
        <pc:chgData name="Peck, Alana C - DCF" userId="35c5ed48-5f6a-49df-84cd-bd1720f6cf38" providerId="ADAL" clId="{A842D762-5887-458E-A239-1C10512AE4B6}" dt="2026-02-03T18:11:21.270" v="1455" actId="20577"/>
        <pc:sldMkLst>
          <pc:docMk/>
          <pc:sldMk cId="1999299603" sldId="1583"/>
        </pc:sldMkLst>
        <pc:spChg chg="add mod ord">
          <ac:chgData name="Peck, Alana C - DCF" userId="35c5ed48-5f6a-49df-84cd-bd1720f6cf38" providerId="ADAL" clId="{A842D762-5887-458E-A239-1C10512AE4B6}" dt="2026-02-03T18:00:14.566" v="1411" actId="20577"/>
          <ac:spMkLst>
            <pc:docMk/>
            <pc:sldMk cId="1999299603" sldId="1583"/>
            <ac:spMk id="2" creationId="{AD0C938D-AA1D-E1F3-59E2-734332B286F4}"/>
          </ac:spMkLst>
        </pc:spChg>
        <pc:spChg chg="add mod">
          <ac:chgData name="Peck, Alana C - DCF" userId="35c5ed48-5f6a-49df-84cd-bd1720f6cf38" providerId="ADAL" clId="{A842D762-5887-458E-A239-1C10512AE4B6}" dt="2026-02-03T17:55:39.397" v="1209" actId="1076"/>
          <ac:spMkLst>
            <pc:docMk/>
            <pc:sldMk cId="1999299603" sldId="1583"/>
            <ac:spMk id="5" creationId="{127D5B53-C36B-E818-6126-43A7629B730A}"/>
          </ac:spMkLst>
        </pc:spChg>
        <pc:picChg chg="mod">
          <ac:chgData name="Peck, Alana C - DCF" userId="35c5ed48-5f6a-49df-84cd-bd1720f6cf38" providerId="ADAL" clId="{A842D762-5887-458E-A239-1C10512AE4B6}" dt="2026-02-03T17:53:15.475" v="1198" actId="1076"/>
          <ac:picMkLst>
            <pc:docMk/>
            <pc:sldMk cId="1999299603" sldId="1583"/>
            <ac:picMk id="4" creationId="{2BCAAEFD-AB4A-8CA0-724F-66C4BB5B0333}"/>
          </ac:picMkLst>
        </pc:picChg>
      </pc:sldChg>
      <pc:sldChg chg="addSp modSp new mod">
        <pc:chgData name="Peck, Alana C - DCF" userId="35c5ed48-5f6a-49df-84cd-bd1720f6cf38" providerId="ADAL" clId="{A842D762-5887-458E-A239-1C10512AE4B6}" dt="2026-02-03T18:25:13.004" v="2151" actId="14100"/>
        <pc:sldMkLst>
          <pc:docMk/>
          <pc:sldMk cId="1183832311" sldId="1603"/>
        </pc:sldMkLst>
        <pc:spChg chg="mod">
          <ac:chgData name="Peck, Alana C - DCF" userId="35c5ed48-5f6a-49df-84cd-bd1720f6cf38" providerId="ADAL" clId="{A842D762-5887-458E-A239-1C10512AE4B6}" dt="2026-02-03T18:25:13.004" v="2151" actId="14100"/>
          <ac:spMkLst>
            <pc:docMk/>
            <pc:sldMk cId="1183832311" sldId="1603"/>
            <ac:spMk id="2" creationId="{90107912-5280-84F9-A80B-D2C221198AEE}"/>
          </ac:spMkLst>
        </pc:spChg>
        <pc:spChg chg="mod">
          <ac:chgData name="Peck, Alana C - DCF" userId="35c5ed48-5f6a-49df-84cd-bd1720f6cf38" providerId="ADAL" clId="{A842D762-5887-458E-A239-1C10512AE4B6}" dt="2026-02-03T18:22:59.495" v="2135" actId="14100"/>
          <ac:spMkLst>
            <pc:docMk/>
            <pc:sldMk cId="1183832311" sldId="1603"/>
            <ac:spMk id="3" creationId="{23F6FD01-8A2F-3CEE-D155-7917FDB75A28}"/>
          </ac:spMkLst>
        </pc:spChg>
        <pc:spChg chg="add mod">
          <ac:chgData name="Peck, Alana C - DCF" userId="35c5ed48-5f6a-49df-84cd-bd1720f6cf38" providerId="ADAL" clId="{A842D762-5887-458E-A239-1C10512AE4B6}" dt="2026-02-03T18:24:08.858" v="2150" actId="1076"/>
          <ac:spMkLst>
            <pc:docMk/>
            <pc:sldMk cId="1183832311" sldId="1603"/>
            <ac:spMk id="4" creationId="{5F325D2D-4F16-BF5F-11D6-EC1E72629D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EF8F39-0E95-4510-93A8-F12FF071F0E1}" type="datetimeFigureOut">
              <a:rPr lang="en-US" smtClean="0"/>
              <a:t>2/12/2026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D5A1E20-E433-4CCE-8DD0-9601E4E9D194}" type="slidenum">
              <a:rPr lang="en-US" smtClean="0"/>
              <a:t>‹#›</a:t>
            </a:fld>
            <a:endParaRPr lang="en-US"/>
          </a:p>
        </p:txBody>
      </p:sp>
    </p:spTree>
    <p:extLst>
      <p:ext uri="{BB962C8B-B14F-4D97-AF65-F5344CB8AC3E}">
        <p14:creationId xmlns:p14="http://schemas.microsoft.com/office/powerpoint/2010/main" val="274255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corresponding electronic version of these revised forms available on DCF forms page. </a:t>
            </a:r>
          </a:p>
        </p:txBody>
      </p:sp>
      <p:sp>
        <p:nvSpPr>
          <p:cNvPr id="4" name="Slide Number Placeholder 3"/>
          <p:cNvSpPr>
            <a:spLocks noGrp="1"/>
          </p:cNvSpPr>
          <p:nvPr>
            <p:ph type="sldNum" sz="quarter" idx="5"/>
          </p:nvPr>
        </p:nvSpPr>
        <p:spPr/>
        <p:txBody>
          <a:bodyPr/>
          <a:lstStyle/>
          <a:p>
            <a:fld id="{DD5A1E20-E433-4CCE-8DD0-9601E4E9D194}" type="slidenum">
              <a:rPr lang="en-US" smtClean="0"/>
              <a:t>7</a:t>
            </a:fld>
            <a:endParaRPr lang="en-US"/>
          </a:p>
        </p:txBody>
      </p:sp>
    </p:spTree>
    <p:extLst>
      <p:ext uri="{BB962C8B-B14F-4D97-AF65-F5344CB8AC3E}">
        <p14:creationId xmlns:p14="http://schemas.microsoft.com/office/powerpoint/2010/main" val="31536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modifications to this page affect all future work.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Disabled page, launch Home Study directly from Create Provider Work.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all copy over fields from Home Study and associated Psychosocial Evaluation Report.</a:t>
            </a: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16</a:t>
            </a:fld>
            <a:endParaRPr lang="en-US"/>
          </a:p>
        </p:txBody>
      </p:sp>
    </p:spTree>
    <p:extLst>
      <p:ext uri="{BB962C8B-B14F-4D97-AF65-F5344CB8AC3E}">
        <p14:creationId xmlns:p14="http://schemas.microsoft.com/office/powerpoint/2010/main" val="23191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E6D3D-9B0E-6705-E276-1FB39FFD9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5E23B-C193-B91D-73C2-1FAB1B313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6BAF2-C5D1-E5A4-EA80-3977054F672C}"/>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Renamed the Sons and Daughters of Applicant(s) and Others Residing or Frequently in the Home group boxes.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fields from the Sons and Daughters of Applicant(s) and Others Residing or Frequently in the Home group boxes.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the Extended Family Members group box(es)</a:t>
            </a:r>
            <a:endParaRPr lang="en-US" sz="1200" kern="1200">
              <a:solidFill>
                <a:schemeClr val="tx1"/>
              </a:solidFill>
              <a:effectLst/>
              <a:latin typeface="+mn-lt"/>
              <a:ea typeface="Calibri"/>
              <a:cs typeface="Calibri"/>
            </a:endParaRP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318ACFB-3F50-F467-7C18-CAD7153BD590}"/>
              </a:ext>
            </a:extLst>
          </p:cNvPr>
          <p:cNvSpPr>
            <a:spLocks noGrp="1"/>
          </p:cNvSpPr>
          <p:nvPr>
            <p:ph type="sldNum" sz="quarter" idx="5"/>
          </p:nvPr>
        </p:nvSpPr>
        <p:spPr/>
        <p:txBody>
          <a:bodyPr/>
          <a:lstStyle/>
          <a:p>
            <a:fld id="{DD5A1E20-E433-4CCE-8DD0-9601E4E9D194}" type="slidenum">
              <a:rPr lang="en-US" smtClean="0"/>
              <a:t>17</a:t>
            </a:fld>
            <a:endParaRPr lang="en-US"/>
          </a:p>
        </p:txBody>
      </p:sp>
    </p:spTree>
    <p:extLst>
      <p:ext uri="{BB962C8B-B14F-4D97-AF65-F5344CB8AC3E}">
        <p14:creationId xmlns:p14="http://schemas.microsoft.com/office/powerpoint/2010/main" val="168696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85DD-1739-AFF8-A953-6BB40C192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1E222-5B4E-2478-A9D4-45702EC7D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035CE-BAB1-00F1-5794-23C0DD7A2E50}"/>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group box name.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language for narrative fields.</a:t>
            </a:r>
          </a:p>
          <a:p>
            <a:pPr marL="171450" indent="-171450">
              <a:buFont typeface="Arial" panose="020B0604020202020204" pitchFamily="34" charset="0"/>
              <a:buChar char="•"/>
            </a:pPr>
            <a:endParaRPr lang="en-US">
              <a:ea typeface="Calibri" panose="020F0502020204030204"/>
              <a:cs typeface="Calibri" panose="020F0502020204030204"/>
            </a:endParaRP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633BE3F-2456-0544-7A11-ACD739F9FE3E}"/>
              </a:ext>
            </a:extLst>
          </p:cNvPr>
          <p:cNvSpPr>
            <a:spLocks noGrp="1"/>
          </p:cNvSpPr>
          <p:nvPr>
            <p:ph type="sldNum" sz="quarter" idx="5"/>
          </p:nvPr>
        </p:nvSpPr>
        <p:spPr/>
        <p:txBody>
          <a:bodyPr/>
          <a:lstStyle/>
          <a:p>
            <a:fld id="{DD5A1E20-E433-4CCE-8DD0-9601E4E9D194}" type="slidenum">
              <a:rPr lang="en-US" smtClean="0"/>
              <a:t>18</a:t>
            </a:fld>
            <a:endParaRPr lang="en-US"/>
          </a:p>
        </p:txBody>
      </p:sp>
    </p:spTree>
    <p:extLst>
      <p:ext uri="{BB962C8B-B14F-4D97-AF65-F5344CB8AC3E}">
        <p14:creationId xmlns:p14="http://schemas.microsoft.com/office/powerpoint/2010/main" val="228841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Face-to-Face Contacts group box.</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Background Check group box to one narrative field.</a:t>
            </a: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19</a:t>
            </a:fld>
            <a:endParaRPr lang="en-US"/>
          </a:p>
        </p:txBody>
      </p:sp>
    </p:spTree>
    <p:extLst>
      <p:ext uri="{BB962C8B-B14F-4D97-AF65-F5344CB8AC3E}">
        <p14:creationId xmlns:p14="http://schemas.microsoft.com/office/powerpoint/2010/main" val="145704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solidFill>
                  <a:schemeClr val="tx1"/>
                </a:solidFill>
                <a:effectLst/>
              </a:rPr>
              <a:t>Updated language for the </a:t>
            </a:r>
            <a:r>
              <a:rPr lang="en-US"/>
              <a:t>some of </a:t>
            </a:r>
            <a:r>
              <a:rPr lang="en-US" kern="1200">
                <a:solidFill>
                  <a:schemeClr val="tx1"/>
                </a:solidFill>
                <a:effectLst/>
              </a:rPr>
              <a:t>psychosocial inventory </a:t>
            </a:r>
            <a:r>
              <a:rPr lang="en-US"/>
              <a:t>categories to match SAFE</a:t>
            </a:r>
            <a:r>
              <a:rPr lang="en-US" kern="1200">
                <a:solidFill>
                  <a:schemeClr val="tx1"/>
                </a:solidFill>
                <a:effectLst/>
              </a:rPr>
              <a:t>.</a:t>
            </a: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20</a:t>
            </a:fld>
            <a:endParaRPr lang="en-US"/>
          </a:p>
        </p:txBody>
      </p:sp>
    </p:spTree>
    <p:extLst>
      <p:ext uri="{BB962C8B-B14F-4D97-AF65-F5344CB8AC3E}">
        <p14:creationId xmlns:p14="http://schemas.microsoft.com/office/powerpoint/2010/main" val="397109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Placement Considerations narrative fields.</a:t>
            </a:r>
          </a:p>
          <a:p>
            <a:pPr marL="171450" indent="-171450">
              <a:buFont typeface="Arial" panose="020B0604020202020204" pitchFamily="34" charset="0"/>
              <a:buChar char="•"/>
            </a:pPr>
            <a:r>
              <a:rPr lang="en-US" sz="1200" kern="1200">
                <a:solidFill>
                  <a:schemeClr val="tx1"/>
                </a:solidFill>
                <a:effectLst/>
                <a:latin typeface="+mn-lt"/>
                <a:ea typeface="+mn-ea"/>
                <a:cs typeface="+mn-cs"/>
              </a:rPr>
              <a:t>Updated Recommendation group box to remove worker/supervisor title</a:t>
            </a:r>
            <a:endParaRPr lang="en-US">
              <a:ea typeface="Calibri" panose="020F0502020204030204"/>
              <a:cs typeface="Calibri" panose="020F0502020204030204"/>
            </a:endParaRPr>
          </a:p>
          <a:p>
            <a:pPr marL="171450" lvl="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21</a:t>
            </a:fld>
            <a:endParaRPr lang="en-US"/>
          </a:p>
        </p:txBody>
      </p:sp>
    </p:spTree>
    <p:extLst>
      <p:ext uri="{BB962C8B-B14F-4D97-AF65-F5344CB8AC3E}">
        <p14:creationId xmlns:p14="http://schemas.microsoft.com/office/powerpoint/2010/main" val="272913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modifications to this page affect all future work.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Disabled page, launch Home Study Update/Recertification directly from Create Provider Work.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all copy over fields from Home Study Update/Recertification and associated Psychosocial Evaluation Report.</a:t>
            </a: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22</a:t>
            </a:fld>
            <a:endParaRPr lang="en-US"/>
          </a:p>
        </p:txBody>
      </p:sp>
    </p:spTree>
    <p:extLst>
      <p:ext uri="{BB962C8B-B14F-4D97-AF65-F5344CB8AC3E}">
        <p14:creationId xmlns:p14="http://schemas.microsoft.com/office/powerpoint/2010/main" val="40346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There are no substantive changes to the psychological evaluation report due to SAFE's proprietary rights. There are specific narratives that may be changed in the future to be more strength-based and impactful. </a:t>
            </a:r>
          </a:p>
          <a:p>
            <a:pPr marL="171450" indent="-171450">
              <a:buFont typeface="Arial" panose="020B0604020202020204" pitchFamily="34" charset="0"/>
              <a:buChar char="•"/>
            </a:pPr>
            <a:r>
              <a:rPr lang="en-US" sz="1200" kern="1200">
                <a:solidFill>
                  <a:schemeClr val="tx1"/>
                </a:solidFill>
                <a:effectLst/>
                <a:latin typeface="+mn-lt"/>
                <a:ea typeface="+mn-ea"/>
                <a:cs typeface="+mn-cs"/>
              </a:rPr>
              <a:t>Updated language for narrative fields</a:t>
            </a:r>
            <a:r>
              <a:rPr lang="en-US"/>
              <a:t> across all tabs to align with SAFE requirements</a:t>
            </a:r>
            <a:r>
              <a:rPr lang="en-US" sz="1200" kern="1200">
                <a:solidFill>
                  <a:schemeClr val="tx1"/>
                </a:solidFill>
                <a:effectLst/>
                <a:latin typeface="+mn-lt"/>
                <a:ea typeface="+mn-ea"/>
                <a:cs typeface="+mn-cs"/>
              </a:rPr>
              <a:t>.</a:t>
            </a:r>
            <a:endParaRPr lang="en-US" sz="1200" kern="1200">
              <a:solidFill>
                <a:schemeClr val="tx1"/>
              </a:solidFill>
              <a:effectLst/>
              <a:latin typeface="+mn-lt"/>
              <a:ea typeface="Calibri"/>
              <a:cs typeface="Calibri"/>
            </a:endParaRPr>
          </a:p>
          <a:p>
            <a:pPr marL="171450" indent="-171450">
              <a:buFont typeface="Arial" panose="020B0604020202020204" pitchFamily="34" charset="0"/>
              <a:buChar char="•"/>
            </a:pPr>
            <a:r>
              <a:rPr lang="en-US"/>
              <a:t>Added some</a:t>
            </a:r>
            <a:r>
              <a:rPr lang="en-US" sz="1200" kern="1200">
                <a:solidFill>
                  <a:schemeClr val="tx1"/>
                </a:solidFill>
                <a:effectLst/>
                <a:latin typeface="+mn-lt"/>
                <a:ea typeface="+mn-ea"/>
                <a:cs typeface="+mn-cs"/>
              </a:rPr>
              <a:t> new narrative field, dependent on </a:t>
            </a:r>
            <a:r>
              <a:rPr lang="en-US"/>
              <a:t>the response to other</a:t>
            </a:r>
            <a:r>
              <a:rPr lang="en-US" sz="1200" kern="1200">
                <a:solidFill>
                  <a:schemeClr val="tx1"/>
                </a:solidFill>
                <a:effectLst/>
                <a:latin typeface="+mn-lt"/>
                <a:ea typeface="+mn-ea"/>
                <a:cs typeface="+mn-cs"/>
              </a:rPr>
              <a:t> questions</a:t>
            </a:r>
            <a:r>
              <a:rPr lang="en-US"/>
              <a:t>.</a:t>
            </a:r>
            <a:endParaRPr lang="en-US">
              <a:ea typeface="Calibri" panose="020F0502020204030204"/>
              <a:cs typeface="Calibri" panose="020F0502020204030204"/>
            </a:endParaRPr>
          </a:p>
          <a:p>
            <a:pPr marL="171450" indent="-171450">
              <a:buFont typeface="Arial" panose="020B0604020202020204" pitchFamily="34" charset="0"/>
              <a:buChar char="•"/>
            </a:pPr>
            <a:r>
              <a:rPr lang="en-US"/>
              <a:t>The modifications to this page affect only Home Study Update/Recertifications created after the release in which this change occurs. Previously created Home Study Update/Recertifications, including pending Home Study Update/Recertifications keep the prior format and document.</a:t>
            </a:r>
            <a:endParaRPr lang="en-US">
              <a:ea typeface="Calibri" panose="020F0502020204030204"/>
              <a:cs typeface="Calibri" panose="020F0502020204030204"/>
            </a:endParaRP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23</a:t>
            </a:fld>
            <a:endParaRPr lang="en-US"/>
          </a:p>
        </p:txBody>
      </p:sp>
    </p:spTree>
    <p:extLst>
      <p:ext uri="{BB962C8B-B14F-4D97-AF65-F5344CB8AC3E}">
        <p14:creationId xmlns:p14="http://schemas.microsoft.com/office/powerpoint/2010/main" val="346656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enhance engagement</a:t>
            </a:r>
            <a:br>
              <a:rPr lang="en-US" sz="1200"/>
            </a:br>
            <a:r>
              <a:rPr lang="en-US" sz="1200"/>
              <a:t>center family voice </a:t>
            </a:r>
            <a:endParaRPr lang="en-US"/>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25</a:t>
            </a:fld>
            <a:endParaRPr lang="en-US"/>
          </a:p>
        </p:txBody>
      </p:sp>
    </p:spTree>
    <p:extLst>
      <p:ext uri="{BB962C8B-B14F-4D97-AF65-F5344CB8AC3E}">
        <p14:creationId xmlns:p14="http://schemas.microsoft.com/office/powerpoint/2010/main" val="242712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Added fields to the Planning &amp; Services tab that capture child/parent strengths</a:t>
            </a: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30</a:t>
            </a:fld>
            <a:endParaRPr lang="en-US"/>
          </a:p>
        </p:txBody>
      </p:sp>
    </p:spTree>
    <p:extLst>
      <p:ext uri="{BB962C8B-B14F-4D97-AF65-F5344CB8AC3E}">
        <p14:creationId xmlns:p14="http://schemas.microsoft.com/office/powerpoint/2010/main" val="353193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modifications to this page affect only Home Studies created after the release in which this change occurs. Previously created Home Studies, including pending Home Studies keep the prior format and document.</a:t>
            </a:r>
          </a:p>
          <a:p>
            <a:endParaRPr lang="en-US">
              <a:ea typeface="Calibri" panose="020F0502020204030204"/>
              <a:cs typeface="Calibri" panose="020F0502020204030204"/>
            </a:endParaRPr>
          </a:p>
          <a:p>
            <a:r>
              <a:rPr lang="en-US">
                <a:ea typeface="Calibri" panose="020F0502020204030204"/>
                <a:cs typeface="Calibri" panose="020F0502020204030204"/>
              </a:rPr>
              <a:t>This page represents how much less is being required to be entered or prefilled into the home study for future placement type. There is creation of vital information group box that is ONLY required for adoption home studies.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D5A1E20-E433-4CCE-8DD0-9601E4E9D194}" type="slidenum">
              <a:rPr lang="en-US" smtClean="0"/>
              <a:t>8</a:t>
            </a:fld>
            <a:endParaRPr lang="en-US"/>
          </a:p>
        </p:txBody>
      </p:sp>
    </p:spTree>
    <p:extLst>
      <p:ext uri="{BB962C8B-B14F-4D97-AF65-F5344CB8AC3E}">
        <p14:creationId xmlns:p14="http://schemas.microsoft.com/office/powerpoint/2010/main" val="3641116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a:p>
            <a:pPr marL="342900" marR="0" lvl="0" indent="-342900">
              <a:spcBef>
                <a:spcPts val="0"/>
              </a:spcBef>
              <a:spcAft>
                <a:spcPts val="0"/>
              </a:spcAft>
              <a:buFont typeface="Symbol" panose="05050102010706020507" pitchFamily="18" charset="2"/>
              <a:buChar char=""/>
            </a:pPr>
            <a:r>
              <a:rPr lang="en-US" sz="1200">
                <a:effectLst/>
                <a:latin typeface="Roboto" panose="02000000000000000000" pitchFamily="2" charset="0"/>
                <a:ea typeface="Times New Roman" panose="02020603050405020304" pitchFamily="18" charset="0"/>
                <a:cs typeface="Arial" panose="020B0604020202020204" pitchFamily="34" charset="0"/>
              </a:rPr>
              <a:t>Add static text prompt</a:t>
            </a:r>
          </a:p>
          <a:p>
            <a:pPr marL="342900" marR="0" lvl="0" indent="-342900">
              <a:spcBef>
                <a:spcPts val="0"/>
              </a:spcBef>
              <a:spcAft>
                <a:spcPts val="0"/>
              </a:spcAft>
              <a:buFont typeface="Symbol" panose="05050102010706020507" pitchFamily="18" charset="2"/>
              <a:buChar char=""/>
            </a:pPr>
            <a:r>
              <a:rPr lang="en-US" sz="1200">
                <a:effectLst/>
                <a:latin typeface="Roboto" panose="02000000000000000000" pitchFamily="2" charset="0"/>
                <a:ea typeface="Times New Roman" panose="02020603050405020304" pitchFamily="18" charset="0"/>
                <a:cs typeface="Arial" panose="020B0604020202020204" pitchFamily="34" charset="0"/>
              </a:rPr>
              <a:t>Add Goal Planning Participants box</a:t>
            </a:r>
          </a:p>
          <a:p>
            <a:pPr marL="342900" marR="0" lvl="0" indent="-342900">
              <a:spcBef>
                <a:spcPts val="0"/>
              </a:spcBef>
              <a:spcAft>
                <a:spcPts val="0"/>
              </a:spcAft>
              <a:buFont typeface="Symbol" panose="05050102010706020507" pitchFamily="18" charset="2"/>
              <a:buChar char=""/>
            </a:pPr>
            <a:r>
              <a:rPr lang="en-US" sz="1200">
                <a:effectLst/>
                <a:latin typeface="Roboto" panose="02000000000000000000" pitchFamily="2" charset="0"/>
                <a:ea typeface="Times New Roman" panose="02020603050405020304" pitchFamily="18" charset="0"/>
                <a:cs typeface="Arial" panose="020B0604020202020204" pitchFamily="34" charset="0"/>
              </a:rPr>
              <a:t>Add narrative text field</a:t>
            </a:r>
          </a:p>
          <a:p>
            <a:endParaRPr lang="en-US"/>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31</a:t>
            </a:fld>
            <a:endParaRPr lang="en-US"/>
          </a:p>
        </p:txBody>
      </p:sp>
    </p:spTree>
    <p:extLst>
      <p:ext uri="{BB962C8B-B14F-4D97-AF65-F5344CB8AC3E}">
        <p14:creationId xmlns:p14="http://schemas.microsoft.com/office/powerpoint/2010/main" val="364249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page allows child welfare professionals to customize printed Family Case Plan documents by selecting which child, youth or parent information is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32</a:t>
            </a:fld>
            <a:endParaRPr lang="en-US"/>
          </a:p>
        </p:txBody>
      </p:sp>
    </p:spTree>
    <p:extLst>
      <p:ext uri="{BB962C8B-B14F-4D97-AF65-F5344CB8AC3E}">
        <p14:creationId xmlns:p14="http://schemas.microsoft.com/office/powerpoint/2010/main" val="3564992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 slide- review other dynamic print options available </a:t>
            </a: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36</a:t>
            </a:fld>
            <a:endParaRPr lang="en-US"/>
          </a:p>
        </p:txBody>
      </p:sp>
    </p:spTree>
    <p:extLst>
      <p:ext uri="{BB962C8B-B14F-4D97-AF65-F5344CB8AC3E}">
        <p14:creationId xmlns:p14="http://schemas.microsoft.com/office/powerpoint/2010/main" val="293847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75A8-29A8-4C1F-4D92-BE59FA308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635E1-DDE0-A370-4266-70B2E076A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252D9-4225-E3A0-CD9B-90D21521F97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639FF5A-6040-E39B-0BCE-6AD53A0F2DD8}"/>
              </a:ext>
            </a:extLst>
          </p:cNvPr>
          <p:cNvSpPr>
            <a:spLocks noGrp="1"/>
          </p:cNvSpPr>
          <p:nvPr>
            <p:ph type="sldNum" sz="quarter" idx="5"/>
          </p:nvPr>
        </p:nvSpPr>
        <p:spPr/>
        <p:txBody>
          <a:bodyPr/>
          <a:lstStyle/>
          <a:p>
            <a:fld id="{DD5A1E20-E433-4CCE-8DD0-9601E4E9D194}" type="slidenum">
              <a:rPr lang="en-US" smtClean="0"/>
              <a:t>38</a:t>
            </a:fld>
            <a:endParaRPr lang="en-US"/>
          </a:p>
        </p:txBody>
      </p:sp>
    </p:spTree>
    <p:extLst>
      <p:ext uri="{BB962C8B-B14F-4D97-AF65-F5344CB8AC3E}">
        <p14:creationId xmlns:p14="http://schemas.microsoft.com/office/powerpoint/2010/main" val="44721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91FD6-3E9F-8E14-14F4-7A25468A8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04554-43AB-B4A0-A615-EF4FFEAE1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8BE9E-C11C-9D3D-7435-2C6F0D0BF06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F6441C1-F1D3-9874-AC03-A7C28E794A07}"/>
              </a:ext>
            </a:extLst>
          </p:cNvPr>
          <p:cNvSpPr>
            <a:spLocks noGrp="1"/>
          </p:cNvSpPr>
          <p:nvPr>
            <p:ph type="sldNum" sz="quarter" idx="5"/>
          </p:nvPr>
        </p:nvSpPr>
        <p:spPr/>
        <p:txBody>
          <a:bodyPr/>
          <a:lstStyle/>
          <a:p>
            <a:fld id="{DD5A1E20-E433-4CCE-8DD0-9601E4E9D194}" type="slidenum">
              <a:rPr lang="en-US" smtClean="0"/>
              <a:t>42</a:t>
            </a:fld>
            <a:endParaRPr lang="en-US"/>
          </a:p>
        </p:txBody>
      </p:sp>
    </p:spTree>
    <p:extLst>
      <p:ext uri="{BB962C8B-B14F-4D97-AF65-F5344CB8AC3E}">
        <p14:creationId xmlns:p14="http://schemas.microsoft.com/office/powerpoint/2010/main" val="346032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Added a “Made In Error” checkbox to the </a:t>
            </a:r>
            <a:r>
              <a:rPr lang="en-US"/>
              <a:t>outcome section of the DRAI.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a:ea typeface="Calibri"/>
                <a:cs typeface="Calibri"/>
              </a:rPr>
              <a:t>We know that some counties have multiple people may use DRAI information. </a:t>
            </a:r>
            <a:endParaRPr lang="en-US"/>
          </a:p>
          <a:p>
            <a:pPr lvl="1" indent="-171450">
              <a:buFont typeface="Arial" panose="020B0604020202020204" pitchFamily="34" charset="0"/>
              <a:buChar char="•"/>
            </a:pPr>
            <a:r>
              <a:rPr lang="en-US" sz="1200" kern="1200">
                <a:solidFill>
                  <a:schemeClr val="tx1"/>
                </a:solidFill>
                <a:effectLst/>
                <a:latin typeface="+mn-lt"/>
                <a:ea typeface="+mn-ea"/>
                <a:cs typeface="+mn-cs"/>
              </a:rPr>
              <a:t>Record who checks the checkbox and the time user checks checkbox </a:t>
            </a:r>
            <a:endParaRPr lang="en-US">
              <a:ea typeface="Calibri" panose="020F0502020204030204"/>
              <a:cs typeface="Calibri" panose="020F0502020204030204"/>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Add an optional narrative to capture the “Reason” for marking the DRAI as “Made In Error.”</a:t>
            </a:r>
            <a:endParaRPr lang="en-US" sz="1200" kern="1200">
              <a:solidFill>
                <a:schemeClr val="tx1"/>
              </a:solidFill>
              <a:effectLst/>
              <a:latin typeface="+mn-lt"/>
              <a:ea typeface="Calibri"/>
              <a:cs typeface="Calibri"/>
            </a:endParaRPr>
          </a:p>
          <a:p>
            <a:pPr marL="171450" indent="-171450">
              <a:buFont typeface="Arial" panose="020B0604020202020204" pitchFamily="34" charset="0"/>
              <a:buChar char="•"/>
            </a:pPr>
            <a:r>
              <a:rPr lang="en-US">
                <a:ea typeface="Calibri" panose="020F0502020204030204"/>
                <a:cs typeface="Calibri" panose="020F0502020204030204"/>
              </a:rPr>
              <a:t>The DRAI is tied to several other pieces of work in </a:t>
            </a:r>
            <a:r>
              <a:rPr lang="en-US" err="1">
                <a:ea typeface="Calibri" panose="020F0502020204030204"/>
                <a:cs typeface="Calibri" panose="020F0502020204030204"/>
              </a:rPr>
              <a:t>eWiSACWIS</a:t>
            </a:r>
            <a:r>
              <a:rPr lang="en-US">
                <a:ea typeface="Calibri" panose="020F0502020204030204"/>
                <a:cs typeface="Calibri" panose="020F0502020204030204"/>
              </a:rPr>
              <a:t> – we have also added processing to remove that associated work when user marks the DRAI as made in error. </a:t>
            </a:r>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43</a:t>
            </a:fld>
            <a:endParaRPr lang="en-US"/>
          </a:p>
        </p:txBody>
      </p:sp>
    </p:spTree>
    <p:extLst>
      <p:ext uri="{BB962C8B-B14F-4D97-AF65-F5344CB8AC3E}">
        <p14:creationId xmlns:p14="http://schemas.microsoft.com/office/powerpoint/2010/main" val="2581748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34B6-A225-65B7-5C2C-E66B2CA76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58595-2AD9-5C82-E535-CC4BEDE26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6C971-4ABB-FD94-400D-860F6D24353D}"/>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This checkbox will work both before and after a DRAI has been marked as “completed”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“completed” checkbox is what associates a DRAI with other work (like a JSDR admission, a YJ referral, and (for Milwaukee only) court hearing information).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marked as Made in Error before DRAI is “completed,” message will display that the page will be permanently frozen. You might use this option if you saved the page before marking the assessment as completed.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marked as Made in Error after a DRAI is “completed,” a message will display that the associated YJ referral, JSDR Record, and (for Milwaukee only) the court hearing row(s) will be deleted if you proceed. </a:t>
            </a:r>
            <a:endParaRPr lang="en-US"/>
          </a:p>
        </p:txBody>
      </p:sp>
      <p:sp>
        <p:nvSpPr>
          <p:cNvPr id="4" name="Slide Number Placeholder 3">
            <a:extLst>
              <a:ext uri="{FF2B5EF4-FFF2-40B4-BE49-F238E27FC236}">
                <a16:creationId xmlns:a16="http://schemas.microsoft.com/office/drawing/2014/main" id="{5327A25E-015B-E8D8-5A2A-FC84C3E45409}"/>
              </a:ext>
            </a:extLst>
          </p:cNvPr>
          <p:cNvSpPr>
            <a:spLocks noGrp="1"/>
          </p:cNvSpPr>
          <p:nvPr>
            <p:ph type="sldNum" sz="quarter" idx="5"/>
          </p:nvPr>
        </p:nvSpPr>
        <p:spPr/>
        <p:txBody>
          <a:bodyPr/>
          <a:lstStyle/>
          <a:p>
            <a:fld id="{DD5A1E20-E433-4CCE-8DD0-9601E4E9D194}" type="slidenum">
              <a:rPr lang="en-US" smtClean="0"/>
              <a:t>44</a:t>
            </a:fld>
            <a:endParaRPr lang="en-US"/>
          </a:p>
        </p:txBody>
      </p:sp>
    </p:spTree>
    <p:extLst>
      <p:ext uri="{BB962C8B-B14F-4D97-AF65-F5344CB8AC3E}">
        <p14:creationId xmlns:p14="http://schemas.microsoft.com/office/powerpoint/2010/main" val="993371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15D1-A13A-E736-1C35-BE04BEAF4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4BF47-CC25-B9C6-3C12-791643E42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D0426-114F-6E00-8ABA-D883B7B857C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Modified the logic for the “Actual Outcome” column to account for DRAIs that users document as “Made In Error.”</a:t>
            </a:r>
          </a:p>
          <a:p>
            <a:pPr marL="171450" lvl="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D3033DF-27F2-8E0C-A4B0-9870C5683C9F}"/>
              </a:ext>
            </a:extLst>
          </p:cNvPr>
          <p:cNvSpPr>
            <a:spLocks noGrp="1"/>
          </p:cNvSpPr>
          <p:nvPr>
            <p:ph type="sldNum" sz="quarter" idx="5"/>
          </p:nvPr>
        </p:nvSpPr>
        <p:spPr/>
        <p:txBody>
          <a:bodyPr/>
          <a:lstStyle/>
          <a:p>
            <a:fld id="{DD5A1E20-E433-4CCE-8DD0-9601E4E9D194}" type="slidenum">
              <a:rPr lang="en-US" smtClean="0"/>
              <a:t>45</a:t>
            </a:fld>
            <a:endParaRPr lang="en-US"/>
          </a:p>
        </p:txBody>
      </p:sp>
    </p:spTree>
    <p:extLst>
      <p:ext uri="{BB962C8B-B14F-4D97-AF65-F5344CB8AC3E}">
        <p14:creationId xmlns:p14="http://schemas.microsoft.com/office/powerpoint/2010/main" val="1650357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YJ Referral: </a:t>
            </a:r>
            <a:r>
              <a:rPr lang="en-US"/>
              <a:t>Modified the background processing for the YJ Referral to account for setting the associated DRAI to “Made In Error.”</a:t>
            </a:r>
            <a:endParaRPr lang="en-US">
              <a:solidFill>
                <a:srgbClr val="444444"/>
              </a:solidFill>
            </a:endParaRPr>
          </a:p>
          <a:p>
            <a:pPr marL="171450" indent="-171450">
              <a:buFont typeface="Arial,Sans-Serif"/>
              <a:buChar char="•"/>
            </a:pPr>
            <a:r>
              <a:rPr lang="en-US"/>
              <a:t>Delete the YJ Referral that </a:t>
            </a:r>
            <a:r>
              <a:rPr lang="en-US" err="1"/>
              <a:t>eWiSACWIS</a:t>
            </a:r>
            <a:r>
              <a:rPr lang="en-US"/>
              <a:t> automatically creates as the result of completing a DRAI if the user sets the status of that DRAI to “Made In Error”. </a:t>
            </a:r>
            <a:endParaRPr lang="en-US">
              <a:solidFill>
                <a:srgbClr val="444444"/>
              </a:solidFill>
            </a:endParaRPr>
          </a:p>
          <a:p>
            <a:pPr marL="171450" indent="-171450">
              <a:buFont typeface="Arial,Sans-Serif"/>
              <a:buChar char="•"/>
            </a:pPr>
            <a:r>
              <a:rPr lang="en-US"/>
              <a:t>Remove any assignments associated with the YJ Referral that </a:t>
            </a:r>
            <a:r>
              <a:rPr lang="en-US" err="1"/>
              <a:t>eWiSACWIS</a:t>
            </a:r>
            <a:r>
              <a:rPr lang="en-US"/>
              <a:t> automatically creates as the result of completing a DRAI if the user sets the status of that DRAI to “Made In Error”.</a:t>
            </a:r>
          </a:p>
          <a:p>
            <a:pPr marL="171450" indent="-171450">
              <a:buFont typeface="Arial,Sans-Serif"/>
              <a:buChar char="•"/>
            </a:pPr>
            <a:endParaRPr lang="en-US">
              <a:ea typeface="Calibri"/>
              <a:cs typeface="Calibri"/>
            </a:endParaRPr>
          </a:p>
          <a:p>
            <a:r>
              <a:rPr lang="en-US" b="1">
                <a:ea typeface="Calibri"/>
                <a:cs typeface="Calibri"/>
              </a:rPr>
              <a:t>JSDR: </a:t>
            </a:r>
            <a:r>
              <a:rPr lang="en-US"/>
              <a:t>Modified the background processing for the Secure Detention Registry to account for setting the associated DRAI to “Made In Error.”</a:t>
            </a:r>
            <a:endParaRPr lang="en-US">
              <a:solidFill>
                <a:srgbClr val="444444"/>
              </a:solidFill>
            </a:endParaRPr>
          </a:p>
          <a:p>
            <a:pPr marL="171450" indent="-171450">
              <a:buFont typeface="Arial,Sans-Serif"/>
              <a:buChar char="•"/>
            </a:pPr>
            <a:r>
              <a:rPr lang="en-US"/>
              <a:t>Delete the Secure Detention Registry record that </a:t>
            </a:r>
            <a:r>
              <a:rPr lang="en-US" err="1"/>
              <a:t>eWiSACWIS</a:t>
            </a:r>
            <a:r>
              <a:rPr lang="en-US"/>
              <a:t> automatically creates as the result of completing the DRAI if the user sets the status of that DRAI to “Made In Error”. </a:t>
            </a:r>
            <a:endParaRPr lang="en-US">
              <a:solidFill>
                <a:srgbClr val="444444"/>
              </a:solidFill>
              <a:ea typeface="Calibri"/>
              <a:cs typeface="Calibri"/>
            </a:endParaRPr>
          </a:p>
          <a:p>
            <a:pPr marL="171450" indent="-171450">
              <a:buFont typeface="Arial,Sans-Serif"/>
              <a:buChar char="•"/>
            </a:pPr>
            <a:r>
              <a:rPr lang="en-US"/>
              <a:t>Remove any assignments associated with the Secure Detention Registry record that </a:t>
            </a:r>
            <a:r>
              <a:rPr lang="en-US" err="1"/>
              <a:t>eWiSACWIS</a:t>
            </a:r>
            <a:r>
              <a:rPr lang="en-US"/>
              <a:t> automatically creates as the result of completing the DRAI if the user sets the status of that DRAI to “Made In Error”</a:t>
            </a:r>
          </a:p>
          <a:p>
            <a:pPr marL="171450" indent="-171450">
              <a:buFont typeface="Arial,Sans-Serif"/>
              <a:buChar char="•"/>
            </a:pPr>
            <a:endParaRPr lang="en-US">
              <a:ea typeface="Calibri"/>
              <a:cs typeface="Calibri"/>
            </a:endParaRPr>
          </a:p>
          <a:p>
            <a:r>
              <a:rPr lang="en-US" b="1">
                <a:ea typeface="Calibri"/>
                <a:cs typeface="Calibri"/>
              </a:rPr>
              <a:t>Court Hearings: </a:t>
            </a:r>
            <a:r>
              <a:rPr lang="en-US"/>
              <a:t>Modified the background processing for the Court Hearings page to account for setting the associated DRAI to “Made In Error.”</a:t>
            </a:r>
            <a:endParaRPr lang="en-US">
              <a:solidFill>
                <a:srgbClr val="444444"/>
              </a:solidFill>
            </a:endParaRPr>
          </a:p>
          <a:p>
            <a:pPr marL="171450" indent="-171450">
              <a:buFont typeface="Arial,Sans-Serif"/>
              <a:buChar char="•"/>
            </a:pPr>
            <a:r>
              <a:rPr lang="en-US"/>
              <a:t>Delete the row </a:t>
            </a:r>
            <a:r>
              <a:rPr lang="en-US" err="1"/>
              <a:t>eWiSACWIS</a:t>
            </a:r>
            <a:r>
              <a:rPr lang="en-US"/>
              <a:t> automatically inserts on the Court Hearings page with an “Intake Method” = “DRAI” if user documents that DRAI as “Made In Error”.</a:t>
            </a:r>
          </a:p>
          <a:p>
            <a:endParaRPr lang="en-US" b="1">
              <a:ea typeface="Calibri"/>
              <a:cs typeface="Calibri"/>
            </a:endParaRPr>
          </a:p>
        </p:txBody>
      </p:sp>
      <p:sp>
        <p:nvSpPr>
          <p:cNvPr id="4" name="Slide Number Placeholder 3"/>
          <p:cNvSpPr>
            <a:spLocks noGrp="1"/>
          </p:cNvSpPr>
          <p:nvPr>
            <p:ph type="sldNum" sz="quarter" idx="5"/>
          </p:nvPr>
        </p:nvSpPr>
        <p:spPr/>
        <p:txBody>
          <a:bodyPr/>
          <a:lstStyle/>
          <a:p>
            <a:fld id="{DD5A1E20-E433-4CCE-8DD0-9601E4E9D194}" type="slidenum">
              <a:rPr lang="en-US" smtClean="0"/>
              <a:t>46</a:t>
            </a:fld>
            <a:endParaRPr lang="en-US"/>
          </a:p>
        </p:txBody>
      </p:sp>
    </p:spTree>
    <p:extLst>
      <p:ext uri="{BB962C8B-B14F-4D97-AF65-F5344CB8AC3E}">
        <p14:creationId xmlns:p14="http://schemas.microsoft.com/office/powerpoint/2010/main" val="1351419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C7E8-D1C1-B369-E66A-E062B7499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2AF0C-1D33-B14F-CAD3-237697CC9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35C55-D845-C949-50F4-779B315388E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05448C7-F91B-2BE3-88EA-3AF3A1934149}"/>
              </a:ext>
            </a:extLst>
          </p:cNvPr>
          <p:cNvSpPr>
            <a:spLocks noGrp="1"/>
          </p:cNvSpPr>
          <p:nvPr>
            <p:ph type="sldNum" sz="quarter" idx="5"/>
          </p:nvPr>
        </p:nvSpPr>
        <p:spPr/>
        <p:txBody>
          <a:bodyPr/>
          <a:lstStyle/>
          <a:p>
            <a:fld id="{DD5A1E20-E433-4CCE-8DD0-9601E4E9D194}" type="slidenum">
              <a:rPr lang="en-US" smtClean="0"/>
              <a:t>48</a:t>
            </a:fld>
            <a:endParaRPr lang="en-US"/>
          </a:p>
        </p:txBody>
      </p:sp>
    </p:spTree>
    <p:extLst>
      <p:ext uri="{BB962C8B-B14F-4D97-AF65-F5344CB8AC3E}">
        <p14:creationId xmlns:p14="http://schemas.microsoft.com/office/powerpoint/2010/main" val="409325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15D77-A75F-6504-0514-E1E6F0664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D7A96-9381-DF57-A965-9352A907F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BCC4B-D2C4-3C1F-E477-57115B63D55C}"/>
              </a:ext>
            </a:extLst>
          </p:cNvPr>
          <p:cNvSpPr>
            <a:spLocks noGrp="1"/>
          </p:cNvSpPr>
          <p:nvPr>
            <p:ph type="body" idx="1"/>
          </p:nvPr>
        </p:nvSpPr>
        <p:spPr/>
        <p:txBody>
          <a:bodyPr/>
          <a:lstStyle/>
          <a:p>
            <a:pPr>
              <a:defRPr/>
            </a:pPr>
            <a:r>
              <a:rPr lang="en-US"/>
              <a:t>This page represents how much less is being required to be entered or prefilled into the home study for child specific type. There is creation of vital information group box that is ONLY required for adoption home studies.</a:t>
            </a:r>
          </a:p>
          <a:p>
            <a:pPr marL="171450" indent="-171450">
              <a:buFont typeface="Arial" panose="020B0604020202020204" pitchFamily="34" charset="0"/>
              <a:buChar char="•"/>
              <a:defRP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417883E-CF89-A766-8069-11C62B35003F}"/>
              </a:ext>
            </a:extLst>
          </p:cNvPr>
          <p:cNvSpPr>
            <a:spLocks noGrp="1"/>
          </p:cNvSpPr>
          <p:nvPr>
            <p:ph type="sldNum" sz="quarter" idx="5"/>
          </p:nvPr>
        </p:nvSpPr>
        <p:spPr/>
        <p:txBody>
          <a:bodyPr/>
          <a:lstStyle/>
          <a:p>
            <a:fld id="{DD5A1E20-E433-4CCE-8DD0-9601E4E9D194}" type="slidenum">
              <a:rPr lang="en-US" smtClean="0"/>
              <a:t>9</a:t>
            </a:fld>
            <a:endParaRPr lang="en-US"/>
          </a:p>
        </p:txBody>
      </p:sp>
    </p:spTree>
    <p:extLst>
      <p:ext uri="{BB962C8B-B14F-4D97-AF65-F5344CB8AC3E}">
        <p14:creationId xmlns:p14="http://schemas.microsoft.com/office/powerpoint/2010/main" val="4233217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straightforward change so we’ll just go quickly through a few screenshots so you can see where you’ll find it. In the CPS report when you click on the ‘description’ hyperlink…</a:t>
            </a:r>
          </a:p>
        </p:txBody>
      </p:sp>
      <p:sp>
        <p:nvSpPr>
          <p:cNvPr id="4" name="Slide Number Placeholder 3"/>
          <p:cNvSpPr>
            <a:spLocks noGrp="1"/>
          </p:cNvSpPr>
          <p:nvPr>
            <p:ph type="sldNum" sz="quarter" idx="5"/>
          </p:nvPr>
        </p:nvSpPr>
        <p:spPr/>
        <p:txBody>
          <a:bodyPr/>
          <a:lstStyle/>
          <a:p>
            <a:fld id="{DD5A1E20-E433-4CCE-8DD0-9601E4E9D194}" type="slidenum">
              <a:rPr lang="en-US" smtClean="0"/>
              <a:t>49</a:t>
            </a:fld>
            <a:endParaRPr lang="en-US"/>
          </a:p>
        </p:txBody>
      </p:sp>
    </p:spTree>
    <p:extLst>
      <p:ext uri="{BB962C8B-B14F-4D97-AF65-F5344CB8AC3E}">
        <p14:creationId xmlns:p14="http://schemas.microsoft.com/office/powerpoint/2010/main" val="3499244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You’ll see that we added Exposure to Domestic Violence checkbox and label. We’ve heard from agencies that this is an allegation indicator that would be helpful for data tracking purposes. As of now there’s no way to get an accurate representation of how many reports involve DV as part of the allegation. By adding this it will be easier to track how many reports indicate the presence of domestic violence.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5A1E20-E433-4CCE-8DD0-9601E4E9D194}" type="slidenum">
              <a:rPr lang="en-US" smtClean="0"/>
              <a:t>50</a:t>
            </a:fld>
            <a:endParaRPr lang="en-US"/>
          </a:p>
        </p:txBody>
      </p:sp>
    </p:spTree>
    <p:extLst>
      <p:ext uri="{BB962C8B-B14F-4D97-AF65-F5344CB8AC3E}">
        <p14:creationId xmlns:p14="http://schemas.microsoft.com/office/powerpoint/2010/main" val="20475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that is selected at access, you’ll see it prefill into the IA.</a:t>
            </a:r>
          </a:p>
          <a:p>
            <a:br>
              <a:rPr lang="en-US"/>
            </a:br>
            <a:r>
              <a:rPr lang="en-US"/>
              <a:t>If during the IA the IA professional determines it’s necessary to add an allegation, they can also ‘click on select’ to add a descriptor...</a:t>
            </a:r>
          </a:p>
        </p:txBody>
      </p:sp>
      <p:sp>
        <p:nvSpPr>
          <p:cNvPr id="4" name="Slide Number Placeholder 3"/>
          <p:cNvSpPr>
            <a:spLocks noGrp="1"/>
          </p:cNvSpPr>
          <p:nvPr>
            <p:ph type="sldNum" sz="quarter" idx="5"/>
          </p:nvPr>
        </p:nvSpPr>
        <p:spPr/>
        <p:txBody>
          <a:bodyPr/>
          <a:lstStyle/>
          <a:p>
            <a:fld id="{DD5A1E20-E433-4CCE-8DD0-9601E4E9D194}" type="slidenum">
              <a:rPr lang="en-US" smtClean="0"/>
              <a:t>51</a:t>
            </a:fld>
            <a:endParaRPr lang="en-US"/>
          </a:p>
        </p:txBody>
      </p:sp>
    </p:spTree>
    <p:extLst>
      <p:ext uri="{BB962C8B-B14F-4D97-AF65-F5344CB8AC3E}">
        <p14:creationId xmlns:p14="http://schemas.microsoft.com/office/powerpoint/2010/main" val="3657592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selected the user sees that same list that is used at access and exposure to domestic violence is there as well. </a:t>
            </a:r>
          </a:p>
        </p:txBody>
      </p:sp>
      <p:sp>
        <p:nvSpPr>
          <p:cNvPr id="4" name="Slide Number Placeholder 3"/>
          <p:cNvSpPr>
            <a:spLocks noGrp="1"/>
          </p:cNvSpPr>
          <p:nvPr>
            <p:ph type="sldNum" sz="quarter" idx="5"/>
          </p:nvPr>
        </p:nvSpPr>
        <p:spPr/>
        <p:txBody>
          <a:bodyPr/>
          <a:lstStyle/>
          <a:p>
            <a:fld id="{DD5A1E20-E433-4CCE-8DD0-9601E4E9D194}" type="slidenum">
              <a:rPr lang="en-US" smtClean="0"/>
              <a:t>52</a:t>
            </a:fld>
            <a:endParaRPr lang="en-US"/>
          </a:p>
        </p:txBody>
      </p:sp>
    </p:spTree>
    <p:extLst>
      <p:ext uri="{BB962C8B-B14F-4D97-AF65-F5344CB8AC3E}">
        <p14:creationId xmlns:p14="http://schemas.microsoft.com/office/powerpoint/2010/main" val="75955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AD8D-CC10-CE58-29EB-5C001F01D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B5E24-6095-F165-5C50-512FD8B02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FAADA-B3B3-F861-C0E4-68BD99636D8F}"/>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group box and column names.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Extended Family Members group box(es) </a:t>
            </a: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16699E5-5D26-4243-A94F-FE7625715885}"/>
              </a:ext>
            </a:extLst>
          </p:cNvPr>
          <p:cNvSpPr>
            <a:spLocks noGrp="1"/>
          </p:cNvSpPr>
          <p:nvPr>
            <p:ph type="sldNum" sz="quarter" idx="5"/>
          </p:nvPr>
        </p:nvSpPr>
        <p:spPr/>
        <p:txBody>
          <a:bodyPr/>
          <a:lstStyle/>
          <a:p>
            <a:fld id="{DD5A1E20-E433-4CCE-8DD0-9601E4E9D194}" type="slidenum">
              <a:rPr lang="en-US" smtClean="0"/>
              <a:t>10</a:t>
            </a:fld>
            <a:endParaRPr lang="en-US"/>
          </a:p>
        </p:txBody>
      </p:sp>
    </p:spTree>
    <p:extLst>
      <p:ext uri="{BB962C8B-B14F-4D97-AF65-F5344CB8AC3E}">
        <p14:creationId xmlns:p14="http://schemas.microsoft.com/office/powerpoint/2010/main" val="309025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F9A0-8345-D732-FAF1-D4AFE423C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66C07-B9F6-F393-D407-967644950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FD130-BC99-3D48-C71E-7176C17DC555}"/>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Renamed tab name from Medical/School Reports to Medical Reports.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School Reports group box.</a:t>
            </a: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CA44539-FDD0-24DF-ECB0-857B317D5721}"/>
              </a:ext>
            </a:extLst>
          </p:cNvPr>
          <p:cNvSpPr>
            <a:spLocks noGrp="1"/>
          </p:cNvSpPr>
          <p:nvPr>
            <p:ph type="sldNum" sz="quarter" idx="5"/>
          </p:nvPr>
        </p:nvSpPr>
        <p:spPr/>
        <p:txBody>
          <a:bodyPr/>
          <a:lstStyle/>
          <a:p>
            <a:fld id="{DD5A1E20-E433-4CCE-8DD0-9601E4E9D194}" type="slidenum">
              <a:rPr lang="en-US" smtClean="0"/>
              <a:t>11</a:t>
            </a:fld>
            <a:endParaRPr lang="en-US"/>
          </a:p>
        </p:txBody>
      </p:sp>
    </p:spTree>
    <p:extLst>
      <p:ext uri="{BB962C8B-B14F-4D97-AF65-F5344CB8AC3E}">
        <p14:creationId xmlns:p14="http://schemas.microsoft.com/office/powerpoint/2010/main" val="150283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D8FF1-5D6C-6683-8115-A9E569D43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D65E3-0910-E766-D588-0EE17F3AA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83EAC-8C15-7A85-C5CA-73B748F80B1F}"/>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Face-to-Face Contacts group box.</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Background Check group box to one narrative field.</a:t>
            </a: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159E788-B7C9-F687-45B3-2A01D8B391B0}"/>
              </a:ext>
            </a:extLst>
          </p:cNvPr>
          <p:cNvSpPr>
            <a:spLocks noGrp="1"/>
          </p:cNvSpPr>
          <p:nvPr>
            <p:ph type="sldNum" sz="quarter" idx="5"/>
          </p:nvPr>
        </p:nvSpPr>
        <p:spPr/>
        <p:txBody>
          <a:bodyPr/>
          <a:lstStyle/>
          <a:p>
            <a:fld id="{DD5A1E20-E433-4CCE-8DD0-9601E4E9D194}" type="slidenum">
              <a:rPr lang="en-US" smtClean="0"/>
              <a:t>12</a:t>
            </a:fld>
            <a:endParaRPr lang="en-US"/>
          </a:p>
        </p:txBody>
      </p:sp>
    </p:spTree>
    <p:extLst>
      <p:ext uri="{BB962C8B-B14F-4D97-AF65-F5344CB8AC3E}">
        <p14:creationId xmlns:p14="http://schemas.microsoft.com/office/powerpoint/2010/main" val="241755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29E4-66D6-4728-5CE4-B9C9AFFC4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C7922-80D1-97AC-F9BF-29A090EAF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5801B-D613-10D2-CABC-CC5022863A3C}"/>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Home and Community group box to one narrative field.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Updated language for narrative field under Applicant’s Profile and Family Lifestyle group boxes.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Privacy section under Family Lifestyle group box.</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Removed Legal group box.</a:t>
            </a:r>
          </a:p>
          <a:p>
            <a:pPr marL="171450" indent="-171450">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FB88AE3-4918-1B78-BA4E-1D7567B32812}"/>
              </a:ext>
            </a:extLst>
          </p:cNvPr>
          <p:cNvSpPr>
            <a:spLocks noGrp="1"/>
          </p:cNvSpPr>
          <p:nvPr>
            <p:ph type="sldNum" sz="quarter" idx="5"/>
          </p:nvPr>
        </p:nvSpPr>
        <p:spPr/>
        <p:txBody>
          <a:bodyPr/>
          <a:lstStyle/>
          <a:p>
            <a:fld id="{DD5A1E20-E433-4CCE-8DD0-9601E4E9D194}" type="slidenum">
              <a:rPr lang="en-US" smtClean="0"/>
              <a:t>13</a:t>
            </a:fld>
            <a:endParaRPr lang="en-US"/>
          </a:p>
        </p:txBody>
      </p:sp>
    </p:spTree>
    <p:extLst>
      <p:ext uri="{BB962C8B-B14F-4D97-AF65-F5344CB8AC3E}">
        <p14:creationId xmlns:p14="http://schemas.microsoft.com/office/powerpoint/2010/main" val="8199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Updated language for the </a:t>
            </a:r>
            <a:r>
              <a:rPr lang="en-US"/>
              <a:t>some of psychosocial</a:t>
            </a:r>
            <a:r>
              <a:rPr lang="en-US" sz="1200" kern="1200">
                <a:solidFill>
                  <a:schemeClr val="tx1"/>
                </a:solidFill>
                <a:effectLst/>
                <a:latin typeface="+mn-lt"/>
                <a:ea typeface="+mn-ea"/>
                <a:cs typeface="+mn-cs"/>
              </a:rPr>
              <a:t> inventory </a:t>
            </a:r>
            <a:r>
              <a:rPr lang="en-US"/>
              <a:t>categories to match SAFE</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14</a:t>
            </a:fld>
            <a:endParaRPr lang="en-US"/>
          </a:p>
        </p:txBody>
      </p:sp>
    </p:spTree>
    <p:extLst>
      <p:ext uri="{BB962C8B-B14F-4D97-AF65-F5344CB8AC3E}">
        <p14:creationId xmlns:p14="http://schemas.microsoft.com/office/powerpoint/2010/main" val="329512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Updated Recommendation group box to remove worker/supervisor title</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D5A1E20-E433-4CCE-8DD0-9601E4E9D194}" type="slidenum">
              <a:rPr lang="en-US" smtClean="0"/>
              <a:t>15</a:t>
            </a:fld>
            <a:endParaRPr lang="en-US"/>
          </a:p>
        </p:txBody>
      </p:sp>
    </p:spTree>
    <p:extLst>
      <p:ext uri="{BB962C8B-B14F-4D97-AF65-F5344CB8AC3E}">
        <p14:creationId xmlns:p14="http://schemas.microsoft.com/office/powerpoint/2010/main" val="747201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2/12/2026</a:t>
            </a:fld>
            <a:endParaRPr lang="en-US"/>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DCB83-4877-3D1D-DAFA-33BA0393EDD5}"/>
              </a:ext>
            </a:extLst>
          </p:cNvPr>
          <p:cNvSpPr>
            <a:spLocks noGrp="1"/>
          </p:cNvSpPr>
          <p:nvPr>
            <p:ph type="title"/>
          </p:nvPr>
        </p:nvSpPr>
        <p:spPr>
          <a:xfrm>
            <a:off x="2039266" y="2103437"/>
            <a:ext cx="8156699" cy="1325563"/>
          </a:xfrm>
        </p:spPr>
        <p:txBody>
          <a:bodyPr/>
          <a:lstStyle/>
          <a:p>
            <a:r>
              <a:rPr lang="en-US"/>
              <a:t>This session is being recorded.</a:t>
            </a:r>
          </a:p>
        </p:txBody>
      </p:sp>
    </p:spTree>
    <p:extLst>
      <p:ext uri="{BB962C8B-B14F-4D97-AF65-F5344CB8AC3E}">
        <p14:creationId xmlns:p14="http://schemas.microsoft.com/office/powerpoint/2010/main" val="2134000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B44C2-228E-B0B3-558B-F8DEA672C3C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C0DB1FC-B500-91B1-DF5E-DF692467C90F}"/>
              </a:ext>
            </a:extLst>
          </p:cNvPr>
          <p:cNvSpPr txBox="1"/>
          <p:nvPr/>
        </p:nvSpPr>
        <p:spPr>
          <a:xfrm>
            <a:off x="322811" y="-330583"/>
            <a:ext cx="10515600" cy="142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a:t>
            </a:r>
            <a:r>
              <a:rPr lang="en-US" sz="2400" b="1">
                <a:latin typeface="+mj-lt"/>
                <a:ea typeface="+mj-ea"/>
                <a:cs typeface="+mj-cs"/>
              </a:rPr>
              <a:t>Home Study &gt; Family tab   </a:t>
            </a:r>
            <a:endParaRPr lang="en-US" sz="2400" b="1" kern="120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C194AD50-B56C-EBC8-1BEE-DEC2323A0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6" y="692150"/>
            <a:ext cx="8039477" cy="5473700"/>
          </a:xfrm>
          <a:prstGeom prst="rect">
            <a:avLst/>
          </a:prstGeom>
        </p:spPr>
      </p:pic>
    </p:spTree>
    <p:extLst>
      <p:ext uri="{BB962C8B-B14F-4D97-AF65-F5344CB8AC3E}">
        <p14:creationId xmlns:p14="http://schemas.microsoft.com/office/powerpoint/2010/main" val="21711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E3BE2-223E-ABC5-42AD-7C52F97B16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3E90996-8092-F628-4518-E23330774742}"/>
              </a:ext>
            </a:extLst>
          </p:cNvPr>
          <p:cNvSpPr txBox="1"/>
          <p:nvPr/>
        </p:nvSpPr>
        <p:spPr>
          <a:xfrm>
            <a:off x="339437" y="-313958"/>
            <a:ext cx="10515600" cy="142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a:t>
            </a:r>
            <a:r>
              <a:rPr lang="en-US" sz="2400" b="1">
                <a:latin typeface="+mj-lt"/>
                <a:ea typeface="+mj-ea"/>
                <a:cs typeface="+mj-cs"/>
              </a:rPr>
              <a:t>Home Study &gt; Medical Reports tab   </a:t>
            </a:r>
            <a:endParaRPr lang="en-US" sz="2400" b="1" kern="120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43A7EDD2-F7A5-443D-B511-893709E96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15" y="693888"/>
            <a:ext cx="7042265" cy="5470224"/>
          </a:xfrm>
          <a:prstGeom prst="rect">
            <a:avLst/>
          </a:prstGeom>
        </p:spPr>
      </p:pic>
    </p:spTree>
    <p:extLst>
      <p:ext uri="{BB962C8B-B14F-4D97-AF65-F5344CB8AC3E}">
        <p14:creationId xmlns:p14="http://schemas.microsoft.com/office/powerpoint/2010/main" val="286372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A82D7-B934-96BA-F1BA-B351282448E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95FEAE-343E-8F6A-189E-21A890DE8D8A}"/>
              </a:ext>
            </a:extLst>
          </p:cNvPr>
          <p:cNvSpPr txBox="1"/>
          <p:nvPr/>
        </p:nvSpPr>
        <p:spPr>
          <a:xfrm>
            <a:off x="339436" y="-372147"/>
            <a:ext cx="10515600" cy="142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a:t>
            </a:r>
            <a:r>
              <a:rPr lang="en-US" sz="2400" b="1">
                <a:latin typeface="+mj-lt"/>
                <a:ea typeface="+mj-ea"/>
                <a:cs typeface="+mj-cs"/>
              </a:rPr>
              <a:t>Home Study &gt; Background Information tab   </a:t>
            </a:r>
            <a:endParaRPr lang="en-US" sz="2400" b="1" kern="1200">
              <a:solidFill>
                <a:schemeClr val="tx1"/>
              </a:solidFill>
              <a:latin typeface="+mj-lt"/>
              <a:ea typeface="+mj-ea"/>
              <a:cs typeface="+mj-cs"/>
            </a:endParaRPr>
          </a:p>
        </p:txBody>
      </p:sp>
      <p:pic>
        <p:nvPicPr>
          <p:cNvPr id="3" name="Picture 2" descr="Graphical user interface, application&#10;&#10;AI-generated content may be incorrect.">
            <a:extLst>
              <a:ext uri="{FF2B5EF4-FFF2-40B4-BE49-F238E27FC236}">
                <a16:creationId xmlns:a16="http://schemas.microsoft.com/office/drawing/2014/main" id="{2B0261E5-CC22-9518-FB46-61C8B3955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 y="640715"/>
            <a:ext cx="8887692" cy="5330969"/>
          </a:xfrm>
          <a:prstGeom prst="rect">
            <a:avLst/>
          </a:prstGeom>
        </p:spPr>
      </p:pic>
    </p:spTree>
    <p:extLst>
      <p:ext uri="{BB962C8B-B14F-4D97-AF65-F5344CB8AC3E}">
        <p14:creationId xmlns:p14="http://schemas.microsoft.com/office/powerpoint/2010/main" val="181492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94AB5-F3CF-DD8A-A615-2B65512B226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0E7755-7D99-3130-C132-000E8223842B}"/>
              </a:ext>
            </a:extLst>
          </p:cNvPr>
          <p:cNvSpPr txBox="1"/>
          <p:nvPr/>
        </p:nvSpPr>
        <p:spPr>
          <a:xfrm>
            <a:off x="572193" y="-313958"/>
            <a:ext cx="10515600" cy="142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a:t>
            </a:r>
            <a:r>
              <a:rPr lang="en-US" sz="2400" b="1">
                <a:latin typeface="+mj-lt"/>
                <a:ea typeface="+mj-ea"/>
                <a:cs typeface="+mj-cs"/>
              </a:rPr>
              <a:t>Home Study &gt; Home/Community/Family tab   </a:t>
            </a:r>
            <a:endParaRPr lang="en-US" sz="2400" b="1" kern="120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AA63F1B5-5F95-A823-6EE4-257E2F60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9" y="643860"/>
            <a:ext cx="7657090" cy="5700097"/>
          </a:xfrm>
          <a:prstGeom prst="rect">
            <a:avLst/>
          </a:prstGeom>
        </p:spPr>
      </p:pic>
    </p:spTree>
    <p:extLst>
      <p:ext uri="{BB962C8B-B14F-4D97-AF65-F5344CB8AC3E}">
        <p14:creationId xmlns:p14="http://schemas.microsoft.com/office/powerpoint/2010/main" val="411503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14BC8-DB8E-BD94-5E0E-8C2EB32B9925}"/>
              </a:ext>
            </a:extLst>
          </p:cNvPr>
          <p:cNvSpPr txBox="1"/>
          <p:nvPr/>
        </p:nvSpPr>
        <p:spPr>
          <a:xfrm>
            <a:off x="216967" y="-321031"/>
            <a:ext cx="9795638" cy="11143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a:latin typeface="+mj-lt"/>
                <a:ea typeface="+mj-ea"/>
                <a:cs typeface="+mj-cs"/>
              </a:rPr>
              <a:t>Modified Page: Home Study &gt; Results tab   </a:t>
            </a:r>
          </a:p>
        </p:txBody>
      </p:sp>
      <p:pic>
        <p:nvPicPr>
          <p:cNvPr id="6" name="Picture 5">
            <a:extLst>
              <a:ext uri="{FF2B5EF4-FFF2-40B4-BE49-F238E27FC236}">
                <a16:creationId xmlns:a16="http://schemas.microsoft.com/office/drawing/2014/main" id="{F70C7B67-53F1-ED8D-1F9A-D1C0D5DC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67" y="1059040"/>
            <a:ext cx="5965539" cy="4041652"/>
          </a:xfrm>
          <a:prstGeom prst="rect">
            <a:avLst/>
          </a:prstGeom>
        </p:spPr>
      </p:pic>
      <p:pic>
        <p:nvPicPr>
          <p:cNvPr id="3" name="Picture 2" descr="Graphical user interface&#10;&#10;AI-generated content may be incorrect.">
            <a:extLst>
              <a:ext uri="{FF2B5EF4-FFF2-40B4-BE49-F238E27FC236}">
                <a16:creationId xmlns:a16="http://schemas.microsoft.com/office/drawing/2014/main" id="{CDCEAD96-D3BF-88FD-4FF2-87A3CF62A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739" y="1304065"/>
            <a:ext cx="5828261" cy="1486207"/>
          </a:xfrm>
          <a:prstGeom prst="rect">
            <a:avLst/>
          </a:prstGeom>
        </p:spPr>
      </p:pic>
      <p:pic>
        <p:nvPicPr>
          <p:cNvPr id="7" name="Picture 6" descr="Graphical user interface, text, application&#10;&#10;AI-generated content may be incorrect.">
            <a:extLst>
              <a:ext uri="{FF2B5EF4-FFF2-40B4-BE49-F238E27FC236}">
                <a16:creationId xmlns:a16="http://schemas.microsoft.com/office/drawing/2014/main" id="{7FDF82D5-4A40-4F2E-9C4F-968274AC5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581" y="3300988"/>
            <a:ext cx="5867555" cy="2142201"/>
          </a:xfrm>
          <a:prstGeom prst="rect">
            <a:avLst/>
          </a:prstGeom>
        </p:spPr>
      </p:pic>
    </p:spTree>
    <p:extLst>
      <p:ext uri="{BB962C8B-B14F-4D97-AF65-F5344CB8AC3E}">
        <p14:creationId xmlns:p14="http://schemas.microsoft.com/office/powerpoint/2010/main" val="106193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C05E1-FA03-DDFE-33D6-8D6BAFB965D2}"/>
              </a:ext>
            </a:extLst>
          </p:cNvPr>
          <p:cNvSpPr txBox="1"/>
          <p:nvPr/>
        </p:nvSpPr>
        <p:spPr>
          <a:xfrm>
            <a:off x="469669" y="228236"/>
            <a:ext cx="10104119" cy="424732"/>
          </a:xfrm>
          <a:prstGeom prst="rect">
            <a:avLst/>
          </a:prstGeom>
          <a:noFill/>
        </p:spPr>
        <p:txBody>
          <a:bodyPr wrap="square">
            <a:spAutoFit/>
          </a:bodyPr>
          <a:lstStyle/>
          <a:p>
            <a:pPr>
              <a:lnSpc>
                <a:spcPct val="90000"/>
              </a:lnSpc>
              <a:spcBef>
                <a:spcPct val="0"/>
              </a:spcBef>
              <a:spcAft>
                <a:spcPts val="600"/>
              </a:spcAft>
            </a:pPr>
            <a:r>
              <a:rPr lang="en-US" sz="2400" b="1" kern="1200">
                <a:solidFill>
                  <a:schemeClr val="tx1"/>
                </a:solidFill>
                <a:latin typeface="+mj-lt"/>
                <a:ea typeface="+mj-ea"/>
                <a:cs typeface="+mj-cs"/>
              </a:rPr>
              <a:t>Results Tab &gt; Placement Type(s) = Future Placement or Child Specific </a:t>
            </a:r>
          </a:p>
        </p:txBody>
      </p:sp>
      <p:pic>
        <p:nvPicPr>
          <p:cNvPr id="4" name="Picture 3" descr="Graphical user interface, application&#10;&#10;AI-generated content may be incorrect.">
            <a:extLst>
              <a:ext uri="{FF2B5EF4-FFF2-40B4-BE49-F238E27FC236}">
                <a16:creationId xmlns:a16="http://schemas.microsoft.com/office/drawing/2014/main" id="{EEDCD39E-8AF1-4ED9-91EA-8FA10D5A4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69" y="835847"/>
            <a:ext cx="11450454" cy="4633927"/>
          </a:xfrm>
          <a:prstGeom prst="rect">
            <a:avLst/>
          </a:prstGeom>
        </p:spPr>
      </p:pic>
    </p:spTree>
    <p:extLst>
      <p:ext uri="{BB962C8B-B14F-4D97-AF65-F5344CB8AC3E}">
        <p14:creationId xmlns:p14="http://schemas.microsoft.com/office/powerpoint/2010/main" val="13610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48E587-E206-49E6-6C03-F04D14AA2764}"/>
              </a:ext>
            </a:extLst>
          </p:cNvPr>
          <p:cNvSpPr txBox="1"/>
          <p:nvPr/>
        </p:nvSpPr>
        <p:spPr>
          <a:xfrm>
            <a:off x="-1172403" y="381365"/>
            <a:ext cx="8839199" cy="424732"/>
          </a:xfrm>
          <a:prstGeom prst="rect">
            <a:avLst/>
          </a:prstGeom>
          <a:noFill/>
        </p:spPr>
        <p:txBody>
          <a:bodyPr wrap="square">
            <a:spAutoFit/>
          </a:bodyPr>
          <a:lstStyle/>
          <a:p>
            <a:pPr algn="ctr">
              <a:lnSpc>
                <a:spcPct val="90000"/>
              </a:lnSpc>
              <a:spcBef>
                <a:spcPct val="0"/>
              </a:spcBef>
              <a:spcAft>
                <a:spcPts val="600"/>
              </a:spcAft>
            </a:pPr>
            <a:r>
              <a:rPr lang="en-US" sz="2400" b="1" kern="1200">
                <a:latin typeface="+mj-lt"/>
                <a:ea typeface="+mj-ea"/>
                <a:cs typeface="+mj-cs"/>
              </a:rPr>
              <a:t>Removed Page: Home Study Creation   </a:t>
            </a:r>
          </a:p>
        </p:txBody>
      </p:sp>
      <p:pic>
        <p:nvPicPr>
          <p:cNvPr id="6" name="Picture 5" descr="Graphical user interface, application&#10;&#10;AI-generated content may be incorrect.">
            <a:extLst>
              <a:ext uri="{FF2B5EF4-FFF2-40B4-BE49-F238E27FC236}">
                <a16:creationId xmlns:a16="http://schemas.microsoft.com/office/drawing/2014/main" id="{10B99F6B-F3C6-51A6-2A4E-9416708BD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10" y="1030957"/>
            <a:ext cx="10426269" cy="4796085"/>
          </a:xfrm>
          <a:prstGeom prst="rect">
            <a:avLst/>
          </a:prstGeom>
        </p:spPr>
      </p:pic>
    </p:spTree>
    <p:extLst>
      <p:ext uri="{BB962C8B-B14F-4D97-AF65-F5344CB8AC3E}">
        <p14:creationId xmlns:p14="http://schemas.microsoft.com/office/powerpoint/2010/main" val="317314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C7BFF-AA67-81AF-D542-B78908137EC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B8613A-A4F2-BFC9-0F66-753C206C811E}"/>
              </a:ext>
            </a:extLst>
          </p:cNvPr>
          <p:cNvSpPr txBox="1"/>
          <p:nvPr/>
        </p:nvSpPr>
        <p:spPr>
          <a:xfrm>
            <a:off x="356063" y="-280707"/>
            <a:ext cx="10515600" cy="11328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a:t>
            </a:r>
            <a:r>
              <a:rPr lang="en-US" sz="2400" b="1">
                <a:latin typeface="+mj-lt"/>
                <a:ea typeface="+mj-ea"/>
                <a:cs typeface="+mj-cs"/>
              </a:rPr>
              <a:t>Home Study Update/Recertification &gt; Family tab  </a:t>
            </a:r>
            <a:endParaRPr lang="en-US" sz="2400" b="1" kern="120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409D94F3-AECC-AE87-EBCA-125C3C077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66" y="602932"/>
            <a:ext cx="6705600" cy="5652135"/>
          </a:xfrm>
          <a:prstGeom prst="rect">
            <a:avLst/>
          </a:prstGeom>
        </p:spPr>
      </p:pic>
    </p:spTree>
    <p:extLst>
      <p:ext uri="{BB962C8B-B14F-4D97-AF65-F5344CB8AC3E}">
        <p14:creationId xmlns:p14="http://schemas.microsoft.com/office/powerpoint/2010/main" val="368052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A9ED-A90B-75BA-29CF-1D0C5521958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9CC900A-DD22-D1DA-3187-EDD0A61FDD9F}"/>
              </a:ext>
            </a:extLst>
          </p:cNvPr>
          <p:cNvSpPr txBox="1"/>
          <p:nvPr/>
        </p:nvSpPr>
        <p:spPr>
          <a:xfrm>
            <a:off x="0" y="-266007"/>
            <a:ext cx="12240490" cy="11328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a:t>Modified Page: Home Study Update/Recertification &gt; Current Placements/Situation tab </a:t>
            </a:r>
          </a:p>
        </p:txBody>
      </p:sp>
      <p:pic>
        <p:nvPicPr>
          <p:cNvPr id="2" name="Picture 1">
            <a:extLst>
              <a:ext uri="{FF2B5EF4-FFF2-40B4-BE49-F238E27FC236}">
                <a16:creationId xmlns:a16="http://schemas.microsoft.com/office/drawing/2014/main" id="{D30A952A-D462-520D-BD8F-ECF10458C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96" y="677018"/>
            <a:ext cx="5879104" cy="5803222"/>
          </a:xfrm>
          <a:prstGeom prst="rect">
            <a:avLst/>
          </a:prstGeom>
        </p:spPr>
      </p:pic>
    </p:spTree>
    <p:extLst>
      <p:ext uri="{BB962C8B-B14F-4D97-AF65-F5344CB8AC3E}">
        <p14:creationId xmlns:p14="http://schemas.microsoft.com/office/powerpoint/2010/main" val="372653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75C59-4CCA-09C6-494D-00F500B90CE0}"/>
              </a:ext>
            </a:extLst>
          </p:cNvPr>
          <p:cNvSpPr txBox="1"/>
          <p:nvPr/>
        </p:nvSpPr>
        <p:spPr>
          <a:xfrm>
            <a:off x="253539" y="278113"/>
            <a:ext cx="10370126" cy="424732"/>
          </a:xfrm>
          <a:prstGeom prst="rect">
            <a:avLst/>
          </a:prstGeom>
          <a:noFill/>
        </p:spPr>
        <p:txBody>
          <a:bodyPr wrap="square">
            <a:sp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Home Study Update Recert&gt; Background Information tab   </a:t>
            </a:r>
          </a:p>
        </p:txBody>
      </p:sp>
      <p:pic>
        <p:nvPicPr>
          <p:cNvPr id="4" name="Picture 3" descr="Graphical user interface, application&#10;&#10;AI-generated content may be incorrect.">
            <a:extLst>
              <a:ext uri="{FF2B5EF4-FFF2-40B4-BE49-F238E27FC236}">
                <a16:creationId xmlns:a16="http://schemas.microsoft.com/office/drawing/2014/main" id="{8E744E09-C56D-1DC1-8D2C-7F52F60DD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43" y="888857"/>
            <a:ext cx="10906950" cy="4580917"/>
          </a:xfrm>
          <a:prstGeom prst="rect">
            <a:avLst/>
          </a:prstGeom>
        </p:spPr>
      </p:pic>
    </p:spTree>
    <p:extLst>
      <p:ext uri="{BB962C8B-B14F-4D97-AF65-F5344CB8AC3E}">
        <p14:creationId xmlns:p14="http://schemas.microsoft.com/office/powerpoint/2010/main" val="305070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p:txBody>
          <a:bodyPr/>
          <a:lstStyle/>
          <a:p>
            <a:r>
              <a:rPr lang="en-US"/>
              <a:t>eWiSACWIS Webinar</a:t>
            </a:r>
          </a:p>
        </p:txBody>
      </p:sp>
      <p:sp>
        <p:nvSpPr>
          <p:cNvPr id="3" name="Subtitle 2">
            <a:extLst>
              <a:ext uri="{FF2B5EF4-FFF2-40B4-BE49-F238E27FC236}">
                <a16:creationId xmlns:a16="http://schemas.microsoft.com/office/drawing/2014/main" id="{E6A90226-C011-4DBD-9196-2BED2427E69B}"/>
              </a:ext>
            </a:extLst>
          </p:cNvPr>
          <p:cNvSpPr>
            <a:spLocks noGrp="1"/>
          </p:cNvSpPr>
          <p:nvPr>
            <p:ph type="subTitle" idx="1"/>
          </p:nvPr>
        </p:nvSpPr>
        <p:spPr/>
        <p:txBody>
          <a:bodyPr/>
          <a:lstStyle/>
          <a:p>
            <a:r>
              <a:rPr lang="en-US"/>
              <a:t>February 2026</a:t>
            </a:r>
          </a:p>
        </p:txBody>
      </p:sp>
    </p:spTree>
    <p:custDataLst>
      <p:tags r:id="rId1"/>
    </p:custDataLst>
    <p:extLst>
      <p:ext uri="{BB962C8B-B14F-4D97-AF65-F5344CB8AC3E}">
        <p14:creationId xmlns:p14="http://schemas.microsoft.com/office/powerpoint/2010/main" val="18189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E66A-3E08-797D-3FD3-A329DC307B64}"/>
              </a:ext>
            </a:extLst>
          </p:cNvPr>
          <p:cNvSpPr txBox="1"/>
          <p:nvPr/>
        </p:nvSpPr>
        <p:spPr>
          <a:xfrm>
            <a:off x="-1" y="-43312"/>
            <a:ext cx="10515600" cy="9588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Home Study Update Recertification&gt; Results tab   </a:t>
            </a:r>
          </a:p>
        </p:txBody>
      </p:sp>
      <p:pic>
        <p:nvPicPr>
          <p:cNvPr id="3" name="Picture 2">
            <a:extLst>
              <a:ext uri="{FF2B5EF4-FFF2-40B4-BE49-F238E27FC236}">
                <a16:creationId xmlns:a16="http://schemas.microsoft.com/office/drawing/2014/main" id="{F8AFCFBB-25FF-F8BF-46F0-00060A6F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9" y="765936"/>
            <a:ext cx="6160746" cy="4143102"/>
          </a:xfrm>
          <a:prstGeom prst="rect">
            <a:avLst/>
          </a:prstGeom>
        </p:spPr>
      </p:pic>
      <p:pic>
        <p:nvPicPr>
          <p:cNvPr id="4" name="Picture 3">
            <a:extLst>
              <a:ext uri="{FF2B5EF4-FFF2-40B4-BE49-F238E27FC236}">
                <a16:creationId xmlns:a16="http://schemas.microsoft.com/office/drawing/2014/main" id="{E1C22034-4AD3-04F6-23DC-3A7B44AE0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084" y="915565"/>
            <a:ext cx="5544167" cy="1399901"/>
          </a:xfrm>
          <a:prstGeom prst="rect">
            <a:avLst/>
          </a:prstGeom>
        </p:spPr>
      </p:pic>
      <p:pic>
        <p:nvPicPr>
          <p:cNvPr id="6" name="Picture 5">
            <a:extLst>
              <a:ext uri="{FF2B5EF4-FFF2-40B4-BE49-F238E27FC236}">
                <a16:creationId xmlns:a16="http://schemas.microsoft.com/office/drawing/2014/main" id="{F330A15D-C717-5107-274E-EC74D0057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084" y="2912301"/>
            <a:ext cx="5624612" cy="1996737"/>
          </a:xfrm>
          <a:prstGeom prst="rect">
            <a:avLst/>
          </a:prstGeom>
        </p:spPr>
      </p:pic>
    </p:spTree>
    <p:extLst>
      <p:ext uri="{BB962C8B-B14F-4D97-AF65-F5344CB8AC3E}">
        <p14:creationId xmlns:p14="http://schemas.microsoft.com/office/powerpoint/2010/main" val="3152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DA471-A8D8-A46F-53EA-4D9EB8106993}"/>
              </a:ext>
            </a:extLst>
          </p:cNvPr>
          <p:cNvSpPr txBox="1"/>
          <p:nvPr/>
        </p:nvSpPr>
        <p:spPr>
          <a:xfrm>
            <a:off x="295621" y="244862"/>
            <a:ext cx="10020993" cy="424732"/>
          </a:xfrm>
          <a:prstGeom prst="rect">
            <a:avLst/>
          </a:prstGeom>
          <a:noFill/>
        </p:spPr>
        <p:txBody>
          <a:bodyPr wrap="square">
            <a:spAutoFit/>
          </a:bodyPr>
          <a:lstStyle/>
          <a:p>
            <a:pPr>
              <a:lnSpc>
                <a:spcPct val="90000"/>
              </a:lnSpc>
              <a:spcBef>
                <a:spcPct val="0"/>
              </a:spcBef>
              <a:spcAft>
                <a:spcPts val="600"/>
              </a:spcAft>
            </a:pPr>
            <a:r>
              <a:rPr lang="en-US" sz="2400" b="1"/>
              <a:t>Modified Page: Home Study Update Recertification&gt; Results tab   </a:t>
            </a:r>
          </a:p>
        </p:txBody>
      </p:sp>
      <p:pic>
        <p:nvPicPr>
          <p:cNvPr id="4" name="Picture 3" descr="Graphical user interface, application&#10;&#10;AI-generated content may be incorrect.">
            <a:extLst>
              <a:ext uri="{FF2B5EF4-FFF2-40B4-BE49-F238E27FC236}">
                <a16:creationId xmlns:a16="http://schemas.microsoft.com/office/drawing/2014/main" id="{2AD31B50-A228-A8AE-E031-A31A4A50A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50" y="669594"/>
            <a:ext cx="7991302" cy="5034520"/>
          </a:xfrm>
          <a:prstGeom prst="rect">
            <a:avLst/>
          </a:prstGeom>
        </p:spPr>
      </p:pic>
    </p:spTree>
    <p:extLst>
      <p:ext uri="{BB962C8B-B14F-4D97-AF65-F5344CB8AC3E}">
        <p14:creationId xmlns:p14="http://schemas.microsoft.com/office/powerpoint/2010/main" val="25131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E85B3-C7A7-3C49-14CD-953797ACFD26}"/>
              </a:ext>
            </a:extLst>
          </p:cNvPr>
          <p:cNvSpPr txBox="1"/>
          <p:nvPr/>
        </p:nvSpPr>
        <p:spPr>
          <a:xfrm>
            <a:off x="476288" y="409731"/>
            <a:ext cx="8568267" cy="424732"/>
          </a:xfrm>
          <a:prstGeom prst="rect">
            <a:avLst/>
          </a:prstGeom>
          <a:noFill/>
        </p:spPr>
        <p:txBody>
          <a:bodyPr wrap="square">
            <a:spAutoFit/>
          </a:bodyPr>
          <a:lstStyle/>
          <a:p>
            <a:pPr algn="ctr">
              <a:lnSpc>
                <a:spcPct val="90000"/>
              </a:lnSpc>
              <a:spcBef>
                <a:spcPct val="0"/>
              </a:spcBef>
              <a:spcAft>
                <a:spcPts val="600"/>
              </a:spcAft>
            </a:pPr>
            <a:r>
              <a:rPr lang="en-US" sz="2400" b="1" kern="1200">
                <a:latin typeface="+mj-lt"/>
                <a:ea typeface="+mj-ea"/>
                <a:cs typeface="+mj-cs"/>
              </a:rPr>
              <a:t>Removed Page: Home Study Update/Recertification Creation   </a:t>
            </a:r>
          </a:p>
        </p:txBody>
      </p:sp>
      <p:pic>
        <p:nvPicPr>
          <p:cNvPr id="4" name="Picture 3" descr="Graphical user interface, text, application&#10;&#10;AI-generated content may be incorrect.">
            <a:extLst>
              <a:ext uri="{FF2B5EF4-FFF2-40B4-BE49-F238E27FC236}">
                <a16:creationId xmlns:a16="http://schemas.microsoft.com/office/drawing/2014/main" id="{A47048FC-4EBC-2F1D-CF51-EB30C7098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17" y="1015100"/>
            <a:ext cx="10334004" cy="4495291"/>
          </a:xfrm>
          <a:prstGeom prst="rect">
            <a:avLst/>
          </a:prstGeom>
        </p:spPr>
      </p:pic>
    </p:spTree>
    <p:extLst>
      <p:ext uri="{BB962C8B-B14F-4D97-AF65-F5344CB8AC3E}">
        <p14:creationId xmlns:p14="http://schemas.microsoft.com/office/powerpoint/2010/main" val="273455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D23781-E09C-2FF6-B09D-0DA8C5FA13CF}"/>
              </a:ext>
            </a:extLst>
          </p:cNvPr>
          <p:cNvSpPr txBox="1"/>
          <p:nvPr/>
        </p:nvSpPr>
        <p:spPr>
          <a:xfrm>
            <a:off x="635924" y="519140"/>
            <a:ext cx="7710054" cy="424732"/>
          </a:xfrm>
          <a:prstGeom prst="rect">
            <a:avLst/>
          </a:prstGeom>
          <a:noFill/>
        </p:spPr>
        <p:txBody>
          <a:bodyPr wrap="square">
            <a:spAutoFit/>
          </a:bodyPr>
          <a:lstStyle/>
          <a:p>
            <a:pPr>
              <a:lnSpc>
                <a:spcPct val="90000"/>
              </a:lnSpc>
              <a:spcBef>
                <a:spcPct val="0"/>
              </a:spcBef>
              <a:spcAft>
                <a:spcPts val="600"/>
              </a:spcAft>
            </a:pPr>
            <a:r>
              <a:rPr lang="en-US" sz="2400" b="1" kern="1200">
                <a:solidFill>
                  <a:schemeClr val="tx1"/>
                </a:solidFill>
                <a:latin typeface="+mj-lt"/>
                <a:ea typeface="+mj-ea"/>
                <a:cs typeface="+mj-cs"/>
              </a:rPr>
              <a:t>Modified Page: Psychological Evaluation Report   </a:t>
            </a:r>
          </a:p>
        </p:txBody>
      </p:sp>
      <p:pic>
        <p:nvPicPr>
          <p:cNvPr id="4" name="Picture 3">
            <a:extLst>
              <a:ext uri="{FF2B5EF4-FFF2-40B4-BE49-F238E27FC236}">
                <a16:creationId xmlns:a16="http://schemas.microsoft.com/office/drawing/2014/main" id="{EE17D649-9B1E-9C9F-421C-172D21F81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60" y="1116172"/>
            <a:ext cx="8641597" cy="4625655"/>
          </a:xfrm>
          <a:prstGeom prst="rect">
            <a:avLst/>
          </a:prstGeom>
        </p:spPr>
      </p:pic>
    </p:spTree>
    <p:extLst>
      <p:ext uri="{BB962C8B-B14F-4D97-AF65-F5344CB8AC3E}">
        <p14:creationId xmlns:p14="http://schemas.microsoft.com/office/powerpoint/2010/main" val="282147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DEFE-703C-B047-B982-FC9B1DC3524A}"/>
              </a:ext>
            </a:extLst>
          </p:cNvPr>
          <p:cNvSpPr>
            <a:spLocks noGrp="1"/>
          </p:cNvSpPr>
          <p:nvPr>
            <p:ph type="title"/>
          </p:nvPr>
        </p:nvSpPr>
        <p:spPr/>
        <p:txBody>
          <a:bodyPr/>
          <a:lstStyle/>
          <a:p>
            <a:r>
              <a:rPr lang="en-US">
                <a:latin typeface="Roboto"/>
                <a:ea typeface="Roboto"/>
                <a:cs typeface="Roboto"/>
              </a:rPr>
              <a:t>Family Case Plan</a:t>
            </a:r>
            <a:endParaRPr lang="en-US"/>
          </a:p>
        </p:txBody>
      </p:sp>
    </p:spTree>
    <p:extLst>
      <p:ext uri="{BB962C8B-B14F-4D97-AF65-F5344CB8AC3E}">
        <p14:creationId xmlns:p14="http://schemas.microsoft.com/office/powerpoint/2010/main" val="252673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2CC10B-87D2-2477-23A8-E5B1488A7E80}"/>
              </a:ext>
            </a:extLst>
          </p:cNvPr>
          <p:cNvSpPr txBox="1"/>
          <p:nvPr/>
        </p:nvSpPr>
        <p:spPr>
          <a:xfrm>
            <a:off x="369528" y="556875"/>
            <a:ext cx="6096000" cy="646331"/>
          </a:xfrm>
          <a:prstGeom prst="rect">
            <a:avLst/>
          </a:prstGeom>
          <a:noFill/>
        </p:spPr>
        <p:txBody>
          <a:bodyPr wrap="square">
            <a:spAutoFit/>
          </a:bodyPr>
          <a:lstStyle/>
          <a:p>
            <a:r>
              <a:rPr lang="en-US" sz="3600" b="1"/>
              <a:t>Family Case Plan Updates</a:t>
            </a:r>
          </a:p>
        </p:txBody>
      </p:sp>
      <p:sp>
        <p:nvSpPr>
          <p:cNvPr id="5" name="TextBox 4">
            <a:extLst>
              <a:ext uri="{FF2B5EF4-FFF2-40B4-BE49-F238E27FC236}">
                <a16:creationId xmlns:a16="http://schemas.microsoft.com/office/drawing/2014/main" id="{1343797D-F037-D629-F6B5-FE00706246A0}"/>
              </a:ext>
            </a:extLst>
          </p:cNvPr>
          <p:cNvSpPr txBox="1"/>
          <p:nvPr/>
        </p:nvSpPr>
        <p:spPr>
          <a:xfrm>
            <a:off x="530240" y="1478575"/>
            <a:ext cx="9922933" cy="3539430"/>
          </a:xfrm>
          <a:prstGeom prst="rect">
            <a:avLst/>
          </a:prstGeom>
          <a:noFill/>
        </p:spPr>
        <p:txBody>
          <a:bodyPr wrap="square">
            <a:spAutoFit/>
          </a:bodyPr>
          <a:lstStyle/>
          <a:p>
            <a:pPr marL="457200" indent="-457200">
              <a:buFont typeface="Arial" panose="020B0604020202020204" pitchFamily="34" charset="0"/>
              <a:buChar char="•"/>
            </a:pPr>
            <a:r>
              <a:rPr lang="en-US" sz="2800"/>
              <a:t>Enhance engagement</a:t>
            </a:r>
          </a:p>
          <a:p>
            <a:pPr marL="914400" lvl="1" indent="-457200">
              <a:buFont typeface="Arial" panose="020B0604020202020204" pitchFamily="34" charset="0"/>
              <a:buChar char="•"/>
            </a:pPr>
            <a:r>
              <a:rPr lang="en-US" sz="2800"/>
              <a:t>New tabs “ICWA” and “Collaboration/Partnership” will be added to Family Case Plan.</a:t>
            </a:r>
          </a:p>
          <a:p>
            <a:pPr marL="914400" lvl="1"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Center family voice </a:t>
            </a:r>
          </a:p>
          <a:p>
            <a:pPr marL="914400" lvl="1" indent="-457200">
              <a:buFont typeface="Arial" panose="020B0604020202020204" pitchFamily="34" charset="0"/>
              <a:buChar char="•"/>
            </a:pPr>
            <a:r>
              <a:rPr lang="en-US" sz="2800"/>
              <a:t>Updates on Planning and Services Tab to include individual strengths and progress towards goals.</a:t>
            </a:r>
          </a:p>
          <a:p>
            <a:pPr marL="914400" lvl="1" indent="-457200">
              <a:buFont typeface="Arial" panose="020B0604020202020204" pitchFamily="34" charset="0"/>
              <a:buChar char="•"/>
            </a:pPr>
            <a:r>
              <a:rPr lang="en-US" sz="2800"/>
              <a:t>Dynamic Printing Options</a:t>
            </a:r>
          </a:p>
        </p:txBody>
      </p:sp>
    </p:spTree>
    <p:extLst>
      <p:ext uri="{BB962C8B-B14F-4D97-AF65-F5344CB8AC3E}">
        <p14:creationId xmlns:p14="http://schemas.microsoft.com/office/powerpoint/2010/main" val="3917718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42427-52F9-E9D8-EBB9-FC0EAB8E47D1}"/>
              </a:ext>
            </a:extLst>
          </p:cNvPr>
          <p:cNvSpPr txBox="1"/>
          <p:nvPr/>
        </p:nvSpPr>
        <p:spPr>
          <a:xfrm>
            <a:off x="469276" y="406455"/>
            <a:ext cx="6096000" cy="646331"/>
          </a:xfrm>
          <a:prstGeom prst="rect">
            <a:avLst/>
          </a:prstGeom>
          <a:noFill/>
        </p:spPr>
        <p:txBody>
          <a:bodyPr wrap="square">
            <a:spAutoFit/>
          </a:bodyPr>
          <a:lstStyle/>
          <a:p>
            <a:r>
              <a:rPr lang="en-US" sz="3600" b="1"/>
              <a:t>New Tab: ICWA/WCWA </a:t>
            </a:r>
          </a:p>
        </p:txBody>
      </p:sp>
      <p:sp>
        <p:nvSpPr>
          <p:cNvPr id="4" name="TextBox 3">
            <a:extLst>
              <a:ext uri="{FF2B5EF4-FFF2-40B4-BE49-F238E27FC236}">
                <a16:creationId xmlns:a16="http://schemas.microsoft.com/office/drawing/2014/main" id="{B8B42692-8D4D-4446-FAF3-484A9B4454E5}"/>
              </a:ext>
            </a:extLst>
          </p:cNvPr>
          <p:cNvSpPr txBox="1"/>
          <p:nvPr/>
        </p:nvSpPr>
        <p:spPr>
          <a:xfrm>
            <a:off x="723276" y="1332227"/>
            <a:ext cx="11204979" cy="3970318"/>
          </a:xfrm>
          <a:prstGeom prst="rect">
            <a:avLst/>
          </a:prstGeom>
          <a:noFill/>
        </p:spPr>
        <p:txBody>
          <a:bodyPr wrap="square">
            <a:spAutoFit/>
          </a:bodyPr>
          <a:lstStyle/>
          <a:p>
            <a:pPr marL="457200" marR="0" lvl="0" indent="-457200">
              <a:buFont typeface="Arial" panose="020B0604020202020204" pitchFamily="34" charset="0"/>
              <a:buChar char="•"/>
              <a:tabLst>
                <a:tab pos="457200" algn="l"/>
              </a:tabLst>
            </a:pPr>
            <a:r>
              <a:rPr lang="en-US" sz="2800">
                <a:effectLst/>
                <a:ea typeface="Times New Roman" panose="02020603050405020304" pitchFamily="18" charset="0"/>
              </a:rPr>
              <a:t>Appears based off child(ren)/youth’s person management when membership status is pending, eligible/not a member, and member for at least 1 child on the plan.</a:t>
            </a:r>
          </a:p>
          <a:p>
            <a:pPr marL="457200" indent="-457200">
              <a:buFont typeface="Arial" panose="020B0604020202020204" pitchFamily="34" charset="0"/>
              <a:buChar char="•"/>
              <a:tabLst>
                <a:tab pos="457200" algn="l"/>
              </a:tabLst>
            </a:pPr>
            <a:r>
              <a:rPr lang="en-US" sz="2800"/>
              <a:t>ICWA/WICWA tab does not appear if no child meets ICWA eligibility criteria</a:t>
            </a:r>
          </a:p>
          <a:p>
            <a:pPr marL="457200" indent="-457200">
              <a:buFont typeface="Arial" panose="020B0604020202020204" pitchFamily="34" charset="0"/>
              <a:buChar char="•"/>
              <a:tabLst>
                <a:tab pos="457200" algn="l"/>
              </a:tabLst>
            </a:pPr>
            <a:r>
              <a:rPr lang="en-US" sz="2800"/>
              <a:t>Add tribe name under each child.</a:t>
            </a:r>
          </a:p>
          <a:p>
            <a:pPr marL="457200" indent="-457200">
              <a:buFont typeface="Arial" panose="020B0604020202020204" pitchFamily="34" charset="0"/>
              <a:buChar char="•"/>
              <a:tabLst>
                <a:tab pos="457200" algn="l"/>
              </a:tabLst>
            </a:pPr>
            <a:r>
              <a:rPr lang="en-US" sz="2800"/>
              <a:t>Insert ICWA links to online ICWA resources </a:t>
            </a:r>
          </a:p>
          <a:p>
            <a:pPr marL="457200" indent="-457200">
              <a:buFont typeface="Arial" panose="020B0604020202020204" pitchFamily="34" charset="0"/>
              <a:buChar char="•"/>
              <a:tabLst>
                <a:tab pos="457200" algn="l"/>
              </a:tabLst>
            </a:pPr>
            <a:r>
              <a:rPr lang="en-US" sz="2800"/>
              <a:t>Create connection between Case Information Page and FCP</a:t>
            </a:r>
          </a:p>
          <a:p>
            <a:pPr marL="342900" marR="0" lvl="0" indent="-342900">
              <a:buFont typeface="+mj-lt"/>
              <a:buAutoNum type="arabicPeriod"/>
              <a:tabLst>
                <a:tab pos="457200" algn="l"/>
              </a:tabLst>
            </a:pP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670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24290-F597-FB44-2BD2-61C81F3388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756" y="905876"/>
            <a:ext cx="10957639" cy="4666249"/>
          </a:xfrm>
          <a:prstGeom prst="rect">
            <a:avLst/>
          </a:prstGeom>
          <a:noFill/>
          <a:ln>
            <a:noFill/>
          </a:ln>
        </p:spPr>
      </p:pic>
      <p:sp>
        <p:nvSpPr>
          <p:cNvPr id="6" name="Content Placeholder 2">
            <a:extLst>
              <a:ext uri="{FF2B5EF4-FFF2-40B4-BE49-F238E27FC236}">
                <a16:creationId xmlns:a16="http://schemas.microsoft.com/office/drawing/2014/main" id="{15909040-50B8-3448-C2F5-2CB26E035B99}"/>
              </a:ext>
            </a:extLst>
          </p:cNvPr>
          <p:cNvSpPr txBox="1">
            <a:spLocks/>
          </p:cNvSpPr>
          <p:nvPr/>
        </p:nvSpPr>
        <p:spPr>
          <a:xfrm flipH="1" flipV="1">
            <a:off x="2234565" y="4945063"/>
            <a:ext cx="45720" cy="627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2717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F4D6119-C86F-979A-F752-E2E86B0CB81B}"/>
              </a:ext>
            </a:extLst>
          </p:cNvPr>
          <p:cNvSpPr txBox="1">
            <a:spLocks/>
          </p:cNvSpPr>
          <p:nvPr/>
        </p:nvSpPr>
        <p:spPr>
          <a:xfrm>
            <a:off x="600075" y="138312"/>
            <a:ext cx="10515600" cy="80995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pPr>
              <a:spcAft>
                <a:spcPts val="600"/>
              </a:spcAft>
            </a:pPr>
            <a:r>
              <a:rPr lang="en-US" sz="2400"/>
              <a:t>Newly added ICWA/WICWA tab to the Family Case Plan  </a:t>
            </a:r>
          </a:p>
        </p:txBody>
      </p:sp>
      <p:pic>
        <p:nvPicPr>
          <p:cNvPr id="3" name="Picture 2" descr="Graphical user interface, text, application, email&#10;&#10;AI-generated content may be incorrect.">
            <a:extLst>
              <a:ext uri="{FF2B5EF4-FFF2-40B4-BE49-F238E27FC236}">
                <a16:creationId xmlns:a16="http://schemas.microsoft.com/office/drawing/2014/main" id="{DC3D14D3-13E8-808D-4485-E3D044952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1176" y="656224"/>
            <a:ext cx="7586271" cy="6201776"/>
          </a:xfrm>
          <a:prstGeom prst="rect">
            <a:avLst/>
          </a:prstGeom>
          <a:noFill/>
        </p:spPr>
      </p:pic>
    </p:spTree>
    <p:extLst>
      <p:ext uri="{BB962C8B-B14F-4D97-AF65-F5344CB8AC3E}">
        <p14:creationId xmlns:p14="http://schemas.microsoft.com/office/powerpoint/2010/main" val="336002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B798-70BB-F948-D615-E5DA4D76FA33}"/>
              </a:ext>
            </a:extLst>
          </p:cNvPr>
          <p:cNvSpPr txBox="1">
            <a:spLocks/>
          </p:cNvSpPr>
          <p:nvPr/>
        </p:nvSpPr>
        <p:spPr>
          <a:xfrm>
            <a:off x="369071" y="42873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3600"/>
              <a:t>Updates to Planning and Services tab</a:t>
            </a:r>
          </a:p>
        </p:txBody>
      </p:sp>
      <p:sp>
        <p:nvSpPr>
          <p:cNvPr id="3" name="TextBox 2">
            <a:extLst>
              <a:ext uri="{FF2B5EF4-FFF2-40B4-BE49-F238E27FC236}">
                <a16:creationId xmlns:a16="http://schemas.microsoft.com/office/drawing/2014/main" id="{BFBF1D12-CF29-78DB-FDAC-1520A5FF8004}"/>
              </a:ext>
            </a:extLst>
          </p:cNvPr>
          <p:cNvSpPr txBox="1"/>
          <p:nvPr/>
        </p:nvSpPr>
        <p:spPr>
          <a:xfrm>
            <a:off x="481764" y="1335490"/>
            <a:ext cx="10846803" cy="3108543"/>
          </a:xfrm>
          <a:prstGeom prst="rect">
            <a:avLst/>
          </a:prstGeom>
          <a:noFill/>
        </p:spPr>
        <p:txBody>
          <a:bodyPr wrap="square">
            <a:spAutoFit/>
          </a:bodyPr>
          <a:lstStyle/>
          <a:p>
            <a:pPr marL="457200" indent="-457200">
              <a:buFont typeface="Arial" panose="020B0604020202020204" pitchFamily="34" charset="0"/>
              <a:buChar char="•"/>
            </a:pPr>
            <a:r>
              <a:rPr lang="en-US" sz="2800"/>
              <a:t>Updated Planning and Services tab for Family Case Plan with question on strengths.</a:t>
            </a:r>
          </a:p>
          <a:p>
            <a:pPr marL="914400" lvl="1" indent="-457200">
              <a:buFont typeface="Arial" panose="020B0604020202020204" pitchFamily="34" charset="0"/>
              <a:buChar char="•"/>
            </a:pPr>
            <a:r>
              <a:rPr lang="en-US" sz="2800"/>
              <a:t>Allowing family and child welfare professional to identify general strengths to make connection to services. </a:t>
            </a:r>
          </a:p>
          <a:p>
            <a:pPr marL="742950" lvl="1" indent="-285750">
              <a:buFont typeface="Arial" panose="020B0604020202020204" pitchFamily="34" charset="0"/>
              <a:buChar char="•"/>
            </a:pPr>
            <a:r>
              <a:rPr lang="en-US" sz="2800"/>
              <a:t>Applicable for all cases: CW, </a:t>
            </a:r>
            <a:r>
              <a:rPr lang="en-US" sz="2800" err="1"/>
              <a:t>JIPSand</a:t>
            </a:r>
            <a:r>
              <a:rPr lang="en-US" sz="2800"/>
              <a:t> CPS type.</a:t>
            </a:r>
          </a:p>
          <a:p>
            <a:pPr marL="457200" indent="-457200">
              <a:buFont typeface="Arial" panose="020B0604020202020204" pitchFamily="34" charset="0"/>
              <a:buChar char="•"/>
            </a:pPr>
            <a:r>
              <a:rPr lang="en-US" sz="2800"/>
              <a:t>Updated Planning and Services tab to include information on progress towards goals. </a:t>
            </a:r>
          </a:p>
        </p:txBody>
      </p:sp>
    </p:spTree>
    <p:extLst>
      <p:ext uri="{BB962C8B-B14F-4D97-AF65-F5344CB8AC3E}">
        <p14:creationId xmlns:p14="http://schemas.microsoft.com/office/powerpoint/2010/main" val="48656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normAutofit/>
          </a:bodyPr>
          <a:lstStyle/>
          <a:p>
            <a:r>
              <a:rPr lang="en-US" sz="3600"/>
              <a:t>Agenda</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p:txBody>
          <a:bodyPr vert="horz" lIns="91440" tIns="45720" rIns="91440" bIns="45720" rtlCol="0" anchor="t">
            <a:normAutofit/>
          </a:bodyPr>
          <a:lstStyle/>
          <a:p>
            <a:r>
              <a:rPr lang="en-US">
                <a:latin typeface="Roboto"/>
                <a:ea typeface="Roboto"/>
                <a:cs typeface="Roboto"/>
              </a:rPr>
              <a:t>February 2026 Release (February 21st, 2026)</a:t>
            </a:r>
            <a:endParaRPr lang="en-US"/>
          </a:p>
          <a:p>
            <a:r>
              <a:rPr lang="en-US">
                <a:latin typeface="Roboto"/>
                <a:ea typeface="Roboto"/>
                <a:cs typeface="Roboto"/>
              </a:rPr>
              <a:t>Development Roadmap for 2026</a:t>
            </a:r>
          </a:p>
          <a:p>
            <a:r>
              <a:rPr lang="en-US">
                <a:latin typeface="Roboto"/>
                <a:ea typeface="Roboto"/>
                <a:cs typeface="Roboto"/>
              </a:rPr>
              <a:t>Recurring Webinar Series</a:t>
            </a:r>
          </a:p>
          <a:p>
            <a:endParaRPr lang="en-US"/>
          </a:p>
        </p:txBody>
      </p:sp>
    </p:spTree>
    <p:custDataLst>
      <p:tags r:id="rId1"/>
    </p:custDataLst>
    <p:extLst>
      <p:ext uri="{BB962C8B-B14F-4D97-AF65-F5344CB8AC3E}">
        <p14:creationId xmlns:p14="http://schemas.microsoft.com/office/powerpoint/2010/main" val="429201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40A1E2A-E7F1-C9E5-E37D-CC65A16F3047}"/>
              </a:ext>
            </a:extLst>
          </p:cNvPr>
          <p:cNvSpPr txBox="1">
            <a:spLocks/>
          </p:cNvSpPr>
          <p:nvPr/>
        </p:nvSpPr>
        <p:spPr>
          <a:xfrm>
            <a:off x="417919" y="178066"/>
            <a:ext cx="10515600" cy="776089"/>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2400"/>
              <a:t>Modified Page: Planning and Services tab </a:t>
            </a:r>
          </a:p>
        </p:txBody>
      </p:sp>
      <p:pic>
        <p:nvPicPr>
          <p:cNvPr id="3" name="Picture 2">
            <a:extLst>
              <a:ext uri="{FF2B5EF4-FFF2-40B4-BE49-F238E27FC236}">
                <a16:creationId xmlns:a16="http://schemas.microsoft.com/office/drawing/2014/main" id="{037AC364-7A2B-C405-6186-35C9E2532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2805" y="587875"/>
            <a:ext cx="5725827" cy="6094047"/>
          </a:xfrm>
          <a:prstGeom prst="rect">
            <a:avLst/>
          </a:prstGeom>
          <a:noFill/>
          <a:ln>
            <a:noFill/>
          </a:ln>
        </p:spPr>
      </p:pic>
    </p:spTree>
    <p:extLst>
      <p:ext uri="{BB962C8B-B14F-4D97-AF65-F5344CB8AC3E}">
        <p14:creationId xmlns:p14="http://schemas.microsoft.com/office/powerpoint/2010/main" val="3407285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C936B5B-28C7-A01A-0DD0-0E9E282705C7}"/>
              </a:ext>
            </a:extLst>
          </p:cNvPr>
          <p:cNvSpPr txBox="1">
            <a:spLocks/>
          </p:cNvSpPr>
          <p:nvPr/>
        </p:nvSpPr>
        <p:spPr>
          <a:xfrm>
            <a:off x="483697" y="138310"/>
            <a:ext cx="10515600" cy="776089"/>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2400"/>
              <a:t>New Tab: Partnership Tab</a:t>
            </a:r>
          </a:p>
        </p:txBody>
      </p:sp>
      <p:pic>
        <p:nvPicPr>
          <p:cNvPr id="3" name="Picture 2">
            <a:extLst>
              <a:ext uri="{FF2B5EF4-FFF2-40B4-BE49-F238E27FC236}">
                <a16:creationId xmlns:a16="http://schemas.microsoft.com/office/drawing/2014/main" id="{62C75D96-450A-7AF6-3A63-289E626C4B41}"/>
              </a:ext>
            </a:extLst>
          </p:cNvPr>
          <p:cNvPicPr>
            <a:picLocks noChangeAspect="1"/>
          </p:cNvPicPr>
          <p:nvPr/>
        </p:nvPicPr>
        <p:blipFill>
          <a:blip r:embed="rId3"/>
          <a:stretch>
            <a:fillRect/>
          </a:stretch>
        </p:blipFill>
        <p:spPr>
          <a:xfrm>
            <a:off x="895021" y="688471"/>
            <a:ext cx="9692952" cy="5592376"/>
          </a:xfrm>
          <a:prstGeom prst="rect">
            <a:avLst/>
          </a:prstGeom>
        </p:spPr>
      </p:pic>
    </p:spTree>
    <p:extLst>
      <p:ext uri="{BB962C8B-B14F-4D97-AF65-F5344CB8AC3E}">
        <p14:creationId xmlns:p14="http://schemas.microsoft.com/office/powerpoint/2010/main" val="62255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FC8D-882D-27C4-7679-838B034B0C52}"/>
              </a:ext>
            </a:extLst>
          </p:cNvPr>
          <p:cNvSpPr>
            <a:spLocks noGrp="1"/>
          </p:cNvSpPr>
          <p:nvPr>
            <p:ph type="title"/>
          </p:nvPr>
        </p:nvSpPr>
        <p:spPr>
          <a:xfrm>
            <a:off x="181714" y="0"/>
            <a:ext cx="11134724" cy="1387475"/>
          </a:xfrm>
        </p:spPr>
        <p:txBody>
          <a:bodyPr>
            <a:normAutofit/>
          </a:bodyPr>
          <a:lstStyle/>
          <a:p>
            <a:br>
              <a:rPr lang="en-US" sz="2400"/>
            </a:br>
            <a:r>
              <a:rPr lang="en-US" sz="2400"/>
              <a:t>Dynamic Printing Options: Minimize Child Well-being from Family Case Plan</a:t>
            </a:r>
            <a:br>
              <a:rPr lang="en-US" sz="2400"/>
            </a:br>
            <a:endParaRPr lang="en-US" sz="2400"/>
          </a:p>
        </p:txBody>
      </p:sp>
      <p:pic>
        <p:nvPicPr>
          <p:cNvPr id="5" name="Picture 4">
            <a:extLst>
              <a:ext uri="{FF2B5EF4-FFF2-40B4-BE49-F238E27FC236}">
                <a16:creationId xmlns:a16="http://schemas.microsoft.com/office/drawing/2014/main" id="{153712B2-0EC1-B4D7-5D44-0A388AB18884}"/>
              </a:ext>
            </a:extLst>
          </p:cNvPr>
          <p:cNvPicPr>
            <a:picLocks noChangeAspect="1"/>
          </p:cNvPicPr>
          <p:nvPr/>
        </p:nvPicPr>
        <p:blipFill>
          <a:blip r:embed="rId3"/>
          <a:stretch>
            <a:fillRect/>
          </a:stretch>
        </p:blipFill>
        <p:spPr>
          <a:xfrm>
            <a:off x="181715" y="1249825"/>
            <a:ext cx="11828571" cy="5333333"/>
          </a:xfrm>
          <a:prstGeom prst="rect">
            <a:avLst/>
          </a:prstGeom>
        </p:spPr>
      </p:pic>
    </p:spTree>
    <p:extLst>
      <p:ext uri="{BB962C8B-B14F-4D97-AF65-F5344CB8AC3E}">
        <p14:creationId xmlns:p14="http://schemas.microsoft.com/office/powerpoint/2010/main" val="421763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2342-15AC-731A-50D0-7D83181A3882}"/>
              </a:ext>
            </a:extLst>
          </p:cNvPr>
          <p:cNvSpPr txBox="1">
            <a:spLocks/>
          </p:cNvSpPr>
          <p:nvPr/>
        </p:nvSpPr>
        <p:spPr>
          <a:xfrm>
            <a:off x="266700" y="365125"/>
            <a:ext cx="110871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3600"/>
              <a:t>Enhancements Continued:</a:t>
            </a:r>
          </a:p>
        </p:txBody>
      </p:sp>
      <p:sp>
        <p:nvSpPr>
          <p:cNvPr id="3" name="Text Placeholder 2">
            <a:extLst>
              <a:ext uri="{FF2B5EF4-FFF2-40B4-BE49-F238E27FC236}">
                <a16:creationId xmlns:a16="http://schemas.microsoft.com/office/drawing/2014/main" id="{24A6766D-A610-5926-0367-6EC0634159BC}"/>
              </a:ext>
            </a:extLst>
          </p:cNvPr>
          <p:cNvSpPr txBox="1">
            <a:spLocks/>
          </p:cNvSpPr>
          <p:nvPr/>
        </p:nvSpPr>
        <p:spPr>
          <a:xfrm>
            <a:off x="266700" y="1253331"/>
            <a:ext cx="10810874"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Update 'Case Plan' to 'Family Case Plan' in all instances within the Family Case Plan</a:t>
            </a:r>
          </a:p>
          <a:p>
            <a:r>
              <a:rPr lang="en-US"/>
              <a:t>Updates to Create Case Work drop down to display both Family Case Plan and Permanency Plan</a:t>
            </a:r>
          </a:p>
          <a:p>
            <a:r>
              <a:rPr lang="en-US"/>
              <a:t>Updates on Safety Tab to display based on identified logic.</a:t>
            </a:r>
          </a:p>
          <a:p>
            <a:pPr marL="800100" lvl="1" indent="-342900"/>
            <a:r>
              <a:rPr lang="en-US" sz="2800"/>
              <a:t>logic to display tab when the family has an active safety plan.</a:t>
            </a:r>
          </a:p>
          <a:p>
            <a:pPr marL="800100" lvl="1" indent="-342900"/>
            <a:r>
              <a:rPr lang="en-US" sz="2800"/>
              <a:t>Ensure safety plan connected to the Family Case Plan is tied to the house where the child resides.</a:t>
            </a:r>
          </a:p>
          <a:p>
            <a:endParaRPr lang="en-US"/>
          </a:p>
        </p:txBody>
      </p:sp>
    </p:spTree>
    <p:extLst>
      <p:ext uri="{BB962C8B-B14F-4D97-AF65-F5344CB8AC3E}">
        <p14:creationId xmlns:p14="http://schemas.microsoft.com/office/powerpoint/2010/main" val="263648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56E3-3420-EE28-2ED3-3284E85BDC4F}"/>
              </a:ext>
            </a:extLst>
          </p:cNvPr>
          <p:cNvSpPr txBox="1">
            <a:spLocks/>
          </p:cNvSpPr>
          <p:nvPr/>
        </p:nvSpPr>
        <p:spPr>
          <a:xfrm>
            <a:off x="221477" y="24458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2400"/>
              <a:t>Updated Label/High Visibility: Family Case Plan </a:t>
            </a:r>
            <a:br>
              <a:rPr lang="en-US" sz="2400"/>
            </a:br>
            <a:endParaRPr lang="en-US" sz="2400"/>
          </a:p>
        </p:txBody>
      </p:sp>
      <p:pic>
        <p:nvPicPr>
          <p:cNvPr id="3" name="Picture 2">
            <a:extLst>
              <a:ext uri="{FF2B5EF4-FFF2-40B4-BE49-F238E27FC236}">
                <a16:creationId xmlns:a16="http://schemas.microsoft.com/office/drawing/2014/main" id="{5F50F252-83BD-9BAF-30A6-4A0110454298}"/>
              </a:ext>
            </a:extLst>
          </p:cNvPr>
          <p:cNvPicPr>
            <a:picLocks noChangeAspect="1"/>
          </p:cNvPicPr>
          <p:nvPr/>
        </p:nvPicPr>
        <p:blipFill>
          <a:blip r:embed="rId2"/>
          <a:stretch>
            <a:fillRect/>
          </a:stretch>
        </p:blipFill>
        <p:spPr>
          <a:xfrm>
            <a:off x="2107427" y="907366"/>
            <a:ext cx="6743700" cy="4878883"/>
          </a:xfrm>
          <a:prstGeom prst="rect">
            <a:avLst/>
          </a:prstGeom>
        </p:spPr>
      </p:pic>
    </p:spTree>
    <p:extLst>
      <p:ext uri="{BB962C8B-B14F-4D97-AF65-F5344CB8AC3E}">
        <p14:creationId xmlns:p14="http://schemas.microsoft.com/office/powerpoint/2010/main" val="256908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8D07-5A20-0DEB-C5B1-B77B22192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DD73A-6710-A7B9-BD1C-34A954A18609}"/>
              </a:ext>
            </a:extLst>
          </p:cNvPr>
          <p:cNvSpPr txBox="1">
            <a:spLocks/>
          </p:cNvSpPr>
          <p:nvPr/>
        </p:nvSpPr>
        <p:spPr>
          <a:xfrm>
            <a:off x="241424" y="242974"/>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a:lstStyle>
          <a:p>
            <a:r>
              <a:rPr lang="en-US" sz="2400"/>
              <a:t>Updated Label/High Visibility: Family Case Plan </a:t>
            </a:r>
            <a:br>
              <a:rPr lang="en-US" sz="2400"/>
            </a:br>
            <a:endParaRPr lang="en-US" sz="2400"/>
          </a:p>
        </p:txBody>
      </p:sp>
      <p:pic>
        <p:nvPicPr>
          <p:cNvPr id="5" name="Picture 4">
            <a:extLst>
              <a:ext uri="{FF2B5EF4-FFF2-40B4-BE49-F238E27FC236}">
                <a16:creationId xmlns:a16="http://schemas.microsoft.com/office/drawing/2014/main" id="{AB83FD29-F1F0-A94B-1D12-55C538920985}"/>
              </a:ext>
            </a:extLst>
          </p:cNvPr>
          <p:cNvPicPr>
            <a:picLocks noChangeAspect="1"/>
          </p:cNvPicPr>
          <p:nvPr/>
        </p:nvPicPr>
        <p:blipFill>
          <a:blip r:embed="rId2"/>
          <a:stretch>
            <a:fillRect/>
          </a:stretch>
        </p:blipFill>
        <p:spPr>
          <a:xfrm>
            <a:off x="241424" y="1181243"/>
            <a:ext cx="11950576" cy="2247757"/>
          </a:xfrm>
          <a:prstGeom prst="rect">
            <a:avLst/>
          </a:prstGeom>
        </p:spPr>
      </p:pic>
    </p:spTree>
    <p:extLst>
      <p:ext uri="{BB962C8B-B14F-4D97-AF65-F5344CB8AC3E}">
        <p14:creationId xmlns:p14="http://schemas.microsoft.com/office/powerpoint/2010/main" val="3090457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CE9B6F2-B7FB-3DB8-E145-C662497B3DC3}"/>
              </a:ext>
            </a:extLst>
          </p:cNvPr>
          <p:cNvSpPr txBox="1"/>
          <p:nvPr/>
        </p:nvSpPr>
        <p:spPr>
          <a:xfrm>
            <a:off x="400050" y="358775"/>
            <a:ext cx="11410950" cy="461665"/>
          </a:xfrm>
          <a:prstGeom prst="rect">
            <a:avLst/>
          </a:prstGeom>
          <a:noFill/>
        </p:spPr>
        <p:txBody>
          <a:bodyPr wrap="square" rtlCol="0">
            <a:spAutoFit/>
          </a:bodyPr>
          <a:lstStyle/>
          <a:p>
            <a:r>
              <a:rPr lang="en-US" sz="2400" b="1"/>
              <a:t>New Safety Tab Logic</a:t>
            </a:r>
          </a:p>
        </p:txBody>
      </p:sp>
      <p:pic>
        <p:nvPicPr>
          <p:cNvPr id="2" name="Picture 2" descr="Graphical user interface, text, application, email&#10;&#10;AI-generated content may be incorrect.">
            <a:extLst>
              <a:ext uri="{FF2B5EF4-FFF2-40B4-BE49-F238E27FC236}">
                <a16:creationId xmlns:a16="http://schemas.microsoft.com/office/drawing/2014/main" id="{F4E615D2-4A2A-5C4F-A116-3977806E4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990910"/>
            <a:ext cx="10556125" cy="487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72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1F40A-77C5-2AC4-B8A7-8EE2CB6EF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45012-2EA7-A722-5102-73452D1E9591}"/>
              </a:ext>
            </a:extLst>
          </p:cNvPr>
          <p:cNvSpPr>
            <a:spLocks noGrp="1"/>
          </p:cNvSpPr>
          <p:nvPr>
            <p:ph type="title"/>
          </p:nvPr>
        </p:nvSpPr>
        <p:spPr>
          <a:xfrm>
            <a:off x="648970" y="2563179"/>
            <a:ext cx="10515600" cy="2852737"/>
          </a:xfrm>
        </p:spPr>
        <p:txBody>
          <a:bodyPr>
            <a:noAutofit/>
          </a:bodyPr>
          <a:lstStyle/>
          <a:p>
            <a:br>
              <a:rPr lang="en-US"/>
            </a:br>
            <a:r>
              <a:rPr lang="en-US"/>
              <a:t>TSSF Validations</a:t>
            </a:r>
            <a:br>
              <a:rPr lang="en-US"/>
            </a:br>
            <a:br>
              <a:rPr lang="en-US">
                <a:latin typeface="Roboto"/>
                <a:ea typeface="Roboto"/>
              </a:rPr>
            </a:br>
            <a:endParaRPr lang="en-US"/>
          </a:p>
        </p:txBody>
      </p:sp>
    </p:spTree>
    <p:extLst>
      <p:ext uri="{BB962C8B-B14F-4D97-AF65-F5344CB8AC3E}">
        <p14:creationId xmlns:p14="http://schemas.microsoft.com/office/powerpoint/2010/main" val="433933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FAE60-8100-9C70-F4B6-CC257B495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5305E-F3FB-99CA-C727-5065B194E1C1}"/>
              </a:ext>
            </a:extLst>
          </p:cNvPr>
          <p:cNvSpPr>
            <a:spLocks noGrp="1"/>
          </p:cNvSpPr>
          <p:nvPr>
            <p:ph type="title"/>
          </p:nvPr>
        </p:nvSpPr>
        <p:spPr>
          <a:xfrm>
            <a:off x="760288" y="2580527"/>
            <a:ext cx="10515600" cy="942830"/>
          </a:xfrm>
        </p:spPr>
        <p:txBody>
          <a:bodyPr>
            <a:normAutofit/>
          </a:bodyPr>
          <a:lstStyle/>
          <a:p>
            <a:r>
              <a:rPr lang="en-US" sz="3600"/>
              <a:t>Overview:</a:t>
            </a:r>
          </a:p>
        </p:txBody>
      </p:sp>
      <p:sp>
        <p:nvSpPr>
          <p:cNvPr id="3" name="Text Placeholder 2">
            <a:extLst>
              <a:ext uri="{FF2B5EF4-FFF2-40B4-BE49-F238E27FC236}">
                <a16:creationId xmlns:a16="http://schemas.microsoft.com/office/drawing/2014/main" id="{3A17D296-B394-15F8-7AA0-0AE748D6185F}"/>
              </a:ext>
            </a:extLst>
          </p:cNvPr>
          <p:cNvSpPr>
            <a:spLocks noGrp="1"/>
          </p:cNvSpPr>
          <p:nvPr>
            <p:ph type="body" idx="1"/>
          </p:nvPr>
        </p:nvSpPr>
        <p:spPr>
          <a:xfrm>
            <a:off x="760288" y="3668993"/>
            <a:ext cx="10515600" cy="3291445"/>
          </a:xfrm>
        </p:spPr>
        <p:txBody>
          <a:bodyPr>
            <a:normAutofit/>
          </a:bodyPr>
          <a:lstStyle/>
          <a:p>
            <a:r>
              <a:rPr lang="en-US" sz="2800">
                <a:solidFill>
                  <a:schemeClr val="tx1"/>
                </a:solidFill>
              </a:rPr>
              <a:t>Update to the TSSF validations to include Family Case Plan anywhere </a:t>
            </a:r>
            <a:r>
              <a:rPr lang="en-US" sz="2800" err="1">
                <a:solidFill>
                  <a:schemeClr val="tx1"/>
                </a:solidFill>
              </a:rPr>
              <a:t>eWiSACWIS</a:t>
            </a:r>
            <a:r>
              <a:rPr lang="en-US" sz="2800">
                <a:solidFill>
                  <a:schemeClr val="tx1"/>
                </a:solidFill>
              </a:rPr>
              <a:t> captures Safety and/or Protective Plan</a:t>
            </a:r>
          </a:p>
        </p:txBody>
      </p:sp>
    </p:spTree>
    <p:extLst>
      <p:ext uri="{BB962C8B-B14F-4D97-AF65-F5344CB8AC3E}">
        <p14:creationId xmlns:p14="http://schemas.microsoft.com/office/powerpoint/2010/main" val="182372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6518-8363-0E20-D09A-E3E825E158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68FE24-14E1-FA29-38C7-8B7C23FBE5E0}"/>
              </a:ext>
            </a:extLst>
          </p:cNvPr>
          <p:cNvSpPr>
            <a:spLocks noGrp="1"/>
          </p:cNvSpPr>
          <p:nvPr>
            <p:ph type="body" idx="1"/>
          </p:nvPr>
        </p:nvSpPr>
        <p:spPr>
          <a:xfrm>
            <a:off x="231699" y="157607"/>
            <a:ext cx="11204980" cy="542187"/>
          </a:xfrm>
        </p:spPr>
        <p:txBody>
          <a:bodyPr>
            <a:normAutofit/>
          </a:bodyPr>
          <a:lstStyle/>
          <a:p>
            <a:r>
              <a:rPr lang="en-US" b="1">
                <a:solidFill>
                  <a:schemeClr val="tx1"/>
                </a:solidFill>
              </a:rPr>
              <a:t>Modifications were made on Program Assistant Page</a:t>
            </a:r>
          </a:p>
        </p:txBody>
      </p:sp>
      <p:pic>
        <p:nvPicPr>
          <p:cNvPr id="2" name="Picture 1">
            <a:extLst>
              <a:ext uri="{FF2B5EF4-FFF2-40B4-BE49-F238E27FC236}">
                <a16:creationId xmlns:a16="http://schemas.microsoft.com/office/drawing/2014/main" id="{4BFA50F6-8ED6-DD06-C4AF-0D182369C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99" y="818866"/>
            <a:ext cx="6621380" cy="3821373"/>
          </a:xfrm>
          <a:prstGeom prst="rect">
            <a:avLst/>
          </a:prstGeom>
          <a:ln>
            <a:solidFill>
              <a:schemeClr val="tx1"/>
            </a:solidFill>
          </a:ln>
        </p:spPr>
      </p:pic>
      <p:sp>
        <p:nvSpPr>
          <p:cNvPr id="5" name="TextBox 4">
            <a:extLst>
              <a:ext uri="{FF2B5EF4-FFF2-40B4-BE49-F238E27FC236}">
                <a16:creationId xmlns:a16="http://schemas.microsoft.com/office/drawing/2014/main" id="{6C6401B6-C1E8-EC8C-F5D5-60043329E3A6}"/>
              </a:ext>
            </a:extLst>
          </p:cNvPr>
          <p:cNvSpPr txBox="1"/>
          <p:nvPr/>
        </p:nvSpPr>
        <p:spPr>
          <a:xfrm>
            <a:off x="6853079" y="818866"/>
            <a:ext cx="5338921" cy="4211538"/>
          </a:xfrm>
          <a:prstGeom prst="rect">
            <a:avLst/>
          </a:prstGeom>
          <a:noFill/>
        </p:spPr>
        <p:txBody>
          <a:bodyPr wrap="square">
            <a:spAutoFit/>
          </a:bodyPr>
          <a:lstStyle/>
          <a:p>
            <a:pPr marL="342900" marR="0" lvl="0" indent="-342900">
              <a:lnSpc>
                <a:spcPct val="115000"/>
              </a:lnSpc>
              <a:buFont typeface="Wingdings" panose="05000000000000000000" pitchFamily="2" charset="2"/>
              <a:buChar char=""/>
            </a:pPr>
            <a:r>
              <a:rPr lang="en-US">
                <a:effectLst/>
                <a:latin typeface="Roboto" panose="02000000000000000000" pitchFamily="2" charset="0"/>
                <a:ea typeface="Roboto" panose="02000000000000000000" pitchFamily="2" charset="0"/>
                <a:cs typeface="Times New Roman" panose="02020603050405020304" pitchFamily="18" charset="0"/>
              </a:rPr>
              <a:t>When saving a Program Assistant with Program Type = Targeted Safety Support Funds (TSSF), the system validates whether an appropriate plan is documented for the case.</a:t>
            </a:r>
          </a:p>
          <a:p>
            <a:pPr marL="342900" marR="0" lvl="0" indent="-342900">
              <a:lnSpc>
                <a:spcPct val="115000"/>
              </a:lnSpc>
              <a:buFont typeface="Wingdings" panose="05000000000000000000" pitchFamily="2" charset="2"/>
              <a:buChar char=""/>
            </a:pPr>
            <a:r>
              <a:rPr lang="en-US">
                <a:effectLst/>
                <a:latin typeface="Roboto" panose="02000000000000000000" pitchFamily="2" charset="0"/>
                <a:ea typeface="Roboto" panose="02000000000000000000" pitchFamily="2" charset="0"/>
                <a:cs typeface="Arial" panose="020B0604020202020204" pitchFamily="34" charset="0"/>
              </a:rPr>
              <a:t>No validation message appears if any of the following conditions is met:</a:t>
            </a:r>
            <a:endParaRPr lang="en-US">
              <a:effectLst/>
              <a:latin typeface="Roboto" panose="02000000000000000000" pitchFamily="2" charset="0"/>
              <a:ea typeface="Roboto" panose="02000000000000000000" pitchFamily="2"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a:effectLst/>
                <a:latin typeface="Roboto" panose="02000000000000000000" pitchFamily="2" charset="0"/>
                <a:ea typeface="Roboto" panose="02000000000000000000" pitchFamily="2" charset="0"/>
                <a:cs typeface="Arial" panose="020B0604020202020204" pitchFamily="34" charset="0"/>
              </a:rPr>
              <a:t>A safety plan exists with a Final Safety Decision = Unsafe and all required Plan Analysis questions answered “Yes.”</a:t>
            </a:r>
            <a:endParaRPr lang="en-US">
              <a:effectLst/>
              <a:latin typeface="Roboto" panose="02000000000000000000" pitchFamily="2" charset="0"/>
              <a:ea typeface="Roboto" panose="02000000000000000000" pitchFamily="2"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a:effectLst/>
                <a:latin typeface="Roboto" panose="02000000000000000000" pitchFamily="2" charset="0"/>
                <a:ea typeface="Roboto" panose="02000000000000000000" pitchFamily="2" charset="0"/>
                <a:cs typeface="Arial" panose="020B0604020202020204" pitchFamily="34" charset="0"/>
              </a:rPr>
              <a:t>A Protective Plan exists and “Was a Protective Plan implemented?” = Yes.</a:t>
            </a:r>
            <a:endParaRPr lang="en-US">
              <a:effectLst/>
              <a:latin typeface="Roboto" panose="02000000000000000000" pitchFamily="2" charset="0"/>
              <a:ea typeface="Roboto" panose="02000000000000000000" pitchFamily="2" charset="0"/>
              <a:cs typeface="Times New Roman" panose="02020603050405020304" pitchFamily="18" charset="0"/>
            </a:endParaRPr>
          </a:p>
          <a:p>
            <a:pPr marL="742950" marR="0" lvl="1" indent="-285750">
              <a:lnSpc>
                <a:spcPct val="115000"/>
              </a:lnSpc>
              <a:spcAft>
                <a:spcPts val="1000"/>
              </a:spcAft>
              <a:buFont typeface="Courier New" panose="02070309020205020404" pitchFamily="49" charset="0"/>
              <a:buChar char="o"/>
            </a:pPr>
            <a:r>
              <a:rPr lang="en-US">
                <a:effectLst/>
                <a:latin typeface="Roboto" panose="02000000000000000000" pitchFamily="2" charset="0"/>
                <a:ea typeface="Roboto" panose="02000000000000000000" pitchFamily="2" charset="0"/>
                <a:cs typeface="Arial" panose="020B0604020202020204" pitchFamily="34" charset="0"/>
              </a:rPr>
              <a:t>An ongoing or Approved Family Case Plan exists. </a:t>
            </a:r>
            <a:endParaRPr lang="en-US">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9421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D618-16C0-44D9-8052-E5245DD57E3F}"/>
              </a:ext>
            </a:extLst>
          </p:cNvPr>
          <p:cNvSpPr>
            <a:spLocks noGrp="1"/>
          </p:cNvSpPr>
          <p:nvPr>
            <p:ph type="title"/>
          </p:nvPr>
        </p:nvSpPr>
        <p:spPr>
          <a:xfrm>
            <a:off x="831850" y="1355175"/>
            <a:ext cx="10515600" cy="2852737"/>
          </a:xfrm>
        </p:spPr>
        <p:txBody>
          <a:bodyPr/>
          <a:lstStyle/>
          <a:p>
            <a:r>
              <a:rPr lang="en-US"/>
              <a:t>February 2026 Release</a:t>
            </a:r>
          </a:p>
        </p:txBody>
      </p:sp>
    </p:spTree>
    <p:custDataLst>
      <p:tags r:id="rId1"/>
    </p:custDataLst>
    <p:extLst>
      <p:ext uri="{BB962C8B-B14F-4D97-AF65-F5344CB8AC3E}">
        <p14:creationId xmlns:p14="http://schemas.microsoft.com/office/powerpoint/2010/main" val="4143597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B9C7-FB49-644C-04B5-3BCA74CB08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6604FC-76AA-96C0-CE45-2CF904870EE9}"/>
              </a:ext>
            </a:extLst>
          </p:cNvPr>
          <p:cNvSpPr>
            <a:spLocks noGrp="1"/>
          </p:cNvSpPr>
          <p:nvPr>
            <p:ph type="body" idx="1"/>
          </p:nvPr>
        </p:nvSpPr>
        <p:spPr>
          <a:xfrm>
            <a:off x="106883" y="276679"/>
            <a:ext cx="11204980" cy="542187"/>
          </a:xfrm>
        </p:spPr>
        <p:txBody>
          <a:bodyPr>
            <a:normAutofit/>
          </a:bodyPr>
          <a:lstStyle/>
          <a:p>
            <a:r>
              <a:rPr lang="en-US" b="1">
                <a:solidFill>
                  <a:schemeClr val="tx1"/>
                </a:solidFill>
              </a:rPr>
              <a:t>Modifications were made on Terminate Plan Page</a:t>
            </a:r>
          </a:p>
        </p:txBody>
      </p:sp>
      <p:sp>
        <p:nvSpPr>
          <p:cNvPr id="5" name="TextBox 4">
            <a:extLst>
              <a:ext uri="{FF2B5EF4-FFF2-40B4-BE49-F238E27FC236}">
                <a16:creationId xmlns:a16="http://schemas.microsoft.com/office/drawing/2014/main" id="{4A617811-92AC-07F2-0956-9A93E1C5AF38}"/>
              </a:ext>
            </a:extLst>
          </p:cNvPr>
          <p:cNvSpPr txBox="1"/>
          <p:nvPr/>
        </p:nvSpPr>
        <p:spPr>
          <a:xfrm>
            <a:off x="7801595" y="1193246"/>
            <a:ext cx="4603845" cy="1630190"/>
          </a:xfrm>
          <a:prstGeom prst="rect">
            <a:avLst/>
          </a:prstGeom>
          <a:noFill/>
        </p:spPr>
        <p:txBody>
          <a:bodyPr wrap="square">
            <a:spAutoFit/>
          </a:bodyPr>
          <a:lstStyle/>
          <a:p>
            <a:pPr marL="342900" indent="-342900">
              <a:lnSpc>
                <a:spcPct val="115000"/>
              </a:lnSpc>
              <a:buFont typeface="Wingdings" panose="05000000000000000000" pitchFamily="2" charset="2"/>
              <a:buChar char=""/>
            </a:pPr>
            <a:r>
              <a:rPr lang="en-US"/>
              <a:t>Added informational message to the Terminate Plan page before final approval notifying user of open TSSF Program Assignment</a:t>
            </a:r>
          </a:p>
          <a:p>
            <a:pPr marL="342900" marR="0" lvl="0" indent="-342900">
              <a:lnSpc>
                <a:spcPct val="115000"/>
              </a:lnSpc>
              <a:buFont typeface="Wingdings" panose="05000000000000000000" pitchFamily="2" charset="2"/>
              <a:buChar char=""/>
            </a:pPr>
            <a:endParaRPr lang="en-US" sz="1600">
              <a:effectLst/>
              <a:latin typeface="Roboto" panose="02000000000000000000" pitchFamily="2" charset="0"/>
              <a:ea typeface="Roboto" panose="02000000000000000000" pitchFamily="2" charset="0"/>
              <a:cs typeface="Times New Roman" panose="02020603050405020304" pitchFamily="18" charset="0"/>
            </a:endParaRPr>
          </a:p>
        </p:txBody>
      </p:sp>
      <p:pic>
        <p:nvPicPr>
          <p:cNvPr id="4" name="Picture 3" descr="Graphical user interface, application&#10;&#10;AI-generated content may be incorrect.">
            <a:extLst>
              <a:ext uri="{FF2B5EF4-FFF2-40B4-BE49-F238E27FC236}">
                <a16:creationId xmlns:a16="http://schemas.microsoft.com/office/drawing/2014/main" id="{655B1D16-33E7-F068-78BD-9A93E5A9EC2E}"/>
              </a:ext>
            </a:extLst>
          </p:cNvPr>
          <p:cNvPicPr>
            <a:picLocks noChangeAspect="1"/>
          </p:cNvPicPr>
          <p:nvPr/>
        </p:nvPicPr>
        <p:blipFill>
          <a:blip r:embed="rId2"/>
          <a:stretch>
            <a:fillRect/>
          </a:stretch>
        </p:blipFill>
        <p:spPr>
          <a:xfrm>
            <a:off x="278333" y="865057"/>
            <a:ext cx="7523262" cy="3649793"/>
          </a:xfrm>
          <a:prstGeom prst="rect">
            <a:avLst/>
          </a:prstGeom>
          <a:ln>
            <a:solidFill>
              <a:schemeClr val="tx1"/>
            </a:solidFill>
          </a:ln>
        </p:spPr>
      </p:pic>
    </p:spTree>
    <p:extLst>
      <p:ext uri="{BB962C8B-B14F-4D97-AF65-F5344CB8AC3E}">
        <p14:creationId xmlns:p14="http://schemas.microsoft.com/office/powerpoint/2010/main" val="387473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11EF-CEEA-AEBA-9D5F-77709305E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A98E4-605B-E75B-AFC6-8CD8433A5FBB}"/>
              </a:ext>
            </a:extLst>
          </p:cNvPr>
          <p:cNvSpPr>
            <a:spLocks noGrp="1"/>
          </p:cNvSpPr>
          <p:nvPr>
            <p:ph type="title"/>
          </p:nvPr>
        </p:nvSpPr>
        <p:spPr>
          <a:xfrm>
            <a:off x="838200" y="1349520"/>
            <a:ext cx="10515600" cy="2852737"/>
          </a:xfrm>
        </p:spPr>
        <p:txBody>
          <a:bodyPr>
            <a:normAutofit/>
          </a:bodyPr>
          <a:lstStyle/>
          <a:p>
            <a:r>
              <a:rPr lang="en-US">
                <a:latin typeface="Roboto"/>
                <a:ea typeface="Roboto"/>
              </a:rPr>
              <a:t>DRAI Made in Error</a:t>
            </a:r>
            <a:br>
              <a:rPr lang="en-US">
                <a:latin typeface="Roboto"/>
                <a:ea typeface="Roboto"/>
              </a:rPr>
            </a:br>
            <a:endParaRPr lang="en-US"/>
          </a:p>
        </p:txBody>
      </p:sp>
    </p:spTree>
    <p:extLst>
      <p:ext uri="{BB962C8B-B14F-4D97-AF65-F5344CB8AC3E}">
        <p14:creationId xmlns:p14="http://schemas.microsoft.com/office/powerpoint/2010/main" val="1786020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9D802-3358-2FC6-D74C-162D06F98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37828-F037-D198-7903-B8AF7571DF64}"/>
              </a:ext>
            </a:extLst>
          </p:cNvPr>
          <p:cNvSpPr>
            <a:spLocks noGrp="1"/>
          </p:cNvSpPr>
          <p:nvPr>
            <p:ph type="title"/>
          </p:nvPr>
        </p:nvSpPr>
        <p:spPr>
          <a:xfrm>
            <a:off x="381000" y="231421"/>
            <a:ext cx="10515600" cy="899231"/>
          </a:xfrm>
        </p:spPr>
        <p:txBody>
          <a:bodyPr>
            <a:normAutofit/>
          </a:bodyPr>
          <a:lstStyle/>
          <a:p>
            <a:r>
              <a:rPr lang="en-US" sz="3600"/>
              <a:t>Overview</a:t>
            </a:r>
            <a:r>
              <a:rPr lang="en-US" sz="3200"/>
              <a:t>:</a:t>
            </a:r>
          </a:p>
        </p:txBody>
      </p:sp>
      <p:sp>
        <p:nvSpPr>
          <p:cNvPr id="3" name="Text Placeholder 2">
            <a:extLst>
              <a:ext uri="{FF2B5EF4-FFF2-40B4-BE49-F238E27FC236}">
                <a16:creationId xmlns:a16="http://schemas.microsoft.com/office/drawing/2014/main" id="{49C30B73-1B20-CA01-1F41-E1FFCB9E5E4F}"/>
              </a:ext>
            </a:extLst>
          </p:cNvPr>
          <p:cNvSpPr>
            <a:spLocks noGrp="1"/>
          </p:cNvSpPr>
          <p:nvPr>
            <p:ph idx="1"/>
          </p:nvPr>
        </p:nvSpPr>
        <p:spPr>
          <a:xfrm>
            <a:off x="603955" y="1266203"/>
            <a:ext cx="10984089" cy="4811007"/>
          </a:xfrm>
        </p:spPr>
        <p:txBody>
          <a:bodyPr>
            <a:normAutofit/>
          </a:bodyPr>
          <a:lstStyle/>
          <a:p>
            <a:pPr marL="0" indent="0">
              <a:buNone/>
            </a:pPr>
            <a:r>
              <a:rPr lang="en-US" b="1">
                <a:solidFill>
                  <a:schemeClr val="tx1"/>
                </a:solidFill>
              </a:rPr>
              <a:t>Added “Made In Error” functionality to the DRAI (Detention Risk Assessment Instrument)</a:t>
            </a:r>
          </a:p>
          <a:p>
            <a:r>
              <a:rPr lang="en-US">
                <a:solidFill>
                  <a:schemeClr val="tx1"/>
                </a:solidFill>
              </a:rPr>
              <a:t>The functionality applies to all counties</a:t>
            </a:r>
          </a:p>
          <a:p>
            <a:r>
              <a:rPr lang="en-US"/>
              <a:t>A</a:t>
            </a:r>
            <a:r>
              <a:rPr lang="en-US">
                <a:solidFill>
                  <a:schemeClr val="tx1"/>
                </a:solidFill>
              </a:rPr>
              <a:t>bility to mark the DRAI as “Made In Error” relies on the user’s Security Profile. </a:t>
            </a:r>
          </a:p>
          <a:p>
            <a:r>
              <a:rPr lang="en-US">
                <a:solidFill>
                  <a:schemeClr val="tx1"/>
                </a:solidFill>
              </a:rPr>
              <a:t>Documenting the DRAI as “Made In Error” also marks the associated piece(s) of work (YJ Referral, JSDR Record (if exists) and Court Hearings row (if exists for Milwaukee CYFS only)) as “Made In Error.” </a:t>
            </a:r>
          </a:p>
          <a:p>
            <a:endParaRPr lang="en-US" sz="2800">
              <a:solidFill>
                <a:schemeClr val="tx1"/>
              </a:solidFill>
            </a:endParaRPr>
          </a:p>
        </p:txBody>
      </p:sp>
    </p:spTree>
    <p:extLst>
      <p:ext uri="{BB962C8B-B14F-4D97-AF65-F5344CB8AC3E}">
        <p14:creationId xmlns:p14="http://schemas.microsoft.com/office/powerpoint/2010/main" val="2140189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1B6C-2D97-8816-DA12-4555282155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29A8E4-9E01-7222-36C0-CF99AB8ED3A8}"/>
              </a:ext>
            </a:extLst>
          </p:cNvPr>
          <p:cNvSpPr>
            <a:spLocks noGrp="1"/>
          </p:cNvSpPr>
          <p:nvPr>
            <p:ph type="title"/>
          </p:nvPr>
        </p:nvSpPr>
        <p:spPr>
          <a:xfrm>
            <a:off x="508001" y="0"/>
            <a:ext cx="11512204" cy="1325563"/>
          </a:xfrm>
        </p:spPr>
        <p:txBody>
          <a:bodyPr>
            <a:normAutofit/>
          </a:bodyPr>
          <a:lstStyle/>
          <a:p>
            <a:r>
              <a:rPr lang="en-US" sz="2400">
                <a:latin typeface="Roboto"/>
                <a:ea typeface="Roboto"/>
                <a:cs typeface="Roboto"/>
              </a:rPr>
              <a:t>Modifications were made on Maintain DRAI </a:t>
            </a:r>
            <a:br>
              <a:rPr lang="en-US" sz="2400">
                <a:latin typeface="Roboto"/>
                <a:ea typeface="Roboto"/>
                <a:cs typeface="Roboto"/>
              </a:rPr>
            </a:br>
            <a:r>
              <a:rPr lang="en-US" sz="2400">
                <a:latin typeface="Roboto"/>
                <a:ea typeface="Roboto"/>
                <a:cs typeface="Roboto"/>
              </a:rPr>
              <a:t>(Detention Risk Assessment Instrument) page</a:t>
            </a:r>
            <a:endParaRPr lang="en-US" sz="2400">
              <a:latin typeface="Roboto"/>
              <a:ea typeface="Roboto"/>
            </a:endParaRPr>
          </a:p>
        </p:txBody>
      </p:sp>
      <p:pic>
        <p:nvPicPr>
          <p:cNvPr id="2" name="Picture 1">
            <a:extLst>
              <a:ext uri="{FF2B5EF4-FFF2-40B4-BE49-F238E27FC236}">
                <a16:creationId xmlns:a16="http://schemas.microsoft.com/office/drawing/2014/main" id="{D12C60F8-11D1-0095-C4F4-801A454B43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005" y="1209184"/>
            <a:ext cx="7738818" cy="4937060"/>
          </a:xfrm>
          <a:prstGeom prst="rect">
            <a:avLst/>
          </a:prstGeom>
          <a:noFill/>
          <a:ln>
            <a:noFill/>
          </a:ln>
        </p:spPr>
      </p:pic>
      <p:sp>
        <p:nvSpPr>
          <p:cNvPr id="5" name="Arrow: Down 4">
            <a:extLst>
              <a:ext uri="{FF2B5EF4-FFF2-40B4-BE49-F238E27FC236}">
                <a16:creationId xmlns:a16="http://schemas.microsoft.com/office/drawing/2014/main" id="{25DAFBEA-E564-A34B-CACE-5F93F8EAC47F}"/>
              </a:ext>
            </a:extLst>
          </p:cNvPr>
          <p:cNvSpPr/>
          <p:nvPr/>
        </p:nvSpPr>
        <p:spPr>
          <a:xfrm rot="3300000">
            <a:off x="8965849" y="3176616"/>
            <a:ext cx="1181100" cy="2527300"/>
          </a:xfrm>
          <a:prstGeom prst="down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93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42D1A-2084-A604-D56A-BBCCAC59D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19502-993B-4680-6334-CB4955E759D7}"/>
              </a:ext>
            </a:extLst>
          </p:cNvPr>
          <p:cNvSpPr>
            <a:spLocks noGrp="1"/>
          </p:cNvSpPr>
          <p:nvPr>
            <p:ph type="title"/>
          </p:nvPr>
        </p:nvSpPr>
        <p:spPr>
          <a:xfrm>
            <a:off x="520700" y="174625"/>
            <a:ext cx="11353800" cy="1350963"/>
          </a:xfrm>
        </p:spPr>
        <p:txBody>
          <a:bodyPr>
            <a:normAutofit/>
          </a:bodyPr>
          <a:lstStyle/>
          <a:p>
            <a:r>
              <a:rPr lang="en-US" sz="2400">
                <a:latin typeface="Roboto"/>
                <a:ea typeface="Roboto"/>
                <a:cs typeface="Roboto"/>
              </a:rPr>
              <a:t>Ability to mark as "made in error" before or after marking DRAI as "completed"</a:t>
            </a:r>
            <a:endParaRPr lang="en-US" sz="2400">
              <a:cs typeface="Roboto"/>
            </a:endParaRPr>
          </a:p>
        </p:txBody>
      </p:sp>
      <p:grpSp>
        <p:nvGrpSpPr>
          <p:cNvPr id="7" name="Group 6">
            <a:extLst>
              <a:ext uri="{FF2B5EF4-FFF2-40B4-BE49-F238E27FC236}">
                <a16:creationId xmlns:a16="http://schemas.microsoft.com/office/drawing/2014/main" id="{89AFF511-49B6-BDB9-CC03-3B412760C346}"/>
              </a:ext>
            </a:extLst>
          </p:cNvPr>
          <p:cNvGrpSpPr/>
          <p:nvPr/>
        </p:nvGrpSpPr>
        <p:grpSpPr>
          <a:xfrm>
            <a:off x="520700" y="1728704"/>
            <a:ext cx="3634558" cy="2221313"/>
            <a:chOff x="523556" y="1369312"/>
            <a:chExt cx="3634558" cy="2221313"/>
          </a:xfrm>
        </p:grpSpPr>
        <p:pic>
          <p:nvPicPr>
            <p:cNvPr id="8" name="Picture 7">
              <a:extLst>
                <a:ext uri="{FF2B5EF4-FFF2-40B4-BE49-F238E27FC236}">
                  <a16:creationId xmlns:a16="http://schemas.microsoft.com/office/drawing/2014/main" id="{A53D5E2C-049A-E39B-D308-36AAE8D1F340}"/>
                </a:ext>
              </a:extLst>
            </p:cNvPr>
            <p:cNvPicPr>
              <a:picLocks noChangeAspect="1"/>
            </p:cNvPicPr>
            <p:nvPr/>
          </p:nvPicPr>
          <p:blipFill>
            <a:blip r:embed="rId3">
              <a:extLst>
                <a:ext uri="{28A0092B-C50C-407E-A947-70E740481C1C}">
                  <a14:useLocalDpi xmlns:a14="http://schemas.microsoft.com/office/drawing/2010/main" val="0"/>
                </a:ext>
              </a:extLst>
            </a:blip>
            <a:srcRect t="63239" r="61124"/>
            <a:stretch/>
          </p:blipFill>
          <p:spPr bwMode="auto">
            <a:xfrm>
              <a:off x="523556" y="1369312"/>
              <a:ext cx="3634558" cy="2221313"/>
            </a:xfrm>
            <a:prstGeom prst="rect">
              <a:avLst/>
            </a:prstGeom>
            <a:noFill/>
            <a:ln>
              <a:noFill/>
            </a:ln>
          </p:spPr>
        </p:pic>
        <p:sp>
          <p:nvSpPr>
            <p:cNvPr id="9" name="Oval 8">
              <a:extLst>
                <a:ext uri="{FF2B5EF4-FFF2-40B4-BE49-F238E27FC236}">
                  <a16:creationId xmlns:a16="http://schemas.microsoft.com/office/drawing/2014/main" id="{0D4486CD-DB38-AD49-D557-003D9AA221C4}"/>
                </a:ext>
              </a:extLst>
            </p:cNvPr>
            <p:cNvSpPr/>
            <p:nvPr/>
          </p:nvSpPr>
          <p:spPr>
            <a:xfrm>
              <a:off x="660400" y="1879600"/>
              <a:ext cx="1041400" cy="355600"/>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38F95C0-11B2-4FE5-3033-16E831C53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520" y="2161966"/>
            <a:ext cx="5749075" cy="1600015"/>
          </a:xfrm>
          <a:prstGeom prst="rect">
            <a:avLst/>
          </a:prstGeom>
        </p:spPr>
      </p:pic>
      <p:pic>
        <p:nvPicPr>
          <p:cNvPr id="4" name="Picture 3">
            <a:extLst>
              <a:ext uri="{FF2B5EF4-FFF2-40B4-BE49-F238E27FC236}">
                <a16:creationId xmlns:a16="http://schemas.microsoft.com/office/drawing/2014/main" id="{CC253762-5AE2-3808-F273-27978BD0A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520" y="4560542"/>
            <a:ext cx="5749075" cy="1596088"/>
          </a:xfrm>
          <a:prstGeom prst="rect">
            <a:avLst/>
          </a:prstGeom>
        </p:spPr>
      </p:pic>
      <p:sp>
        <p:nvSpPr>
          <p:cNvPr id="3" name="Text Placeholder 2">
            <a:extLst>
              <a:ext uri="{FF2B5EF4-FFF2-40B4-BE49-F238E27FC236}">
                <a16:creationId xmlns:a16="http://schemas.microsoft.com/office/drawing/2014/main" id="{1FE5FB39-7744-29D0-6151-F9DBBC34B0C8}"/>
              </a:ext>
            </a:extLst>
          </p:cNvPr>
          <p:cNvSpPr>
            <a:spLocks noGrp="1"/>
          </p:cNvSpPr>
          <p:nvPr>
            <p:ph idx="1"/>
          </p:nvPr>
        </p:nvSpPr>
        <p:spPr>
          <a:xfrm>
            <a:off x="4987520" y="1641420"/>
            <a:ext cx="6886980" cy="503238"/>
          </a:xfrm>
          <a:solidFill>
            <a:schemeClr val="accent2"/>
          </a:solidFill>
        </p:spPr>
        <p:txBody>
          <a:bodyPr vert="horz" lIns="91440" tIns="45720" rIns="91440" bIns="45720" rtlCol="0" anchor="ctr">
            <a:normAutofit/>
          </a:bodyPr>
          <a:lstStyle/>
          <a:p>
            <a:pPr marL="0" indent="0">
              <a:buNone/>
            </a:pPr>
            <a:r>
              <a:rPr lang="en-US" sz="1800">
                <a:solidFill>
                  <a:schemeClr val="bg1"/>
                </a:solidFill>
              </a:rPr>
              <a:t>New Confirmation Message – </a:t>
            </a:r>
            <a:r>
              <a:rPr lang="en-US" sz="1800" b="1">
                <a:solidFill>
                  <a:schemeClr val="bg1"/>
                </a:solidFill>
              </a:rPr>
              <a:t>Before </a:t>
            </a:r>
            <a:r>
              <a:rPr lang="en-US" sz="1800">
                <a:solidFill>
                  <a:schemeClr val="bg1"/>
                </a:solidFill>
              </a:rPr>
              <a:t>DRAI marked “completed”</a:t>
            </a:r>
            <a:endParaRPr lang="en-US">
              <a:solidFill>
                <a:schemeClr val="bg1"/>
              </a:solidFill>
            </a:endParaRPr>
          </a:p>
        </p:txBody>
      </p:sp>
      <p:sp>
        <p:nvSpPr>
          <p:cNvPr id="5" name="Text Placeholder 2">
            <a:extLst>
              <a:ext uri="{FF2B5EF4-FFF2-40B4-BE49-F238E27FC236}">
                <a16:creationId xmlns:a16="http://schemas.microsoft.com/office/drawing/2014/main" id="{1EDF03B6-AF83-5E8E-9BF9-86B931C12533}"/>
              </a:ext>
            </a:extLst>
          </p:cNvPr>
          <p:cNvSpPr txBox="1">
            <a:spLocks/>
          </p:cNvSpPr>
          <p:nvPr/>
        </p:nvSpPr>
        <p:spPr>
          <a:xfrm>
            <a:off x="4987520" y="4063125"/>
            <a:ext cx="6886980" cy="497417"/>
          </a:xfrm>
          <a:prstGeom prst="rect">
            <a:avLst/>
          </a:prstGeom>
          <a:solidFill>
            <a:schemeClr val="accent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a:solidFill>
                  <a:srgbClr val="FFFFFF"/>
                </a:solidFill>
              </a:rPr>
              <a:t>New Confirmation Message – </a:t>
            </a:r>
            <a:r>
              <a:rPr lang="en-US" sz="1800" b="1">
                <a:solidFill>
                  <a:srgbClr val="FFFFFF"/>
                </a:solidFill>
              </a:rPr>
              <a:t>After </a:t>
            </a:r>
            <a:r>
              <a:rPr lang="en-US" sz="1800">
                <a:solidFill>
                  <a:srgbClr val="FFFFFF"/>
                </a:solidFill>
              </a:rPr>
              <a:t>DRAI marked “completed”</a:t>
            </a:r>
          </a:p>
        </p:txBody>
      </p:sp>
    </p:spTree>
    <p:extLst>
      <p:ext uri="{BB962C8B-B14F-4D97-AF65-F5344CB8AC3E}">
        <p14:creationId xmlns:p14="http://schemas.microsoft.com/office/powerpoint/2010/main" val="137144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B9F7F-466D-82A3-97CE-449E3EAE5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C938D-AA1D-E1F3-59E2-734332B286F4}"/>
              </a:ext>
            </a:extLst>
          </p:cNvPr>
          <p:cNvSpPr>
            <a:spLocks noGrp="1"/>
          </p:cNvSpPr>
          <p:nvPr>
            <p:ph type="title"/>
          </p:nvPr>
        </p:nvSpPr>
        <p:spPr>
          <a:xfrm>
            <a:off x="390621" y="258631"/>
            <a:ext cx="10515600" cy="1325563"/>
          </a:xfrm>
        </p:spPr>
        <p:txBody>
          <a:bodyPr>
            <a:normAutofit fontScale="90000"/>
          </a:bodyPr>
          <a:lstStyle/>
          <a:p>
            <a:r>
              <a:rPr lang="en-US" sz="2700">
                <a:latin typeface="Roboto"/>
                <a:ea typeface="Roboto"/>
                <a:cs typeface="Roboto"/>
              </a:rPr>
              <a:t>Ability to see DRAI(s) marked as “Made in Error” in "Actual Outcome" field </a:t>
            </a:r>
            <a:br>
              <a:rPr lang="en-US"/>
            </a:br>
            <a:endParaRPr lang="en-US"/>
          </a:p>
        </p:txBody>
      </p:sp>
      <p:pic>
        <p:nvPicPr>
          <p:cNvPr id="4" name="Picture 3">
            <a:extLst>
              <a:ext uri="{FF2B5EF4-FFF2-40B4-BE49-F238E27FC236}">
                <a16:creationId xmlns:a16="http://schemas.microsoft.com/office/drawing/2014/main" id="{2BCAAEFD-AB4A-8CA0-724F-66C4BB5B0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022" y="1089642"/>
            <a:ext cx="9281774" cy="4678716"/>
          </a:xfrm>
          <a:prstGeom prst="rect">
            <a:avLst/>
          </a:prstGeom>
          <a:noFill/>
          <a:ln>
            <a:noFill/>
          </a:ln>
        </p:spPr>
      </p:pic>
      <p:sp>
        <p:nvSpPr>
          <p:cNvPr id="5" name="Arrow: Down 4">
            <a:extLst>
              <a:ext uri="{FF2B5EF4-FFF2-40B4-BE49-F238E27FC236}">
                <a16:creationId xmlns:a16="http://schemas.microsoft.com/office/drawing/2014/main" id="{127D5B53-C36B-E818-6126-43A7629B730A}"/>
              </a:ext>
            </a:extLst>
          </p:cNvPr>
          <p:cNvSpPr/>
          <p:nvPr/>
        </p:nvSpPr>
        <p:spPr>
          <a:xfrm rot="3300000">
            <a:off x="8400611" y="1151554"/>
            <a:ext cx="1181100" cy="2527300"/>
          </a:xfrm>
          <a:prstGeom prst="down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29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7912-5280-84F9-A80B-D2C221198AEE}"/>
              </a:ext>
            </a:extLst>
          </p:cNvPr>
          <p:cNvSpPr>
            <a:spLocks noGrp="1"/>
          </p:cNvSpPr>
          <p:nvPr>
            <p:ph type="title"/>
          </p:nvPr>
        </p:nvSpPr>
        <p:spPr>
          <a:xfrm>
            <a:off x="383822" y="163233"/>
            <a:ext cx="10969978" cy="786342"/>
          </a:xfrm>
        </p:spPr>
        <p:txBody>
          <a:bodyPr>
            <a:normAutofit/>
          </a:bodyPr>
          <a:lstStyle/>
          <a:p>
            <a:r>
              <a:rPr lang="en-US" sz="2800"/>
              <a:t>Impact of “Made in Error” on associated work</a:t>
            </a:r>
          </a:p>
        </p:txBody>
      </p:sp>
      <p:sp>
        <p:nvSpPr>
          <p:cNvPr id="3" name="Content Placeholder 2">
            <a:extLst>
              <a:ext uri="{FF2B5EF4-FFF2-40B4-BE49-F238E27FC236}">
                <a16:creationId xmlns:a16="http://schemas.microsoft.com/office/drawing/2014/main" id="{23F6FD01-8A2F-3CEE-D155-7917FDB75A28}"/>
              </a:ext>
            </a:extLst>
          </p:cNvPr>
          <p:cNvSpPr>
            <a:spLocks noGrp="1"/>
          </p:cNvSpPr>
          <p:nvPr>
            <p:ph idx="1"/>
          </p:nvPr>
        </p:nvSpPr>
        <p:spPr>
          <a:xfrm>
            <a:off x="383822" y="951499"/>
            <a:ext cx="7995407" cy="4958849"/>
          </a:xfrm>
        </p:spPr>
        <p:txBody>
          <a:bodyPr vert="horz" lIns="91440" tIns="45720" rIns="91440" bIns="45720" rtlCol="0" anchor="t">
            <a:normAutofit fontScale="92500" lnSpcReduction="10000"/>
          </a:bodyPr>
          <a:lstStyle/>
          <a:p>
            <a:pPr marL="0" indent="0">
              <a:buNone/>
            </a:pPr>
            <a:r>
              <a:rPr lang="en-US" b="1">
                <a:latin typeface="Roboto"/>
                <a:ea typeface="Roboto"/>
                <a:cs typeface="Roboto"/>
              </a:rPr>
              <a:t>YJ Referral</a:t>
            </a:r>
          </a:p>
          <a:p>
            <a:r>
              <a:rPr lang="en-US" sz="2400">
                <a:latin typeface="Roboto"/>
                <a:ea typeface="Roboto"/>
                <a:cs typeface="Roboto"/>
              </a:rPr>
              <a:t>Referral is deleted</a:t>
            </a:r>
          </a:p>
          <a:p>
            <a:pPr lvl="1"/>
            <a:r>
              <a:rPr lang="en-US">
                <a:latin typeface="Roboto"/>
                <a:ea typeface="Roboto"/>
                <a:cs typeface="Roboto"/>
              </a:rPr>
              <a:t>If referral is only thing linked to a YJ case type when marked in error, will leave case empty.</a:t>
            </a:r>
          </a:p>
          <a:p>
            <a:pPr lvl="1"/>
            <a:r>
              <a:rPr lang="en-US">
                <a:latin typeface="Roboto"/>
                <a:ea typeface="Roboto"/>
                <a:cs typeface="Roboto"/>
              </a:rPr>
              <a:t>However, if referral is de-linked from YJ case type before DRAI marked as MIE, normal case removal processing will apply.  </a:t>
            </a:r>
          </a:p>
          <a:p>
            <a:pPr marL="0" indent="0">
              <a:buNone/>
            </a:pPr>
            <a:endParaRPr lang="en-US" b="1"/>
          </a:p>
          <a:p>
            <a:pPr marL="0" indent="0">
              <a:buNone/>
            </a:pPr>
            <a:r>
              <a:rPr lang="en-US" b="1">
                <a:latin typeface="Roboto"/>
                <a:ea typeface="Roboto"/>
                <a:cs typeface="Roboto"/>
              </a:rPr>
              <a:t>JSDR Admission</a:t>
            </a:r>
          </a:p>
          <a:p>
            <a:r>
              <a:rPr lang="en-US" sz="2400">
                <a:latin typeface="Roboto"/>
                <a:ea typeface="Roboto"/>
                <a:cs typeface="Roboto"/>
              </a:rPr>
              <a:t>Admission is deleted </a:t>
            </a:r>
          </a:p>
          <a:p>
            <a:pPr marL="0" indent="0">
              <a:buNone/>
            </a:pPr>
            <a:endParaRPr lang="en-US" b="1"/>
          </a:p>
          <a:p>
            <a:pPr marL="0" indent="0">
              <a:buNone/>
            </a:pPr>
            <a:r>
              <a:rPr lang="en-US" b="1">
                <a:latin typeface="Roboto"/>
                <a:ea typeface="Roboto"/>
                <a:cs typeface="Roboto"/>
              </a:rPr>
              <a:t>Court Hearings </a:t>
            </a:r>
            <a:r>
              <a:rPr lang="en-US">
                <a:latin typeface="Roboto"/>
                <a:ea typeface="Roboto"/>
                <a:cs typeface="Roboto"/>
              </a:rPr>
              <a:t>(Milwaukee CYFS Only)</a:t>
            </a:r>
          </a:p>
          <a:p>
            <a:r>
              <a:rPr lang="en-US" sz="2400">
                <a:latin typeface="Roboto"/>
                <a:ea typeface="Roboto"/>
                <a:cs typeface="Roboto"/>
              </a:rPr>
              <a:t>Court hearing is deleted</a:t>
            </a:r>
          </a:p>
          <a:p>
            <a:pPr marL="0" indent="0">
              <a:buNone/>
            </a:pPr>
            <a:endParaRPr lang="en-US" b="1"/>
          </a:p>
        </p:txBody>
      </p:sp>
      <p:sp>
        <p:nvSpPr>
          <p:cNvPr id="4" name="Rectangle 3">
            <a:extLst>
              <a:ext uri="{FF2B5EF4-FFF2-40B4-BE49-F238E27FC236}">
                <a16:creationId xmlns:a16="http://schemas.microsoft.com/office/drawing/2014/main" id="{5F325D2D-4F16-BF5F-11D6-EC1E72629D59}"/>
              </a:ext>
            </a:extLst>
          </p:cNvPr>
          <p:cNvSpPr/>
          <p:nvPr/>
        </p:nvSpPr>
        <p:spPr>
          <a:xfrm>
            <a:off x="8379229" y="1546167"/>
            <a:ext cx="3301950" cy="3476363"/>
          </a:xfrm>
          <a:prstGeom prst="rect">
            <a:avLst/>
          </a:prstGeom>
          <a:solidFill>
            <a:schemeClr val="accent1">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tx1"/>
                </a:solidFill>
              </a:rPr>
              <a:t>Depending on the situation, can recreate any needed information via a new DRAI or directly in the YJ Referral, JSDR, or Court Hearing pages. </a:t>
            </a:r>
          </a:p>
        </p:txBody>
      </p:sp>
    </p:spTree>
    <p:extLst>
      <p:ext uri="{BB962C8B-B14F-4D97-AF65-F5344CB8AC3E}">
        <p14:creationId xmlns:p14="http://schemas.microsoft.com/office/powerpoint/2010/main" val="1183832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2F39-5E5B-1FA4-7BC9-9B2899DF0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20983-73AA-7CCC-B6C5-AA75D57D8343}"/>
              </a:ext>
            </a:extLst>
          </p:cNvPr>
          <p:cNvSpPr>
            <a:spLocks noGrp="1"/>
          </p:cNvSpPr>
          <p:nvPr>
            <p:ph type="title"/>
          </p:nvPr>
        </p:nvSpPr>
        <p:spPr>
          <a:xfrm>
            <a:off x="838200" y="933884"/>
            <a:ext cx="10515600" cy="2852737"/>
          </a:xfrm>
        </p:spPr>
        <p:txBody>
          <a:bodyPr>
            <a:normAutofit/>
          </a:bodyPr>
          <a:lstStyle/>
          <a:p>
            <a:r>
              <a:rPr lang="en-US">
                <a:latin typeface="Roboto"/>
                <a:ea typeface="Roboto"/>
              </a:rPr>
              <a:t>Exposure to Domestic Violence Descriptor</a:t>
            </a:r>
            <a:endParaRPr lang="en-US"/>
          </a:p>
        </p:txBody>
      </p:sp>
    </p:spTree>
    <p:extLst>
      <p:ext uri="{BB962C8B-B14F-4D97-AF65-F5344CB8AC3E}">
        <p14:creationId xmlns:p14="http://schemas.microsoft.com/office/powerpoint/2010/main" val="227056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F5AD-FC2C-89A5-E114-4290C2BF1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B54BC-AE7A-C21A-7B56-AEA449139EF6}"/>
              </a:ext>
            </a:extLst>
          </p:cNvPr>
          <p:cNvSpPr>
            <a:spLocks noGrp="1"/>
          </p:cNvSpPr>
          <p:nvPr>
            <p:ph type="title"/>
          </p:nvPr>
        </p:nvSpPr>
        <p:spPr>
          <a:xfrm>
            <a:off x="633067" y="2093733"/>
            <a:ext cx="10515600" cy="942830"/>
          </a:xfrm>
        </p:spPr>
        <p:txBody>
          <a:bodyPr>
            <a:normAutofit/>
          </a:bodyPr>
          <a:lstStyle/>
          <a:p>
            <a:r>
              <a:rPr lang="en-US" sz="3600"/>
              <a:t>Overview:</a:t>
            </a:r>
          </a:p>
        </p:txBody>
      </p:sp>
      <p:sp>
        <p:nvSpPr>
          <p:cNvPr id="3" name="Text Placeholder 2">
            <a:extLst>
              <a:ext uri="{FF2B5EF4-FFF2-40B4-BE49-F238E27FC236}">
                <a16:creationId xmlns:a16="http://schemas.microsoft.com/office/drawing/2014/main" id="{C3F6C6F1-8A4B-C68C-EEFE-CB9BCC6BF4D2}"/>
              </a:ext>
            </a:extLst>
          </p:cNvPr>
          <p:cNvSpPr>
            <a:spLocks noGrp="1"/>
          </p:cNvSpPr>
          <p:nvPr>
            <p:ph type="body" idx="1"/>
          </p:nvPr>
        </p:nvSpPr>
        <p:spPr>
          <a:xfrm>
            <a:off x="633067" y="3195530"/>
            <a:ext cx="10515600" cy="3291445"/>
          </a:xfrm>
        </p:spPr>
        <p:txBody>
          <a:bodyPr>
            <a:normAutofit/>
          </a:bodyPr>
          <a:lstStyle/>
          <a:p>
            <a:r>
              <a:rPr lang="en-US" sz="2800">
                <a:solidFill>
                  <a:schemeClr val="tx1"/>
                </a:solidFill>
              </a:rPr>
              <a:t>Add Exposure to Domestic Violence descriptor to the Description page -  allowing users to discretely capture this information on reports and assessments</a:t>
            </a:r>
          </a:p>
        </p:txBody>
      </p:sp>
    </p:spTree>
    <p:extLst>
      <p:ext uri="{BB962C8B-B14F-4D97-AF65-F5344CB8AC3E}">
        <p14:creationId xmlns:p14="http://schemas.microsoft.com/office/powerpoint/2010/main" val="1360572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160A9-809E-8344-2708-15827F5CDB8F}"/>
              </a:ext>
            </a:extLst>
          </p:cNvPr>
          <p:cNvPicPr>
            <a:picLocks noChangeAspect="1"/>
          </p:cNvPicPr>
          <p:nvPr/>
        </p:nvPicPr>
        <p:blipFill>
          <a:blip r:embed="rId3"/>
          <a:stretch>
            <a:fillRect/>
          </a:stretch>
        </p:blipFill>
        <p:spPr>
          <a:xfrm>
            <a:off x="548639" y="757693"/>
            <a:ext cx="9911381" cy="4495634"/>
          </a:xfrm>
          <a:prstGeom prst="rect">
            <a:avLst/>
          </a:prstGeom>
        </p:spPr>
      </p:pic>
      <p:sp>
        <p:nvSpPr>
          <p:cNvPr id="7" name="TextBox 6">
            <a:extLst>
              <a:ext uri="{FF2B5EF4-FFF2-40B4-BE49-F238E27FC236}">
                <a16:creationId xmlns:a16="http://schemas.microsoft.com/office/drawing/2014/main" id="{8136D624-0FB5-B70A-9795-03889E60CABA}"/>
              </a:ext>
            </a:extLst>
          </p:cNvPr>
          <p:cNvSpPr txBox="1"/>
          <p:nvPr/>
        </p:nvSpPr>
        <p:spPr>
          <a:xfrm>
            <a:off x="399197" y="117647"/>
            <a:ext cx="8021472" cy="461665"/>
          </a:xfrm>
          <a:prstGeom prst="rect">
            <a:avLst/>
          </a:prstGeom>
          <a:noFill/>
        </p:spPr>
        <p:txBody>
          <a:bodyPr wrap="square">
            <a:spAutoFit/>
          </a:bodyPr>
          <a:lstStyle/>
          <a:p>
            <a:r>
              <a:rPr lang="en-US" sz="2400" b="1">
                <a:effectLst/>
                <a:latin typeface="Roboto" panose="02000000000000000000" pitchFamily="2" charset="0"/>
                <a:ea typeface="Times New Roman" panose="02020603050405020304" pitchFamily="18" charset="0"/>
                <a:cs typeface="Times New Roman" panose="02020603050405020304" pitchFamily="18" charset="0"/>
              </a:rPr>
              <a:t>Launched from Allegation page, Description hyperlink</a:t>
            </a:r>
            <a:endParaRPr lang="en-US" sz="2400" b="1"/>
          </a:p>
        </p:txBody>
      </p:sp>
    </p:spTree>
    <p:extLst>
      <p:ext uri="{BB962C8B-B14F-4D97-AF65-F5344CB8AC3E}">
        <p14:creationId xmlns:p14="http://schemas.microsoft.com/office/powerpoint/2010/main" val="384326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normAutofit/>
          </a:bodyPr>
          <a:lstStyle/>
          <a:p>
            <a:r>
              <a:rPr lang="en-US" sz="3600"/>
              <a:t>Topics</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a:xfrm>
            <a:off x="838199" y="1491182"/>
            <a:ext cx="11218333" cy="4351338"/>
          </a:xfrm>
        </p:spPr>
        <p:txBody>
          <a:bodyPr vert="horz" lIns="91440" tIns="45720" rIns="91440" bIns="45720" rtlCol="0" anchor="t">
            <a:normAutofit/>
          </a:bodyPr>
          <a:lstStyle/>
          <a:p>
            <a:pPr>
              <a:buFont typeface="Wingdings" panose="05000000000000000000" pitchFamily="2" charset="2"/>
              <a:buChar char="§"/>
            </a:pPr>
            <a:r>
              <a:rPr lang="en-US">
                <a:latin typeface="Roboto"/>
                <a:ea typeface="Roboto"/>
                <a:cs typeface="Roboto"/>
              </a:rPr>
              <a:t>Updates to the Home Study workflow and Forms generated from eWiSACWIS.</a:t>
            </a:r>
            <a:endParaRPr lang="en-US"/>
          </a:p>
          <a:p>
            <a:pPr>
              <a:buFont typeface="Wingdings" panose="05000000000000000000" pitchFamily="2" charset="2"/>
              <a:buChar char="§"/>
            </a:pPr>
            <a:r>
              <a:rPr lang="en-US">
                <a:latin typeface="Roboto"/>
                <a:ea typeface="Roboto"/>
                <a:cs typeface="Roboto"/>
              </a:rPr>
              <a:t>Updates to Family Case Plan functionality to enhance engagement and center family voice. </a:t>
            </a:r>
          </a:p>
          <a:p>
            <a:pPr>
              <a:buFont typeface="Wingdings" panose="05000000000000000000" pitchFamily="2" charset="2"/>
              <a:buChar char="§"/>
            </a:pPr>
            <a:r>
              <a:rPr lang="en-US">
                <a:latin typeface="Roboto"/>
                <a:ea typeface="Roboto"/>
                <a:cs typeface="Roboto"/>
              </a:rPr>
              <a:t>TSSF validations to include Family Case Plan anywhere eWiSACWIS captures Safety and/or Protective Plan.</a:t>
            </a:r>
          </a:p>
          <a:p>
            <a:pPr>
              <a:buFont typeface="Wingdings" panose="05000000000000000000" pitchFamily="2" charset="2"/>
              <a:buChar char="§"/>
            </a:pPr>
            <a:r>
              <a:rPr lang="en-US">
                <a:latin typeface="Roboto"/>
                <a:ea typeface="Roboto"/>
                <a:cs typeface="Roboto"/>
              </a:rPr>
              <a:t>“Made In Error” functionality to the DRAI (Detention Risk Assessment Instrument).</a:t>
            </a:r>
          </a:p>
          <a:p>
            <a:pPr>
              <a:buFont typeface="Wingdings" panose="05000000000000000000" pitchFamily="2" charset="2"/>
              <a:buChar char="§"/>
            </a:pPr>
            <a:r>
              <a:rPr lang="en-US">
                <a:latin typeface="Roboto"/>
                <a:ea typeface="Roboto"/>
                <a:cs typeface="Roboto"/>
              </a:rPr>
              <a:t>Exposure to Domestic Violence descriptor for Access Reports</a:t>
            </a:r>
            <a:endParaRPr lang="en-US">
              <a:cs typeface="Roboto"/>
            </a:endParaRPr>
          </a:p>
        </p:txBody>
      </p:sp>
    </p:spTree>
    <p:custDataLst>
      <p:tags r:id="rId1"/>
    </p:custDataLst>
    <p:extLst>
      <p:ext uri="{BB962C8B-B14F-4D97-AF65-F5344CB8AC3E}">
        <p14:creationId xmlns:p14="http://schemas.microsoft.com/office/powerpoint/2010/main" val="2729355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0D96-419B-DE3E-C0CD-BBFC0D43CD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0FEE-985E-172B-5B93-4D74A69D9A51}"/>
              </a:ext>
            </a:extLst>
          </p:cNvPr>
          <p:cNvSpPr>
            <a:spLocks noGrp="1"/>
          </p:cNvSpPr>
          <p:nvPr>
            <p:ph type="body" idx="1"/>
          </p:nvPr>
        </p:nvSpPr>
        <p:spPr>
          <a:xfrm>
            <a:off x="360506" y="117377"/>
            <a:ext cx="11204980" cy="1316450"/>
          </a:xfrm>
        </p:spPr>
        <p:txBody>
          <a:bodyPr>
            <a:normAutofit/>
          </a:bodyPr>
          <a:lstStyle/>
          <a:p>
            <a:r>
              <a:rPr lang="en-US" b="1">
                <a:solidFill>
                  <a:schemeClr val="tx1"/>
                </a:solidFill>
              </a:rPr>
              <a:t>Allegation Page&gt; Descriptions Hyperlink &gt; Descriptions</a:t>
            </a:r>
          </a:p>
        </p:txBody>
      </p:sp>
      <p:pic>
        <p:nvPicPr>
          <p:cNvPr id="2" name="Picture 1">
            <a:extLst>
              <a:ext uri="{FF2B5EF4-FFF2-40B4-BE49-F238E27FC236}">
                <a16:creationId xmlns:a16="http://schemas.microsoft.com/office/drawing/2014/main" id="{1C31DA06-AC1E-22B8-7ADB-14D060A84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3510" y="775602"/>
            <a:ext cx="7266858" cy="4458948"/>
          </a:xfrm>
          <a:prstGeom prst="rect">
            <a:avLst/>
          </a:prstGeom>
          <a:noFill/>
          <a:ln>
            <a:noFill/>
          </a:ln>
        </p:spPr>
      </p:pic>
    </p:spTree>
    <p:extLst>
      <p:ext uri="{BB962C8B-B14F-4D97-AF65-F5344CB8AC3E}">
        <p14:creationId xmlns:p14="http://schemas.microsoft.com/office/powerpoint/2010/main" val="656936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FB361-59F9-66D5-D025-DD297CABD9C7}"/>
              </a:ext>
            </a:extLst>
          </p:cNvPr>
          <p:cNvPicPr>
            <a:picLocks noChangeAspect="1"/>
          </p:cNvPicPr>
          <p:nvPr/>
        </p:nvPicPr>
        <p:blipFill>
          <a:blip r:embed="rId3"/>
          <a:stretch>
            <a:fillRect/>
          </a:stretch>
        </p:blipFill>
        <p:spPr>
          <a:xfrm>
            <a:off x="260663" y="1121074"/>
            <a:ext cx="11670674" cy="4315522"/>
          </a:xfrm>
          <a:prstGeom prst="rect">
            <a:avLst/>
          </a:prstGeom>
        </p:spPr>
      </p:pic>
      <p:sp>
        <p:nvSpPr>
          <p:cNvPr id="4" name="TextBox 3">
            <a:extLst>
              <a:ext uri="{FF2B5EF4-FFF2-40B4-BE49-F238E27FC236}">
                <a16:creationId xmlns:a16="http://schemas.microsoft.com/office/drawing/2014/main" id="{FCF02859-0093-202D-DA56-6F4F277560E5}"/>
              </a:ext>
            </a:extLst>
          </p:cNvPr>
          <p:cNvSpPr txBox="1"/>
          <p:nvPr/>
        </p:nvSpPr>
        <p:spPr>
          <a:xfrm>
            <a:off x="172190" y="0"/>
            <a:ext cx="11488003" cy="830997"/>
          </a:xfrm>
          <a:prstGeom prst="rect">
            <a:avLst/>
          </a:prstGeom>
          <a:noFill/>
        </p:spPr>
        <p:txBody>
          <a:bodyPr wrap="square">
            <a:spAutoFit/>
          </a:bodyPr>
          <a:lstStyle/>
          <a:p>
            <a:r>
              <a:rPr lang="en-US" sz="2400" b="1">
                <a:effectLst/>
                <a:latin typeface="Roboto" panose="02000000000000000000" pitchFamily="2" charset="0"/>
                <a:ea typeface="Times New Roman" panose="02020603050405020304" pitchFamily="18" charset="0"/>
                <a:cs typeface="Times New Roman" panose="02020603050405020304" pitchFamily="18" charset="0"/>
              </a:rPr>
              <a:t>Launched from </a:t>
            </a:r>
            <a:r>
              <a:rPr lang="en-US" sz="2400" b="1">
                <a:latin typeface="Roboto" panose="02000000000000000000" pitchFamily="2" charset="0"/>
                <a:ea typeface="Times New Roman" panose="02020603050405020304" pitchFamily="18" charset="0"/>
                <a:cs typeface="Times New Roman" panose="02020603050405020304" pitchFamily="18" charset="0"/>
              </a:rPr>
              <a:t>Assessment page, Determinations tab, A/N code Select hyperlink for inserted row</a:t>
            </a:r>
            <a:endParaRPr lang="en-US" sz="2400" b="1"/>
          </a:p>
        </p:txBody>
      </p:sp>
    </p:spTree>
    <p:extLst>
      <p:ext uri="{BB962C8B-B14F-4D97-AF65-F5344CB8AC3E}">
        <p14:creationId xmlns:p14="http://schemas.microsoft.com/office/powerpoint/2010/main" val="686452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08918-F90E-11C4-D231-95C6F02EB503}"/>
              </a:ext>
            </a:extLst>
          </p:cNvPr>
          <p:cNvPicPr>
            <a:picLocks noChangeAspect="1"/>
          </p:cNvPicPr>
          <p:nvPr/>
        </p:nvPicPr>
        <p:blipFill>
          <a:blip r:embed="rId3"/>
          <a:stretch>
            <a:fillRect/>
          </a:stretch>
        </p:blipFill>
        <p:spPr>
          <a:xfrm>
            <a:off x="615141" y="1016290"/>
            <a:ext cx="9635593" cy="4825420"/>
          </a:xfrm>
          <a:prstGeom prst="rect">
            <a:avLst/>
          </a:prstGeom>
        </p:spPr>
      </p:pic>
      <p:sp>
        <p:nvSpPr>
          <p:cNvPr id="4" name="Text Placeholder 2">
            <a:extLst>
              <a:ext uri="{FF2B5EF4-FFF2-40B4-BE49-F238E27FC236}">
                <a16:creationId xmlns:a16="http://schemas.microsoft.com/office/drawing/2014/main" id="{275471FD-C4F4-BE9F-0853-993EE289F622}"/>
              </a:ext>
            </a:extLst>
          </p:cNvPr>
          <p:cNvSpPr txBox="1">
            <a:spLocks/>
          </p:cNvSpPr>
          <p:nvPr/>
        </p:nvSpPr>
        <p:spPr>
          <a:xfrm>
            <a:off x="493510" y="135115"/>
            <a:ext cx="11204980" cy="1316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Assessment Page&gt; Determinations tab, A/N code select Hyperlink &gt; Descriptions</a:t>
            </a:r>
          </a:p>
        </p:txBody>
      </p:sp>
    </p:spTree>
    <p:extLst>
      <p:ext uri="{BB962C8B-B14F-4D97-AF65-F5344CB8AC3E}">
        <p14:creationId xmlns:p14="http://schemas.microsoft.com/office/powerpoint/2010/main" val="2038947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D618-16C0-44D9-8052-E5245DD57E3F}"/>
              </a:ext>
            </a:extLst>
          </p:cNvPr>
          <p:cNvSpPr>
            <a:spLocks noGrp="1"/>
          </p:cNvSpPr>
          <p:nvPr>
            <p:ph type="title"/>
          </p:nvPr>
        </p:nvSpPr>
        <p:spPr>
          <a:xfrm>
            <a:off x="831850" y="1355175"/>
            <a:ext cx="10515600" cy="2852737"/>
          </a:xfrm>
        </p:spPr>
        <p:txBody>
          <a:bodyPr/>
          <a:lstStyle/>
          <a:p>
            <a:r>
              <a:rPr lang="en-US"/>
              <a:t>Development Roadmap</a:t>
            </a:r>
          </a:p>
        </p:txBody>
      </p:sp>
      <p:sp>
        <p:nvSpPr>
          <p:cNvPr id="3" name="Text Placeholder 2">
            <a:extLst>
              <a:ext uri="{FF2B5EF4-FFF2-40B4-BE49-F238E27FC236}">
                <a16:creationId xmlns:a16="http://schemas.microsoft.com/office/drawing/2014/main" id="{DCB62BE6-9ABA-4A56-8786-7B6A99343C2E}"/>
              </a:ext>
            </a:extLst>
          </p:cNvPr>
          <p:cNvSpPr>
            <a:spLocks noGrp="1"/>
          </p:cNvSpPr>
          <p:nvPr>
            <p:ph type="body" idx="1"/>
          </p:nvPr>
        </p:nvSpPr>
        <p:spPr>
          <a:xfrm>
            <a:off x="831850" y="4234900"/>
            <a:ext cx="10515600" cy="1500187"/>
          </a:xfrm>
        </p:spPr>
        <p:txBody>
          <a:bodyPr/>
          <a:lstStyle/>
          <a:p>
            <a:r>
              <a:rPr lang="en-US"/>
              <a:t>2026</a:t>
            </a:r>
          </a:p>
        </p:txBody>
      </p:sp>
    </p:spTree>
    <p:custDataLst>
      <p:tags r:id="rId1"/>
    </p:custDataLst>
    <p:extLst>
      <p:ext uri="{BB962C8B-B14F-4D97-AF65-F5344CB8AC3E}">
        <p14:creationId xmlns:p14="http://schemas.microsoft.com/office/powerpoint/2010/main" val="667847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C8C88-FAEC-3207-4C3C-4AA4D560F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C3797-0C44-4ADE-C3D2-8A2301D97681}"/>
              </a:ext>
            </a:extLst>
          </p:cNvPr>
          <p:cNvSpPr>
            <a:spLocks noGrp="1"/>
          </p:cNvSpPr>
          <p:nvPr>
            <p:ph type="title"/>
          </p:nvPr>
        </p:nvSpPr>
        <p:spPr>
          <a:xfrm>
            <a:off x="448586" y="333320"/>
            <a:ext cx="10515600" cy="1325563"/>
          </a:xfrm>
        </p:spPr>
        <p:txBody>
          <a:bodyPr>
            <a:normAutofit/>
          </a:bodyPr>
          <a:lstStyle/>
          <a:p>
            <a:r>
              <a:rPr lang="en-US" sz="3600">
                <a:latin typeface="Roboto"/>
                <a:ea typeface="Roboto"/>
                <a:cs typeface="Roboto"/>
              </a:rPr>
              <a:t>June 2026</a:t>
            </a:r>
          </a:p>
        </p:txBody>
      </p:sp>
      <p:sp>
        <p:nvSpPr>
          <p:cNvPr id="3" name="Content Placeholder 2">
            <a:extLst>
              <a:ext uri="{FF2B5EF4-FFF2-40B4-BE49-F238E27FC236}">
                <a16:creationId xmlns:a16="http://schemas.microsoft.com/office/drawing/2014/main" id="{2A128DCE-7B55-F729-80B7-EA851E9BC11C}"/>
              </a:ext>
            </a:extLst>
          </p:cNvPr>
          <p:cNvSpPr>
            <a:spLocks noGrp="1"/>
          </p:cNvSpPr>
          <p:nvPr>
            <p:ph idx="1"/>
          </p:nvPr>
        </p:nvSpPr>
        <p:spPr>
          <a:xfrm>
            <a:off x="909761" y="1340596"/>
            <a:ext cx="10515600" cy="4351338"/>
          </a:xfrm>
        </p:spPr>
        <p:txBody>
          <a:bodyPr vert="horz" lIns="91440" tIns="45720" rIns="91440" bIns="45720" rtlCol="0" anchor="t">
            <a:normAutofit/>
          </a:bodyPr>
          <a:lstStyle/>
          <a:p>
            <a:r>
              <a:rPr lang="en-US">
                <a:latin typeface="Roboto"/>
                <a:ea typeface="Roboto"/>
                <a:cs typeface="Roboto"/>
              </a:rPr>
              <a:t>Additional updates to Family Case Planning to better support collaboration with Youth Justice cases and integration with Case Notes</a:t>
            </a:r>
            <a:endParaRPr lang="en-US">
              <a:cs typeface="Roboto"/>
            </a:endParaRPr>
          </a:p>
          <a:p>
            <a:r>
              <a:rPr lang="en-US">
                <a:latin typeface="Roboto"/>
                <a:ea typeface="Roboto"/>
                <a:cs typeface="Roboto"/>
              </a:rPr>
              <a:t>Improvements to SYNC provider portal to better support complex referral workflows</a:t>
            </a:r>
            <a:endParaRPr lang="en-US">
              <a:cs typeface="Roboto"/>
            </a:endParaRPr>
          </a:p>
          <a:p>
            <a:r>
              <a:rPr lang="en-US">
                <a:latin typeface="Roboto"/>
                <a:ea typeface="Roboto"/>
                <a:cs typeface="Roboto"/>
              </a:rPr>
              <a:t>Access workflow updates to reflect the changes to response time. </a:t>
            </a:r>
            <a:endParaRPr lang="en-US">
              <a:cs typeface="Roboto"/>
            </a:endParaRPr>
          </a:p>
          <a:p>
            <a:endParaRPr lang="en-US">
              <a:cs typeface="Roboto" panose="02000000000000000000" pitchFamily="2" charset="0"/>
            </a:endParaRPr>
          </a:p>
        </p:txBody>
      </p:sp>
    </p:spTree>
    <p:custDataLst>
      <p:tags r:id="rId1"/>
    </p:custDataLst>
    <p:extLst>
      <p:ext uri="{BB962C8B-B14F-4D97-AF65-F5344CB8AC3E}">
        <p14:creationId xmlns:p14="http://schemas.microsoft.com/office/powerpoint/2010/main" val="3160766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D618-16C0-44D9-8052-E5245DD57E3F}"/>
              </a:ext>
            </a:extLst>
          </p:cNvPr>
          <p:cNvSpPr>
            <a:spLocks noGrp="1"/>
          </p:cNvSpPr>
          <p:nvPr>
            <p:ph type="title"/>
          </p:nvPr>
        </p:nvSpPr>
        <p:spPr>
          <a:xfrm>
            <a:off x="838200" y="1188921"/>
            <a:ext cx="10515600" cy="2852737"/>
          </a:xfrm>
        </p:spPr>
        <p:txBody>
          <a:bodyPr/>
          <a:lstStyle/>
          <a:p>
            <a:r>
              <a:rPr lang="en-US"/>
              <a:t>Recurring Webinar Series</a:t>
            </a:r>
          </a:p>
        </p:txBody>
      </p:sp>
    </p:spTree>
    <p:custDataLst>
      <p:tags r:id="rId1"/>
    </p:custDataLst>
    <p:extLst>
      <p:ext uri="{BB962C8B-B14F-4D97-AF65-F5344CB8AC3E}">
        <p14:creationId xmlns:p14="http://schemas.microsoft.com/office/powerpoint/2010/main" val="196735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normAutofit/>
          </a:bodyPr>
          <a:lstStyle/>
          <a:p>
            <a:r>
              <a:rPr lang="en-US" sz="3600"/>
              <a:t>Webinar Topics</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US">
                <a:latin typeface="Roboto"/>
                <a:ea typeface="Roboto"/>
                <a:cs typeface="Roboto"/>
              </a:rPr>
              <a:t>Upcoming Releases</a:t>
            </a:r>
          </a:p>
          <a:p>
            <a:r>
              <a:rPr lang="en-US">
                <a:latin typeface="Roboto"/>
                <a:ea typeface="Roboto"/>
                <a:cs typeface="Roboto"/>
              </a:rPr>
              <a:t>Review of common workflow struggles, regular helpdesk calls</a:t>
            </a:r>
          </a:p>
          <a:p>
            <a:r>
              <a:rPr lang="en-US">
                <a:latin typeface="Roboto"/>
                <a:ea typeface="Roboto"/>
                <a:cs typeface="Roboto"/>
              </a:rPr>
              <a:t>General feedback sessions</a:t>
            </a:r>
          </a:p>
          <a:p>
            <a:r>
              <a:rPr lang="en-US">
                <a:latin typeface="Roboto"/>
                <a:ea typeface="Roboto"/>
                <a:cs typeface="Roboto"/>
              </a:rPr>
              <a:t>What else might you like to see these sessions used for?</a:t>
            </a:r>
          </a:p>
          <a:p>
            <a:endParaRPr lang="en-US">
              <a:latin typeface="Roboto"/>
              <a:ea typeface="Roboto"/>
              <a:cs typeface="Roboto"/>
            </a:endParaRPr>
          </a:p>
          <a:p>
            <a:r>
              <a:rPr lang="en-US">
                <a:latin typeface="Roboto"/>
                <a:ea typeface="Roboto"/>
                <a:cs typeface="Roboto"/>
              </a:rPr>
              <a:t>Next Session: Thursday, February 26</a:t>
            </a:r>
            <a:r>
              <a:rPr lang="en-US" baseline="30000">
                <a:latin typeface="Roboto"/>
                <a:ea typeface="Roboto"/>
                <a:cs typeface="Roboto"/>
              </a:rPr>
              <a:t>th</a:t>
            </a:r>
            <a:r>
              <a:rPr lang="en-US">
                <a:latin typeface="Roboto"/>
                <a:ea typeface="Roboto"/>
                <a:cs typeface="Roboto"/>
              </a:rPr>
              <a:t> @ Noon.</a:t>
            </a:r>
          </a:p>
          <a:p>
            <a:pPr lvl="1"/>
            <a:r>
              <a:rPr lang="en-US">
                <a:latin typeface="Roboto"/>
                <a:ea typeface="Roboto"/>
                <a:cs typeface="Roboto"/>
              </a:rPr>
              <a:t>Topic: Youth Justice workflows in eWiSACWIS</a:t>
            </a:r>
          </a:p>
          <a:p>
            <a:pPr marL="0" indent="0">
              <a:buNone/>
            </a:pPr>
            <a:endParaRPr lang="en-US">
              <a:cs typeface="Roboto"/>
            </a:endParaRPr>
          </a:p>
        </p:txBody>
      </p:sp>
    </p:spTree>
    <p:custDataLst>
      <p:tags r:id="rId1"/>
    </p:custDataLst>
    <p:extLst>
      <p:ext uri="{BB962C8B-B14F-4D97-AF65-F5344CB8AC3E}">
        <p14:creationId xmlns:p14="http://schemas.microsoft.com/office/powerpoint/2010/main" val="3544565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A95C-8974-477A-9DBE-9676B54FDD78}"/>
              </a:ext>
            </a:extLst>
          </p:cNvPr>
          <p:cNvSpPr>
            <a:spLocks noGrp="1"/>
          </p:cNvSpPr>
          <p:nvPr>
            <p:ph type="title"/>
          </p:nvPr>
        </p:nvSpPr>
        <p:spPr>
          <a:xfrm>
            <a:off x="2231760" y="457199"/>
            <a:ext cx="7728479" cy="1353526"/>
          </a:xfrm>
        </p:spPr>
        <p:txBody>
          <a:bodyPr/>
          <a:lstStyle/>
          <a:p>
            <a:r>
              <a:rPr lang="en-US" b="1"/>
              <a:t>Thank You!</a:t>
            </a:r>
          </a:p>
        </p:txBody>
      </p:sp>
      <p:sp>
        <p:nvSpPr>
          <p:cNvPr id="4" name="Text Placeholder 3">
            <a:extLst>
              <a:ext uri="{FF2B5EF4-FFF2-40B4-BE49-F238E27FC236}">
                <a16:creationId xmlns:a16="http://schemas.microsoft.com/office/drawing/2014/main" id="{BDB14AED-1B8B-4809-9567-D331AA1A7A1D}"/>
              </a:ext>
            </a:extLst>
          </p:cNvPr>
          <p:cNvSpPr>
            <a:spLocks noGrp="1"/>
          </p:cNvSpPr>
          <p:nvPr>
            <p:ph type="body" sz="half" idx="2"/>
          </p:nvPr>
        </p:nvSpPr>
        <p:spPr>
          <a:xfrm>
            <a:off x="2231760" y="2198255"/>
            <a:ext cx="7728479" cy="3670732"/>
          </a:xfrm>
        </p:spPr>
        <p:txBody>
          <a:bodyPr/>
          <a:lstStyle/>
          <a:p>
            <a:r>
              <a:rPr lang="en-US"/>
              <a:t>Thank you, everyone, for your participation. </a:t>
            </a:r>
          </a:p>
          <a:p>
            <a:endParaRPr lang="en-US"/>
          </a:p>
        </p:txBody>
      </p:sp>
      <p:pic>
        <p:nvPicPr>
          <p:cNvPr id="5" name="Picture 4">
            <a:extLst>
              <a:ext uri="{FF2B5EF4-FFF2-40B4-BE49-F238E27FC236}">
                <a16:creationId xmlns:a16="http://schemas.microsoft.com/office/drawing/2014/main" id="{B1178BD1-0DF3-48CC-8CB4-F55417B3F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10" y="403950"/>
            <a:ext cx="1460024" cy="1460024"/>
          </a:xfrm>
          <a:prstGeom prst="rect">
            <a:avLst/>
          </a:prstGeom>
        </p:spPr>
      </p:pic>
    </p:spTree>
    <p:custDataLst>
      <p:tags r:id="rId1"/>
    </p:custDataLst>
    <p:extLst>
      <p:ext uri="{BB962C8B-B14F-4D97-AF65-F5344CB8AC3E}">
        <p14:creationId xmlns:p14="http://schemas.microsoft.com/office/powerpoint/2010/main" val="240554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E09E-F89B-DE7A-60B8-55ADC244C70C}"/>
              </a:ext>
            </a:extLst>
          </p:cNvPr>
          <p:cNvSpPr>
            <a:spLocks noGrp="1"/>
          </p:cNvSpPr>
          <p:nvPr>
            <p:ph type="title"/>
          </p:nvPr>
        </p:nvSpPr>
        <p:spPr>
          <a:xfrm>
            <a:off x="665596" y="1449273"/>
            <a:ext cx="10515600" cy="2852737"/>
          </a:xfrm>
        </p:spPr>
        <p:txBody>
          <a:bodyPr>
            <a:normAutofit/>
          </a:bodyPr>
          <a:lstStyle/>
          <a:p>
            <a:r>
              <a:rPr lang="en-US" sz="4000">
                <a:latin typeface="Roboto"/>
                <a:ea typeface="Roboto"/>
                <a:cs typeface="Roboto"/>
              </a:rPr>
              <a:t>Updates to the Home Study workflow and Forms generated from eWiSACWIS</a:t>
            </a:r>
            <a:br>
              <a:rPr lang="en-US" sz="4000">
                <a:cs typeface="Roboto"/>
              </a:rPr>
            </a:br>
            <a:endParaRPr lang="en-US" sz="4000">
              <a:cs typeface="Roboto"/>
            </a:endParaRPr>
          </a:p>
        </p:txBody>
      </p:sp>
    </p:spTree>
    <p:extLst>
      <p:ext uri="{BB962C8B-B14F-4D97-AF65-F5344CB8AC3E}">
        <p14:creationId xmlns:p14="http://schemas.microsoft.com/office/powerpoint/2010/main" val="378210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A18BA3-2FAE-AAE4-D58E-6E8AF5DDB8E1}"/>
              </a:ext>
            </a:extLst>
          </p:cNvPr>
          <p:cNvSpPr txBox="1"/>
          <p:nvPr/>
        </p:nvSpPr>
        <p:spPr>
          <a:xfrm>
            <a:off x="513173" y="851655"/>
            <a:ext cx="10878035" cy="4401205"/>
          </a:xfrm>
          <a:prstGeom prst="rect">
            <a:avLst/>
          </a:prstGeom>
          <a:noFill/>
        </p:spPr>
        <p:txBody>
          <a:bodyPr wrap="square" lIns="91440" tIns="45720" rIns="91440" bIns="45720" anchor="t">
            <a:spAutoFit/>
          </a:bodyPr>
          <a:lstStyle/>
          <a:p>
            <a:pPr marL="0" marR="0">
              <a:spcBef>
                <a:spcPts val="0"/>
              </a:spcBef>
              <a:spcAft>
                <a:spcPts val="0"/>
              </a:spcAft>
              <a:tabLst>
                <a:tab pos="6858000" algn="r"/>
              </a:tabLst>
            </a:pPr>
            <a:r>
              <a:rPr lang="en-US" sz="3600" b="1">
                <a:effectLst/>
                <a:latin typeface="Roboto"/>
                <a:ea typeface="Times New Roman" panose="02020603050405020304" pitchFamily="18" charset="0"/>
                <a:cs typeface="Times New Roman"/>
              </a:rPr>
              <a:t>This enhancement </a:t>
            </a:r>
            <a:r>
              <a:rPr lang="en-US" sz="3600" b="1">
                <a:latin typeface="Roboto"/>
                <a:ea typeface="Times New Roman" panose="02020603050405020304" pitchFamily="18" charset="0"/>
                <a:cs typeface="Times New Roman"/>
              </a:rPr>
              <a:t>includes</a:t>
            </a:r>
            <a:r>
              <a:rPr lang="en-US" sz="3600" b="1">
                <a:effectLst/>
                <a:latin typeface="Roboto"/>
                <a:ea typeface="Times New Roman" panose="02020603050405020304" pitchFamily="18" charset="0"/>
                <a:cs typeface="Times New Roman"/>
              </a:rPr>
              <a:t> </a:t>
            </a:r>
            <a:r>
              <a:rPr lang="en-US" sz="3600">
                <a:effectLst/>
                <a:latin typeface="Roboto"/>
                <a:ea typeface="Times New Roman" panose="02020603050405020304" pitchFamily="18" charset="0"/>
                <a:cs typeface="Times New Roman"/>
              </a:rPr>
              <a:t>:</a:t>
            </a:r>
          </a:p>
          <a:p>
            <a:pPr marL="0" marR="0">
              <a:spcBef>
                <a:spcPts val="0"/>
              </a:spcBef>
              <a:spcAft>
                <a:spcPts val="0"/>
              </a:spcAft>
              <a:tabLst>
                <a:tab pos="6858000" algn="r"/>
              </a:tabLst>
            </a:pPr>
            <a:endParaRPr lang="en-US" sz="2800">
              <a:effectLst/>
              <a:latin typeface="Roboto" panose="02000000000000000000" pitchFamily="2"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6858000" algn="r"/>
              </a:tabLst>
            </a:pPr>
            <a:r>
              <a:rPr lang="en-US" sz="2800">
                <a:latin typeface="Roboto"/>
                <a:ea typeface="Roboto"/>
                <a:cs typeface="Times New Roman"/>
              </a:rPr>
              <a:t>Modifications to the Home Study and Home Study Update/Recertification pages and associated templates generated.</a:t>
            </a:r>
          </a:p>
          <a:p>
            <a:pPr marL="285750" indent="-285750">
              <a:buFont typeface="Arial" panose="020B0604020202020204" pitchFamily="34" charset="0"/>
              <a:buChar char="•"/>
              <a:tabLst>
                <a:tab pos="6858000" algn="r"/>
              </a:tabLst>
            </a:pPr>
            <a:r>
              <a:rPr lang="en-US" sz="2800">
                <a:latin typeface="Roboto"/>
                <a:ea typeface="Roboto"/>
                <a:cs typeface="Times New Roman"/>
              </a:rPr>
              <a:t>Removed all copy over fields from Home Study, Home Study Update/Recertification, and associated Psychosocial Evaluation Report.</a:t>
            </a:r>
          </a:p>
          <a:p>
            <a:pPr>
              <a:tabLst>
                <a:tab pos="6858000" algn="r"/>
              </a:tabLst>
            </a:pPr>
            <a:endParaRPr lang="en-US" sz="2400">
              <a:latin typeface="Roboto"/>
              <a:ea typeface="Roboto"/>
              <a:cs typeface="Times New Roman"/>
            </a:endParaRPr>
          </a:p>
          <a:p>
            <a:pPr marL="285750" indent="-285750">
              <a:buFont typeface="Arial" panose="020B0604020202020204" pitchFamily="34" charset="0"/>
              <a:buChar char="•"/>
              <a:tabLst>
                <a:tab pos="6858000" algn="r"/>
              </a:tabLst>
            </a:pPr>
            <a:endParaRPr lang="en-US" sz="2400">
              <a:latin typeface="Roboto"/>
              <a:ea typeface="Roboto"/>
              <a:cs typeface="Times New Roman"/>
            </a:endParaRPr>
          </a:p>
        </p:txBody>
      </p:sp>
    </p:spTree>
    <p:extLst>
      <p:ext uri="{BB962C8B-B14F-4D97-AF65-F5344CB8AC3E}">
        <p14:creationId xmlns:p14="http://schemas.microsoft.com/office/powerpoint/2010/main" val="385335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9F8BC4-C347-04B6-FE74-2D2140E88292}"/>
              </a:ext>
            </a:extLst>
          </p:cNvPr>
          <p:cNvSpPr txBox="1"/>
          <p:nvPr/>
        </p:nvSpPr>
        <p:spPr>
          <a:xfrm>
            <a:off x="322811" y="-363835"/>
            <a:ext cx="10515600" cy="15058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latin typeface="+mj-lt"/>
                <a:ea typeface="+mj-ea"/>
                <a:cs typeface="+mj-cs"/>
              </a:rPr>
              <a:t>Modified </a:t>
            </a:r>
            <a:r>
              <a:rPr lang="en-US" sz="2400" b="1">
                <a:latin typeface="+mj-lt"/>
                <a:ea typeface="+mj-ea"/>
                <a:cs typeface="+mj-cs"/>
              </a:rPr>
              <a:t>Home Study Page: Future Placement</a:t>
            </a:r>
            <a:endParaRPr lang="en-US" sz="2400" b="1" kern="1200">
              <a:solidFill>
                <a:schemeClr val="tx1"/>
              </a:solidFill>
              <a:latin typeface="+mj-lt"/>
              <a:ea typeface="+mj-ea"/>
              <a:cs typeface="+mj-cs"/>
            </a:endParaRPr>
          </a:p>
        </p:txBody>
      </p:sp>
      <p:pic>
        <p:nvPicPr>
          <p:cNvPr id="2" name="Picture 1" descr="Graphical user interface, application, email&#10;&#10;AI-generated content may be incorrect.">
            <a:extLst>
              <a:ext uri="{FF2B5EF4-FFF2-40B4-BE49-F238E27FC236}">
                <a16:creationId xmlns:a16="http://schemas.microsoft.com/office/drawing/2014/main" id="{6974250D-BFB8-51F8-23C1-E32D41B8B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9" y="730395"/>
            <a:ext cx="8455429" cy="5916031"/>
          </a:xfrm>
          <a:prstGeom prst="rect">
            <a:avLst/>
          </a:prstGeom>
        </p:spPr>
      </p:pic>
    </p:spTree>
    <p:extLst>
      <p:ext uri="{BB962C8B-B14F-4D97-AF65-F5344CB8AC3E}">
        <p14:creationId xmlns:p14="http://schemas.microsoft.com/office/powerpoint/2010/main" val="306797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D1A9D-C6DC-B2D9-63F3-C5019EDDF5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DF0733-D0B3-6AB5-A6D2-9AB3EAB9AFFC}"/>
              </a:ext>
            </a:extLst>
          </p:cNvPr>
          <p:cNvSpPr txBox="1"/>
          <p:nvPr/>
        </p:nvSpPr>
        <p:spPr>
          <a:xfrm>
            <a:off x="210391" y="-381422"/>
            <a:ext cx="10515600" cy="14278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latin typeface="+mj-lt"/>
                <a:ea typeface="+mj-ea"/>
                <a:cs typeface="+mj-cs"/>
              </a:rPr>
              <a:t>Modified</a:t>
            </a:r>
            <a:r>
              <a:rPr lang="en-US" sz="2400" b="1">
                <a:latin typeface="+mj-lt"/>
                <a:ea typeface="+mj-ea"/>
                <a:cs typeface="+mj-cs"/>
              </a:rPr>
              <a:t> Home Study Page: Child Specific Placement  </a:t>
            </a:r>
            <a:endParaRPr lang="en-US" sz="2400" b="1" kern="1200">
              <a:latin typeface="+mj-lt"/>
              <a:ea typeface="+mj-ea"/>
              <a:cs typeface="+mj-cs"/>
            </a:endParaRPr>
          </a:p>
        </p:txBody>
      </p:sp>
      <p:pic>
        <p:nvPicPr>
          <p:cNvPr id="2" name="Picture 1">
            <a:extLst>
              <a:ext uri="{FF2B5EF4-FFF2-40B4-BE49-F238E27FC236}">
                <a16:creationId xmlns:a16="http://schemas.microsoft.com/office/drawing/2014/main" id="{9F948266-0641-8A71-F2A3-ACC71B898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45" y="565265"/>
            <a:ext cx="7857704" cy="5960225"/>
          </a:xfrm>
          <a:prstGeom prst="rect">
            <a:avLst/>
          </a:prstGeom>
        </p:spPr>
      </p:pic>
    </p:spTree>
    <p:extLst>
      <p:ext uri="{BB962C8B-B14F-4D97-AF65-F5344CB8AC3E}">
        <p14:creationId xmlns:p14="http://schemas.microsoft.com/office/powerpoint/2010/main" val="2130303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3F9179-804B-45A5-BE9D-69D2FCFCCD56}" vid="{0E493AB2-33A6-4290-B14D-DF1752064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79DD4754B3A546B1227A09925A77F8" ma:contentTypeVersion="7" ma:contentTypeDescription="Create a new document." ma:contentTypeScope="" ma:versionID="0d4e437f652c2ace9a9c39cfe9736394">
  <xsd:schema xmlns:xsd="http://www.w3.org/2001/XMLSchema" xmlns:xs="http://www.w3.org/2001/XMLSchema" xmlns:p="http://schemas.microsoft.com/office/2006/metadata/properties" xmlns:ns1="http://schemas.microsoft.com/sharepoint/v3" xmlns:ns2="58cc23ac-dc60-4c79-936b-ac7c0a6cb08f" targetNamespace="http://schemas.microsoft.com/office/2006/metadata/properties" ma:root="true" ma:fieldsID="8da4c195af8e792b83136b3b2944ab10" ns1:_="" ns2:_="">
    <xsd:import namespace="http://schemas.microsoft.com/sharepoint/v3"/>
    <xsd:import namespace="58cc23ac-dc60-4c79-936b-ac7c0a6cb08f"/>
    <xsd:element name="properties">
      <xsd:complexType>
        <xsd:sequence>
          <xsd:element name="documentManagement">
            <xsd:complexType>
              <xsd:all>
                <xsd:element ref="ns2:Comments_x002d_"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9" nillable="true" ma:displayName="Unified Compliance Policy Properties" ma:hidden="true" ma:internalName="_ip_UnifiedCompliancePolicyProperties">
      <xsd:simpleType>
        <xsd:restriction base="dms:Note"/>
      </xsd:simpleType>
    </xsd:element>
    <xsd:element name="_ip_UnifiedCompliancePolicyUIAction" ma:index="1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cc23ac-dc60-4c79-936b-ac7c0a6cb08f" elementFormDefault="qualified">
    <xsd:import namespace="http://schemas.microsoft.com/office/2006/documentManagement/types"/>
    <xsd:import namespace="http://schemas.microsoft.com/office/infopath/2007/PartnerControls"/>
    <xsd:element name="Comments_x002d_" ma:index="4" nillable="true" ma:displayName="Comments-" ma:internalName="Comments_x002d_"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omments_x002d_ xmlns="58cc23ac-dc60-4c79-936b-ac7c0a6cb08f" xsi:nil="true"/>
  </documentManagement>
</p:properties>
</file>

<file path=customXml/itemProps1.xml><?xml version="1.0" encoding="utf-8"?>
<ds:datastoreItem xmlns:ds="http://schemas.openxmlformats.org/officeDocument/2006/customXml" ds:itemID="{FE5B67E5-8BCF-4DB9-A1D5-C98009305532}">
  <ds:schemaRefs>
    <ds:schemaRef ds:uri="58cc23ac-dc60-4c79-936b-ac7c0a6cb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36FF35-C12F-4061-8E90-273132153A69}">
  <ds:schemaRefs>
    <ds:schemaRef ds:uri="http://schemas.microsoft.com/sharepoint/v3/contenttype/forms"/>
  </ds:schemaRefs>
</ds:datastoreItem>
</file>

<file path=customXml/itemProps3.xml><?xml version="1.0" encoding="utf-8"?>
<ds:datastoreItem xmlns:ds="http://schemas.openxmlformats.org/officeDocument/2006/customXml" ds:itemID="{D74EAC9F-85AF-4B4D-ABC3-CB016858B1B1}">
  <ds:schemaRefs>
    <ds:schemaRef ds:uri="58cc23ac-dc60-4c79-936b-ac7c0a6cb0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57</Slides>
  <Notes>33</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This session is being recorded.</vt:lpstr>
      <vt:lpstr>eWiSACWIS Webinar</vt:lpstr>
      <vt:lpstr>Agenda</vt:lpstr>
      <vt:lpstr>February 2026 Release</vt:lpstr>
      <vt:lpstr>Topics</vt:lpstr>
      <vt:lpstr>Updates to the Home Study workflow and Forms generated from eWiSACWIS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Case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Dynamic Printing Options: Minimize Child Well-being from Family Case Plan </vt:lpstr>
      <vt:lpstr>PowerPoint Presentation</vt:lpstr>
      <vt:lpstr>PowerPoint Presentation</vt:lpstr>
      <vt:lpstr>PowerPoint Presentation</vt:lpstr>
      <vt:lpstr>PowerPoint Presentation</vt:lpstr>
      <vt:lpstr> TSSF Validations  </vt:lpstr>
      <vt:lpstr>Overview:</vt:lpstr>
      <vt:lpstr>PowerPoint Presentation</vt:lpstr>
      <vt:lpstr>PowerPoint Presentation</vt:lpstr>
      <vt:lpstr>DRAI Made in Error </vt:lpstr>
      <vt:lpstr>Overview:</vt:lpstr>
      <vt:lpstr>Modifications were made on Maintain DRAI  (Detention Risk Assessment Instrument) page</vt:lpstr>
      <vt:lpstr>Ability to mark as "made in error" before or after marking DRAI as "completed"</vt:lpstr>
      <vt:lpstr>Ability to see DRAI(s) marked as “Made in Error” in "Actual Outcome" field  </vt:lpstr>
      <vt:lpstr>Impact of “Made in Error” on associated work</vt:lpstr>
      <vt:lpstr>Exposure to Domestic Violence Descriptor</vt:lpstr>
      <vt:lpstr>Overview:</vt:lpstr>
      <vt:lpstr>PowerPoint Presentation</vt:lpstr>
      <vt:lpstr>PowerPoint Presentation</vt:lpstr>
      <vt:lpstr>PowerPoint Presentation</vt:lpstr>
      <vt:lpstr>PowerPoint Presentation</vt:lpstr>
      <vt:lpstr>Development Roadmap</vt:lpstr>
      <vt:lpstr>June 2026</vt:lpstr>
      <vt:lpstr>Recurring Webinar Series</vt:lpstr>
      <vt:lpstr>Webinar Topics</vt:lpstr>
      <vt:lpstr>Thank You!</vt:lpstr>
    </vt:vector>
  </TitlesOfParts>
  <Company>Department of Children and Families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eWiSACWIS Focus Group</dc:title>
  <dc:creator>George, Mitchell - DCF</dc:creator>
  <cp:revision>1</cp:revision>
  <cp:lastPrinted>2020-01-13T17:23:49Z</cp:lastPrinted>
  <dcterms:created xsi:type="dcterms:W3CDTF">2023-12-29T13:29:20Z</dcterms:created>
  <dcterms:modified xsi:type="dcterms:W3CDTF">2026-02-12T18:42:07Z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34291BD2-635F-4703-904B-5E93D8E24022</vt:lpwstr>
  </property>
  <property fmtid="{D5CDD505-2E9C-101B-9397-08002B2CF9AE}" pid="3" name="ArticulatePath">
    <vt:lpwstr>DCF Power Point Template</vt:lpwstr>
  </property>
  <property fmtid="{D5CDD505-2E9C-101B-9397-08002B2CF9AE}" pid="4" name="ContentTypeId">
    <vt:lpwstr>0x0101003779DD4754B3A546B1227A09925A77F8</vt:lpwstr>
  </property>
</Properties>
</file>