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3"/>
    <p:sldMasterId id="2147484438" r:id="rId4"/>
    <p:sldMasterId id="2147484884" r:id="rId5"/>
  </p:sldMasterIdLst>
  <p:notesMasterIdLst>
    <p:notesMasterId r:id="rId27"/>
  </p:notesMasterIdLst>
  <p:handoutMasterIdLst>
    <p:handoutMasterId r:id="rId28"/>
  </p:handoutMasterIdLst>
  <p:sldIdLst>
    <p:sldId id="1895" r:id="rId6"/>
    <p:sldId id="1900" r:id="rId7"/>
    <p:sldId id="1593" r:id="rId8"/>
    <p:sldId id="1596" r:id="rId9"/>
    <p:sldId id="1606" r:id="rId10"/>
    <p:sldId id="1863" r:id="rId11"/>
    <p:sldId id="1877" r:id="rId12"/>
    <p:sldId id="1594" r:id="rId13"/>
    <p:sldId id="1894" r:id="rId14"/>
    <p:sldId id="1618" r:id="rId15"/>
    <p:sldId id="1888" r:id="rId16"/>
    <p:sldId id="1869" r:id="rId17"/>
    <p:sldId id="1885" r:id="rId18"/>
    <p:sldId id="1859" r:id="rId19"/>
    <p:sldId id="1623" r:id="rId20"/>
    <p:sldId id="1891" r:id="rId21"/>
    <p:sldId id="1890" r:id="rId22"/>
    <p:sldId id="1889" r:id="rId23"/>
    <p:sldId id="1881" r:id="rId24"/>
    <p:sldId id="1621" r:id="rId25"/>
    <p:sldId id="1875" r:id="rId26"/>
  </p:sldIdLst>
  <p:sldSz cx="9601200" cy="7315200"/>
  <p:notesSz cx="7010400" cy="9296400"/>
  <p:defaultTextStyle>
    <a:defPPr>
      <a:defRPr lang="en-US"/>
    </a:defPPr>
    <a:lvl1pPr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yNngJWppvtzF00MHUWjm/A==" hashData="lCd0Erq1v0Mw6iu44hf2sw4wLuS4tZOwTQOifkRd75wl8GiXKPbO5y5Dmk86QtyYo7uJKNkOEimg9MJlmtLRtA=="/>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831"/>
    <a:srgbClr val="FF33CC"/>
    <a:srgbClr val="0062C4"/>
    <a:srgbClr val="FF0000"/>
    <a:srgbClr val="FFC000"/>
    <a:srgbClr val="0A57A4"/>
    <a:srgbClr val="00418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1007" autoAdjust="0"/>
  </p:normalViewPr>
  <p:slideViewPr>
    <p:cSldViewPr snapToGrid="0">
      <p:cViewPr varScale="1">
        <p:scale>
          <a:sx n="44" d="100"/>
          <a:sy n="44" d="100"/>
        </p:scale>
        <p:origin x="1812" y="42"/>
      </p:cViewPr>
      <p:guideLst>
        <p:guide orient="horz" pos="2304"/>
        <p:guide pos="3024"/>
      </p:guideLst>
    </p:cSldViewPr>
  </p:slideViewPr>
  <p:outlineViewPr>
    <p:cViewPr>
      <p:scale>
        <a:sx n="33" d="100"/>
        <a:sy n="33" d="100"/>
      </p:scale>
      <p:origin x="0" y="391332"/>
    </p:cViewPr>
    <p:sldLst>
      <p:sld r:id="rId1" collapse="1"/>
      <p:sld r:id="rId2" collapse="1"/>
      <p:sld r:id="rId3" collapse="1"/>
      <p:sld r:id="rId4" collapse="1"/>
      <p:sld r:id="rId5" collapse="1"/>
    </p:sldLst>
  </p:outlineViewPr>
  <p:notesTextViewPr>
    <p:cViewPr>
      <p:scale>
        <a:sx n="3" d="2"/>
        <a:sy n="3" d="2"/>
      </p:scale>
      <p:origin x="0" y="0"/>
    </p:cViewPr>
  </p:notesTextViewPr>
  <p:sorterViewPr>
    <p:cViewPr>
      <p:scale>
        <a:sx n="140" d="100"/>
        <a:sy n="140" d="100"/>
      </p:scale>
      <p:origin x="0" y="-9350"/>
    </p:cViewPr>
  </p:sorterViewPr>
  <p:notesViewPr>
    <p:cSldViewPr snapToGrid="0">
      <p:cViewPr varScale="1">
        <p:scale>
          <a:sx n="65" d="100"/>
          <a:sy n="65" d="100"/>
        </p:scale>
        <p:origin x="3115"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6.xml"/><Relationship Id="rId1" Type="http://schemas.openxmlformats.org/officeDocument/2006/relationships/slide" Target="slides/slide15.xml"/><Relationship Id="rId5" Type="http://schemas.openxmlformats.org/officeDocument/2006/relationships/slide" Target="slides/slide19.xml"/><Relationship Id="rId4"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9" name="Rectangle 1029">
            <a:extLst>
              <a:ext uri="{FF2B5EF4-FFF2-40B4-BE49-F238E27FC236}">
                <a16:creationId xmlns:a16="http://schemas.microsoft.com/office/drawing/2014/main" id="{F06F01EA-2143-4957-BB47-0468AF62CBB8}"/>
              </a:ext>
            </a:extLst>
          </p:cNvPr>
          <p:cNvSpPr>
            <a:spLocks noGrp="1" noChangeArrowheads="1"/>
          </p:cNvSpPr>
          <p:nvPr>
            <p:ph type="sldNum" sz="quarter" idx="3"/>
          </p:nvPr>
        </p:nvSpPr>
        <p:spPr bwMode="auto">
          <a:xfrm>
            <a:off x="3941763" y="8853488"/>
            <a:ext cx="3068637" cy="442912"/>
          </a:xfrm>
          <a:prstGeom prst="rect">
            <a:avLst/>
          </a:prstGeom>
          <a:noFill/>
          <a:ln>
            <a:noFill/>
          </a:ln>
        </p:spPr>
        <p:txBody>
          <a:bodyPr vert="horz" wrap="square" lIns="89127" tIns="44564" rIns="89127" bIns="44564" numCol="1" anchor="b" anchorCtr="0" compatLnSpc="1">
            <a:prstTxWarp prst="textNoShape">
              <a:avLst/>
            </a:prstTxWarp>
          </a:bodyPr>
          <a:lstStyle>
            <a:lvl1pPr algn="r" defTabSz="889000" eaLnBrk="1" hangingPunct="1">
              <a:defRPr sz="1300" b="0"/>
            </a:lvl1pPr>
          </a:lstStyle>
          <a:p>
            <a:pPr>
              <a:defRPr/>
            </a:pPr>
            <a:r>
              <a:rPr lang="en-US" altLang="en-US"/>
              <a:t> Page </a:t>
            </a:r>
            <a:fld id="{DD265688-9AE9-43AF-B72C-BD858C5A9FCB}"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04DC4B35-9ACF-4668-814F-F37F8C4FA831}"/>
              </a:ext>
            </a:extLst>
          </p:cNvPr>
          <p:cNvSpPr>
            <a:spLocks noGrp="1" noRot="1" noChangeAspect="1" noChangeArrowheads="1" noTextEdit="1"/>
          </p:cNvSpPr>
          <p:nvPr>
            <p:ph type="sldImg" idx="2"/>
          </p:nvPr>
        </p:nvSpPr>
        <p:spPr bwMode="auto">
          <a:xfrm>
            <a:off x="1365250" y="147638"/>
            <a:ext cx="45735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EF57FA19-7477-44E0-9419-BF158CCE45FC}"/>
              </a:ext>
            </a:extLst>
          </p:cNvPr>
          <p:cNvSpPr>
            <a:spLocks noGrp="1" noChangeArrowheads="1"/>
          </p:cNvSpPr>
          <p:nvPr>
            <p:ph type="body" sz="quarter" idx="3"/>
          </p:nvPr>
        </p:nvSpPr>
        <p:spPr bwMode="auto">
          <a:xfrm>
            <a:off x="803275" y="3836988"/>
            <a:ext cx="5695950" cy="4943475"/>
          </a:xfrm>
          <a:prstGeom prst="rect">
            <a:avLst/>
          </a:prstGeom>
          <a:noFill/>
          <a:ln>
            <a:noFill/>
          </a:ln>
        </p:spPr>
        <p:txBody>
          <a:bodyPr vert="horz" wrap="square" lIns="89127" tIns="44564" rIns="89127" bIns="44564" numCol="1" anchor="t" anchorCtr="0" compatLnSpc="1">
            <a:prstTxWarp prst="textNoShape">
              <a:avLst/>
            </a:prstTxWarp>
          </a:bodyPr>
          <a:lstStyle/>
          <a:p>
            <a:pPr lvl="0"/>
            <a:endParaRPr lang="en-US" noProof="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50000"/>
      </a:spcAft>
      <a:defRPr sz="10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7bDLIV96LD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B7A92F4-007E-49D9-93C8-89CAB9F0DA92}"/>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E3AC6344-A411-413C-903B-3D50E0293F5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latin typeface="Arial" panose="020B0604020202020204" pitchFamily="34" charset="0"/>
              </a:rPr>
              <a:t>Welcome participants back and remind them of basic logistical information (location of bathrooms, timing of breaks, etc.).</a:t>
            </a:r>
          </a:p>
          <a:p>
            <a:r>
              <a:rPr lang="en-US" altLang="en-US" sz="1200">
                <a:latin typeface="Arial" panose="020B0604020202020204" pitchFamily="34" charset="0"/>
              </a:rPr>
              <a:t>Ask the participants to share any experiences or insights they may have had since the last session. Allow 5 to 10 minutes for discussion.  The tools are on the next slide if participants need to refer back to get the discussion going.</a:t>
            </a:r>
          </a:p>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610E2CE-B2B8-4834-A757-72FF8341E15E}"/>
              </a:ext>
            </a:extLst>
          </p:cNvPr>
          <p:cNvSpPr>
            <a:spLocks noGrp="1" noRot="1" noChangeAspect="1" noChangeArrowheads="1" noTextEdit="1"/>
          </p:cNvSpPr>
          <p:nvPr>
            <p:ph type="sldImg"/>
          </p:nvPr>
        </p:nvSpPr>
        <p:spPr>
          <a:xfrm>
            <a:off x="1208088" y="149225"/>
            <a:ext cx="4568825" cy="3482975"/>
          </a:xfrm>
          <a:ln w="12700"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D695270-7A42-44AC-9A96-0421F9087660}"/>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16DAE2A5-686A-4E6C-B05C-7B8364CBF2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Show participants a piece of flipchart paper with an outline of an invisible suitcase.  Ask participants what Zoe’s Mom could have in her invisible suitcase?</a:t>
            </a:r>
          </a:p>
          <a:p>
            <a:endParaRPr lang="en-US" altLang="en-US">
              <a:latin typeface="Arial" panose="020B0604020202020204" pitchFamily="34" charset="0"/>
            </a:endParaRPr>
          </a:p>
          <a:p>
            <a:r>
              <a:rPr lang="en-US" altLang="en-US">
                <a:latin typeface="Arial" panose="020B0604020202020204" pitchFamily="34" charset="0"/>
              </a:rPr>
              <a:t>Examples:</a:t>
            </a:r>
          </a:p>
          <a:p>
            <a:r>
              <a:rPr lang="en-US" altLang="en-US">
                <a:latin typeface="Arial" panose="020B0604020202020204" pitchFamily="34" charset="0"/>
              </a:rPr>
              <a:t>History of abusive relationships</a:t>
            </a:r>
          </a:p>
          <a:p>
            <a:r>
              <a:rPr lang="en-US" altLang="en-US">
                <a:latin typeface="Arial" panose="020B0604020202020204" pitchFamily="34" charset="0"/>
              </a:rPr>
              <a:t>Lack of involvelment/support from her mother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5A183ED-FD84-4439-A114-A1978ABD70AB}"/>
              </a:ext>
            </a:extLst>
          </p:cNvPr>
          <p:cNvSpPr>
            <a:spLocks noGrp="1" noRot="1" noChangeAspect="1" noChangeArrowheads="1" noTextEdit="1"/>
          </p:cNvSpPr>
          <p:nvPr>
            <p:ph type="sldImg"/>
          </p:nvPr>
        </p:nvSpPr>
        <p:spPr>
          <a:xfrm>
            <a:off x="650875" y="214313"/>
            <a:ext cx="5808663" cy="4427537"/>
          </a:xfrm>
          <a:ln w="12700" cap="flat"/>
        </p:spPr>
      </p:sp>
      <p:sp>
        <p:nvSpPr>
          <p:cNvPr id="48131" name="Notes Placeholder 1">
            <a:extLst>
              <a:ext uri="{FF2B5EF4-FFF2-40B4-BE49-F238E27FC236}">
                <a16:creationId xmlns:a16="http://schemas.microsoft.com/office/drawing/2014/main" id="{C3EF80DF-C9E5-4EF7-8731-E984926B1DD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Have participants discuss the slide questions in a small group.  After a few minutes regroup and as a large group discuss the questions.</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D4688DC-D9E7-4149-BC1A-6C6A5DAA0681}"/>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209D81F6-3E61-464C-8F6F-8029236D11F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Let participants know that this video can be emotional.  This is the “clean” version of the video.  Have discussions after video about Eminem’s comment:  You will always be my mother and I will love you from afar, What was he saying in this video?</a:t>
            </a:r>
          </a:p>
          <a:p>
            <a:r>
              <a:rPr lang="en-US" altLang="en-US" b="1" u="sng">
                <a:latin typeface="Arial" panose="020B0604020202020204" pitchFamily="34" charset="0"/>
                <a:hlinkClick r:id="rId3"/>
              </a:rPr>
              <a:t>https://www.youtube.com/watch?v=7bDLIV96LD4</a:t>
            </a:r>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6BCD55B-A28F-4BAE-9C7E-BBC01B962073}"/>
              </a:ext>
            </a:extLst>
          </p:cNvPr>
          <p:cNvSpPr>
            <a:spLocks noGrp="1" noRot="1" noChangeAspect="1" noChangeArrowheads="1" noTextEdit="1"/>
          </p:cNvSpPr>
          <p:nvPr>
            <p:ph type="sldImg"/>
          </p:nvPr>
        </p:nvSpPr>
        <p:spPr>
          <a:xfrm>
            <a:off x="1208088" y="149225"/>
            <a:ext cx="4568825" cy="3482975"/>
          </a:xfrm>
          <a:ln w="12700" cap="flat"/>
        </p:spPr>
      </p:sp>
      <p:sp>
        <p:nvSpPr>
          <p:cNvPr id="52227" name="Notes Placeholder 1">
            <a:extLst>
              <a:ext uri="{FF2B5EF4-FFF2-40B4-BE49-F238E27FC236}">
                <a16:creationId xmlns:a16="http://schemas.microsoft.com/office/drawing/2014/main" id="{181F7D85-E56B-4A0D-845E-489EB2FF9BF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Ask participants to turn to the Chapter 7 “My Somebody” Worksheet: Connections and Healing – ask them to complete Part 1 by listing all the people in their “Somebody’s life that they are connected to, their his/her role is and a strength or a positive experience they had with them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4488DBF-FF6C-489E-BCB3-738C1A8F6DEC}"/>
              </a:ext>
            </a:extLst>
          </p:cNvPr>
          <p:cNvSpPr>
            <a:spLocks noGrp="1" noRot="1" noChangeAspect="1" noChangeArrowheads="1" noTextEdit="1"/>
          </p:cNvSpPr>
          <p:nvPr>
            <p:ph type="sldImg"/>
          </p:nvPr>
        </p:nvSpPr>
        <p:spPr>
          <a:xfrm>
            <a:off x="1598613" y="106363"/>
            <a:ext cx="3668712" cy="2795587"/>
          </a:xfrm>
          <a:ln w="12700" cap="flat"/>
        </p:spPr>
      </p:sp>
      <p:sp>
        <p:nvSpPr>
          <p:cNvPr id="54275" name="Notes Placeholder 1">
            <a:extLst>
              <a:ext uri="{FF2B5EF4-FFF2-40B4-BE49-F238E27FC236}">
                <a16:creationId xmlns:a16="http://schemas.microsoft.com/office/drawing/2014/main" id="{FBB110B4-AD0B-45CC-9C4A-EE6088F1681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Trainer Note – Keep your facial expressions and body language in mind while listening i.e. avoid crossing your arms, frowning.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5969AD2-5FC3-417D-A90F-FCCF610D8655}"/>
              </a:ext>
            </a:extLst>
          </p:cNvPr>
          <p:cNvSpPr>
            <a:spLocks noGrp="1" noRot="1" noChangeAspect="1" noChangeArrowheads="1" noTextEdit="1"/>
          </p:cNvSpPr>
          <p:nvPr>
            <p:ph type="sldImg"/>
          </p:nvPr>
        </p:nvSpPr>
        <p:spPr>
          <a:xfrm>
            <a:off x="1598613" y="106363"/>
            <a:ext cx="3668712" cy="2795587"/>
          </a:xfrm>
          <a:ln w="12700" cap="flat"/>
        </p:spPr>
      </p:sp>
      <p:sp>
        <p:nvSpPr>
          <p:cNvPr id="56323" name="Notes Placeholder 1">
            <a:extLst>
              <a:ext uri="{FF2B5EF4-FFF2-40B4-BE49-F238E27FC236}">
                <a16:creationId xmlns:a16="http://schemas.microsoft.com/office/drawing/2014/main" id="{B7B94777-AB25-4156-B65E-34BB804DD8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“Unmentionable” mentionable – some children believe they can never talk about the trauma they’ve experienced for a number of reasons.  One of these reasons is that others will become so emotional they will not be able to handle hearing the details.  Another reason is they believe they are alone; that no one will be able to understand what they’ve gone through.  </a:t>
            </a:r>
          </a:p>
          <a:p>
            <a:endParaRPr lang="en-US" altLang="en-US">
              <a:latin typeface="Arial" panose="020B0604020202020204" pitchFamily="34" charset="0"/>
            </a:endParaRPr>
          </a:p>
          <a:p>
            <a:r>
              <a:rPr lang="en-US" altLang="en-US">
                <a:latin typeface="Arial" panose="020B0604020202020204" pitchFamily="34" charset="0"/>
              </a:rPr>
              <a:t>Be ready to share information with the child’s therapist, and to report abuse or neglect that has not yet been reported.</a:t>
            </a:r>
          </a:p>
          <a:p>
            <a:endParaRPr lang="en-US" altLang="en-US">
              <a:latin typeface="Arial" panose="020B0604020202020204" pitchFamily="34" charset="0"/>
            </a:endParaRPr>
          </a:p>
          <a:p>
            <a:r>
              <a:rPr lang="en-US" altLang="en-US">
                <a:latin typeface="Arial" panose="020B0604020202020204" pitchFamily="34" charset="0"/>
              </a:rPr>
              <a:t>It can be tempting to promise children certain things, but it is important to not promise events that cannot happen or cannot happen for some time, doing so can compromise your relationship with the child.  </a:t>
            </a:r>
          </a:p>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3A4065F-5A91-45F6-B0AE-576D39227468}"/>
              </a:ext>
            </a:extLst>
          </p:cNvPr>
          <p:cNvSpPr>
            <a:spLocks noGrp="1" noRot="1" noChangeAspect="1" noChangeArrowheads="1" noTextEdit="1"/>
          </p:cNvSpPr>
          <p:nvPr>
            <p:ph type="sldImg"/>
          </p:nvPr>
        </p:nvSpPr>
        <p:spPr>
          <a:xfrm>
            <a:off x="1598613" y="106363"/>
            <a:ext cx="3668712" cy="2795587"/>
          </a:xfrm>
          <a:ln w="12700" cap="flat"/>
        </p:spPr>
      </p:sp>
      <p:sp>
        <p:nvSpPr>
          <p:cNvPr id="58371" name="Notes Placeholder 1">
            <a:extLst>
              <a:ext uri="{FF2B5EF4-FFF2-40B4-BE49-F238E27FC236}">
                <a16:creationId xmlns:a16="http://schemas.microsoft.com/office/drawing/2014/main" id="{E304FB24-65B7-4735-829B-328511BAFE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Trainer note – Third bullet – things will not always go as planned; use these occasions to help the child prepare for next time.  </a:t>
            </a:r>
          </a:p>
          <a:p>
            <a:endParaRPr lang="en-US" altLang="en-US">
              <a:latin typeface="Arial" panose="020B0604020202020204" pitchFamily="34" charset="0"/>
            </a:endParaRPr>
          </a:p>
          <a:p>
            <a:r>
              <a:rPr lang="en-US" altLang="en-US">
                <a:latin typeface="Arial" panose="020B0604020202020204" pitchFamily="34" charset="0"/>
              </a:rPr>
              <a:t>Helpful hints for guiding activity selection – ensure they are well-organized.  Example of well-run programs - University programs – child development department activities – students interested in or experienced with working with children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83F12DA-E97B-4156-99AE-627361023754}"/>
              </a:ext>
            </a:extLst>
          </p:cNvPr>
          <p:cNvSpPr>
            <a:spLocks noGrp="1" noRot="1" noChangeAspect="1" noChangeArrowheads="1" noTextEdit="1"/>
          </p:cNvSpPr>
          <p:nvPr>
            <p:ph type="sldImg"/>
          </p:nvPr>
        </p:nvSpPr>
        <p:spPr>
          <a:xfrm>
            <a:off x="1598613" y="106363"/>
            <a:ext cx="3668712" cy="2795587"/>
          </a:xfrm>
          <a:ln w="12700" cap="flat"/>
        </p:spPr>
      </p:sp>
      <p:sp>
        <p:nvSpPr>
          <p:cNvPr id="60419" name="Notes Placeholder 1">
            <a:extLst>
              <a:ext uri="{FF2B5EF4-FFF2-40B4-BE49-F238E27FC236}">
                <a16:creationId xmlns:a16="http://schemas.microsoft.com/office/drawing/2014/main" id="{016ED462-3B2A-4E0C-B489-1F14A61A236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C2CB70F-B09F-4C7D-989F-90647214AD02}"/>
              </a:ext>
            </a:extLst>
          </p:cNvPr>
          <p:cNvSpPr>
            <a:spLocks noGrp="1" noRot="1" noChangeAspect="1" noChangeArrowheads="1" noTextEdit="1"/>
          </p:cNvSpPr>
          <p:nvPr>
            <p:ph type="sldImg"/>
          </p:nvPr>
        </p:nvSpPr>
        <p:spPr>
          <a:xfrm>
            <a:off x="1489075" y="211138"/>
            <a:ext cx="3829050" cy="2919412"/>
          </a:xfrm>
          <a:ln w="12700" cap="flat"/>
        </p:spPr>
      </p:sp>
      <p:sp>
        <p:nvSpPr>
          <p:cNvPr id="62467" name="Notes Placeholder 1">
            <a:extLst>
              <a:ext uri="{FF2B5EF4-FFF2-40B4-BE49-F238E27FC236}">
                <a16:creationId xmlns:a16="http://schemas.microsoft.com/office/drawing/2014/main" id="{860FCADA-A85B-4EF1-9858-D334F80FA3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Ask participants to turn to the Chapter 7 “My Somebody” Worksheet: Connections and Healing </a:t>
            </a:r>
          </a:p>
          <a:p>
            <a:r>
              <a:rPr lang="en-US" altLang="en-US">
                <a:latin typeface="Arial" panose="020B0604020202020204" pitchFamily="34" charset="0"/>
              </a:rPr>
              <a:t>Let participants know both children and adults who have experienced trauma may need your help in talking about their traumatic experiences, connecting with others and making positive plans for the future.  Ask them, “how can you help?” “What could you do?”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FC1D869-6A4C-4B19-A5E5-D08EF8D81C7B}"/>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D64C9285-F966-4697-9C22-CA27234EFA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Did anyone use the tools since the last session?  If so, how did it go?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C679305-32AD-4DD8-A59E-C203EE70FA49}"/>
              </a:ext>
            </a:extLst>
          </p:cNvPr>
          <p:cNvSpPr>
            <a:spLocks noGrp="1" noRot="1" noChangeAspect="1" noChangeArrowheads="1" noTextEdit="1"/>
          </p:cNvSpPr>
          <p:nvPr>
            <p:ph type="sldImg"/>
          </p:nvPr>
        </p:nvSpPr>
        <p:spPr>
          <a:xfrm>
            <a:off x="1366838" y="149225"/>
            <a:ext cx="4568825" cy="3482975"/>
          </a:xfrm>
          <a:ln w="12700"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3EA7743-2249-4E86-B935-104746F355DF}"/>
              </a:ext>
            </a:extLst>
          </p:cNvPr>
          <p:cNvSpPr>
            <a:spLocks noGrp="1" noRot="1" noChangeAspect="1" noChangeArrowheads="1" noTextEdit="1"/>
          </p:cNvSpPr>
          <p:nvPr>
            <p:ph type="sldImg"/>
          </p:nvPr>
        </p:nvSpPr>
        <p:spPr>
          <a:xfrm>
            <a:off x="1220788" y="149225"/>
            <a:ext cx="4568825" cy="3482975"/>
          </a:xfrm>
          <a:ln w="12700" cap="flat"/>
        </p:spPr>
      </p:sp>
      <p:sp>
        <p:nvSpPr>
          <p:cNvPr id="66563" name="Notes Placeholder 1">
            <a:extLst>
              <a:ext uri="{FF2B5EF4-FFF2-40B4-BE49-F238E27FC236}">
                <a16:creationId xmlns:a16="http://schemas.microsoft.com/office/drawing/2014/main" id="{E9205194-64D2-4B59-9F23-C740CB21BD0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A8378CC-34BE-423D-86F7-DB2EA6002486}"/>
              </a:ext>
            </a:extLst>
          </p:cNvPr>
          <p:cNvSpPr>
            <a:spLocks noGrp="1" noRot="1" noChangeAspect="1" noChangeArrowheads="1" noTextEdit="1"/>
          </p:cNvSpPr>
          <p:nvPr>
            <p:ph type="sldImg"/>
          </p:nvPr>
        </p:nvSpPr>
        <p:spPr>
          <a:xfrm>
            <a:off x="1220788" y="149225"/>
            <a:ext cx="4568825" cy="3482975"/>
          </a:xfrm>
          <a:ln w="12700" cap="flat"/>
        </p:spPr>
      </p:sp>
      <p:sp>
        <p:nvSpPr>
          <p:cNvPr id="29699" name="Notes Placeholder 1">
            <a:extLst>
              <a:ext uri="{FF2B5EF4-FFF2-40B4-BE49-F238E27FC236}">
                <a16:creationId xmlns:a16="http://schemas.microsoft.com/office/drawing/2014/main" id="{03D1D0C6-F8C7-4806-87E9-BA595144EE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Today we will talk about the importance of past, present and future connections for children (and for us).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0AC4BC-59E3-4E3E-B09D-F393A7F13AED}"/>
              </a:ext>
            </a:extLst>
          </p:cNvPr>
          <p:cNvSpPr>
            <a:spLocks noGrp="1" noRot="1" noChangeAspect="1" noChangeArrowheads="1" noTextEdit="1"/>
          </p:cNvSpPr>
          <p:nvPr>
            <p:ph type="sldImg"/>
          </p:nvPr>
        </p:nvSpPr>
        <p:spPr>
          <a:xfrm>
            <a:off x="1366838" y="149225"/>
            <a:ext cx="4568825" cy="3482975"/>
          </a:xfrm>
          <a:ln w="12700" cap="flat"/>
        </p:spPr>
      </p:sp>
      <p:sp>
        <p:nvSpPr>
          <p:cNvPr id="31747" name="Notes Placeholder 1">
            <a:extLst>
              <a:ext uri="{FF2B5EF4-FFF2-40B4-BE49-F238E27FC236}">
                <a16:creationId xmlns:a16="http://schemas.microsoft.com/office/drawing/2014/main" id="{C8ACDE2C-2A41-424B-8C05-25C231751F6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Trainer note – Connections give us meaning, helps define who we are, where we belong.  Connections are an important part of healing!</a:t>
            </a:r>
          </a:p>
          <a:p>
            <a:endParaRPr lang="en-US" altLang="en-US">
              <a:latin typeface="Arial" panose="020B0604020202020204" pitchFamily="34" charset="0"/>
            </a:endParaRPr>
          </a:p>
          <a:p>
            <a:r>
              <a:rPr lang="en-US" altLang="en-US">
                <a:latin typeface="Arial" panose="020B0604020202020204" pitchFamily="34" charset="0"/>
              </a:rPr>
              <a:t>Building Resiliency – it just takes one positive, caring adult to make a difference in the life of a child</a:t>
            </a:r>
          </a:p>
          <a:p>
            <a:endParaRPr lang="en-US" altLang="en-US">
              <a:latin typeface="Arial" panose="020B0604020202020204" pitchFamily="34" charset="0"/>
            </a:endParaRPr>
          </a:p>
          <a:p>
            <a:r>
              <a:rPr lang="en-US" altLang="en-US">
                <a:latin typeface="Arial" panose="020B0604020202020204" pitchFamily="34" charset="0"/>
              </a:rPr>
              <a:t>Life Stories – cultural – we usually think of culture in terms of race, ethnicity, but each household, each community has its own unique culture that can involves customs ranging from holidays celebrated to everyday interactions like mealtimes.  </a:t>
            </a:r>
          </a:p>
          <a:p>
            <a:endParaRPr lang="en-US" altLang="en-US">
              <a:latin typeface="Arial" panose="020B0604020202020204" pitchFamily="34" charset="0"/>
            </a:endParaRPr>
          </a:p>
          <a:p>
            <a:r>
              <a:rPr lang="en-US" altLang="en-US">
                <a:latin typeface="Arial" panose="020B0604020202020204" pitchFamily="34" charset="0"/>
              </a:rPr>
              <a:t>Children carry their life stories with them like the invisible suitcase, for example if a child’s parent is incarcerated or grew up in a violent community they may wonder what that says about them and their life story.  </a:t>
            </a:r>
          </a:p>
          <a:p>
            <a:endParaRPr lang="en-US" altLang="en-US">
              <a:latin typeface="Arial" panose="020B0604020202020204" pitchFamily="34" charset="0"/>
            </a:endParaRPr>
          </a:p>
          <a:p>
            <a:r>
              <a:rPr lang="en-US" altLang="en-US">
                <a:latin typeface="Arial" panose="020B0604020202020204" pitchFamily="34" charset="0"/>
              </a:rPr>
              <a:t>If TF-CBT is available in your community, make a connection to the narrative that children will create in the TF-CBT therapy model.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1B0CA47-2E57-4D4F-80D3-7EDE919ED26A}"/>
              </a:ext>
            </a:extLst>
          </p:cNvPr>
          <p:cNvSpPr>
            <a:spLocks noGrp="1" noRot="1" noChangeAspect="1" noChangeArrowheads="1" noTextEdit="1"/>
          </p:cNvSpPr>
          <p:nvPr>
            <p:ph type="sldImg"/>
          </p:nvPr>
        </p:nvSpPr>
        <p:spPr>
          <a:xfrm>
            <a:off x="1366838" y="149225"/>
            <a:ext cx="4568825" cy="3482975"/>
          </a:xfrm>
          <a:ln w="12700" cap="flat"/>
        </p:spPr>
      </p:sp>
      <p:sp>
        <p:nvSpPr>
          <p:cNvPr id="33795" name="Notes Placeholder 1">
            <a:extLst>
              <a:ext uri="{FF2B5EF4-FFF2-40B4-BE49-F238E27FC236}">
                <a16:creationId xmlns:a16="http://schemas.microsoft.com/office/drawing/2014/main" id="{3D0181F7-8986-409F-8687-DD259808322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Give each participant 5 index cards or small sheets of paper and ask that they write the 5 most important things in their lives that keep them connected. </a:t>
            </a:r>
          </a:p>
          <a:p>
            <a:endParaRPr lang="en-US" altLang="en-US">
              <a:latin typeface="Arial" panose="020B0604020202020204" pitchFamily="34" charset="0"/>
            </a:endParaRPr>
          </a:p>
          <a:p>
            <a:r>
              <a:rPr lang="en-US" altLang="en-US">
                <a:latin typeface="Arial" panose="020B0604020202020204" pitchFamily="34" charset="0"/>
              </a:rPr>
              <a:t>Examples of connections are: House, Job, Spouse/Partner, Children, Pets, Holiday Traditions, Spiritual Community, Hobby, Yoga/Meditation Practice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3CF67B9-8592-4475-906A-ED2948AC55F5}"/>
              </a:ext>
            </a:extLst>
          </p:cNvPr>
          <p:cNvSpPr>
            <a:spLocks noGrp="1" noRot="1" noChangeAspect="1" noChangeArrowheads="1" noTextEdit="1"/>
          </p:cNvSpPr>
          <p:nvPr>
            <p:ph type="sldImg"/>
          </p:nvPr>
        </p:nvSpPr>
        <p:spPr>
          <a:xfrm>
            <a:off x="1366838" y="149225"/>
            <a:ext cx="4568825" cy="3482975"/>
          </a:xfrm>
          <a:ln w="12700" cap="flat"/>
        </p:spPr>
      </p:sp>
      <p:sp>
        <p:nvSpPr>
          <p:cNvPr id="35843" name="Notes Placeholder 1">
            <a:extLst>
              <a:ext uri="{FF2B5EF4-FFF2-40B4-BE49-F238E27FC236}">
                <a16:creationId xmlns:a16="http://schemas.microsoft.com/office/drawing/2014/main" id="{3D267CD2-6040-4CC9-9E04-3B89C042862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Then ask that they voluntarily give away 1 card (for the trainer to keep forever).  </a:t>
            </a:r>
          </a:p>
          <a:p>
            <a:r>
              <a:rPr lang="en-US" altLang="en-US">
                <a:latin typeface="Arial" panose="020B0604020202020204" pitchFamily="34" charset="0"/>
              </a:rPr>
              <a:t>After collecting the cards from each participant, read aloud to the large group the cards that were given up.  A method other TIP trainers have used to enhance this activity is to then rip up the collected cards, but you must know your group to judge if it would be impactful or if it would be too emotional.  As we know children in the child welfare system experience a great deal of loss in their lives.  How does it feel to lose that important connection?    </a:t>
            </a:r>
          </a:p>
          <a:p>
            <a:r>
              <a:rPr lang="en-US" altLang="en-US">
                <a:latin typeface="Arial" panose="020B0604020202020204" pitchFamily="34" charset="0"/>
              </a:rPr>
              <a:t>  </a:t>
            </a:r>
          </a:p>
          <a:p>
            <a:r>
              <a:rPr lang="en-US" altLang="en-US">
                <a:latin typeface="Arial" panose="020B0604020202020204" pitchFamily="34" charset="0"/>
              </a:rPr>
              <a:t>Then ask the participants to hold their remaining 4 cards up and randomly take 3 of the 4 cards.  After taking the cards from all participants, we read them aloud to the large group.  Ask the participants if they were able to keep their most important card?  Remind participants that at least they were able to keep 1 thing, most children going into foster care leave everything behind.</a:t>
            </a:r>
          </a:p>
          <a:p>
            <a:endParaRPr lang="en-US" altLang="en-US">
              <a:latin typeface="Arial" panose="020B0604020202020204" pitchFamily="34" charset="0"/>
            </a:endParaRPr>
          </a:p>
          <a:p>
            <a:r>
              <a:rPr lang="en-US" altLang="en-US">
                <a:latin typeface="Arial" panose="020B0604020202020204" pitchFamily="34" charset="0"/>
              </a:rPr>
              <a:t>Suggest participants use Square Breathing if they feel like they are getting warm or hot during and/or after this activity.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E73FBC0-CC6B-46F6-BEE3-FA649F4B7831}"/>
              </a:ext>
            </a:extLst>
          </p:cNvPr>
          <p:cNvSpPr>
            <a:spLocks noGrp="1" noRot="1" noChangeAspect="1" noChangeArrowheads="1" noTextEdit="1"/>
          </p:cNvSpPr>
          <p:nvPr>
            <p:ph type="sldImg"/>
          </p:nvPr>
        </p:nvSpPr>
        <p:spPr>
          <a:ln/>
        </p:spPr>
      </p:sp>
      <p:sp>
        <p:nvSpPr>
          <p:cNvPr id="37891" name="Notes Placeholder 1">
            <a:extLst>
              <a:ext uri="{FF2B5EF4-FFF2-40B4-BE49-F238E27FC236}">
                <a16:creationId xmlns:a16="http://schemas.microsoft.com/office/drawing/2014/main" id="{1A2C73F3-93C1-476F-8C47-C3A2AB67C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Trainer’s Note – Children learn who they are, and what the world is like, through the connections they make. </a:t>
            </a:r>
          </a:p>
          <a:p>
            <a:endParaRPr lang="en-US" altLang="en-US">
              <a:latin typeface="Arial" panose="020B0604020202020204" pitchFamily="34" charset="0"/>
            </a:endParaRPr>
          </a:p>
          <a:p>
            <a:r>
              <a:rPr lang="en-US" altLang="en-US">
                <a:latin typeface="Arial" panose="020B0604020202020204" pitchFamily="34" charset="0"/>
              </a:rPr>
              <a:t>We can support children by honoring their connections and also identifying that it is important for them to be safe.  We may  experience frustration with ourselves or others who have been important parts of children’s lives, however we must try to be respectful of all team members and must not put in the child in the middle of their connections.</a:t>
            </a:r>
          </a:p>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987C614-EDF4-4EF5-A026-7994701E4CA4}"/>
              </a:ext>
            </a:extLst>
          </p:cNvPr>
          <p:cNvSpPr>
            <a:spLocks noGrp="1" noRot="1" noChangeAspect="1" noChangeArrowheads="1" noTextEdit="1"/>
          </p:cNvSpPr>
          <p:nvPr>
            <p:ph type="sldImg"/>
          </p:nvPr>
        </p:nvSpPr>
        <p:spPr>
          <a:xfrm>
            <a:off x="1447800" y="46038"/>
            <a:ext cx="3975100" cy="3028950"/>
          </a:xfrm>
          <a:ln w="12700" cap="flat"/>
        </p:spPr>
      </p:sp>
      <p:sp>
        <p:nvSpPr>
          <p:cNvPr id="39939" name="Notes Placeholder 1">
            <a:extLst>
              <a:ext uri="{FF2B5EF4-FFF2-40B4-BE49-F238E27FC236}">
                <a16:creationId xmlns:a16="http://schemas.microsoft.com/office/drawing/2014/main" id="{584B67A4-55CA-43B1-83C7-7E93DF9A3A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Trainer’s Note – Important relationships can also include teachers, day care providers, social workers, residential care staff in addition to birth parents, foster parents, relatives.</a:t>
            </a:r>
          </a:p>
          <a:p>
            <a:endParaRPr lang="en-US" altLang="en-US">
              <a:latin typeface="Arial" panose="020B0604020202020204" pitchFamily="34" charset="0"/>
            </a:endParaRPr>
          </a:p>
          <a:p>
            <a:r>
              <a:rPr lang="en-US" altLang="en-US">
                <a:latin typeface="Arial" panose="020B0604020202020204" pitchFamily="34" charset="0"/>
              </a:rPr>
              <a:t>Strength-based understanding  of their lives - Children may blame themselves for things that have happened in the past and may need support from adults to see how the things they have experienced can make them stronger.  For example, a child who has been in the child welfare system could pursue a career in social work, education, or law and have a greater understanding of his/her role that someone who has not had the same experiences. Trauma does not have to define their lives – by understanding their own story through telling it, children can begin to understand they will have many experiences in their lives and that their past does not have to represent their future.  It will always be a part of their lives, but it is not the whole story.</a:t>
            </a:r>
          </a:p>
          <a:p>
            <a:r>
              <a:rPr lang="en-US" altLang="en-US">
                <a:latin typeface="Arial" panose="020B0604020202020204" pitchFamily="34" charset="0"/>
              </a:rPr>
              <a:t>    </a:t>
            </a:r>
          </a:p>
          <a:p>
            <a:endParaRPr lang="en-US" altLang="en-US">
              <a:latin typeface="Arial" panose="020B0604020202020204" pitchFamily="34" charset="0"/>
            </a:endParaRPr>
          </a:p>
          <a:p>
            <a:r>
              <a:rPr lang="en-US" altLang="en-US">
                <a:latin typeface="Arial" panose="020B0604020202020204" pitchFamily="34" charset="0"/>
              </a:rPr>
              <a:t>When we help children sustain enduring relationships while building healthy new connections, they are able to put their traumatic pasts into the larger perspective of the ongoing stories of their lives.</a:t>
            </a:r>
          </a:p>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CBA590F-9063-4C20-BE52-0E1985A2E3B9}"/>
              </a:ext>
            </a:extLst>
          </p:cNvPr>
          <p:cNvSpPr>
            <a:spLocks noGrp="1" noRot="1" noChangeAspect="1" noChangeArrowheads="1" noTextEdit="1"/>
          </p:cNvSpPr>
          <p:nvPr>
            <p:ph type="sldImg"/>
          </p:nvPr>
        </p:nvSpPr>
        <p:spPr>
          <a:xfrm>
            <a:off x="1447800" y="46038"/>
            <a:ext cx="3975100" cy="3028950"/>
          </a:xfrm>
          <a:ln w="12700" cap="flat"/>
        </p:spPr>
      </p:sp>
      <p:sp>
        <p:nvSpPr>
          <p:cNvPr id="44035" name="Notes Placeholder 1">
            <a:extLst>
              <a:ext uri="{FF2B5EF4-FFF2-40B4-BE49-F238E27FC236}">
                <a16:creationId xmlns:a16="http://schemas.microsoft.com/office/drawing/2014/main" id="{4B275A84-DF67-4955-ABA6-77617C97107A}"/>
              </a:ext>
            </a:extLst>
          </p:cNvPr>
          <p:cNvSpPr>
            <a:spLocks noGrp="1"/>
          </p:cNvSpPr>
          <p:nvPr>
            <p:ph type="body" idx="1"/>
          </p:nvPr>
        </p:nvSpPr>
        <p:spPr/>
        <p:txBody>
          <a:bodyPr/>
          <a:lstStyle/>
          <a:p>
            <a:pPr>
              <a:defRPr/>
            </a:pPr>
            <a:r>
              <a:rPr lang="en-US" altLang="en-US" dirty="0">
                <a:latin typeface="Arial" panose="020B0604020202020204" pitchFamily="34" charset="0"/>
              </a:rPr>
              <a:t>Start the movie at 2 minutes, 35 seconds and watch until the end of the movie.</a:t>
            </a:r>
          </a:p>
          <a:p>
            <a:pPr>
              <a:defRPr/>
            </a:pPr>
            <a:r>
              <a:rPr lang="en-US" altLang="en-US" dirty="0">
                <a:latin typeface="Arial" panose="020B0604020202020204" pitchFamily="34" charset="0"/>
              </a:rPr>
              <a:t>https://www.youtube.com/watch?v=I1fGmEa6WnY</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After the movie is over, ask participants the questions on the slide above.</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Here are some examples for Question 2: </a:t>
            </a:r>
          </a:p>
          <a:p>
            <a:pPr marL="171450" indent="-171450">
              <a:buFont typeface="Arial" panose="020B0604020202020204" pitchFamily="34" charset="0"/>
              <a:buChar char="•"/>
              <a:defRPr/>
            </a:pPr>
            <a:r>
              <a:rPr lang="en-US" altLang="en-US" dirty="0">
                <a:latin typeface="Arial" panose="020B0604020202020204" pitchFamily="34" charset="0"/>
              </a:rPr>
              <a:t>Foster Mom tells the social worker that moving the little brother would not be good for Zoe</a:t>
            </a:r>
          </a:p>
          <a:p>
            <a:pPr>
              <a:defRPr/>
            </a:pPr>
            <a:endParaRPr lang="en-US" altLang="en-US" dirty="0">
              <a:latin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rPr>
              <a:t>In psychiatrist’s office – Zoe doesn’t need meds; she needs more interaction with her Mom</a:t>
            </a:r>
          </a:p>
          <a:p>
            <a:pPr>
              <a:defRPr/>
            </a:pPr>
            <a:endParaRPr lang="en-US" altLang="en-US" dirty="0">
              <a:latin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rPr>
              <a:t>Foster Mom arranges visits with little brother </a:t>
            </a:r>
            <a:r>
              <a:rPr lang="en-US" altLang="en-US" dirty="0" err="1">
                <a:latin typeface="Arial" panose="020B0604020202020204" pitchFamily="34" charset="0"/>
              </a:rPr>
              <a:t>Benaiah</a:t>
            </a:r>
            <a:r>
              <a:rPr lang="en-US" altLang="en-US" dirty="0">
                <a:latin typeface="Arial" panose="020B0604020202020204" pitchFamily="34" charset="0"/>
              </a:rPr>
              <a:t> (Ben-eye-uh).</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Example for Question 3:  Wizard of Oz scene – “Is that you?...It’s not always about escaping though sometimes you have to learn how to survive inside </a:t>
            </a:r>
            <a:r>
              <a:rPr lang="en-US" altLang="en-US" dirty="0" err="1">
                <a:latin typeface="Arial" panose="020B0604020202020204" pitchFamily="34" charset="0"/>
              </a:rPr>
              <a:t>it..right</a:t>
            </a:r>
            <a:r>
              <a:rPr lang="en-US" altLang="en-US" dirty="0">
                <a:latin typeface="Arial" panose="020B0604020202020204" pitchFamily="34" charset="0"/>
              </a:rPr>
              <a:t> in the middle of all that spinning you can let the tornado rip apart your heart or you can choose how what has happened to you affect you. Your Mom’s story doesn’t have to be your story…your future can be different”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39863" y="4144963"/>
            <a:ext cx="6721475" cy="1870075"/>
          </a:xfrm>
          <a:prstGeom prst="rect">
            <a:avLst/>
          </a:prstGeom>
        </p:spPr>
        <p:txBody>
          <a:bodyPr/>
          <a:lstStyle>
            <a:lvl1pPr marL="0" indent="0" algn="ctr">
              <a:buNone/>
              <a:defRPr lang="en-US" sz="2700" dirty="0">
                <a:solidFill>
                  <a:schemeClr val="tx1"/>
                </a:solidFill>
                <a:latin typeface="Franklin Gothic Medium"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67424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39863" y="4144963"/>
            <a:ext cx="6721475" cy="1870075"/>
          </a:xfrm>
          <a:prstGeom prst="rect">
            <a:avLst/>
          </a:prstGeom>
        </p:spPr>
        <p:txBody>
          <a:bodyPr/>
          <a:lstStyle>
            <a:lvl1pPr marL="0" indent="0" algn="ctr">
              <a:buNone/>
              <a:defRPr lang="en-US" sz="2700" dirty="0">
                <a:solidFill>
                  <a:schemeClr val="tx1"/>
                </a:solidFill>
                <a:latin typeface="Franklin Gothic Medium"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8">
            <a:extLst>
              <a:ext uri="{FF2B5EF4-FFF2-40B4-BE49-F238E27FC236}">
                <a16:creationId xmlns:a16="http://schemas.microsoft.com/office/drawing/2014/main" id="{66B729ED-CD70-49CB-8440-1EAF33CBE6EA}"/>
              </a:ext>
            </a:extLst>
          </p:cNvPr>
          <p:cNvSpPr>
            <a:spLocks noGrp="1" noChangeArrowheads="1"/>
          </p:cNvSpPr>
          <p:nvPr>
            <p:ph type="sldNum" sz="quarter" idx="10"/>
          </p:nvPr>
        </p:nvSpPr>
        <p:spPr>
          <a:xfrm>
            <a:off x="9121775" y="6883400"/>
            <a:ext cx="479425" cy="381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2B851ED-AA18-48FF-89CB-F1F4D8FD00D9}" type="slidenum">
              <a:rPr lang="en-US" altLang="en-US"/>
              <a:pPr>
                <a:defRPr/>
              </a:pPr>
              <a:t>‹#›</a:t>
            </a:fld>
            <a:endParaRPr lang="en-US" altLang="en-US"/>
          </a:p>
        </p:txBody>
      </p:sp>
    </p:spTree>
    <p:extLst>
      <p:ext uri="{BB962C8B-B14F-4D97-AF65-F5344CB8AC3E}">
        <p14:creationId xmlns:p14="http://schemas.microsoft.com/office/powerpoint/2010/main" val="299282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4B10325D-44BD-4B49-9F63-101972FFB8E3}"/>
              </a:ext>
            </a:extLst>
          </p:cNvPr>
          <p:cNvSpPr>
            <a:spLocks noGrp="1" noChangeArrowheads="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a:defRPr/>
            </a:pPr>
            <a:fld id="{5E7BBBB6-3709-4F5A-BBC4-586882F1BCAD}" type="slidenum">
              <a:rPr lang="en-US" altLang="en-US"/>
              <a:pPr>
                <a:defRPr/>
              </a:pPr>
              <a:t>‹#›</a:t>
            </a:fld>
            <a:endParaRPr lang="en-US" altLang="en-US"/>
          </a:p>
        </p:txBody>
      </p:sp>
    </p:spTree>
    <p:extLst>
      <p:ext uri="{BB962C8B-B14F-4D97-AF65-F5344CB8AC3E}">
        <p14:creationId xmlns:p14="http://schemas.microsoft.com/office/powerpoint/2010/main" val="274977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6">
            <a:extLst>
              <a:ext uri="{FF2B5EF4-FFF2-40B4-BE49-F238E27FC236}">
                <a16:creationId xmlns:a16="http://schemas.microsoft.com/office/drawing/2014/main" id="{812B8028-37E8-423B-B477-86180A577D2C}"/>
              </a:ext>
            </a:extLst>
          </p:cNvPr>
          <p:cNvSpPr>
            <a:spLocks noGrp="1"/>
          </p:cNvSpPr>
          <p:nvPr>
            <p:ph type="sldNum" sz="quarter" idx="10"/>
          </p:nvPr>
        </p:nvSpPr>
        <p:spPr>
          <a:ln/>
        </p:spPr>
        <p:txBody>
          <a:bodyPr/>
          <a:lstStyle>
            <a:lvl1pPr>
              <a:defRPr/>
            </a:lvl1pPr>
          </a:lstStyle>
          <a:p>
            <a:pPr>
              <a:defRPr/>
            </a:pPr>
            <a:fld id="{07E9585F-349C-4738-8DB0-AE928EDEE389}" type="slidenum">
              <a:rPr lang="en-US" altLang="en-US"/>
              <a:pPr>
                <a:defRPr/>
              </a:pPr>
              <a:t>‹#›</a:t>
            </a:fld>
            <a:endParaRPr lang="en-US" altLang="en-US"/>
          </a:p>
        </p:txBody>
      </p:sp>
    </p:spTree>
    <p:extLst>
      <p:ext uri="{BB962C8B-B14F-4D97-AF65-F5344CB8AC3E}">
        <p14:creationId xmlns:p14="http://schemas.microsoft.com/office/powerpoint/2010/main" val="83733367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grpSp>
        <p:nvGrpSpPr>
          <p:cNvPr id="2" name="Group 24">
            <a:extLst>
              <a:ext uri="{FF2B5EF4-FFF2-40B4-BE49-F238E27FC236}">
                <a16:creationId xmlns:a16="http://schemas.microsoft.com/office/drawing/2014/main" id="{10CC5E6D-4E07-483B-A5B4-0C538CB32AC3}"/>
              </a:ext>
            </a:extLst>
          </p:cNvPr>
          <p:cNvGrpSpPr>
            <a:grpSpLocks/>
          </p:cNvGrpSpPr>
          <p:nvPr/>
        </p:nvGrpSpPr>
        <p:grpSpPr bwMode="auto">
          <a:xfrm>
            <a:off x="3427413" y="6502400"/>
            <a:ext cx="6173787" cy="812800"/>
            <a:chOff x="0" y="0"/>
            <a:chExt cx="6173787" cy="812800"/>
          </a:xfrm>
        </p:grpSpPr>
        <p:sp>
          <p:nvSpPr>
            <p:cNvPr id="3" name="Shape 22">
              <a:extLst>
                <a:ext uri="{FF2B5EF4-FFF2-40B4-BE49-F238E27FC236}">
                  <a16:creationId xmlns:a16="http://schemas.microsoft.com/office/drawing/2014/main" id="{B022ADDF-755B-40CB-AD36-3373540C8AD7}"/>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sp>
          <p:nvSpPr>
            <p:cNvPr id="4" name="Shape 23">
              <a:extLst>
                <a:ext uri="{FF2B5EF4-FFF2-40B4-BE49-F238E27FC236}">
                  <a16:creationId xmlns:a16="http://schemas.microsoft.com/office/drawing/2014/main" id="{968FB2E2-2CAA-47A2-A7B7-8080EA9C4541}"/>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grpSp>
      <p:pic>
        <p:nvPicPr>
          <p:cNvPr id="5" name="NCTSN_high.jpg" descr="NCTSN_high">
            <a:extLst>
              <a:ext uri="{FF2B5EF4-FFF2-40B4-BE49-F238E27FC236}">
                <a16:creationId xmlns:a16="http://schemas.microsoft.com/office/drawing/2014/main" id="{2F492ED1-1C95-4221-B35C-33795C41A41C}"/>
              </a:ext>
            </a:extLst>
          </p:cNvPr>
          <p:cNvPicPr>
            <a:picLocks noChangeAspect="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 name="Shape 26">
            <a:extLst>
              <a:ext uri="{FF2B5EF4-FFF2-40B4-BE49-F238E27FC236}">
                <a16:creationId xmlns:a16="http://schemas.microsoft.com/office/drawing/2014/main" id="{73B7AC1D-F44E-4C18-858F-B57672E4BF9E}"/>
              </a:ext>
            </a:extLst>
          </p:cNvPr>
          <p:cNvSpPr>
            <a:spLocks noGrp="1"/>
          </p:cNvSpPr>
          <p:nvPr>
            <p:ph type="sldNum" sz="quarter" idx="10"/>
          </p:nvPr>
        </p:nvSpPr>
        <p:spPr/>
        <p:txBody>
          <a:bodyPr/>
          <a:lstStyle>
            <a:lvl1pPr>
              <a:defRPr smtClean="0"/>
            </a:lvl1pPr>
          </a:lstStyle>
          <a:p>
            <a:pPr>
              <a:defRPr/>
            </a:pPr>
            <a:fld id="{E87716EF-1B96-4B4D-9AF9-6822F1A2BA87}" type="slidenum">
              <a:rPr lang="en-US" altLang="en-US"/>
              <a:pPr>
                <a:defRPr/>
              </a:pPr>
              <a:t>‹#›</a:t>
            </a:fld>
            <a:endParaRPr lang="en-US" altLang="en-US"/>
          </a:p>
        </p:txBody>
      </p:sp>
    </p:spTree>
    <p:extLst>
      <p:ext uri="{BB962C8B-B14F-4D97-AF65-F5344CB8AC3E}">
        <p14:creationId xmlns:p14="http://schemas.microsoft.com/office/powerpoint/2010/main" val="414039647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Default">
    <p:spTree>
      <p:nvGrpSpPr>
        <p:cNvPr id="1" name=""/>
        <p:cNvGrpSpPr/>
        <p:nvPr/>
      </p:nvGrpSpPr>
      <p:grpSpPr>
        <a:xfrm>
          <a:off x="0" y="0"/>
          <a:ext cx="0" cy="0"/>
          <a:chOff x="0" y="0"/>
          <a:chExt cx="0" cy="0"/>
        </a:xfrm>
      </p:grpSpPr>
      <p:sp>
        <p:nvSpPr>
          <p:cNvPr id="2" name="Shape 33">
            <a:extLst>
              <a:ext uri="{FF2B5EF4-FFF2-40B4-BE49-F238E27FC236}">
                <a16:creationId xmlns:a16="http://schemas.microsoft.com/office/drawing/2014/main" id="{64DD62CF-722E-46D6-8D81-EEDF97F52BA4}"/>
              </a:ext>
            </a:extLst>
          </p:cNvPr>
          <p:cNvSpPr>
            <a:spLocks noChangeArrowheads="1"/>
          </p:cNvSpPr>
          <p:nvPr/>
        </p:nvSpPr>
        <p:spPr bwMode="auto">
          <a:xfrm>
            <a:off x="304800" y="1246188"/>
            <a:ext cx="7543800" cy="49212"/>
          </a:xfrm>
          <a:prstGeom prst="rect">
            <a:avLst/>
          </a:prstGeom>
          <a:solidFill>
            <a:srgbClr val="FFFFFF"/>
          </a:solidFill>
          <a:ln w="25400">
            <a:solidFill>
              <a:srgbClr val="FFFFFF"/>
            </a:solidFill>
            <a:miter lim="800000"/>
            <a:headEnd/>
            <a:tailEnd/>
          </a:ln>
        </p:spPr>
        <p:txBody>
          <a:bodyPr lIns="45719" rIns="45719"/>
          <a:lstStyle>
            <a:lvl1pPr defTabSz="965200">
              <a:defRPr sz="1900" b="1">
                <a:solidFill>
                  <a:schemeClr val="tx1"/>
                </a:solidFill>
                <a:latin typeface="Arial" panose="020B0604020202020204" pitchFamily="34" charset="0"/>
                <a:cs typeface="Arial" panose="020B0604020202020204" pitchFamily="34" charset="0"/>
              </a:defRPr>
            </a:lvl1pPr>
            <a:lvl2pPr marL="742950" indent="-285750" defTabSz="965200">
              <a:defRPr sz="1900" b="1">
                <a:solidFill>
                  <a:schemeClr val="tx1"/>
                </a:solidFill>
                <a:latin typeface="Arial" panose="020B0604020202020204" pitchFamily="34" charset="0"/>
                <a:cs typeface="Arial" panose="020B0604020202020204" pitchFamily="34" charset="0"/>
              </a:defRPr>
            </a:lvl2pPr>
            <a:lvl3pPr marL="1143000" indent="-228600" defTabSz="965200">
              <a:defRPr sz="1900" b="1">
                <a:solidFill>
                  <a:schemeClr val="tx1"/>
                </a:solidFill>
                <a:latin typeface="Arial" panose="020B0604020202020204" pitchFamily="34" charset="0"/>
                <a:cs typeface="Arial" panose="020B0604020202020204" pitchFamily="34" charset="0"/>
              </a:defRPr>
            </a:lvl3pPr>
            <a:lvl4pPr marL="1600200" indent="-228600" defTabSz="965200">
              <a:defRPr sz="1900" b="1">
                <a:solidFill>
                  <a:schemeClr val="tx1"/>
                </a:solidFill>
                <a:latin typeface="Arial" panose="020B0604020202020204" pitchFamily="34" charset="0"/>
                <a:cs typeface="Arial" panose="020B0604020202020204" pitchFamily="34" charset="0"/>
              </a:defRPr>
            </a:lvl4pPr>
            <a:lvl5pPr marL="2057400" indent="-228600" defTabSz="965200">
              <a:defRPr sz="1900" b="1">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defRPr/>
            </a:pPr>
            <a:endParaRPr lang="en-US" altLang="en-US" sz="1800" b="0">
              <a:solidFill>
                <a:srgbClr val="FFFFFF"/>
              </a:solidFill>
            </a:endParaRPr>
          </a:p>
        </p:txBody>
      </p:sp>
      <p:pic>
        <p:nvPicPr>
          <p:cNvPr id="3" name="NCTSN Parent Guide_no arc_white.png" descr="NCTSN Parent Guide_no arc_white.eps">
            <a:extLst>
              <a:ext uri="{FF2B5EF4-FFF2-40B4-BE49-F238E27FC236}">
                <a16:creationId xmlns:a16="http://schemas.microsoft.com/office/drawing/2014/main" id="{7B98B567-E8EA-48FD-903C-FB0281FB148D}"/>
              </a:ext>
            </a:extLst>
          </p:cNvPr>
          <p:cNvPicPr>
            <a:picLocks noChangeAspect="1"/>
          </p:cNvPicPr>
          <p:nvPr/>
        </p:nvPicPr>
        <p:blipFill>
          <a:blip r:embed="rId2">
            <a:extLst>
              <a:ext uri="{28A0092B-C50C-407E-A947-70E740481C1C}">
                <a14:useLocalDpi xmlns:a14="http://schemas.microsoft.com/office/drawing/2010/main" val="0"/>
              </a:ext>
            </a:extLst>
          </a:blip>
          <a:srcRect l="14146" t="11549" r="14146" b="11549"/>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4" name="Group 37">
            <a:extLst>
              <a:ext uri="{FF2B5EF4-FFF2-40B4-BE49-F238E27FC236}">
                <a16:creationId xmlns:a16="http://schemas.microsoft.com/office/drawing/2014/main" id="{57D62B23-C211-45CD-A619-4B5864862324}"/>
              </a:ext>
            </a:extLst>
          </p:cNvPr>
          <p:cNvGrpSpPr>
            <a:grpSpLocks/>
          </p:cNvGrpSpPr>
          <p:nvPr/>
        </p:nvGrpSpPr>
        <p:grpSpPr bwMode="auto">
          <a:xfrm>
            <a:off x="3438525" y="6499225"/>
            <a:ext cx="6173788" cy="812800"/>
            <a:chOff x="0" y="0"/>
            <a:chExt cx="6173787" cy="812800"/>
          </a:xfrm>
        </p:grpSpPr>
        <p:sp>
          <p:nvSpPr>
            <p:cNvPr id="5" name="Shape 35">
              <a:extLst>
                <a:ext uri="{FF2B5EF4-FFF2-40B4-BE49-F238E27FC236}">
                  <a16:creationId xmlns:a16="http://schemas.microsoft.com/office/drawing/2014/main" id="{DEEDB11A-EA3A-4AD4-A062-9AF931FBBB78}"/>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sp>
          <p:nvSpPr>
            <p:cNvPr id="6" name="Shape 36">
              <a:extLst>
                <a:ext uri="{FF2B5EF4-FFF2-40B4-BE49-F238E27FC236}">
                  <a16:creationId xmlns:a16="http://schemas.microsoft.com/office/drawing/2014/main" id="{0124F657-008B-40DD-97C5-8F7B70D2EB8A}"/>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grpSp>
      <p:pic>
        <p:nvPicPr>
          <p:cNvPr id="7" name="NCTSN_high.jpg" descr="NCTSN_high">
            <a:extLst>
              <a:ext uri="{FF2B5EF4-FFF2-40B4-BE49-F238E27FC236}">
                <a16:creationId xmlns:a16="http://schemas.microsoft.com/office/drawing/2014/main" id="{87E673F8-A7C3-4004-A453-5650232CD063}"/>
              </a:ext>
            </a:extLst>
          </p:cNvPr>
          <p:cNvPicPr>
            <a:picLocks noChangeAspect="1"/>
          </p:cNvPicPr>
          <p:nvPr/>
        </p:nvPicPr>
        <p:blipFill>
          <a:blip r:embed="rId3">
            <a:extLst>
              <a:ext uri="{28A0092B-C50C-407E-A947-70E740481C1C}">
                <a14:useLocalDpi xmlns:a14="http://schemas.microsoft.com/office/drawing/2010/main" val="0"/>
              </a:ext>
            </a:extLst>
          </a:blip>
          <a:srcRect l="5331" t="11044" r="5331"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Shape 39">
            <a:extLst>
              <a:ext uri="{FF2B5EF4-FFF2-40B4-BE49-F238E27FC236}">
                <a16:creationId xmlns:a16="http://schemas.microsoft.com/office/drawing/2014/main" id="{3A20D28F-A9D5-48F3-BFFB-FC3B0495FD60}"/>
              </a:ext>
            </a:extLst>
          </p:cNvPr>
          <p:cNvSpPr>
            <a:spLocks noGrp="1"/>
          </p:cNvSpPr>
          <p:nvPr>
            <p:ph type="sldNum" sz="quarter" idx="10"/>
          </p:nvPr>
        </p:nvSpPr>
        <p:spPr>
          <a:xfrm>
            <a:off x="9209088" y="6880225"/>
            <a:ext cx="392112" cy="393700"/>
          </a:xfrm>
        </p:spPr>
        <p:txBody>
          <a:bodyPr/>
          <a:lstStyle>
            <a:lvl1pPr>
              <a:defRPr smtClean="0"/>
            </a:lvl1pPr>
          </a:lstStyle>
          <a:p>
            <a:pPr>
              <a:defRPr/>
            </a:pPr>
            <a:fld id="{2FBEC7CE-31CE-40BB-8B9E-D87977F0DE8A}" type="slidenum">
              <a:rPr lang="en-US" altLang="en-US"/>
              <a:pPr>
                <a:defRPr/>
              </a:pPr>
              <a:t>‹#›</a:t>
            </a:fld>
            <a:endParaRPr lang="en-US" altLang="en-US"/>
          </a:p>
        </p:txBody>
      </p:sp>
    </p:spTree>
    <p:extLst>
      <p:ext uri="{BB962C8B-B14F-4D97-AF65-F5344CB8AC3E}">
        <p14:creationId xmlns:p14="http://schemas.microsoft.com/office/powerpoint/2010/main" val="296457553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3_Default">
    <p:spTree>
      <p:nvGrpSpPr>
        <p:cNvPr id="1" name=""/>
        <p:cNvGrpSpPr/>
        <p:nvPr/>
      </p:nvGrpSpPr>
      <p:grpSpPr>
        <a:xfrm>
          <a:off x="0" y="0"/>
          <a:ext cx="0" cy="0"/>
          <a:chOff x="0" y="0"/>
          <a:chExt cx="0" cy="0"/>
        </a:xfrm>
      </p:grpSpPr>
      <p:grpSp>
        <p:nvGrpSpPr>
          <p:cNvPr id="3" name="Group 56">
            <a:extLst>
              <a:ext uri="{FF2B5EF4-FFF2-40B4-BE49-F238E27FC236}">
                <a16:creationId xmlns:a16="http://schemas.microsoft.com/office/drawing/2014/main" id="{FF44F522-3356-4372-8D36-06D441559442}"/>
              </a:ext>
            </a:extLst>
          </p:cNvPr>
          <p:cNvGrpSpPr>
            <a:grpSpLocks/>
          </p:cNvGrpSpPr>
          <p:nvPr/>
        </p:nvGrpSpPr>
        <p:grpSpPr bwMode="auto">
          <a:xfrm>
            <a:off x="3427413" y="6502400"/>
            <a:ext cx="6173787" cy="812800"/>
            <a:chOff x="0" y="0"/>
            <a:chExt cx="6173787" cy="812800"/>
          </a:xfrm>
        </p:grpSpPr>
        <p:sp>
          <p:nvSpPr>
            <p:cNvPr id="4" name="Shape 54">
              <a:extLst>
                <a:ext uri="{FF2B5EF4-FFF2-40B4-BE49-F238E27FC236}">
                  <a16:creationId xmlns:a16="http://schemas.microsoft.com/office/drawing/2014/main" id="{9CC0A3E2-6D8C-420C-A0B3-749DD47E1060}"/>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defTabSz="673100">
                <a:defRPr sz="1900" b="1">
                  <a:solidFill>
                    <a:schemeClr val="tx1"/>
                  </a:solidFill>
                  <a:latin typeface="Arial" panose="020B0604020202020204" pitchFamily="34" charset="0"/>
                  <a:cs typeface="Arial" panose="020B0604020202020204" pitchFamily="34" charset="0"/>
                </a:defRPr>
              </a:lvl1pPr>
              <a:lvl2pPr marL="742950" indent="-285750" defTabSz="673100">
                <a:defRPr sz="1900" b="1">
                  <a:solidFill>
                    <a:schemeClr val="tx1"/>
                  </a:solidFill>
                  <a:latin typeface="Arial" panose="020B0604020202020204" pitchFamily="34" charset="0"/>
                  <a:cs typeface="Arial" panose="020B0604020202020204" pitchFamily="34" charset="0"/>
                </a:defRPr>
              </a:lvl2pPr>
              <a:lvl3pPr marL="1143000" indent="-228600" defTabSz="673100">
                <a:defRPr sz="1900" b="1">
                  <a:solidFill>
                    <a:schemeClr val="tx1"/>
                  </a:solidFill>
                  <a:latin typeface="Arial" panose="020B0604020202020204" pitchFamily="34" charset="0"/>
                  <a:cs typeface="Arial" panose="020B0604020202020204" pitchFamily="34" charset="0"/>
                </a:defRPr>
              </a:lvl3pPr>
              <a:lvl4pPr marL="1600200" indent="-228600" defTabSz="673100">
                <a:defRPr sz="1900" b="1">
                  <a:solidFill>
                    <a:schemeClr val="tx1"/>
                  </a:solidFill>
                  <a:latin typeface="Arial" panose="020B0604020202020204" pitchFamily="34" charset="0"/>
                  <a:cs typeface="Arial" panose="020B0604020202020204" pitchFamily="34" charset="0"/>
                </a:defRPr>
              </a:lvl4pPr>
              <a:lvl5pPr marL="2057400" indent="-228600" defTabSz="673100">
                <a:defRPr sz="1900" b="1">
                  <a:solidFill>
                    <a:schemeClr val="tx1"/>
                  </a:solidFill>
                  <a:latin typeface="Arial" panose="020B0604020202020204" pitchFamily="34" charset="0"/>
                  <a:cs typeface="Arial" panose="020B0604020202020204" pitchFamily="34" charset="0"/>
                </a:defRPr>
              </a:lvl5pPr>
              <a:lvl6pPr marL="25146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400" b="0">
                <a:solidFill>
                  <a:srgbClr val="FFFFFF"/>
                </a:solidFill>
              </a:endParaRPr>
            </a:p>
          </p:txBody>
        </p:sp>
        <p:sp>
          <p:nvSpPr>
            <p:cNvPr id="5" name="Shape 55">
              <a:extLst>
                <a:ext uri="{FF2B5EF4-FFF2-40B4-BE49-F238E27FC236}">
                  <a16:creationId xmlns:a16="http://schemas.microsoft.com/office/drawing/2014/main" id="{E3EEE243-4D18-4580-AF3C-2F57CBAB71DC}"/>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defTabSz="673100">
                <a:defRPr sz="1900" b="1">
                  <a:solidFill>
                    <a:schemeClr val="tx1"/>
                  </a:solidFill>
                  <a:latin typeface="Arial" panose="020B0604020202020204" pitchFamily="34" charset="0"/>
                  <a:cs typeface="Arial" panose="020B0604020202020204" pitchFamily="34" charset="0"/>
                </a:defRPr>
              </a:lvl1pPr>
              <a:lvl2pPr marL="742950" indent="-285750" defTabSz="673100">
                <a:defRPr sz="1900" b="1">
                  <a:solidFill>
                    <a:schemeClr val="tx1"/>
                  </a:solidFill>
                  <a:latin typeface="Arial" panose="020B0604020202020204" pitchFamily="34" charset="0"/>
                  <a:cs typeface="Arial" panose="020B0604020202020204" pitchFamily="34" charset="0"/>
                </a:defRPr>
              </a:lvl2pPr>
              <a:lvl3pPr marL="1143000" indent="-228600" defTabSz="673100">
                <a:defRPr sz="1900" b="1">
                  <a:solidFill>
                    <a:schemeClr val="tx1"/>
                  </a:solidFill>
                  <a:latin typeface="Arial" panose="020B0604020202020204" pitchFamily="34" charset="0"/>
                  <a:cs typeface="Arial" panose="020B0604020202020204" pitchFamily="34" charset="0"/>
                </a:defRPr>
              </a:lvl3pPr>
              <a:lvl4pPr marL="1600200" indent="-228600" defTabSz="673100">
                <a:defRPr sz="1900" b="1">
                  <a:solidFill>
                    <a:schemeClr val="tx1"/>
                  </a:solidFill>
                  <a:latin typeface="Arial" panose="020B0604020202020204" pitchFamily="34" charset="0"/>
                  <a:cs typeface="Arial" panose="020B0604020202020204" pitchFamily="34" charset="0"/>
                </a:defRPr>
              </a:lvl4pPr>
              <a:lvl5pPr marL="2057400" indent="-228600" defTabSz="673100">
                <a:defRPr sz="1900" b="1">
                  <a:solidFill>
                    <a:schemeClr val="tx1"/>
                  </a:solidFill>
                  <a:latin typeface="Arial" panose="020B0604020202020204" pitchFamily="34" charset="0"/>
                  <a:cs typeface="Arial" panose="020B0604020202020204" pitchFamily="34" charset="0"/>
                </a:defRPr>
              </a:lvl5pPr>
              <a:lvl6pPr marL="25146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400" b="0">
                <a:solidFill>
                  <a:srgbClr val="FFFFFF"/>
                </a:solidFill>
              </a:endParaRPr>
            </a:p>
          </p:txBody>
        </p:sp>
      </p:grpSp>
      <p:pic>
        <p:nvPicPr>
          <p:cNvPr id="6" name="NCTSN_high.jpg" descr="NCTSN_high">
            <a:extLst>
              <a:ext uri="{FF2B5EF4-FFF2-40B4-BE49-F238E27FC236}">
                <a16:creationId xmlns:a16="http://schemas.microsoft.com/office/drawing/2014/main" id="{37F50641-6F69-4258-8564-80D5776E2B2C}"/>
              </a:ext>
            </a:extLst>
          </p:cNvPr>
          <p:cNvPicPr>
            <a:picLocks noChangeAspect="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8" name="Shape 58"/>
          <p:cNvSpPr>
            <a:spLocks noGrp="1"/>
          </p:cNvSpPr>
          <p:nvPr>
            <p:ph type="title"/>
          </p:nvPr>
        </p:nvSpPr>
        <p:spPr>
          <a:xfrm>
            <a:off x="304800" y="2057400"/>
            <a:ext cx="8893175" cy="1219200"/>
          </a:xfrm>
          <a:prstGeom prst="rect">
            <a:avLst/>
          </a:prstGeom>
        </p:spPr>
        <p:txBody>
          <a:bodyPr>
            <a:normAutofit/>
          </a:bodyPr>
          <a:lstStyle>
            <a:lvl1pPr defTabSz="712787">
              <a:defRPr sz="2800"/>
            </a:lvl1pPr>
          </a:lstStyle>
          <a:p>
            <a:r>
              <a:t>Title Text</a:t>
            </a:r>
          </a:p>
        </p:txBody>
      </p:sp>
      <p:sp>
        <p:nvSpPr>
          <p:cNvPr id="7" name="Shape 59">
            <a:extLst>
              <a:ext uri="{FF2B5EF4-FFF2-40B4-BE49-F238E27FC236}">
                <a16:creationId xmlns:a16="http://schemas.microsoft.com/office/drawing/2014/main" id="{E36A0988-606B-452D-9998-FC503B221B6F}"/>
              </a:ext>
            </a:extLst>
          </p:cNvPr>
          <p:cNvSpPr>
            <a:spLocks noGrp="1"/>
          </p:cNvSpPr>
          <p:nvPr>
            <p:ph type="sldNum" sz="quarter" idx="10"/>
          </p:nvPr>
        </p:nvSpPr>
        <p:spPr>
          <a:xfrm>
            <a:off x="9207500" y="6883400"/>
            <a:ext cx="307975" cy="295275"/>
          </a:xfrm>
        </p:spPr>
        <p:txBody>
          <a:bodyPr/>
          <a:lstStyle>
            <a:lvl1pPr algn="ctr" defTabSz="673100">
              <a:defRPr sz="1400" smtClean="0"/>
            </a:lvl1pPr>
          </a:lstStyle>
          <a:p>
            <a:pPr>
              <a:defRPr/>
            </a:pPr>
            <a:fld id="{905741FE-13F7-483D-ACC3-05E56A259C0E}" type="slidenum">
              <a:rPr lang="en-US" altLang="en-US"/>
              <a:pPr>
                <a:defRPr/>
              </a:pPr>
              <a:t>‹#›</a:t>
            </a:fld>
            <a:endParaRPr lang="en-US" altLang="en-US"/>
          </a:p>
        </p:txBody>
      </p:sp>
    </p:spTree>
    <p:extLst>
      <p:ext uri="{BB962C8B-B14F-4D97-AF65-F5344CB8AC3E}">
        <p14:creationId xmlns:p14="http://schemas.microsoft.com/office/powerpoint/2010/main" val="35063847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4_Default">
    <p:spTree>
      <p:nvGrpSpPr>
        <p:cNvPr id="1" name=""/>
        <p:cNvGrpSpPr/>
        <p:nvPr/>
      </p:nvGrpSpPr>
      <p:grpSpPr>
        <a:xfrm>
          <a:off x="0" y="0"/>
          <a:ext cx="0" cy="0"/>
          <a:chOff x="0" y="0"/>
          <a:chExt cx="0" cy="0"/>
        </a:xfrm>
      </p:grpSpPr>
      <p:sp>
        <p:nvSpPr>
          <p:cNvPr id="2" name="Shape 66">
            <a:extLst>
              <a:ext uri="{FF2B5EF4-FFF2-40B4-BE49-F238E27FC236}">
                <a16:creationId xmlns:a16="http://schemas.microsoft.com/office/drawing/2014/main" id="{EE334F6A-E845-4067-954B-9B598658324E}"/>
              </a:ext>
            </a:extLst>
          </p:cNvPr>
          <p:cNvSpPr>
            <a:spLocks noChangeArrowheads="1"/>
          </p:cNvSpPr>
          <p:nvPr/>
        </p:nvSpPr>
        <p:spPr bwMode="auto">
          <a:xfrm>
            <a:off x="304800" y="1246188"/>
            <a:ext cx="7543800" cy="49212"/>
          </a:xfrm>
          <a:prstGeom prst="rect">
            <a:avLst/>
          </a:prstGeom>
          <a:solidFill>
            <a:srgbClr val="FFFFFF"/>
          </a:solidFill>
          <a:ln w="25400">
            <a:solidFill>
              <a:srgbClr val="FFFFFF"/>
            </a:solidFill>
            <a:miter lim="800000"/>
            <a:headEnd/>
            <a:tailEnd/>
          </a:ln>
        </p:spPr>
        <p:txBody>
          <a:bodyPr lIns="45719" rIns="45719"/>
          <a:lstStyle>
            <a:lvl1pPr defTabSz="965200">
              <a:defRPr sz="1900" b="1">
                <a:solidFill>
                  <a:schemeClr val="tx1"/>
                </a:solidFill>
                <a:latin typeface="Arial" panose="020B0604020202020204" pitchFamily="34" charset="0"/>
                <a:cs typeface="Arial" panose="020B0604020202020204" pitchFamily="34" charset="0"/>
              </a:defRPr>
            </a:lvl1pPr>
            <a:lvl2pPr marL="742950" indent="-285750" defTabSz="965200">
              <a:defRPr sz="1900" b="1">
                <a:solidFill>
                  <a:schemeClr val="tx1"/>
                </a:solidFill>
                <a:latin typeface="Arial" panose="020B0604020202020204" pitchFamily="34" charset="0"/>
                <a:cs typeface="Arial" panose="020B0604020202020204" pitchFamily="34" charset="0"/>
              </a:defRPr>
            </a:lvl2pPr>
            <a:lvl3pPr marL="1143000" indent="-228600" defTabSz="965200">
              <a:defRPr sz="1900" b="1">
                <a:solidFill>
                  <a:schemeClr val="tx1"/>
                </a:solidFill>
                <a:latin typeface="Arial" panose="020B0604020202020204" pitchFamily="34" charset="0"/>
                <a:cs typeface="Arial" panose="020B0604020202020204" pitchFamily="34" charset="0"/>
              </a:defRPr>
            </a:lvl3pPr>
            <a:lvl4pPr marL="1600200" indent="-228600" defTabSz="965200">
              <a:defRPr sz="1900" b="1">
                <a:solidFill>
                  <a:schemeClr val="tx1"/>
                </a:solidFill>
                <a:latin typeface="Arial" panose="020B0604020202020204" pitchFamily="34" charset="0"/>
                <a:cs typeface="Arial" panose="020B0604020202020204" pitchFamily="34" charset="0"/>
              </a:defRPr>
            </a:lvl4pPr>
            <a:lvl5pPr marL="2057400" indent="-228600" defTabSz="965200">
              <a:defRPr sz="1900" b="1">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defRPr/>
            </a:pPr>
            <a:endParaRPr lang="en-US" altLang="en-US" sz="1800" b="0">
              <a:solidFill>
                <a:srgbClr val="FFFFFF"/>
              </a:solidFill>
            </a:endParaRPr>
          </a:p>
        </p:txBody>
      </p:sp>
      <p:pic>
        <p:nvPicPr>
          <p:cNvPr id="3" name="NCTSN Parent Guide_no arc_white.tif" descr="NCTSN Parent Guide_no arc_white.eps">
            <a:extLst>
              <a:ext uri="{FF2B5EF4-FFF2-40B4-BE49-F238E27FC236}">
                <a16:creationId xmlns:a16="http://schemas.microsoft.com/office/drawing/2014/main" id="{9623063C-3408-4B9A-A2F4-9214668F3480}"/>
              </a:ext>
            </a:extLst>
          </p:cNvPr>
          <p:cNvPicPr>
            <a:picLocks noChangeAspect="1"/>
          </p:cNvPicPr>
          <p:nvPr/>
        </p:nvPicPr>
        <p:blipFill>
          <a:blip r:embed="rId2">
            <a:extLst>
              <a:ext uri="{28A0092B-C50C-407E-A947-70E740481C1C}">
                <a14:useLocalDpi xmlns:a14="http://schemas.microsoft.com/office/drawing/2010/main" val="0"/>
              </a:ext>
            </a:extLst>
          </a:blip>
          <a:srcRect l="14146" t="11549" r="14146" b="11549"/>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4" name="Group 70">
            <a:extLst>
              <a:ext uri="{FF2B5EF4-FFF2-40B4-BE49-F238E27FC236}">
                <a16:creationId xmlns:a16="http://schemas.microsoft.com/office/drawing/2014/main" id="{F7814C4D-3846-42D0-8CF2-8CE4D8E8F5DC}"/>
              </a:ext>
            </a:extLst>
          </p:cNvPr>
          <p:cNvGrpSpPr>
            <a:grpSpLocks/>
          </p:cNvGrpSpPr>
          <p:nvPr/>
        </p:nvGrpSpPr>
        <p:grpSpPr bwMode="auto">
          <a:xfrm>
            <a:off x="3438525" y="6499225"/>
            <a:ext cx="6173788" cy="812800"/>
            <a:chOff x="0" y="0"/>
            <a:chExt cx="6173787" cy="812800"/>
          </a:xfrm>
        </p:grpSpPr>
        <p:sp>
          <p:nvSpPr>
            <p:cNvPr id="5" name="Shape 68">
              <a:extLst>
                <a:ext uri="{FF2B5EF4-FFF2-40B4-BE49-F238E27FC236}">
                  <a16:creationId xmlns:a16="http://schemas.microsoft.com/office/drawing/2014/main" id="{FBF887A5-FFC3-4E89-9F74-B94061BFBF5A}"/>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sp>
          <p:nvSpPr>
            <p:cNvPr id="6" name="Shape 69">
              <a:extLst>
                <a:ext uri="{FF2B5EF4-FFF2-40B4-BE49-F238E27FC236}">
                  <a16:creationId xmlns:a16="http://schemas.microsoft.com/office/drawing/2014/main" id="{F0B2069A-58EC-43B7-9ED0-FF8510710108}"/>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grpSp>
      <p:pic>
        <p:nvPicPr>
          <p:cNvPr id="7" name="NCTSN_high.jpg" descr="NCTSN_high">
            <a:extLst>
              <a:ext uri="{FF2B5EF4-FFF2-40B4-BE49-F238E27FC236}">
                <a16:creationId xmlns:a16="http://schemas.microsoft.com/office/drawing/2014/main" id="{13F2C65A-936F-474B-9D95-57E3DEFFC9C0}"/>
              </a:ext>
            </a:extLst>
          </p:cNvPr>
          <p:cNvPicPr>
            <a:picLocks noChangeAspect="1"/>
          </p:cNvPicPr>
          <p:nvPr/>
        </p:nvPicPr>
        <p:blipFill>
          <a:blip r:embed="rId3">
            <a:extLst>
              <a:ext uri="{28A0092B-C50C-407E-A947-70E740481C1C}">
                <a14:useLocalDpi xmlns:a14="http://schemas.microsoft.com/office/drawing/2010/main" val="0"/>
              </a:ext>
            </a:extLst>
          </a:blip>
          <a:srcRect l="5331" t="11044" r="5331"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Shape 72">
            <a:extLst>
              <a:ext uri="{FF2B5EF4-FFF2-40B4-BE49-F238E27FC236}">
                <a16:creationId xmlns:a16="http://schemas.microsoft.com/office/drawing/2014/main" id="{E8A926F1-4C86-44CB-88FE-189C167BF200}"/>
              </a:ext>
            </a:extLst>
          </p:cNvPr>
          <p:cNvSpPr>
            <a:spLocks noGrp="1"/>
          </p:cNvSpPr>
          <p:nvPr>
            <p:ph type="sldNum" sz="quarter" idx="10"/>
          </p:nvPr>
        </p:nvSpPr>
        <p:spPr>
          <a:xfrm>
            <a:off x="9209088" y="6880225"/>
            <a:ext cx="392112" cy="393700"/>
          </a:xfrm>
        </p:spPr>
        <p:txBody>
          <a:bodyPr/>
          <a:lstStyle>
            <a:lvl1pPr>
              <a:defRPr smtClean="0"/>
            </a:lvl1pPr>
          </a:lstStyle>
          <a:p>
            <a:pPr>
              <a:defRPr/>
            </a:pPr>
            <a:fld id="{F1FD7ADE-EEB4-4934-9D7C-5A06AFECD1E3}" type="slidenum">
              <a:rPr lang="en-US" altLang="en-US"/>
              <a:pPr>
                <a:defRPr/>
              </a:pPr>
              <a:t>‹#›</a:t>
            </a:fld>
            <a:endParaRPr lang="en-US" altLang="en-US"/>
          </a:p>
        </p:txBody>
      </p:sp>
    </p:spTree>
    <p:extLst>
      <p:ext uri="{BB962C8B-B14F-4D97-AF65-F5344CB8AC3E}">
        <p14:creationId xmlns:p14="http://schemas.microsoft.com/office/powerpoint/2010/main" val="108433804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5_Default">
    <p:spTree>
      <p:nvGrpSpPr>
        <p:cNvPr id="1" name=""/>
        <p:cNvGrpSpPr/>
        <p:nvPr/>
      </p:nvGrpSpPr>
      <p:grpSpPr>
        <a:xfrm>
          <a:off x="0" y="0"/>
          <a:ext cx="0" cy="0"/>
          <a:chOff x="0" y="0"/>
          <a:chExt cx="0" cy="0"/>
        </a:xfrm>
      </p:grpSpPr>
      <p:grpSp>
        <p:nvGrpSpPr>
          <p:cNvPr id="2" name="Group 81">
            <a:extLst>
              <a:ext uri="{FF2B5EF4-FFF2-40B4-BE49-F238E27FC236}">
                <a16:creationId xmlns:a16="http://schemas.microsoft.com/office/drawing/2014/main" id="{AA74813E-965B-4BF7-96A6-15B58E898125}"/>
              </a:ext>
            </a:extLst>
          </p:cNvPr>
          <p:cNvGrpSpPr>
            <a:grpSpLocks/>
          </p:cNvGrpSpPr>
          <p:nvPr/>
        </p:nvGrpSpPr>
        <p:grpSpPr bwMode="auto">
          <a:xfrm>
            <a:off x="3427413" y="6502400"/>
            <a:ext cx="6173787" cy="812800"/>
            <a:chOff x="0" y="0"/>
            <a:chExt cx="6173787" cy="812800"/>
          </a:xfrm>
        </p:grpSpPr>
        <p:sp>
          <p:nvSpPr>
            <p:cNvPr id="3" name="Shape 79">
              <a:extLst>
                <a:ext uri="{FF2B5EF4-FFF2-40B4-BE49-F238E27FC236}">
                  <a16:creationId xmlns:a16="http://schemas.microsoft.com/office/drawing/2014/main" id="{565EC535-203B-40AD-B8B2-7DEDC2327DEB}"/>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sp>
          <p:nvSpPr>
            <p:cNvPr id="4" name="Shape 80">
              <a:extLst>
                <a:ext uri="{FF2B5EF4-FFF2-40B4-BE49-F238E27FC236}">
                  <a16:creationId xmlns:a16="http://schemas.microsoft.com/office/drawing/2014/main" id="{39E89825-70CC-4890-ACD0-31C74D0AFEE9}"/>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grpSp>
      <p:pic>
        <p:nvPicPr>
          <p:cNvPr id="5" name="NCTSN_high.jpg" descr="NCTSN_high">
            <a:extLst>
              <a:ext uri="{FF2B5EF4-FFF2-40B4-BE49-F238E27FC236}">
                <a16:creationId xmlns:a16="http://schemas.microsoft.com/office/drawing/2014/main" id="{A11AFB6D-2405-4F4A-85BF-CFD7ADFD4A73}"/>
              </a:ext>
            </a:extLst>
          </p:cNvPr>
          <p:cNvPicPr>
            <a:picLocks noChangeAspect="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 name="Shape 83">
            <a:extLst>
              <a:ext uri="{FF2B5EF4-FFF2-40B4-BE49-F238E27FC236}">
                <a16:creationId xmlns:a16="http://schemas.microsoft.com/office/drawing/2014/main" id="{FB0ADB8F-D495-448D-9713-050704F866CA}"/>
              </a:ext>
            </a:extLst>
          </p:cNvPr>
          <p:cNvSpPr>
            <a:spLocks noGrp="1"/>
          </p:cNvSpPr>
          <p:nvPr>
            <p:ph type="sldNum" sz="quarter" idx="10"/>
          </p:nvPr>
        </p:nvSpPr>
        <p:spPr/>
        <p:txBody>
          <a:bodyPr/>
          <a:lstStyle>
            <a:lvl1pPr>
              <a:defRPr smtClean="0"/>
            </a:lvl1pPr>
          </a:lstStyle>
          <a:p>
            <a:pPr>
              <a:defRPr/>
            </a:pPr>
            <a:fld id="{F88903B7-FECE-4EF0-8434-CE02E78DDD8E}" type="slidenum">
              <a:rPr lang="en-US" altLang="en-US"/>
              <a:pPr>
                <a:defRPr/>
              </a:pPr>
              <a:t>‹#›</a:t>
            </a:fld>
            <a:endParaRPr lang="en-US" altLang="en-US"/>
          </a:p>
        </p:txBody>
      </p:sp>
    </p:spTree>
    <p:extLst>
      <p:ext uri="{BB962C8B-B14F-4D97-AF65-F5344CB8AC3E}">
        <p14:creationId xmlns:p14="http://schemas.microsoft.com/office/powerpoint/2010/main" val="72346812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6_Default">
    <p:spTree>
      <p:nvGrpSpPr>
        <p:cNvPr id="1" name=""/>
        <p:cNvGrpSpPr/>
        <p:nvPr/>
      </p:nvGrpSpPr>
      <p:grpSpPr>
        <a:xfrm>
          <a:off x="0" y="0"/>
          <a:ext cx="0" cy="0"/>
          <a:chOff x="0" y="0"/>
          <a:chExt cx="0" cy="0"/>
        </a:xfrm>
      </p:grpSpPr>
      <p:grpSp>
        <p:nvGrpSpPr>
          <p:cNvPr id="3" name="Group 105">
            <a:extLst>
              <a:ext uri="{FF2B5EF4-FFF2-40B4-BE49-F238E27FC236}">
                <a16:creationId xmlns:a16="http://schemas.microsoft.com/office/drawing/2014/main" id="{2E23050B-A36E-4C4F-A4E7-819BF10918FD}"/>
              </a:ext>
            </a:extLst>
          </p:cNvPr>
          <p:cNvGrpSpPr>
            <a:grpSpLocks/>
          </p:cNvGrpSpPr>
          <p:nvPr/>
        </p:nvGrpSpPr>
        <p:grpSpPr bwMode="auto">
          <a:xfrm>
            <a:off x="3427413" y="6502400"/>
            <a:ext cx="6173787" cy="812800"/>
            <a:chOff x="0" y="0"/>
            <a:chExt cx="6173787" cy="812800"/>
          </a:xfrm>
        </p:grpSpPr>
        <p:sp>
          <p:nvSpPr>
            <p:cNvPr id="4" name="Shape 103">
              <a:extLst>
                <a:ext uri="{FF2B5EF4-FFF2-40B4-BE49-F238E27FC236}">
                  <a16:creationId xmlns:a16="http://schemas.microsoft.com/office/drawing/2014/main" id="{84A379A8-5588-4B63-AD7A-C3B793131B5D}"/>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defTabSz="673100">
                <a:defRPr sz="1900" b="1">
                  <a:solidFill>
                    <a:schemeClr val="tx1"/>
                  </a:solidFill>
                  <a:latin typeface="Arial" panose="020B0604020202020204" pitchFamily="34" charset="0"/>
                  <a:cs typeface="Arial" panose="020B0604020202020204" pitchFamily="34" charset="0"/>
                </a:defRPr>
              </a:lvl1pPr>
              <a:lvl2pPr marL="742950" indent="-285750" defTabSz="673100">
                <a:defRPr sz="1900" b="1">
                  <a:solidFill>
                    <a:schemeClr val="tx1"/>
                  </a:solidFill>
                  <a:latin typeface="Arial" panose="020B0604020202020204" pitchFamily="34" charset="0"/>
                  <a:cs typeface="Arial" panose="020B0604020202020204" pitchFamily="34" charset="0"/>
                </a:defRPr>
              </a:lvl2pPr>
              <a:lvl3pPr marL="1143000" indent="-228600" defTabSz="673100">
                <a:defRPr sz="1900" b="1">
                  <a:solidFill>
                    <a:schemeClr val="tx1"/>
                  </a:solidFill>
                  <a:latin typeface="Arial" panose="020B0604020202020204" pitchFamily="34" charset="0"/>
                  <a:cs typeface="Arial" panose="020B0604020202020204" pitchFamily="34" charset="0"/>
                </a:defRPr>
              </a:lvl3pPr>
              <a:lvl4pPr marL="1600200" indent="-228600" defTabSz="673100">
                <a:defRPr sz="1900" b="1">
                  <a:solidFill>
                    <a:schemeClr val="tx1"/>
                  </a:solidFill>
                  <a:latin typeface="Arial" panose="020B0604020202020204" pitchFamily="34" charset="0"/>
                  <a:cs typeface="Arial" panose="020B0604020202020204" pitchFamily="34" charset="0"/>
                </a:defRPr>
              </a:lvl4pPr>
              <a:lvl5pPr marL="2057400" indent="-228600" defTabSz="673100">
                <a:defRPr sz="1900" b="1">
                  <a:solidFill>
                    <a:schemeClr val="tx1"/>
                  </a:solidFill>
                  <a:latin typeface="Arial" panose="020B0604020202020204" pitchFamily="34" charset="0"/>
                  <a:cs typeface="Arial" panose="020B0604020202020204" pitchFamily="34" charset="0"/>
                </a:defRPr>
              </a:lvl5pPr>
              <a:lvl6pPr marL="25146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400" b="0">
                <a:solidFill>
                  <a:srgbClr val="FFFFFF"/>
                </a:solidFill>
              </a:endParaRPr>
            </a:p>
          </p:txBody>
        </p:sp>
        <p:sp>
          <p:nvSpPr>
            <p:cNvPr id="5" name="Shape 104">
              <a:extLst>
                <a:ext uri="{FF2B5EF4-FFF2-40B4-BE49-F238E27FC236}">
                  <a16:creationId xmlns:a16="http://schemas.microsoft.com/office/drawing/2014/main" id="{AF8BAF4D-DC87-4696-9D79-1DE65204AD2C}"/>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defTabSz="673100">
                <a:defRPr sz="1900" b="1">
                  <a:solidFill>
                    <a:schemeClr val="tx1"/>
                  </a:solidFill>
                  <a:latin typeface="Arial" panose="020B0604020202020204" pitchFamily="34" charset="0"/>
                  <a:cs typeface="Arial" panose="020B0604020202020204" pitchFamily="34" charset="0"/>
                </a:defRPr>
              </a:lvl1pPr>
              <a:lvl2pPr marL="742950" indent="-285750" defTabSz="673100">
                <a:defRPr sz="1900" b="1">
                  <a:solidFill>
                    <a:schemeClr val="tx1"/>
                  </a:solidFill>
                  <a:latin typeface="Arial" panose="020B0604020202020204" pitchFamily="34" charset="0"/>
                  <a:cs typeface="Arial" panose="020B0604020202020204" pitchFamily="34" charset="0"/>
                </a:defRPr>
              </a:lvl2pPr>
              <a:lvl3pPr marL="1143000" indent="-228600" defTabSz="673100">
                <a:defRPr sz="1900" b="1">
                  <a:solidFill>
                    <a:schemeClr val="tx1"/>
                  </a:solidFill>
                  <a:latin typeface="Arial" panose="020B0604020202020204" pitchFamily="34" charset="0"/>
                  <a:cs typeface="Arial" panose="020B0604020202020204" pitchFamily="34" charset="0"/>
                </a:defRPr>
              </a:lvl3pPr>
              <a:lvl4pPr marL="1600200" indent="-228600" defTabSz="673100">
                <a:defRPr sz="1900" b="1">
                  <a:solidFill>
                    <a:schemeClr val="tx1"/>
                  </a:solidFill>
                  <a:latin typeface="Arial" panose="020B0604020202020204" pitchFamily="34" charset="0"/>
                  <a:cs typeface="Arial" panose="020B0604020202020204" pitchFamily="34" charset="0"/>
                </a:defRPr>
              </a:lvl4pPr>
              <a:lvl5pPr marL="2057400" indent="-228600" defTabSz="673100">
                <a:defRPr sz="1900" b="1">
                  <a:solidFill>
                    <a:schemeClr val="tx1"/>
                  </a:solidFill>
                  <a:latin typeface="Arial" panose="020B0604020202020204" pitchFamily="34" charset="0"/>
                  <a:cs typeface="Arial" panose="020B0604020202020204" pitchFamily="34" charset="0"/>
                </a:defRPr>
              </a:lvl5pPr>
              <a:lvl6pPr marL="25146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400" b="0">
                <a:solidFill>
                  <a:srgbClr val="FFFFFF"/>
                </a:solidFill>
              </a:endParaRPr>
            </a:p>
          </p:txBody>
        </p:sp>
      </p:grpSp>
      <p:pic>
        <p:nvPicPr>
          <p:cNvPr id="6" name="NCTSN_high.jpg" descr="NCTSN_high">
            <a:extLst>
              <a:ext uri="{FF2B5EF4-FFF2-40B4-BE49-F238E27FC236}">
                <a16:creationId xmlns:a16="http://schemas.microsoft.com/office/drawing/2014/main" id="{C69605EE-5086-4460-AFA2-4280E02464A4}"/>
              </a:ext>
            </a:extLst>
          </p:cNvPr>
          <p:cNvPicPr>
            <a:picLocks noChangeAspect="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7" name="Shape 107"/>
          <p:cNvSpPr>
            <a:spLocks noGrp="1"/>
          </p:cNvSpPr>
          <p:nvPr>
            <p:ph type="title"/>
          </p:nvPr>
        </p:nvSpPr>
        <p:spPr>
          <a:xfrm>
            <a:off x="304800" y="2057400"/>
            <a:ext cx="8893175" cy="1219200"/>
          </a:xfrm>
          <a:prstGeom prst="rect">
            <a:avLst/>
          </a:prstGeom>
        </p:spPr>
        <p:txBody>
          <a:bodyPr>
            <a:normAutofit/>
          </a:bodyPr>
          <a:lstStyle>
            <a:lvl1pPr defTabSz="712787">
              <a:defRPr sz="2800"/>
            </a:lvl1pPr>
          </a:lstStyle>
          <a:p>
            <a:r>
              <a:t>Title Text</a:t>
            </a:r>
          </a:p>
        </p:txBody>
      </p:sp>
      <p:sp>
        <p:nvSpPr>
          <p:cNvPr id="7" name="Shape 108">
            <a:extLst>
              <a:ext uri="{FF2B5EF4-FFF2-40B4-BE49-F238E27FC236}">
                <a16:creationId xmlns:a16="http://schemas.microsoft.com/office/drawing/2014/main" id="{A5F7402E-DBF9-44F7-96D0-0F7B7DD102A2}"/>
              </a:ext>
            </a:extLst>
          </p:cNvPr>
          <p:cNvSpPr>
            <a:spLocks noGrp="1"/>
          </p:cNvSpPr>
          <p:nvPr>
            <p:ph type="sldNum" sz="quarter" idx="10"/>
          </p:nvPr>
        </p:nvSpPr>
        <p:spPr>
          <a:xfrm>
            <a:off x="9207500" y="6883400"/>
            <a:ext cx="307975" cy="295275"/>
          </a:xfrm>
        </p:spPr>
        <p:txBody>
          <a:bodyPr/>
          <a:lstStyle>
            <a:lvl1pPr algn="ctr" defTabSz="673100">
              <a:defRPr sz="1400" smtClean="0"/>
            </a:lvl1pPr>
          </a:lstStyle>
          <a:p>
            <a:pPr>
              <a:defRPr/>
            </a:pPr>
            <a:fld id="{5626F935-9ED7-4947-99CC-803E3E0E4452}" type="slidenum">
              <a:rPr lang="en-US" altLang="en-US"/>
              <a:pPr>
                <a:defRPr/>
              </a:pPr>
              <a:t>‹#›</a:t>
            </a:fld>
            <a:endParaRPr lang="en-US" altLang="en-US"/>
          </a:p>
        </p:txBody>
      </p:sp>
    </p:spTree>
    <p:extLst>
      <p:ext uri="{BB962C8B-B14F-4D97-AF65-F5344CB8AC3E}">
        <p14:creationId xmlns:p14="http://schemas.microsoft.com/office/powerpoint/2010/main" val="399984348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7_Default">
    <p:spTree>
      <p:nvGrpSpPr>
        <p:cNvPr id="1" name=""/>
        <p:cNvGrpSpPr/>
        <p:nvPr/>
      </p:nvGrpSpPr>
      <p:grpSpPr>
        <a:xfrm>
          <a:off x="0" y="0"/>
          <a:ext cx="0" cy="0"/>
          <a:chOff x="0" y="0"/>
          <a:chExt cx="0" cy="0"/>
        </a:xfrm>
      </p:grpSpPr>
      <p:grpSp>
        <p:nvGrpSpPr>
          <p:cNvPr id="3" name="Group 117">
            <a:extLst>
              <a:ext uri="{FF2B5EF4-FFF2-40B4-BE49-F238E27FC236}">
                <a16:creationId xmlns:a16="http://schemas.microsoft.com/office/drawing/2014/main" id="{DB8000D9-D485-4955-B796-91023A933E07}"/>
              </a:ext>
            </a:extLst>
          </p:cNvPr>
          <p:cNvGrpSpPr>
            <a:grpSpLocks/>
          </p:cNvGrpSpPr>
          <p:nvPr/>
        </p:nvGrpSpPr>
        <p:grpSpPr bwMode="auto">
          <a:xfrm>
            <a:off x="3427413" y="6502400"/>
            <a:ext cx="6173787" cy="812800"/>
            <a:chOff x="0" y="0"/>
            <a:chExt cx="6173787" cy="812800"/>
          </a:xfrm>
        </p:grpSpPr>
        <p:sp>
          <p:nvSpPr>
            <p:cNvPr id="4" name="Shape 115">
              <a:extLst>
                <a:ext uri="{FF2B5EF4-FFF2-40B4-BE49-F238E27FC236}">
                  <a16:creationId xmlns:a16="http://schemas.microsoft.com/office/drawing/2014/main" id="{B07173FE-F8DB-4774-87A6-B5F760FA492B}"/>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defTabSz="673100">
                <a:defRPr sz="1900" b="1">
                  <a:solidFill>
                    <a:schemeClr val="tx1"/>
                  </a:solidFill>
                  <a:latin typeface="Arial" panose="020B0604020202020204" pitchFamily="34" charset="0"/>
                  <a:cs typeface="Arial" panose="020B0604020202020204" pitchFamily="34" charset="0"/>
                </a:defRPr>
              </a:lvl1pPr>
              <a:lvl2pPr marL="742950" indent="-285750" defTabSz="673100">
                <a:defRPr sz="1900" b="1">
                  <a:solidFill>
                    <a:schemeClr val="tx1"/>
                  </a:solidFill>
                  <a:latin typeface="Arial" panose="020B0604020202020204" pitchFamily="34" charset="0"/>
                  <a:cs typeface="Arial" panose="020B0604020202020204" pitchFamily="34" charset="0"/>
                </a:defRPr>
              </a:lvl2pPr>
              <a:lvl3pPr marL="1143000" indent="-228600" defTabSz="673100">
                <a:defRPr sz="1900" b="1">
                  <a:solidFill>
                    <a:schemeClr val="tx1"/>
                  </a:solidFill>
                  <a:latin typeface="Arial" panose="020B0604020202020204" pitchFamily="34" charset="0"/>
                  <a:cs typeface="Arial" panose="020B0604020202020204" pitchFamily="34" charset="0"/>
                </a:defRPr>
              </a:lvl3pPr>
              <a:lvl4pPr marL="1600200" indent="-228600" defTabSz="673100">
                <a:defRPr sz="1900" b="1">
                  <a:solidFill>
                    <a:schemeClr val="tx1"/>
                  </a:solidFill>
                  <a:latin typeface="Arial" panose="020B0604020202020204" pitchFamily="34" charset="0"/>
                  <a:cs typeface="Arial" panose="020B0604020202020204" pitchFamily="34" charset="0"/>
                </a:defRPr>
              </a:lvl4pPr>
              <a:lvl5pPr marL="2057400" indent="-228600" defTabSz="673100">
                <a:defRPr sz="1900" b="1">
                  <a:solidFill>
                    <a:schemeClr val="tx1"/>
                  </a:solidFill>
                  <a:latin typeface="Arial" panose="020B0604020202020204" pitchFamily="34" charset="0"/>
                  <a:cs typeface="Arial" panose="020B0604020202020204" pitchFamily="34" charset="0"/>
                </a:defRPr>
              </a:lvl5pPr>
              <a:lvl6pPr marL="25146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400" b="0">
                <a:solidFill>
                  <a:srgbClr val="FFFFFF"/>
                </a:solidFill>
              </a:endParaRPr>
            </a:p>
          </p:txBody>
        </p:sp>
        <p:sp>
          <p:nvSpPr>
            <p:cNvPr id="5" name="Shape 116">
              <a:extLst>
                <a:ext uri="{FF2B5EF4-FFF2-40B4-BE49-F238E27FC236}">
                  <a16:creationId xmlns:a16="http://schemas.microsoft.com/office/drawing/2014/main" id="{28BF6ECF-ED87-4403-86E9-FB0826C2D43A}"/>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defTabSz="673100">
                <a:defRPr sz="1900" b="1">
                  <a:solidFill>
                    <a:schemeClr val="tx1"/>
                  </a:solidFill>
                  <a:latin typeface="Arial" panose="020B0604020202020204" pitchFamily="34" charset="0"/>
                  <a:cs typeface="Arial" panose="020B0604020202020204" pitchFamily="34" charset="0"/>
                </a:defRPr>
              </a:lvl1pPr>
              <a:lvl2pPr marL="742950" indent="-285750" defTabSz="673100">
                <a:defRPr sz="1900" b="1">
                  <a:solidFill>
                    <a:schemeClr val="tx1"/>
                  </a:solidFill>
                  <a:latin typeface="Arial" panose="020B0604020202020204" pitchFamily="34" charset="0"/>
                  <a:cs typeface="Arial" panose="020B0604020202020204" pitchFamily="34" charset="0"/>
                </a:defRPr>
              </a:lvl2pPr>
              <a:lvl3pPr marL="1143000" indent="-228600" defTabSz="673100">
                <a:defRPr sz="1900" b="1">
                  <a:solidFill>
                    <a:schemeClr val="tx1"/>
                  </a:solidFill>
                  <a:latin typeface="Arial" panose="020B0604020202020204" pitchFamily="34" charset="0"/>
                  <a:cs typeface="Arial" panose="020B0604020202020204" pitchFamily="34" charset="0"/>
                </a:defRPr>
              </a:lvl3pPr>
              <a:lvl4pPr marL="1600200" indent="-228600" defTabSz="673100">
                <a:defRPr sz="1900" b="1">
                  <a:solidFill>
                    <a:schemeClr val="tx1"/>
                  </a:solidFill>
                  <a:latin typeface="Arial" panose="020B0604020202020204" pitchFamily="34" charset="0"/>
                  <a:cs typeface="Arial" panose="020B0604020202020204" pitchFamily="34" charset="0"/>
                </a:defRPr>
              </a:lvl4pPr>
              <a:lvl5pPr marL="2057400" indent="-228600" defTabSz="673100">
                <a:defRPr sz="1900" b="1">
                  <a:solidFill>
                    <a:schemeClr val="tx1"/>
                  </a:solidFill>
                  <a:latin typeface="Arial" panose="020B0604020202020204" pitchFamily="34" charset="0"/>
                  <a:cs typeface="Arial" panose="020B0604020202020204" pitchFamily="34" charset="0"/>
                </a:defRPr>
              </a:lvl5pPr>
              <a:lvl6pPr marL="25146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6731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400" b="0">
                <a:solidFill>
                  <a:srgbClr val="FFFFFF"/>
                </a:solidFill>
              </a:endParaRPr>
            </a:p>
          </p:txBody>
        </p:sp>
      </p:grpSp>
      <p:pic>
        <p:nvPicPr>
          <p:cNvPr id="6" name="NCTSN_high.jpg" descr="NCTSN_high">
            <a:extLst>
              <a:ext uri="{FF2B5EF4-FFF2-40B4-BE49-F238E27FC236}">
                <a16:creationId xmlns:a16="http://schemas.microsoft.com/office/drawing/2014/main" id="{B537966F-448D-45C8-ACB6-A1414205F349}"/>
              </a:ext>
            </a:extLst>
          </p:cNvPr>
          <p:cNvPicPr>
            <a:picLocks noChangeAspect="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9" name="Shape 119"/>
          <p:cNvSpPr>
            <a:spLocks noGrp="1"/>
          </p:cNvSpPr>
          <p:nvPr>
            <p:ph type="title"/>
          </p:nvPr>
        </p:nvSpPr>
        <p:spPr>
          <a:xfrm>
            <a:off x="304800" y="2057400"/>
            <a:ext cx="8893175" cy="1219200"/>
          </a:xfrm>
          <a:prstGeom prst="rect">
            <a:avLst/>
          </a:prstGeom>
        </p:spPr>
        <p:txBody>
          <a:bodyPr>
            <a:normAutofit/>
          </a:bodyPr>
          <a:lstStyle>
            <a:lvl1pPr defTabSz="712787">
              <a:defRPr sz="2800"/>
            </a:lvl1pPr>
          </a:lstStyle>
          <a:p>
            <a:r>
              <a:t>Title Text</a:t>
            </a:r>
          </a:p>
        </p:txBody>
      </p:sp>
      <p:sp>
        <p:nvSpPr>
          <p:cNvPr id="7" name="Shape 120">
            <a:extLst>
              <a:ext uri="{FF2B5EF4-FFF2-40B4-BE49-F238E27FC236}">
                <a16:creationId xmlns:a16="http://schemas.microsoft.com/office/drawing/2014/main" id="{6735D5CB-87E6-423E-A9EB-7C24E0C5C1D7}"/>
              </a:ext>
            </a:extLst>
          </p:cNvPr>
          <p:cNvSpPr>
            <a:spLocks noGrp="1"/>
          </p:cNvSpPr>
          <p:nvPr>
            <p:ph type="sldNum" sz="quarter" idx="10"/>
          </p:nvPr>
        </p:nvSpPr>
        <p:spPr>
          <a:xfrm>
            <a:off x="9207500" y="6883400"/>
            <a:ext cx="307975" cy="295275"/>
          </a:xfrm>
        </p:spPr>
        <p:txBody>
          <a:bodyPr/>
          <a:lstStyle>
            <a:lvl1pPr algn="ctr" defTabSz="673100">
              <a:defRPr sz="1400" smtClean="0"/>
            </a:lvl1pPr>
          </a:lstStyle>
          <a:p>
            <a:pPr>
              <a:defRPr/>
            </a:pPr>
            <a:fld id="{9BED93F1-87CE-4BF6-AF88-987ECDF5C6BC}" type="slidenum">
              <a:rPr lang="en-US" altLang="en-US"/>
              <a:pPr>
                <a:defRPr/>
              </a:pPr>
              <a:t>‹#›</a:t>
            </a:fld>
            <a:endParaRPr lang="en-US" altLang="en-US"/>
          </a:p>
        </p:txBody>
      </p:sp>
    </p:spTree>
    <p:extLst>
      <p:ext uri="{BB962C8B-B14F-4D97-AF65-F5344CB8AC3E}">
        <p14:creationId xmlns:p14="http://schemas.microsoft.com/office/powerpoint/2010/main" val="37730542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6366BD-C74B-4B7F-9B50-278138AFBF16}"/>
              </a:ext>
            </a:extLst>
          </p:cNvPr>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5" name="Picture 5" descr="NCTSN Parent Guide_no arc_white.eps">
            <a:extLst>
              <a:ext uri="{FF2B5EF4-FFF2-40B4-BE49-F238E27FC236}">
                <a16:creationId xmlns:a16="http://schemas.microsoft.com/office/drawing/2014/main" id="{5AE8821E-4351-4217-AB3D-86FEA51ED68A}"/>
              </a:ext>
            </a:extLst>
          </p:cNvPr>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5943D346-C36F-41E1-8A7A-F3CADA3263C4}"/>
              </a:ext>
            </a:extLst>
          </p:cNvPr>
          <p:cNvGrpSpPr>
            <a:grpSpLocks/>
          </p:cNvGrpSpPr>
          <p:nvPr userDrawn="1"/>
        </p:nvGrpSpPr>
        <p:grpSpPr bwMode="auto">
          <a:xfrm>
            <a:off x="3438525" y="6499225"/>
            <a:ext cx="6173788" cy="812800"/>
            <a:chOff x="2056" y="3840"/>
            <a:chExt cx="1112" cy="480"/>
          </a:xfrm>
        </p:grpSpPr>
        <p:sp>
          <p:nvSpPr>
            <p:cNvPr id="7" name="Rectangle 7">
              <a:extLst>
                <a:ext uri="{FF2B5EF4-FFF2-40B4-BE49-F238E27FC236}">
                  <a16:creationId xmlns:a16="http://schemas.microsoft.com/office/drawing/2014/main" id="{F4CAB5A2-43BF-4360-AC46-16A070377776}"/>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8">
              <a:extLst>
                <a:ext uri="{FF2B5EF4-FFF2-40B4-BE49-F238E27FC236}">
                  <a16:creationId xmlns:a16="http://schemas.microsoft.com/office/drawing/2014/main" id="{99072C38-E734-4A57-94CF-F6EF9C1F2C51}"/>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9" name="Picture 9" descr="NCTSN_high">
            <a:extLst>
              <a:ext uri="{FF2B5EF4-FFF2-40B4-BE49-F238E27FC236}">
                <a16:creationId xmlns:a16="http://schemas.microsoft.com/office/drawing/2014/main" id="{5FA3419E-EB8B-4B20-8754-C1874CB1CDA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a:prstGeom prst="rect">
            <a:avLst/>
          </a:prstGeo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0">
            <a:extLst>
              <a:ext uri="{FF2B5EF4-FFF2-40B4-BE49-F238E27FC236}">
                <a16:creationId xmlns:a16="http://schemas.microsoft.com/office/drawing/2014/main" id="{D3706B0E-758E-4AF7-8B66-AF9767279010}"/>
              </a:ext>
            </a:extLst>
          </p:cNvPr>
          <p:cNvSpPr>
            <a:spLocks noGrp="1" noChangeArrowheads="1"/>
          </p:cNvSpPr>
          <p:nvPr>
            <p:ph type="sldNum" sz="quarter" idx="10"/>
          </p:nvPr>
        </p:nvSpPr>
        <p:spPr bwMode="auto">
          <a:xfrm>
            <a:off x="8867775" y="6880225"/>
            <a:ext cx="685800" cy="381000"/>
          </a:xfrm>
          <a:prstGeom prst="rect">
            <a:avLst/>
          </a:prstGeom>
          <a:ln>
            <a:miter lim="800000"/>
            <a:headEnd/>
            <a:tailEnd/>
          </a:ln>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EBC055A4-436D-4AAC-BA5D-29D30A96E0BB}" type="slidenum">
              <a:rPr lang="en-US" altLang="en-US"/>
              <a:pPr>
                <a:defRPr/>
              </a:pPr>
              <a:t>‹#›</a:t>
            </a:fld>
            <a:endParaRPr lang="en-US" altLang="en-US"/>
          </a:p>
        </p:txBody>
      </p:sp>
    </p:spTree>
    <p:extLst>
      <p:ext uri="{BB962C8B-B14F-4D97-AF65-F5344CB8AC3E}">
        <p14:creationId xmlns:p14="http://schemas.microsoft.com/office/powerpoint/2010/main" val="2575572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EA596B-9576-4DBF-9741-33293925ABC0}"/>
              </a:ext>
            </a:extLst>
          </p:cNvPr>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5" name="Picture 5" descr="NCTSN Parent Guide_no arc_white.eps">
            <a:extLst>
              <a:ext uri="{FF2B5EF4-FFF2-40B4-BE49-F238E27FC236}">
                <a16:creationId xmlns:a16="http://schemas.microsoft.com/office/drawing/2014/main" id="{F6A3B59E-9CB6-4B7F-91B2-EF7F84A8EB3D}"/>
              </a:ext>
            </a:extLst>
          </p:cNvPr>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B658F49F-AF7E-4D7E-A068-08B0F8B75FFD}"/>
              </a:ext>
            </a:extLst>
          </p:cNvPr>
          <p:cNvGrpSpPr>
            <a:grpSpLocks/>
          </p:cNvGrpSpPr>
          <p:nvPr userDrawn="1"/>
        </p:nvGrpSpPr>
        <p:grpSpPr bwMode="auto">
          <a:xfrm>
            <a:off x="3438525" y="6499225"/>
            <a:ext cx="6173788" cy="812800"/>
            <a:chOff x="2056" y="3840"/>
            <a:chExt cx="1112" cy="480"/>
          </a:xfrm>
        </p:grpSpPr>
        <p:sp>
          <p:nvSpPr>
            <p:cNvPr id="7" name="Rectangle 7">
              <a:extLst>
                <a:ext uri="{FF2B5EF4-FFF2-40B4-BE49-F238E27FC236}">
                  <a16:creationId xmlns:a16="http://schemas.microsoft.com/office/drawing/2014/main" id="{DEB8C4D1-09F9-44D5-8654-C89D1F0CC1E7}"/>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8">
              <a:extLst>
                <a:ext uri="{FF2B5EF4-FFF2-40B4-BE49-F238E27FC236}">
                  <a16:creationId xmlns:a16="http://schemas.microsoft.com/office/drawing/2014/main" id="{3C1BD875-4AE4-4B4B-B37A-1B4E1597C3CF}"/>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9" name="Picture 9" descr="NCTSN_high">
            <a:extLst>
              <a:ext uri="{FF2B5EF4-FFF2-40B4-BE49-F238E27FC236}">
                <a16:creationId xmlns:a16="http://schemas.microsoft.com/office/drawing/2014/main" id="{0AE08B56-D9C8-417F-A014-2DAC7907EB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a:prstGeom prst="rect">
            <a:avLst/>
          </a:prstGeo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0">
            <a:extLst>
              <a:ext uri="{FF2B5EF4-FFF2-40B4-BE49-F238E27FC236}">
                <a16:creationId xmlns:a16="http://schemas.microsoft.com/office/drawing/2014/main" id="{AE1FD535-6B92-486D-9F98-94FDBE3C390E}"/>
              </a:ext>
            </a:extLst>
          </p:cNvPr>
          <p:cNvSpPr>
            <a:spLocks noGrp="1" noChangeArrowheads="1"/>
          </p:cNvSpPr>
          <p:nvPr>
            <p:ph type="sldNum" sz="quarter" idx="10"/>
          </p:nvPr>
        </p:nvSpPr>
        <p:spPr/>
        <p:txBody>
          <a:bodyPr/>
          <a:lstStyle>
            <a:lvl1pPr>
              <a:defRPr smtClean="0"/>
            </a:lvl1pPr>
          </a:lstStyle>
          <a:p>
            <a:pPr>
              <a:defRPr/>
            </a:pPr>
            <a:fld id="{3515D78A-0791-41BF-A1E5-449BF05F3F82}" type="slidenum">
              <a:rPr lang="en-US" altLang="en-US"/>
              <a:pPr>
                <a:defRPr/>
              </a:pPr>
              <a:t>‹#›</a:t>
            </a:fld>
            <a:endParaRPr lang="en-US" altLang="en-US"/>
          </a:p>
        </p:txBody>
      </p:sp>
    </p:spTree>
    <p:extLst>
      <p:ext uri="{BB962C8B-B14F-4D97-AF65-F5344CB8AC3E}">
        <p14:creationId xmlns:p14="http://schemas.microsoft.com/office/powerpoint/2010/main" val="35145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8">
            <a:extLst>
              <a:ext uri="{FF2B5EF4-FFF2-40B4-BE49-F238E27FC236}">
                <a16:creationId xmlns:a16="http://schemas.microsoft.com/office/drawing/2014/main" id="{1C0F4FA0-25C6-403B-A5F3-EDFD9AB76DE6}"/>
              </a:ext>
            </a:extLst>
          </p:cNvPr>
          <p:cNvSpPr>
            <a:spLocks noGrp="1" noChangeArrowheads="1"/>
          </p:cNvSpPr>
          <p:nvPr>
            <p:ph type="sldNum" sz="quarter" idx="10"/>
          </p:nvPr>
        </p:nvSpPr>
        <p:spPr>
          <a:xfrm>
            <a:off x="0" y="0"/>
            <a:ext cx="0" cy="0"/>
          </a:xfrm>
        </p:spPr>
        <p:txBody>
          <a:bodyPr/>
          <a:lstStyle>
            <a:lvl1pPr>
              <a:defRPr smtClean="0"/>
            </a:lvl1pPr>
          </a:lstStyle>
          <a:p>
            <a:pPr>
              <a:defRPr/>
            </a:pPr>
            <a:fld id="{CA5862C2-E111-475B-8512-B60B7214C4AD}" type="slidenum">
              <a:rPr lang="en-US" altLang="en-US"/>
              <a:pPr>
                <a:defRPr/>
              </a:pPr>
              <a:t>‹#›</a:t>
            </a:fld>
            <a:endParaRPr lang="en-US" altLang="en-US"/>
          </a:p>
        </p:txBody>
      </p:sp>
    </p:spTree>
    <p:extLst>
      <p:ext uri="{BB962C8B-B14F-4D97-AF65-F5344CB8AC3E}">
        <p14:creationId xmlns:p14="http://schemas.microsoft.com/office/powerpoint/2010/main" val="1283498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hape 6">
            <a:extLst>
              <a:ext uri="{FF2B5EF4-FFF2-40B4-BE49-F238E27FC236}">
                <a16:creationId xmlns:a16="http://schemas.microsoft.com/office/drawing/2014/main" id="{1B4260C0-CB1D-41CC-8BE6-AB9D4E34F63E}"/>
              </a:ext>
            </a:extLst>
          </p:cNvPr>
          <p:cNvSpPr>
            <a:spLocks noGrp="1"/>
          </p:cNvSpPr>
          <p:nvPr>
            <p:ph type="sldNum" sz="quarter" idx="10"/>
          </p:nvPr>
        </p:nvSpPr>
        <p:spPr>
          <a:ln/>
        </p:spPr>
        <p:txBody>
          <a:bodyPr/>
          <a:lstStyle>
            <a:lvl1pPr>
              <a:defRPr/>
            </a:lvl1pPr>
          </a:lstStyle>
          <a:p>
            <a:pPr>
              <a:defRPr/>
            </a:pPr>
            <a:fld id="{CCFDFFC9-A41A-496C-82FC-DC08702281FD}" type="slidenum">
              <a:rPr lang="en-US" altLang="en-US"/>
              <a:pPr>
                <a:defRPr/>
              </a:pPr>
              <a:t>‹#›</a:t>
            </a:fld>
            <a:endParaRPr lang="en-US" altLang="en-US"/>
          </a:p>
        </p:txBody>
      </p:sp>
    </p:spTree>
    <p:extLst>
      <p:ext uri="{BB962C8B-B14F-4D97-AF65-F5344CB8AC3E}">
        <p14:creationId xmlns:p14="http://schemas.microsoft.com/office/powerpoint/2010/main" val="139883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395E45A-85E1-455C-B01A-9B1EF8FECA12}"/>
              </a:ext>
            </a:extLst>
          </p:cNvPr>
          <p:cNvSpPr>
            <a:spLocks noGrp="1" noChangeArrowheads="1"/>
          </p:cNvSpPr>
          <p:nvPr>
            <p:ph type="sldNum" sz="quarter" idx="10"/>
          </p:nvPr>
        </p:nvSpPr>
        <p:spPr bwMode="auto">
          <a:xfrm>
            <a:off x="8915400" y="6883400"/>
            <a:ext cx="685800" cy="381000"/>
          </a:xfrm>
          <a:prstGeom prst="rect">
            <a:avLst/>
          </a:prstGeom>
          <a:ln>
            <a:miter lim="800000"/>
            <a:headEnd/>
            <a:tailEnd/>
          </a:ln>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60727C8D-0EDE-4903-982A-964E5333B9AE}" type="slidenum">
              <a:rPr lang="en-US" altLang="en-US"/>
              <a:pPr>
                <a:defRPr/>
              </a:pPr>
              <a:t>‹#›</a:t>
            </a:fld>
            <a:endParaRPr lang="en-US" altLang="en-US"/>
          </a:p>
        </p:txBody>
      </p:sp>
    </p:spTree>
    <p:extLst>
      <p:ext uri="{BB962C8B-B14F-4D97-AF65-F5344CB8AC3E}">
        <p14:creationId xmlns:p14="http://schemas.microsoft.com/office/powerpoint/2010/main" val="21793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893175" cy="1219200"/>
          </a:xfrm>
        </p:spPr>
        <p:txBody>
          <a:bodyPr/>
          <a:lstStyle/>
          <a:p>
            <a:r>
              <a:rPr lang="en-US"/>
              <a:t>Click to edit Master title style</a:t>
            </a:r>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0C86AA87-1D82-47C6-B63D-CA37F6120DA3}"/>
              </a:ext>
            </a:extLst>
          </p:cNvPr>
          <p:cNvSpPr>
            <a:spLocks noGrp="1" noChangeArrowheads="1"/>
          </p:cNvSpPr>
          <p:nvPr>
            <p:ph type="sldNum" sz="quarter" idx="10"/>
          </p:nvPr>
        </p:nvSpPr>
        <p:spPr bwMode="auto">
          <a:xfrm>
            <a:off x="8534400" y="6883400"/>
            <a:ext cx="1066800" cy="381000"/>
          </a:xfrm>
          <a:prstGeom prst="rect">
            <a:avLst/>
          </a:prstGeom>
          <a:ln>
            <a:miter lim="800000"/>
            <a:headEnd/>
            <a:tailEnd/>
          </a:ln>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40450A3F-A9E2-4ADC-BD65-BA9B1148B5E9}" type="slidenum">
              <a:rPr lang="en-US" altLang="en-US"/>
              <a:pPr>
                <a:defRPr/>
              </a:pPr>
              <a:t>‹#›</a:t>
            </a:fld>
            <a:endParaRPr lang="en-US" altLang="en-US"/>
          </a:p>
        </p:txBody>
      </p:sp>
    </p:spTree>
    <p:extLst>
      <p:ext uri="{BB962C8B-B14F-4D97-AF65-F5344CB8AC3E}">
        <p14:creationId xmlns:p14="http://schemas.microsoft.com/office/powerpoint/2010/main" val="413913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10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81579-72EC-4BE1-9F62-288F64384714}"/>
              </a:ext>
            </a:extLst>
          </p:cNvPr>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5" name="Picture 5" descr="NCTSN Parent Guide_no arc_white.eps">
            <a:extLst>
              <a:ext uri="{FF2B5EF4-FFF2-40B4-BE49-F238E27FC236}">
                <a16:creationId xmlns:a16="http://schemas.microsoft.com/office/drawing/2014/main" id="{9CFA00EC-10F5-4328-8814-F9AFBAAEE02D}"/>
              </a:ext>
            </a:extLst>
          </p:cNvPr>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CD520974-6005-4EB5-A01B-2307F0D4592D}"/>
              </a:ext>
            </a:extLst>
          </p:cNvPr>
          <p:cNvGrpSpPr>
            <a:grpSpLocks/>
          </p:cNvGrpSpPr>
          <p:nvPr userDrawn="1"/>
        </p:nvGrpSpPr>
        <p:grpSpPr bwMode="auto">
          <a:xfrm>
            <a:off x="3438525" y="6499225"/>
            <a:ext cx="6173788" cy="812800"/>
            <a:chOff x="2056" y="3840"/>
            <a:chExt cx="1112" cy="480"/>
          </a:xfrm>
        </p:grpSpPr>
        <p:sp>
          <p:nvSpPr>
            <p:cNvPr id="7" name="Rectangle 7">
              <a:extLst>
                <a:ext uri="{FF2B5EF4-FFF2-40B4-BE49-F238E27FC236}">
                  <a16:creationId xmlns:a16="http://schemas.microsoft.com/office/drawing/2014/main" id="{A2684296-46CB-4454-B66E-77A00AB4DA52}"/>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8">
              <a:extLst>
                <a:ext uri="{FF2B5EF4-FFF2-40B4-BE49-F238E27FC236}">
                  <a16:creationId xmlns:a16="http://schemas.microsoft.com/office/drawing/2014/main" id="{38161503-4090-48F4-9DA2-EADC3C7D0C67}"/>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9" name="Picture 9" descr="NCTSN_high">
            <a:extLst>
              <a:ext uri="{FF2B5EF4-FFF2-40B4-BE49-F238E27FC236}">
                <a16:creationId xmlns:a16="http://schemas.microsoft.com/office/drawing/2014/main" id="{24FAEB01-5C66-4FB6-AA88-C5FC95761D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0">
            <a:extLst>
              <a:ext uri="{FF2B5EF4-FFF2-40B4-BE49-F238E27FC236}">
                <a16:creationId xmlns:a16="http://schemas.microsoft.com/office/drawing/2014/main" id="{1B43412A-AFF0-479A-AA12-8858481D712E}"/>
              </a:ext>
            </a:extLst>
          </p:cNvPr>
          <p:cNvSpPr>
            <a:spLocks noGrp="1" noChangeArrowheads="1"/>
          </p:cNvSpPr>
          <p:nvPr>
            <p:ph type="sldNum" sz="quarter" idx="10"/>
          </p:nvPr>
        </p:nvSpPr>
        <p:spPr>
          <a:xfrm>
            <a:off x="8915400" y="6880225"/>
            <a:ext cx="685800" cy="381000"/>
          </a:xfrm>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CF6ED0B7-841B-43B8-9709-86764BFFE636}" type="slidenum">
              <a:rPr lang="en-US" altLang="en-US"/>
              <a:pPr>
                <a:defRPr/>
              </a:pPr>
              <a:t>‹#›</a:t>
            </a:fld>
            <a:endParaRPr lang="en-US" altLang="en-US"/>
          </a:p>
        </p:txBody>
      </p:sp>
    </p:spTree>
    <p:extLst>
      <p:ext uri="{BB962C8B-B14F-4D97-AF65-F5344CB8AC3E}">
        <p14:creationId xmlns:p14="http://schemas.microsoft.com/office/powerpoint/2010/main" val="244533762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11A4E977-2179-4A66-9ED7-FBC4B3DFA455}"/>
              </a:ext>
            </a:extLst>
          </p:cNvPr>
          <p:cNvGrpSpPr>
            <a:grpSpLocks/>
          </p:cNvGrpSpPr>
          <p:nvPr userDrawn="1"/>
        </p:nvGrpSpPr>
        <p:grpSpPr bwMode="auto">
          <a:xfrm>
            <a:off x="3427413" y="6502400"/>
            <a:ext cx="6173787" cy="812800"/>
            <a:chOff x="2056" y="3840"/>
            <a:chExt cx="1112" cy="480"/>
          </a:xfrm>
        </p:grpSpPr>
        <p:sp>
          <p:nvSpPr>
            <p:cNvPr id="3" name="Rectangle 5">
              <a:extLst>
                <a:ext uri="{FF2B5EF4-FFF2-40B4-BE49-F238E27FC236}">
                  <a16:creationId xmlns:a16="http://schemas.microsoft.com/office/drawing/2014/main" id="{C76F458F-4DB2-4274-B51E-D5DA1E817709}"/>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4" name="Rectangle 6">
              <a:extLst>
                <a:ext uri="{FF2B5EF4-FFF2-40B4-BE49-F238E27FC236}">
                  <a16:creationId xmlns:a16="http://schemas.microsoft.com/office/drawing/2014/main" id="{598D24E9-6E98-4B74-987C-62EBFFA6BB11}"/>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5" name="Picture 7" descr="NCTSN_high">
            <a:extLst>
              <a:ext uri="{FF2B5EF4-FFF2-40B4-BE49-F238E27FC236}">
                <a16:creationId xmlns:a16="http://schemas.microsoft.com/office/drawing/2014/main" id="{549E5793-48EA-4B0B-A9D4-57FF8F6751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6B2CAA82-10A3-499F-A8C7-F0560A06DEA3}"/>
              </a:ext>
            </a:extLst>
          </p:cNvPr>
          <p:cNvSpPr>
            <a:spLocks noGrp="1" noChangeArrowheads="1"/>
          </p:cNvSpPr>
          <p:nvPr>
            <p:ph type="sldNum" sz="quarter" idx="10"/>
          </p:nvPr>
        </p:nvSpPr>
        <p:spPr>
          <a:xfrm>
            <a:off x="8915400" y="6883400"/>
            <a:ext cx="685800" cy="381000"/>
          </a:xfrm>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C54397B4-8100-4BB9-8300-CEC2CF4D4C1F}" type="slidenum">
              <a:rPr lang="en-US" altLang="en-US"/>
              <a:pPr>
                <a:defRPr/>
              </a:pPr>
              <a:t>‹#›</a:t>
            </a:fld>
            <a:endParaRPr lang="en-US" altLang="en-US"/>
          </a:p>
        </p:txBody>
      </p:sp>
    </p:spTree>
    <p:extLst>
      <p:ext uri="{BB962C8B-B14F-4D97-AF65-F5344CB8AC3E}">
        <p14:creationId xmlns:p14="http://schemas.microsoft.com/office/powerpoint/2010/main" val="336941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893175" cy="1219200"/>
          </a:xfrm>
        </p:spPr>
        <p:txBody>
          <a:bodyPr/>
          <a:lstStyle/>
          <a:p>
            <a:r>
              <a:rPr lang="en-US"/>
              <a:t>Click to edit Master title style</a:t>
            </a:r>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40245F7E-FEDC-4B7B-B8C7-16F39E5408FA}"/>
              </a:ext>
            </a:extLst>
          </p:cNvPr>
          <p:cNvSpPr>
            <a:spLocks noGrp="1" noChangeArrowheads="1"/>
          </p:cNvSpPr>
          <p:nvPr>
            <p:ph type="sldNum" sz="quarter" idx="10"/>
          </p:nvPr>
        </p:nvSpPr>
        <p:spPr bwMode="auto">
          <a:xfrm>
            <a:off x="8534400" y="6883400"/>
            <a:ext cx="1066800" cy="381000"/>
          </a:xfrm>
          <a:prstGeom prst="rect">
            <a:avLst/>
          </a:prstGeom>
          <a:ln>
            <a:miter lim="800000"/>
            <a:headEnd/>
            <a:tailEnd/>
          </a:ln>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AD6F75E7-C9AD-4883-9996-D47F241B0CA0}" type="slidenum">
              <a:rPr lang="en-US" altLang="en-US"/>
              <a:pPr>
                <a:defRPr/>
              </a:pPr>
              <a:t>‹#›</a:t>
            </a:fld>
            <a:endParaRPr lang="en-US" altLang="en-US"/>
          </a:p>
        </p:txBody>
      </p:sp>
    </p:spTree>
    <p:extLst>
      <p:ext uri="{BB962C8B-B14F-4D97-AF65-F5344CB8AC3E}">
        <p14:creationId xmlns:p14="http://schemas.microsoft.com/office/powerpoint/2010/main" val="259033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2DE89763-DDFE-430D-99B0-06EF2775C405}"/>
              </a:ext>
            </a:extLst>
          </p:cNvPr>
          <p:cNvGrpSpPr>
            <a:grpSpLocks/>
          </p:cNvGrpSpPr>
          <p:nvPr userDrawn="1"/>
        </p:nvGrpSpPr>
        <p:grpSpPr bwMode="auto">
          <a:xfrm>
            <a:off x="3427413" y="6502400"/>
            <a:ext cx="6173787" cy="812800"/>
            <a:chOff x="2056" y="3840"/>
            <a:chExt cx="1112" cy="480"/>
          </a:xfrm>
        </p:grpSpPr>
        <p:sp>
          <p:nvSpPr>
            <p:cNvPr id="5" name="Rectangle 5">
              <a:extLst>
                <a:ext uri="{FF2B5EF4-FFF2-40B4-BE49-F238E27FC236}">
                  <a16:creationId xmlns:a16="http://schemas.microsoft.com/office/drawing/2014/main" id="{7780BEA1-ED9A-4311-91CA-A6C34BF0106D}"/>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6">
              <a:extLst>
                <a:ext uri="{FF2B5EF4-FFF2-40B4-BE49-F238E27FC236}">
                  <a16:creationId xmlns:a16="http://schemas.microsoft.com/office/drawing/2014/main" id="{333F9984-DE27-4A4E-A73F-C0D1C52F6A9A}"/>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7" name="Picture 7" descr="NCTSN_high">
            <a:extLst>
              <a:ext uri="{FF2B5EF4-FFF2-40B4-BE49-F238E27FC236}">
                <a16:creationId xmlns:a16="http://schemas.microsoft.com/office/drawing/2014/main" id="{2F21BA07-3178-4E17-8664-2FFA7CDA02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057400"/>
            <a:ext cx="8893175" cy="1219200"/>
          </a:xfrm>
        </p:spPr>
        <p:txBody>
          <a:bodyPr/>
          <a:lstStyle/>
          <a:p>
            <a:r>
              <a:rPr lang="en-US"/>
              <a:t>Click to edit Master title style</a:t>
            </a:r>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a:extLst>
              <a:ext uri="{FF2B5EF4-FFF2-40B4-BE49-F238E27FC236}">
                <a16:creationId xmlns:a16="http://schemas.microsoft.com/office/drawing/2014/main" id="{4ED611A6-7AF5-4986-A167-2748670C34FC}"/>
              </a:ext>
            </a:extLst>
          </p:cNvPr>
          <p:cNvSpPr>
            <a:spLocks noGrp="1" noChangeArrowheads="1"/>
          </p:cNvSpPr>
          <p:nvPr>
            <p:ph type="sldNum" sz="quarter" idx="10"/>
          </p:nvPr>
        </p:nvSpPr>
        <p:spPr>
          <a:xfrm>
            <a:off x="0" y="0"/>
            <a:ext cx="0" cy="0"/>
          </a:xfrm>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1DCD2872-8858-4577-8B1D-94DA371BA932}" type="slidenum">
              <a:rPr lang="en-US" altLang="en-US"/>
              <a:pPr>
                <a:defRPr/>
              </a:pPr>
              <a:t>‹#›</a:t>
            </a:fld>
            <a:endParaRPr lang="en-US" altLang="en-US"/>
          </a:p>
        </p:txBody>
      </p:sp>
    </p:spTree>
    <p:extLst>
      <p:ext uri="{BB962C8B-B14F-4D97-AF65-F5344CB8AC3E}">
        <p14:creationId xmlns:p14="http://schemas.microsoft.com/office/powerpoint/2010/main" val="2205727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1026" name="Rectangle 12">
            <a:extLst>
              <a:ext uri="{FF2B5EF4-FFF2-40B4-BE49-F238E27FC236}">
                <a16:creationId xmlns:a16="http://schemas.microsoft.com/office/drawing/2014/main" id="{71130731-0F2C-4CC9-AA58-E3BAF57CA9DD}"/>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grpSp>
        <p:nvGrpSpPr>
          <p:cNvPr id="1027" name="Group 4">
            <a:extLst>
              <a:ext uri="{FF2B5EF4-FFF2-40B4-BE49-F238E27FC236}">
                <a16:creationId xmlns:a16="http://schemas.microsoft.com/office/drawing/2014/main" id="{F7617EC6-8E82-45FB-B263-E4251453A055}"/>
              </a:ext>
            </a:extLst>
          </p:cNvPr>
          <p:cNvGrpSpPr>
            <a:grpSpLocks/>
          </p:cNvGrpSpPr>
          <p:nvPr userDrawn="1"/>
        </p:nvGrpSpPr>
        <p:grpSpPr bwMode="auto">
          <a:xfrm>
            <a:off x="3427413" y="6502400"/>
            <a:ext cx="6173787" cy="812800"/>
            <a:chOff x="2056" y="3840"/>
            <a:chExt cx="1112" cy="480"/>
          </a:xfrm>
        </p:grpSpPr>
        <p:sp>
          <p:nvSpPr>
            <p:cNvPr id="1029" name="Rectangle 5">
              <a:extLst>
                <a:ext uri="{FF2B5EF4-FFF2-40B4-BE49-F238E27FC236}">
                  <a16:creationId xmlns:a16="http://schemas.microsoft.com/office/drawing/2014/main" id="{275B4B81-9917-4E9E-B62F-8F1203128806}"/>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0" name="Rectangle 6">
              <a:extLst>
                <a:ext uri="{FF2B5EF4-FFF2-40B4-BE49-F238E27FC236}">
                  <a16:creationId xmlns:a16="http://schemas.microsoft.com/office/drawing/2014/main" id="{BF29D1AF-E2D8-483A-BF2B-012EF089AE95}"/>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1028" name="Picture 7" descr="NCTSN_high">
            <a:extLst>
              <a:ext uri="{FF2B5EF4-FFF2-40B4-BE49-F238E27FC236}">
                <a16:creationId xmlns:a16="http://schemas.microsoft.com/office/drawing/2014/main" id="{2C9064CE-D342-47D4-AA06-917D3E4C2FB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5119" r:id="rId1"/>
    <p:sldLayoutId id="2147485123" r:id="rId2"/>
    <p:sldLayoutId id="2147485124" r:id="rId3"/>
    <p:sldLayoutId id="2147485125" r:id="rId4"/>
    <p:sldLayoutId id="2147485120" r:id="rId5"/>
  </p:sldLayoutIdLst>
  <p:hf hdr="0" ftr="0" dt="0"/>
  <p:txStyles>
    <p:titleStyle>
      <a:lvl1pPr algn="l" defTabSz="966788" rtl="0" eaLnBrk="0" fontAlgn="base" hangingPunct="0">
        <a:lnSpc>
          <a:spcPct val="90000"/>
        </a:lnSpc>
        <a:spcBef>
          <a:spcPct val="0"/>
        </a:spcBef>
        <a:spcAft>
          <a:spcPct val="0"/>
        </a:spcAft>
        <a:defRPr lang="en-US" sz="3800" b="1" dirty="0">
          <a:solidFill>
            <a:srgbClr val="FFE14F"/>
          </a:solidFill>
          <a:latin typeface="+mn-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charset="0"/>
        </a:defRPr>
      </a:lvl2pPr>
      <a:lvl3pPr algn="l" defTabSz="966788" rtl="0" eaLnBrk="0" fontAlgn="base" hangingPunct="0">
        <a:lnSpc>
          <a:spcPct val="90000"/>
        </a:lnSpc>
        <a:spcBef>
          <a:spcPct val="0"/>
        </a:spcBef>
        <a:spcAft>
          <a:spcPct val="0"/>
        </a:spcAft>
        <a:defRPr sz="3800" b="1">
          <a:solidFill>
            <a:srgbClr val="FFE14F"/>
          </a:solidFill>
          <a:latin typeface="Arial" charset="0"/>
        </a:defRPr>
      </a:lvl3pPr>
      <a:lvl4pPr algn="l" defTabSz="966788" rtl="0" eaLnBrk="0" fontAlgn="base" hangingPunct="0">
        <a:lnSpc>
          <a:spcPct val="90000"/>
        </a:lnSpc>
        <a:spcBef>
          <a:spcPct val="0"/>
        </a:spcBef>
        <a:spcAft>
          <a:spcPct val="0"/>
        </a:spcAft>
        <a:defRPr sz="3800" b="1">
          <a:solidFill>
            <a:srgbClr val="FFE14F"/>
          </a:solidFill>
          <a:latin typeface="Arial" charset="0"/>
        </a:defRPr>
      </a:lvl4pPr>
      <a:lvl5pPr algn="l" defTabSz="966788" rtl="0" eaLnBrk="0" fontAlgn="base" hangingPunct="0">
        <a:lnSpc>
          <a:spcPct val="90000"/>
        </a:lnSpc>
        <a:spcBef>
          <a:spcPct val="0"/>
        </a:spcBef>
        <a:spcAft>
          <a:spcPct val="0"/>
        </a:spcAft>
        <a:defRPr sz="3800" b="1">
          <a:solidFill>
            <a:srgbClr val="FFE14F"/>
          </a:solidFill>
          <a:latin typeface="Arial" charset="0"/>
        </a:defRPr>
      </a:lvl5pPr>
      <a:lvl6pPr marL="457200" algn="r" defTabSz="966788" rtl="0" fontAlgn="base">
        <a:lnSpc>
          <a:spcPct val="90000"/>
        </a:lnSpc>
        <a:spcBef>
          <a:spcPct val="0"/>
        </a:spcBef>
        <a:spcAft>
          <a:spcPct val="0"/>
        </a:spcAft>
        <a:defRPr sz="3400" b="1">
          <a:solidFill>
            <a:srgbClr val="FFFF00"/>
          </a:solidFill>
          <a:latin typeface="Arial" charset="0"/>
        </a:defRPr>
      </a:lvl6pPr>
      <a:lvl7pPr marL="914400" algn="r" defTabSz="966788" rtl="0" fontAlgn="base">
        <a:lnSpc>
          <a:spcPct val="90000"/>
        </a:lnSpc>
        <a:spcBef>
          <a:spcPct val="0"/>
        </a:spcBef>
        <a:spcAft>
          <a:spcPct val="0"/>
        </a:spcAft>
        <a:defRPr sz="3400" b="1">
          <a:solidFill>
            <a:srgbClr val="FFFF00"/>
          </a:solidFill>
          <a:latin typeface="Arial" charset="0"/>
        </a:defRPr>
      </a:lvl7pPr>
      <a:lvl8pPr marL="1371600" algn="r" defTabSz="966788" rtl="0" fontAlgn="base">
        <a:lnSpc>
          <a:spcPct val="90000"/>
        </a:lnSpc>
        <a:spcBef>
          <a:spcPct val="0"/>
        </a:spcBef>
        <a:spcAft>
          <a:spcPct val="0"/>
        </a:spcAft>
        <a:defRPr sz="3400" b="1">
          <a:solidFill>
            <a:srgbClr val="FFFF00"/>
          </a:solidFill>
          <a:latin typeface="Arial" charset="0"/>
        </a:defRPr>
      </a:lvl8pPr>
      <a:lvl9pPr marL="1828800" algn="r" defTabSz="966788" rtl="0" fontAlgn="base">
        <a:lnSpc>
          <a:spcPct val="90000"/>
        </a:lnSpc>
        <a:spcBef>
          <a:spcPct val="0"/>
        </a:spcBef>
        <a:spcAft>
          <a:spcPct val="0"/>
        </a:spcAft>
        <a:defRPr sz="3400" b="1">
          <a:solidFill>
            <a:srgbClr val="FFFF00"/>
          </a:solidFill>
          <a:latin typeface="Arial"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2050" name="Rectangle 12">
            <a:extLst>
              <a:ext uri="{FF2B5EF4-FFF2-40B4-BE49-F238E27FC236}">
                <a16:creationId xmlns:a16="http://schemas.microsoft.com/office/drawing/2014/main" id="{E7E6FEF2-2020-4D4A-9318-0BF704637224}"/>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spTree>
  </p:cSld>
  <p:clrMap bg1="dk2" tx1="lt1" bg2="dk1" tx2="lt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Lst>
  <p:hf hdr="0" ftr="0" dt="0"/>
  <p:txStyles>
    <p:titleStyle>
      <a:lvl1pPr algn="l" defTabSz="966788" rtl="0" eaLnBrk="0" fontAlgn="base" hangingPunct="0">
        <a:lnSpc>
          <a:spcPct val="90000"/>
        </a:lnSpc>
        <a:spcBef>
          <a:spcPct val="0"/>
        </a:spcBef>
        <a:spcAft>
          <a:spcPct val="0"/>
        </a:spcAft>
        <a:defRPr lang="en-US" sz="3800" b="1" dirty="0">
          <a:solidFill>
            <a:srgbClr val="FFE14F"/>
          </a:solidFill>
          <a:latin typeface="+mn-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charset="0"/>
        </a:defRPr>
      </a:lvl2pPr>
      <a:lvl3pPr algn="l" defTabSz="966788" rtl="0" eaLnBrk="0" fontAlgn="base" hangingPunct="0">
        <a:lnSpc>
          <a:spcPct val="90000"/>
        </a:lnSpc>
        <a:spcBef>
          <a:spcPct val="0"/>
        </a:spcBef>
        <a:spcAft>
          <a:spcPct val="0"/>
        </a:spcAft>
        <a:defRPr sz="3800" b="1">
          <a:solidFill>
            <a:srgbClr val="FFE14F"/>
          </a:solidFill>
          <a:latin typeface="Arial" charset="0"/>
        </a:defRPr>
      </a:lvl3pPr>
      <a:lvl4pPr algn="l" defTabSz="966788" rtl="0" eaLnBrk="0" fontAlgn="base" hangingPunct="0">
        <a:lnSpc>
          <a:spcPct val="90000"/>
        </a:lnSpc>
        <a:spcBef>
          <a:spcPct val="0"/>
        </a:spcBef>
        <a:spcAft>
          <a:spcPct val="0"/>
        </a:spcAft>
        <a:defRPr sz="3800" b="1">
          <a:solidFill>
            <a:srgbClr val="FFE14F"/>
          </a:solidFill>
          <a:latin typeface="Arial" charset="0"/>
        </a:defRPr>
      </a:lvl4pPr>
      <a:lvl5pPr algn="l" defTabSz="966788" rtl="0" eaLnBrk="0" fontAlgn="base" hangingPunct="0">
        <a:lnSpc>
          <a:spcPct val="90000"/>
        </a:lnSpc>
        <a:spcBef>
          <a:spcPct val="0"/>
        </a:spcBef>
        <a:spcAft>
          <a:spcPct val="0"/>
        </a:spcAft>
        <a:defRPr sz="3800" b="1">
          <a:solidFill>
            <a:srgbClr val="FFE14F"/>
          </a:solidFill>
          <a:latin typeface="Arial" charset="0"/>
        </a:defRPr>
      </a:lvl5pPr>
      <a:lvl6pPr marL="457200" algn="r" defTabSz="966788" rtl="0" fontAlgn="base">
        <a:lnSpc>
          <a:spcPct val="90000"/>
        </a:lnSpc>
        <a:spcBef>
          <a:spcPct val="0"/>
        </a:spcBef>
        <a:spcAft>
          <a:spcPct val="0"/>
        </a:spcAft>
        <a:defRPr sz="3400" b="1">
          <a:solidFill>
            <a:srgbClr val="FFFF00"/>
          </a:solidFill>
          <a:latin typeface="Arial" charset="0"/>
        </a:defRPr>
      </a:lvl6pPr>
      <a:lvl7pPr marL="914400" algn="r" defTabSz="966788" rtl="0" fontAlgn="base">
        <a:lnSpc>
          <a:spcPct val="90000"/>
        </a:lnSpc>
        <a:spcBef>
          <a:spcPct val="0"/>
        </a:spcBef>
        <a:spcAft>
          <a:spcPct val="0"/>
        </a:spcAft>
        <a:defRPr sz="3400" b="1">
          <a:solidFill>
            <a:srgbClr val="FFFF00"/>
          </a:solidFill>
          <a:latin typeface="Arial" charset="0"/>
        </a:defRPr>
      </a:lvl7pPr>
      <a:lvl8pPr marL="1371600" algn="r" defTabSz="966788" rtl="0" fontAlgn="base">
        <a:lnSpc>
          <a:spcPct val="90000"/>
        </a:lnSpc>
        <a:spcBef>
          <a:spcPct val="0"/>
        </a:spcBef>
        <a:spcAft>
          <a:spcPct val="0"/>
        </a:spcAft>
        <a:defRPr sz="3400" b="1">
          <a:solidFill>
            <a:srgbClr val="FFFF00"/>
          </a:solidFill>
          <a:latin typeface="Arial" charset="0"/>
        </a:defRPr>
      </a:lvl8pPr>
      <a:lvl9pPr marL="1828800" algn="r" defTabSz="966788" rtl="0" fontAlgn="base">
        <a:lnSpc>
          <a:spcPct val="90000"/>
        </a:lnSpc>
        <a:spcBef>
          <a:spcPct val="0"/>
        </a:spcBef>
        <a:spcAft>
          <a:spcPct val="0"/>
        </a:spcAft>
        <a:defRPr sz="3400" b="1">
          <a:solidFill>
            <a:srgbClr val="FFFF00"/>
          </a:solidFill>
          <a:latin typeface="Arial"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grpSp>
        <p:nvGrpSpPr>
          <p:cNvPr id="3074" name="Group 4">
            <a:extLst>
              <a:ext uri="{FF2B5EF4-FFF2-40B4-BE49-F238E27FC236}">
                <a16:creationId xmlns:a16="http://schemas.microsoft.com/office/drawing/2014/main" id="{9BB0A8D1-A75B-4546-93F5-30CC90AB08A5}"/>
              </a:ext>
            </a:extLst>
          </p:cNvPr>
          <p:cNvGrpSpPr>
            <a:grpSpLocks/>
          </p:cNvGrpSpPr>
          <p:nvPr/>
        </p:nvGrpSpPr>
        <p:grpSpPr bwMode="auto">
          <a:xfrm>
            <a:off x="3427413" y="6502400"/>
            <a:ext cx="6173787" cy="812800"/>
            <a:chOff x="0" y="0"/>
            <a:chExt cx="6173787" cy="812800"/>
          </a:xfrm>
        </p:grpSpPr>
        <p:sp>
          <p:nvSpPr>
            <p:cNvPr id="3079" name="Shape 2">
              <a:extLst>
                <a:ext uri="{FF2B5EF4-FFF2-40B4-BE49-F238E27FC236}">
                  <a16:creationId xmlns:a16="http://schemas.microsoft.com/office/drawing/2014/main" id="{E2FFB6FC-189E-4B70-AAE0-C1DB6BE09908}"/>
                </a:ext>
              </a:extLst>
            </p:cNvPr>
            <p:cNvSpPr>
              <a:spLocks noChangeArrowheads="1"/>
            </p:cNvSpPr>
            <p:nvPr/>
          </p:nvSpPr>
          <p:spPr bwMode="auto">
            <a:xfrm>
              <a:off x="0" y="0"/>
              <a:ext cx="6173787" cy="406400"/>
            </a:xfrm>
            <a:prstGeom prst="rect">
              <a:avLst/>
            </a:prstGeom>
            <a:gradFill rotWithShape="1">
              <a:gsLst>
                <a:gs pos="0">
                  <a:srgbClr val="F8E82F"/>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sp>
          <p:nvSpPr>
            <p:cNvPr id="3080" name="Shape 3">
              <a:extLst>
                <a:ext uri="{FF2B5EF4-FFF2-40B4-BE49-F238E27FC236}">
                  <a16:creationId xmlns:a16="http://schemas.microsoft.com/office/drawing/2014/main" id="{2C67054E-7967-4929-B80F-68B123F54B4B}"/>
                </a:ext>
              </a:extLst>
            </p:cNvPr>
            <p:cNvSpPr>
              <a:spLocks noChangeArrowheads="1"/>
            </p:cNvSpPr>
            <p:nvPr/>
          </p:nvSpPr>
          <p:spPr bwMode="auto">
            <a:xfrm>
              <a:off x="0" y="406400"/>
              <a:ext cx="6173787" cy="406400"/>
            </a:xfrm>
            <a:prstGeom prst="rect">
              <a:avLst/>
            </a:prstGeom>
            <a:gradFill rotWithShape="1">
              <a:gsLst>
                <a:gs pos="0">
                  <a:srgbClr val="0A57A4"/>
                </a:gs>
                <a:gs pos="100000">
                  <a:srgbClr val="FFFFFF"/>
                </a:gs>
              </a:gsLst>
              <a:lin ang="10800000"/>
            </a:gradFill>
            <a:ln>
              <a:noFill/>
            </a:ln>
          </p:spPr>
          <p:txBody>
            <a:bodyPr lIns="45719" tIns="45719" rIns="45719" bIns="45719"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endParaRPr lang="en-US" altLang="en-US" sz="1800" b="0">
                <a:solidFill>
                  <a:srgbClr val="FFFFFF"/>
                </a:solidFill>
              </a:endParaRPr>
            </a:p>
          </p:txBody>
        </p:sp>
      </p:grpSp>
      <p:pic>
        <p:nvPicPr>
          <p:cNvPr id="3075" name="NCTSN_high.jpg" descr="NCTSN_high">
            <a:extLst>
              <a:ext uri="{FF2B5EF4-FFF2-40B4-BE49-F238E27FC236}">
                <a16:creationId xmlns:a16="http://schemas.microsoft.com/office/drawing/2014/main" id="{101EA11D-9B36-409A-A750-AC5CF941B56B}"/>
              </a:ext>
            </a:extLst>
          </p:cNvPr>
          <p:cNvPicPr>
            <a:picLocks noChangeAspect="1"/>
          </p:cNvPicPr>
          <p:nvPr/>
        </p:nvPicPr>
        <p:blipFill>
          <a:blip r:embed="rId13">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 name="Shape 6">
            <a:extLst>
              <a:ext uri="{FF2B5EF4-FFF2-40B4-BE49-F238E27FC236}">
                <a16:creationId xmlns:a16="http://schemas.microsoft.com/office/drawing/2014/main" id="{0588B2C9-D717-41DE-8CAB-49F99C97EFBD}"/>
              </a:ext>
            </a:extLst>
          </p:cNvPr>
          <p:cNvSpPr>
            <a:spLocks noGrp="1"/>
          </p:cNvSpPr>
          <p:nvPr>
            <p:ph type="sldNum" sz="quarter" idx="2"/>
          </p:nvPr>
        </p:nvSpPr>
        <p:spPr>
          <a:xfrm>
            <a:off x="9209088" y="6883400"/>
            <a:ext cx="392112" cy="393700"/>
          </a:xfrm>
          <a:prstGeom prst="rect">
            <a:avLst/>
          </a:prstGeom>
          <a:ln w="12700">
            <a:miter lim="400000"/>
          </a:ln>
        </p:spPr>
        <p:txBody>
          <a:bodyPr vert="horz" wrap="none" lIns="48309" tIns="48309" rIns="48309" bIns="48309" numCol="1" anchor="t" anchorCtr="0" compatLnSpc="1">
            <a:prstTxWarp prst="textNoShape">
              <a:avLst/>
            </a:prstTxWarp>
            <a:spAutoFit/>
          </a:bodyPr>
          <a:lstStyle>
            <a:lvl1pPr algn="r">
              <a:defRPr sz="2000" b="0" smtClean="0">
                <a:solidFill>
                  <a:srgbClr val="F8E82F"/>
                </a:solidFill>
                <a:latin typeface="Franklin Gothic Book" panose="020B0503020102020204" pitchFamily="34" charset="0"/>
                <a:sym typeface="Franklin Gothic Book" panose="020B0503020102020204" pitchFamily="34" charset="0"/>
              </a:defRPr>
            </a:lvl1pPr>
          </a:lstStyle>
          <a:p>
            <a:pPr>
              <a:defRPr/>
            </a:pPr>
            <a:fld id="{657919A9-B668-49E1-B86E-0EC4E3AE0995}" type="slidenum">
              <a:rPr lang="en-US" altLang="en-US"/>
              <a:pPr>
                <a:defRPr/>
              </a:pPr>
              <a:t>‹#›</a:t>
            </a:fld>
            <a:endParaRPr lang="en-US" altLang="en-US"/>
          </a:p>
        </p:txBody>
      </p:sp>
      <p:sp>
        <p:nvSpPr>
          <p:cNvPr id="3077" name="Shape 7">
            <a:extLst>
              <a:ext uri="{FF2B5EF4-FFF2-40B4-BE49-F238E27FC236}">
                <a16:creationId xmlns:a16="http://schemas.microsoft.com/office/drawing/2014/main" id="{6DF85421-4179-4CBD-8CC8-3160D60919F1}"/>
              </a:ext>
            </a:extLst>
          </p:cNvPr>
          <p:cNvSpPr>
            <a:spLocks noGrp="1"/>
          </p:cNvSpPr>
          <p:nvPr>
            <p:ph type="title"/>
          </p:nvPr>
        </p:nvSpPr>
        <p:spPr bwMode="auto">
          <a:xfrm>
            <a:off x="479425" y="98425"/>
            <a:ext cx="86423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8309" tIns="48309" rIns="48309" bIns="48309" numCol="1" anchor="ctr" anchorCtr="0" compatLnSpc="1">
            <a:prstTxWarp prst="textNoShape">
              <a:avLst/>
            </a:prstTxWarp>
          </a:bodyPr>
          <a:lstStyle/>
          <a:p>
            <a:pPr lvl="0"/>
            <a:r>
              <a:rPr lang="en-US" altLang="en-US">
                <a:sym typeface="Arial" panose="020B0604020202020204" pitchFamily="34" charset="0"/>
              </a:rPr>
              <a:t>Title Text</a:t>
            </a:r>
          </a:p>
        </p:txBody>
      </p:sp>
      <p:sp>
        <p:nvSpPr>
          <p:cNvPr id="3078" name="Shape 8">
            <a:extLst>
              <a:ext uri="{FF2B5EF4-FFF2-40B4-BE49-F238E27FC236}">
                <a16:creationId xmlns:a16="http://schemas.microsoft.com/office/drawing/2014/main" id="{AE6CBECC-20AA-4DEA-B910-6E7D96DB39A1}"/>
              </a:ext>
            </a:extLst>
          </p:cNvPr>
          <p:cNvSpPr>
            <a:spLocks noGrp="1"/>
          </p:cNvSpPr>
          <p:nvPr>
            <p:ph type="body" idx="1"/>
          </p:nvPr>
        </p:nvSpPr>
        <p:spPr bwMode="auto">
          <a:xfrm>
            <a:off x="479425" y="1706563"/>
            <a:ext cx="8642350"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a:sym typeface="Arial" panose="020B0604020202020204" pitchFamily="34" charset="0"/>
              </a:rPr>
              <a:t>Body Level One</a:t>
            </a:r>
          </a:p>
          <a:p>
            <a:pPr lvl="1"/>
            <a:r>
              <a:rPr lang="en-US" altLang="en-US">
                <a:sym typeface="Arial" panose="020B0604020202020204" pitchFamily="34" charset="0"/>
              </a:rPr>
              <a:t>Body Level Two</a:t>
            </a:r>
          </a:p>
          <a:p>
            <a:pPr lvl="2"/>
            <a:r>
              <a:rPr lang="en-US" altLang="en-US">
                <a:sym typeface="Arial" panose="020B0604020202020204" pitchFamily="34" charset="0"/>
              </a:rPr>
              <a:t>Body Level Three</a:t>
            </a:r>
          </a:p>
          <a:p>
            <a:pPr lvl="3"/>
            <a:r>
              <a:rPr lang="en-US" altLang="en-US">
                <a:sym typeface="Arial" panose="020B0604020202020204" pitchFamily="34" charset="0"/>
              </a:rPr>
              <a:t>Body Level Four</a:t>
            </a:r>
          </a:p>
          <a:p>
            <a:pPr lvl="4"/>
            <a:r>
              <a:rPr lang="en-US" altLang="en-US">
                <a:sym typeface="Arial" panose="020B0604020202020204" pitchFamily="34" charset="0"/>
              </a:rPr>
              <a:t>Body Level Five</a:t>
            </a:r>
          </a:p>
        </p:txBody>
      </p:sp>
    </p:spTree>
  </p:cSld>
  <p:clrMap bg1="dk1" tx1="lt1" bg2="dk2" tx2="lt2" accent1="accent1" accent2="accent2" accent3="accent3" accent4="accent4" accent5="accent5" accent6="accent6" hlink="hlink" folHlink="folHlink"/>
  <p:sldLayoutIdLst>
    <p:sldLayoutId id="2147485121" r:id="rId1"/>
    <p:sldLayoutId id="2147485132" r:id="rId2"/>
    <p:sldLayoutId id="2147485133" r:id="rId3"/>
    <p:sldLayoutId id="2147485134" r:id="rId4"/>
    <p:sldLayoutId id="2147485135" r:id="rId5"/>
    <p:sldLayoutId id="2147485136" r:id="rId6"/>
    <p:sldLayoutId id="2147485137" r:id="rId7"/>
    <p:sldLayoutId id="2147485138" r:id="rId8"/>
    <p:sldLayoutId id="2147485139" r:id="rId9"/>
    <p:sldLayoutId id="2147485140" r:id="rId10"/>
    <p:sldLayoutId id="2147485122" r:id="rId11"/>
  </p:sldLayoutIdLst>
  <p:transition spd="med"/>
  <p:txStyles>
    <p:titleStyle>
      <a:lvl1pPr algn="l" defTabSz="965200" rtl="0" eaLnBrk="0" fontAlgn="base" hangingPunct="0">
        <a:lnSpc>
          <a:spcPct val="90000"/>
        </a:lnSpc>
        <a:spcBef>
          <a:spcPct val="0"/>
        </a:spcBef>
        <a:spcAft>
          <a:spcPct val="0"/>
        </a:spcAft>
        <a:defRPr sz="3800" b="1">
          <a:solidFill>
            <a:srgbClr val="FFE14F"/>
          </a:solidFill>
          <a:latin typeface="+mn-lt"/>
          <a:ea typeface="+mn-ea"/>
          <a:cs typeface="+mn-cs"/>
          <a:sym typeface="Arial" panose="020B0604020202020204" pitchFamily="34" charset="0"/>
        </a:defRPr>
      </a:lvl1pPr>
      <a:lvl2pPr algn="l" defTabSz="965200" rtl="0" eaLnBrk="0" fontAlgn="base" hangingPunct="0">
        <a:lnSpc>
          <a:spcPct val="90000"/>
        </a:lnSpc>
        <a:spcBef>
          <a:spcPct val="0"/>
        </a:spcBef>
        <a:spcAft>
          <a:spcPct val="0"/>
        </a:spcAft>
        <a:defRPr sz="3800" b="1">
          <a:solidFill>
            <a:srgbClr val="FFE14F"/>
          </a:solidFill>
          <a:latin typeface="+mn-lt"/>
          <a:ea typeface="+mn-ea"/>
          <a:cs typeface="+mn-cs"/>
          <a:sym typeface="Arial" panose="020B0604020202020204" pitchFamily="34" charset="0"/>
        </a:defRPr>
      </a:lvl2pPr>
      <a:lvl3pPr algn="l" defTabSz="965200" rtl="0" eaLnBrk="0" fontAlgn="base" hangingPunct="0">
        <a:lnSpc>
          <a:spcPct val="90000"/>
        </a:lnSpc>
        <a:spcBef>
          <a:spcPct val="0"/>
        </a:spcBef>
        <a:spcAft>
          <a:spcPct val="0"/>
        </a:spcAft>
        <a:defRPr sz="3800" b="1">
          <a:solidFill>
            <a:srgbClr val="FFE14F"/>
          </a:solidFill>
          <a:latin typeface="+mn-lt"/>
          <a:ea typeface="+mn-ea"/>
          <a:cs typeface="+mn-cs"/>
          <a:sym typeface="Arial" panose="020B0604020202020204" pitchFamily="34" charset="0"/>
        </a:defRPr>
      </a:lvl3pPr>
      <a:lvl4pPr algn="l" defTabSz="965200" rtl="0" eaLnBrk="0" fontAlgn="base" hangingPunct="0">
        <a:lnSpc>
          <a:spcPct val="90000"/>
        </a:lnSpc>
        <a:spcBef>
          <a:spcPct val="0"/>
        </a:spcBef>
        <a:spcAft>
          <a:spcPct val="0"/>
        </a:spcAft>
        <a:defRPr sz="3800" b="1">
          <a:solidFill>
            <a:srgbClr val="FFE14F"/>
          </a:solidFill>
          <a:latin typeface="+mn-lt"/>
          <a:ea typeface="+mn-ea"/>
          <a:cs typeface="+mn-cs"/>
          <a:sym typeface="Arial" panose="020B0604020202020204" pitchFamily="34" charset="0"/>
        </a:defRPr>
      </a:lvl4pPr>
      <a:lvl5pPr algn="l" defTabSz="965200" rtl="0" eaLnBrk="0" fontAlgn="base" hangingPunct="0">
        <a:lnSpc>
          <a:spcPct val="90000"/>
        </a:lnSpc>
        <a:spcBef>
          <a:spcPct val="0"/>
        </a:spcBef>
        <a:spcAft>
          <a:spcPct val="0"/>
        </a:spcAft>
        <a:defRPr sz="3800" b="1">
          <a:solidFill>
            <a:srgbClr val="FFE14F"/>
          </a:solidFill>
          <a:latin typeface="+mn-lt"/>
          <a:ea typeface="+mn-ea"/>
          <a:cs typeface="+mn-cs"/>
          <a:sym typeface="Arial" panose="020B0604020202020204" pitchFamily="34" charset="0"/>
        </a:defRPr>
      </a:lvl5pPr>
      <a:lvl6pPr marL="0" marR="0" indent="4572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6pPr>
      <a:lvl7pPr marL="0" marR="0" indent="9144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7pPr>
      <a:lvl8pPr marL="0" marR="0" indent="13716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8pPr>
      <a:lvl9pPr marL="0" marR="0" indent="18288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9pPr>
    </p:titleStyle>
    <p:bodyStyle>
      <a:lvl1pPr marL="361950" indent="-361950" algn="l" defTabSz="965200" rtl="0" eaLnBrk="0" fontAlgn="base" hangingPunct="0">
        <a:spcBef>
          <a:spcPts val="1600"/>
        </a:spcBef>
        <a:spcAft>
          <a:spcPct val="0"/>
        </a:spcAft>
        <a:buSzPct val="110000"/>
        <a:buFont typeface="Wingdings" panose="05000000000000000000" pitchFamily="2" charset="2"/>
        <a:buChar char="»"/>
        <a:defRPr sz="2700">
          <a:solidFill>
            <a:srgbClr val="FFFFFF"/>
          </a:solidFill>
          <a:latin typeface="+mn-lt"/>
          <a:ea typeface="+mn-ea"/>
          <a:cs typeface="+mn-cs"/>
          <a:sym typeface="Arial" panose="020B0604020202020204" pitchFamily="34" charset="0"/>
        </a:defRPr>
      </a:lvl1pPr>
      <a:lvl2pPr marL="796925" indent="-314325" algn="l" defTabSz="965200" rtl="0" eaLnBrk="0" fontAlgn="base" hangingPunct="0">
        <a:spcBef>
          <a:spcPts val="1600"/>
        </a:spcBef>
        <a:spcAft>
          <a:spcPct val="0"/>
        </a:spcAft>
        <a:buSzPct val="110000"/>
        <a:buFont typeface="Wingdings" panose="05000000000000000000" pitchFamily="2" charset="2"/>
        <a:buChar char="•"/>
        <a:defRPr sz="2700">
          <a:solidFill>
            <a:srgbClr val="FFFFFF"/>
          </a:solidFill>
          <a:latin typeface="+mn-lt"/>
          <a:ea typeface="+mn-ea"/>
          <a:cs typeface="+mn-cs"/>
          <a:sym typeface="Arial" panose="020B0604020202020204" pitchFamily="34" charset="0"/>
        </a:defRPr>
      </a:lvl2pPr>
      <a:lvl3pPr marL="1227138" indent="-260350" algn="l" defTabSz="965200" rtl="0" eaLnBrk="0" fontAlgn="base" hangingPunct="0">
        <a:spcBef>
          <a:spcPts val="1600"/>
        </a:spcBef>
        <a:spcAft>
          <a:spcPct val="0"/>
        </a:spcAft>
        <a:buSzPct val="100000"/>
        <a:buFont typeface="Wingdings" panose="05000000000000000000" pitchFamily="2" charset="2"/>
        <a:buChar char="–"/>
        <a:defRPr sz="2700">
          <a:solidFill>
            <a:srgbClr val="FFFFFF"/>
          </a:solidFill>
          <a:latin typeface="+mn-lt"/>
          <a:ea typeface="+mn-ea"/>
          <a:cs typeface="+mn-cs"/>
          <a:sym typeface="Arial" panose="020B0604020202020204" pitchFamily="34" charset="0"/>
        </a:defRPr>
      </a:lvl3pPr>
      <a:lvl4pPr marL="1733550" indent="-284163" algn="l" defTabSz="965200" rtl="0" eaLnBrk="0" fontAlgn="base" hangingPunct="0">
        <a:spcBef>
          <a:spcPts val="1600"/>
        </a:spcBef>
        <a:spcAft>
          <a:spcPct val="0"/>
        </a:spcAft>
        <a:buSzPct val="100000"/>
        <a:buFont typeface="Wingdings" panose="05000000000000000000" pitchFamily="2" charset="2"/>
        <a:buChar char="•"/>
        <a:defRPr sz="2700">
          <a:solidFill>
            <a:srgbClr val="FFFFFF"/>
          </a:solidFill>
          <a:latin typeface="+mn-lt"/>
          <a:ea typeface="+mn-ea"/>
          <a:cs typeface="+mn-cs"/>
          <a:sym typeface="Arial" panose="020B0604020202020204" pitchFamily="34" charset="0"/>
        </a:defRPr>
      </a:lvl4pPr>
      <a:lvl5pPr marL="2243138" indent="-309563" algn="l" defTabSz="965200" rtl="0" eaLnBrk="0" fontAlgn="base" hangingPunct="0">
        <a:spcBef>
          <a:spcPts val="1600"/>
        </a:spcBef>
        <a:spcAft>
          <a:spcPct val="0"/>
        </a:spcAft>
        <a:buSzPct val="100000"/>
        <a:buFont typeface="Wingdings" panose="05000000000000000000" pitchFamily="2" charset="2"/>
        <a:buChar char="»"/>
        <a:defRPr sz="2700">
          <a:solidFill>
            <a:srgbClr val="FFFFFF"/>
          </a:solidFill>
          <a:latin typeface="+mn-lt"/>
          <a:ea typeface="+mn-ea"/>
          <a:cs typeface="+mn-cs"/>
          <a:sym typeface="Arial" panose="020B0604020202020204" pitchFamily="34" charset="0"/>
        </a:defRPr>
      </a:lvl5pPr>
      <a:lvl6pPr marL="27010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6pPr>
      <a:lvl7pPr marL="31582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7pPr>
      <a:lvl8pPr marL="36154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8pPr>
      <a:lvl9pPr marL="40726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1pPr>
      <a:lvl2pPr marL="0" marR="0" indent="457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2pPr>
      <a:lvl3pPr marL="0" marR="0" indent="914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3pPr>
      <a:lvl4pPr marL="0" marR="0" indent="1371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4pPr>
      <a:lvl5pPr marL="0" marR="0" indent="18288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5pPr>
      <a:lvl6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6pPr>
      <a:lvl7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7pPr>
      <a:lvl8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8pPr>
      <a:lvl9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hyperlink" Target="https://www.youtube.com/watch?v=7bDLIV96LD4" TargetMode="External"/><Relationship Id="rId2" Type="http://schemas.openxmlformats.org/officeDocument/2006/relationships/slideLayout" Target="../slideLayouts/slideLayout2.xml"/><Relationship Id="rId1" Type="http://schemas.openxmlformats.org/officeDocument/2006/relationships/video" Target="file:///C:\Users\Owner\Downloads\Eminem%20-%20Headlights%20Lyric%20Video.mp4" TargetMode="Externa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EAE890B-EFAC-4F07-BD3F-7F32931C2929}"/>
              </a:ext>
            </a:extLst>
          </p:cNvPr>
          <p:cNvSpPr>
            <a:spLocks noGrp="1" noChangeArrowheads="1"/>
          </p:cNvSpPr>
          <p:nvPr>
            <p:ph type="title"/>
          </p:nvPr>
        </p:nvSpPr>
        <p:spPr>
          <a:xfrm>
            <a:off x="304800" y="3048000"/>
            <a:ext cx="8893175" cy="1219200"/>
          </a:xfrm>
        </p:spPr>
        <p:txBody>
          <a:bodyPr/>
          <a:lstStyle/>
          <a:p>
            <a:pPr algn="ctr"/>
            <a:r>
              <a:rPr altLang="en-US" sz="6400"/>
              <a:t>Welcome Back!</a:t>
            </a:r>
          </a:p>
        </p:txBody>
      </p:sp>
      <p:sp>
        <p:nvSpPr>
          <p:cNvPr id="24579" name="Rectangle 2">
            <a:extLst>
              <a:ext uri="{FF2B5EF4-FFF2-40B4-BE49-F238E27FC236}">
                <a16:creationId xmlns:a16="http://schemas.microsoft.com/office/drawing/2014/main" id="{758AB0B5-D8B5-4D83-B557-530BEA86A424}"/>
              </a:ext>
            </a:extLst>
          </p:cNvPr>
          <p:cNvSpPr>
            <a:spLocks noChangeArrowheads="1"/>
          </p:cNvSpPr>
          <p:nvPr/>
        </p:nvSpPr>
        <p:spPr bwMode="auto">
          <a:xfrm>
            <a:off x="9037638" y="6751638"/>
            <a:ext cx="3206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90258985-36CC-4AFB-9060-6A8C6E5CF5D7}" type="slidenum">
              <a:rPr lang="en-US" altLang="en-US">
                <a:solidFill>
                  <a:srgbClr val="FFE831"/>
                </a:solidFill>
              </a:rPr>
              <a:pPr/>
              <a:t>1</a:t>
            </a:fld>
            <a:endParaRPr lang="en-US" altLang="en-US">
              <a:solidFill>
                <a:srgbClr val="FFE83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a:extLst>
              <a:ext uri="{FF2B5EF4-FFF2-40B4-BE49-F238E27FC236}">
                <a16:creationId xmlns:a16="http://schemas.microsoft.com/office/drawing/2014/main" id="{64F79725-A416-47A1-B95D-558E3EAA178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FC734476-3457-43AD-A640-1E9F7A813B51}" type="slidenum">
              <a:rPr lang="en-US" altLang="en-US" sz="2000" b="0">
                <a:solidFill>
                  <a:srgbClr val="F8E82F"/>
                </a:solidFill>
                <a:latin typeface="Franklin Gothic Book" panose="020B0503020102020204" pitchFamily="34" charset="0"/>
              </a:rPr>
              <a:pPr/>
              <a:t>10</a:t>
            </a:fld>
            <a:endParaRPr lang="en-US" altLang="en-US" sz="2000" b="0">
              <a:solidFill>
                <a:srgbClr val="F8E82F"/>
              </a:solidFill>
              <a:latin typeface="Franklin Gothic Book" panose="020B0503020102020204" pitchFamily="34" charset="0"/>
            </a:endParaRPr>
          </a:p>
        </p:txBody>
      </p:sp>
      <p:sp>
        <p:nvSpPr>
          <p:cNvPr id="43011" name="Rectangle 2">
            <a:extLst>
              <a:ext uri="{FF2B5EF4-FFF2-40B4-BE49-F238E27FC236}">
                <a16:creationId xmlns:a16="http://schemas.microsoft.com/office/drawing/2014/main" id="{0906DB0B-7677-4DA7-83C3-7A081D5BD9EE}"/>
              </a:ext>
            </a:extLst>
          </p:cNvPr>
          <p:cNvSpPr>
            <a:spLocks noChangeArrowheads="1"/>
          </p:cNvSpPr>
          <p:nvPr/>
        </p:nvSpPr>
        <p:spPr bwMode="auto">
          <a:xfrm>
            <a:off x="4038600" y="2252663"/>
            <a:ext cx="51054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br>
              <a:rPr lang="en-US" altLang="en-US" sz="3400">
                <a:solidFill>
                  <a:schemeClr val="folHlink"/>
                </a:solidFill>
              </a:rPr>
            </a:br>
            <a:r>
              <a:rPr lang="en-US" altLang="en-US" sz="3600">
                <a:solidFill>
                  <a:schemeClr val="folHlink"/>
                </a:solidFill>
              </a:rPr>
              <a:t>Let’s take a break! </a:t>
            </a:r>
            <a:br>
              <a:rPr lang="en-US" altLang="en-US" sz="3400">
                <a:solidFill>
                  <a:schemeClr val="folHlink"/>
                </a:solidFill>
              </a:rPr>
            </a:br>
            <a:endParaRPr lang="en-US" altLang="en-US" sz="3400">
              <a:solidFill>
                <a:schemeClr val="folHlink"/>
              </a:solidFill>
            </a:endParaRPr>
          </a:p>
        </p:txBody>
      </p:sp>
      <p:pic>
        <p:nvPicPr>
          <p:cNvPr id="43012" name="Picture 3">
            <a:extLst>
              <a:ext uri="{FF2B5EF4-FFF2-40B4-BE49-F238E27FC236}">
                <a16:creationId xmlns:a16="http://schemas.microsoft.com/office/drawing/2014/main" id="{DDB52A4D-1435-40B4-9227-1E2574FFAA6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420211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Slide Number Placeholder 3">
            <a:extLst>
              <a:ext uri="{FF2B5EF4-FFF2-40B4-BE49-F238E27FC236}">
                <a16:creationId xmlns:a16="http://schemas.microsoft.com/office/drawing/2014/main" id="{2133F406-F9F2-4D23-B372-477E9B3EB079}"/>
              </a:ext>
            </a:extLst>
          </p:cNvPr>
          <p:cNvSpPr txBox="1">
            <a:spLocks noGrp="1"/>
          </p:cNvSpPr>
          <p:nvPr/>
        </p:nvSpPr>
        <p:spPr bwMode="auto">
          <a:xfrm>
            <a:off x="8915400" y="68834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02B1A813-C645-47D2-9E81-85D93B5356A9}" type="slidenum">
              <a:rPr lang="en-US" altLang="en-US" sz="2000" b="0">
                <a:solidFill>
                  <a:srgbClr val="FFE831"/>
                </a:solidFill>
                <a:latin typeface="Franklin Gothic Book" panose="020B0503020102020204" pitchFamily="34" charset="0"/>
              </a:rPr>
              <a:pPr algn="r" eaLnBrk="1" hangingPunct="1"/>
              <a:t>10</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229A9D-729F-431A-9584-D7EE7A9FE443}"/>
              </a:ext>
            </a:extLst>
          </p:cNvPr>
          <p:cNvSpPr>
            <a:spLocks noGrp="1"/>
          </p:cNvSpPr>
          <p:nvPr>
            <p:ph idx="1"/>
          </p:nvPr>
        </p:nvSpPr>
        <p:spPr>
          <a:xfrm>
            <a:off x="57150" y="1504950"/>
            <a:ext cx="5938838" cy="4779963"/>
          </a:xfrm>
        </p:spPr>
        <p:txBody>
          <a:bodyPr/>
          <a:lstStyle/>
          <a:p>
            <a:pPr marL="0" indent="0">
              <a:buFont typeface="Wingdings" pitchFamily="2" charset="2"/>
              <a:buNone/>
              <a:defRPr/>
            </a:pPr>
            <a:endParaRPr sz="1400">
              <a:solidFill>
                <a:srgbClr val="FFE831"/>
              </a:solidFill>
            </a:endParaRPr>
          </a:p>
          <a:p>
            <a:pPr marL="0" indent="0">
              <a:buFont typeface="Wingdings" pitchFamily="2" charset="2"/>
              <a:buNone/>
              <a:defRPr/>
            </a:pPr>
            <a:r>
              <a:rPr sz="2800">
                <a:solidFill>
                  <a:srgbClr val="FFE831"/>
                </a:solidFill>
              </a:rPr>
              <a:t>How did Zoe's Mom's life experiences affect her as a mother?</a:t>
            </a:r>
            <a:endParaRPr sz="1400">
              <a:solidFill>
                <a:srgbClr val="FFE831"/>
              </a:solidFill>
            </a:endParaRPr>
          </a:p>
          <a:p>
            <a:pPr>
              <a:defRPr/>
            </a:pPr>
            <a:r>
              <a:rPr altLang="en-US" sz="2800"/>
              <a:t>How might her past trauma and Invisible Suitcase influence her actions?</a:t>
            </a:r>
          </a:p>
          <a:p>
            <a:pPr>
              <a:defRPr/>
            </a:pPr>
            <a:r>
              <a:rPr altLang="en-US" sz="2800"/>
              <a:t>What might she be thinking and feeling? </a:t>
            </a:r>
          </a:p>
          <a:p>
            <a:pPr lvl="1" algn="ctr">
              <a:defRPr/>
            </a:pPr>
            <a:endParaRPr sz="3500"/>
          </a:p>
        </p:txBody>
      </p:sp>
      <p:sp>
        <p:nvSpPr>
          <p:cNvPr id="45059" name="Slide Number Placeholder 3">
            <a:extLst>
              <a:ext uri="{FF2B5EF4-FFF2-40B4-BE49-F238E27FC236}">
                <a16:creationId xmlns:a16="http://schemas.microsoft.com/office/drawing/2014/main" id="{4BA7660B-A244-4790-91D6-05FBDAD6E2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1CAEDA3A-85C1-42F0-9946-FEB8CD086B9F}" type="slidenum">
              <a:rPr lang="en-US" altLang="en-US" sz="2000" b="0">
                <a:solidFill>
                  <a:srgbClr val="F8E82F"/>
                </a:solidFill>
                <a:latin typeface="Franklin Gothic Book" panose="020B0503020102020204" pitchFamily="34" charset="0"/>
              </a:rPr>
              <a:pPr/>
              <a:t>11</a:t>
            </a:fld>
            <a:endParaRPr lang="en-US" altLang="en-US" sz="2000" b="0">
              <a:solidFill>
                <a:srgbClr val="F8E82F"/>
              </a:solidFill>
              <a:latin typeface="Franklin Gothic Book" panose="020B0503020102020204" pitchFamily="34" charset="0"/>
            </a:endParaRPr>
          </a:p>
        </p:txBody>
      </p:sp>
      <p:sp>
        <p:nvSpPr>
          <p:cNvPr id="5" name="Rectangle 4">
            <a:extLst>
              <a:ext uri="{FF2B5EF4-FFF2-40B4-BE49-F238E27FC236}">
                <a16:creationId xmlns:a16="http://schemas.microsoft.com/office/drawing/2014/main" id="{FF81E5BE-CD8C-4D00-A9D8-3F80DAE6618F}"/>
              </a:ext>
            </a:extLst>
          </p:cNvPr>
          <p:cNvSpPr txBox="1">
            <a:spLocks noChangeArrowheads="1"/>
          </p:cNvSpPr>
          <p:nvPr/>
        </p:nvSpPr>
        <p:spPr bwMode="auto">
          <a:xfrm>
            <a:off x="228600" y="114300"/>
            <a:ext cx="6705600" cy="1143000"/>
          </a:xfrm>
          <a:prstGeom prst="rect">
            <a:avLst/>
          </a:prstGeom>
          <a:noFill/>
          <a:ln>
            <a:noFill/>
          </a:ln>
        </p:spPr>
        <p:txBody>
          <a:bodyPr lIns="96618" tIns="48309" rIns="96618" bIns="48309" anchor="ctr"/>
          <a:lstStyle>
            <a:lvl1pPr algn="l" defTabSz="966788" rtl="0" eaLnBrk="0" fontAlgn="base" hangingPunct="0">
              <a:lnSpc>
                <a:spcPct val="90000"/>
              </a:lnSpc>
              <a:spcBef>
                <a:spcPct val="0"/>
              </a:spcBef>
              <a:spcAft>
                <a:spcPct val="0"/>
              </a:spcAft>
              <a:defRPr lang="en-US" sz="3800" b="1" dirty="0">
                <a:solidFill>
                  <a:srgbClr val="FFE14F"/>
                </a:solidFill>
                <a:latin typeface="+mn-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charset="0"/>
              </a:defRPr>
            </a:lvl2pPr>
            <a:lvl3pPr algn="l" defTabSz="966788" rtl="0" eaLnBrk="0" fontAlgn="base" hangingPunct="0">
              <a:lnSpc>
                <a:spcPct val="90000"/>
              </a:lnSpc>
              <a:spcBef>
                <a:spcPct val="0"/>
              </a:spcBef>
              <a:spcAft>
                <a:spcPct val="0"/>
              </a:spcAft>
              <a:defRPr sz="3800" b="1">
                <a:solidFill>
                  <a:srgbClr val="FFE14F"/>
                </a:solidFill>
                <a:latin typeface="Arial" charset="0"/>
              </a:defRPr>
            </a:lvl3pPr>
            <a:lvl4pPr algn="l" defTabSz="966788" rtl="0" eaLnBrk="0" fontAlgn="base" hangingPunct="0">
              <a:lnSpc>
                <a:spcPct val="90000"/>
              </a:lnSpc>
              <a:spcBef>
                <a:spcPct val="0"/>
              </a:spcBef>
              <a:spcAft>
                <a:spcPct val="0"/>
              </a:spcAft>
              <a:defRPr sz="3800" b="1">
                <a:solidFill>
                  <a:srgbClr val="FFE14F"/>
                </a:solidFill>
                <a:latin typeface="Arial" charset="0"/>
              </a:defRPr>
            </a:lvl4pPr>
            <a:lvl5pPr algn="l" defTabSz="966788" rtl="0" eaLnBrk="0" fontAlgn="base" hangingPunct="0">
              <a:lnSpc>
                <a:spcPct val="90000"/>
              </a:lnSpc>
              <a:spcBef>
                <a:spcPct val="0"/>
              </a:spcBef>
              <a:spcAft>
                <a:spcPct val="0"/>
              </a:spcAft>
              <a:defRPr sz="3800" b="1">
                <a:solidFill>
                  <a:srgbClr val="FFE14F"/>
                </a:solidFill>
                <a:latin typeface="Arial" charset="0"/>
              </a:defRPr>
            </a:lvl5pPr>
            <a:lvl6pPr marL="457200" algn="r" defTabSz="966788" rtl="0" fontAlgn="base">
              <a:lnSpc>
                <a:spcPct val="90000"/>
              </a:lnSpc>
              <a:spcBef>
                <a:spcPct val="0"/>
              </a:spcBef>
              <a:spcAft>
                <a:spcPct val="0"/>
              </a:spcAft>
              <a:defRPr sz="3400" b="1">
                <a:solidFill>
                  <a:srgbClr val="FFFF00"/>
                </a:solidFill>
                <a:latin typeface="Arial" charset="0"/>
              </a:defRPr>
            </a:lvl6pPr>
            <a:lvl7pPr marL="914400" algn="r" defTabSz="966788" rtl="0" fontAlgn="base">
              <a:lnSpc>
                <a:spcPct val="90000"/>
              </a:lnSpc>
              <a:spcBef>
                <a:spcPct val="0"/>
              </a:spcBef>
              <a:spcAft>
                <a:spcPct val="0"/>
              </a:spcAft>
              <a:defRPr sz="3400" b="1">
                <a:solidFill>
                  <a:srgbClr val="FFFF00"/>
                </a:solidFill>
                <a:latin typeface="Arial" charset="0"/>
              </a:defRPr>
            </a:lvl7pPr>
            <a:lvl8pPr marL="1371600" algn="r" defTabSz="966788" rtl="0" fontAlgn="base">
              <a:lnSpc>
                <a:spcPct val="90000"/>
              </a:lnSpc>
              <a:spcBef>
                <a:spcPct val="0"/>
              </a:spcBef>
              <a:spcAft>
                <a:spcPct val="0"/>
              </a:spcAft>
              <a:defRPr sz="3400" b="1">
                <a:solidFill>
                  <a:srgbClr val="FFFF00"/>
                </a:solidFill>
                <a:latin typeface="Arial" charset="0"/>
              </a:defRPr>
            </a:lvl8pPr>
            <a:lvl9pPr marL="1828800" algn="r" defTabSz="966788" rtl="0" fontAlgn="base">
              <a:lnSpc>
                <a:spcPct val="90000"/>
              </a:lnSpc>
              <a:spcBef>
                <a:spcPct val="0"/>
              </a:spcBef>
              <a:spcAft>
                <a:spcPct val="0"/>
              </a:spcAft>
              <a:defRPr sz="3400" b="1">
                <a:solidFill>
                  <a:srgbClr val="FFFF00"/>
                </a:solidFill>
                <a:latin typeface="Arial" charset="0"/>
              </a:defRPr>
            </a:lvl9pPr>
          </a:lstStyle>
          <a:p>
            <a:pPr>
              <a:defRPr/>
            </a:pPr>
            <a:r>
              <a:rPr altLang="en-US" sz="3400" kern="0" err="1">
                <a:solidFill>
                  <a:srgbClr val="FFE831"/>
                </a:solidFill>
              </a:rPr>
              <a:t>ReMoved</a:t>
            </a:r>
            <a:r>
              <a:rPr altLang="en-US" sz="3400" kern="0">
                <a:solidFill>
                  <a:srgbClr val="FFE831"/>
                </a:solidFill>
              </a:rPr>
              <a:t> 2</a:t>
            </a:r>
            <a:br>
              <a:rPr altLang="en-US" sz="3400" kern="0">
                <a:solidFill>
                  <a:srgbClr val="FFE831"/>
                </a:solidFill>
              </a:rPr>
            </a:br>
            <a:r>
              <a:rPr altLang="en-US" sz="3400" kern="0">
                <a:solidFill>
                  <a:srgbClr val="FFE831"/>
                </a:solidFill>
              </a:rPr>
              <a:t>(Large Group Activity)</a:t>
            </a:r>
          </a:p>
        </p:txBody>
      </p:sp>
      <p:pic>
        <p:nvPicPr>
          <p:cNvPr id="45061" name="Picture 3">
            <a:extLst>
              <a:ext uri="{FF2B5EF4-FFF2-40B4-BE49-F238E27FC236}">
                <a16:creationId xmlns:a16="http://schemas.microsoft.com/office/drawing/2014/main" id="{A57655AD-C6D7-4EDA-83EB-2022C08298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4725" y="2336800"/>
            <a:ext cx="3546475"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10">
            <a:extLst>
              <a:ext uri="{FF2B5EF4-FFF2-40B4-BE49-F238E27FC236}">
                <a16:creationId xmlns:a16="http://schemas.microsoft.com/office/drawing/2014/main" id="{944E944D-B2C1-46D6-ACD1-B2519F806D7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BCB8DE96-FE33-44BF-86E5-C88B6F97FB0F}" type="slidenum">
              <a:rPr lang="en-US" altLang="en-US" sz="2000" b="0">
                <a:solidFill>
                  <a:srgbClr val="FFE831"/>
                </a:solidFill>
                <a:latin typeface="Franklin Gothic Book" panose="020B0503020102020204" pitchFamily="34" charset="0"/>
              </a:rPr>
              <a:pPr/>
              <a:t>12</a:t>
            </a:fld>
            <a:endParaRPr lang="en-US" altLang="en-US" sz="2000" b="0">
              <a:solidFill>
                <a:srgbClr val="FFE831"/>
              </a:solidFill>
              <a:latin typeface="Franklin Gothic Book" panose="020B0503020102020204" pitchFamily="34" charset="0"/>
            </a:endParaRPr>
          </a:p>
        </p:txBody>
      </p:sp>
      <p:sp>
        <p:nvSpPr>
          <p:cNvPr id="47107" name="Rectangle 3">
            <a:extLst>
              <a:ext uri="{FF2B5EF4-FFF2-40B4-BE49-F238E27FC236}">
                <a16:creationId xmlns:a16="http://schemas.microsoft.com/office/drawing/2014/main" id="{8B6F3581-37D7-4A68-BB5E-ADDC94F571B1}"/>
              </a:ext>
            </a:extLst>
          </p:cNvPr>
          <p:cNvSpPr>
            <a:spLocks noGrp="1" noChangeArrowheads="1"/>
          </p:cNvSpPr>
          <p:nvPr>
            <p:ph type="title" idx="4294967295"/>
          </p:nvPr>
        </p:nvSpPr>
        <p:spPr>
          <a:xfrm>
            <a:off x="246063" y="109538"/>
            <a:ext cx="6705600" cy="1143000"/>
          </a:xfrm>
        </p:spPr>
        <p:txBody>
          <a:bodyPr/>
          <a:lstStyle/>
          <a:p>
            <a:r>
              <a:rPr altLang="en-US" sz="3400"/>
              <a:t>What can we do?</a:t>
            </a:r>
            <a:br>
              <a:rPr altLang="en-US" sz="3400"/>
            </a:br>
            <a:r>
              <a:rPr altLang="en-US" sz="3400"/>
              <a:t>(Large Group Activity)</a:t>
            </a:r>
          </a:p>
        </p:txBody>
      </p:sp>
      <p:sp>
        <p:nvSpPr>
          <p:cNvPr id="47108" name="Text Box 9">
            <a:extLst>
              <a:ext uri="{FF2B5EF4-FFF2-40B4-BE49-F238E27FC236}">
                <a16:creationId xmlns:a16="http://schemas.microsoft.com/office/drawing/2014/main" id="{FF7BE554-C0A7-40E3-8AA7-99CAFDF3AE40}"/>
              </a:ext>
            </a:extLst>
          </p:cNvPr>
          <p:cNvSpPr txBox="1">
            <a:spLocks noChangeArrowheads="1"/>
          </p:cNvSpPr>
          <p:nvPr/>
        </p:nvSpPr>
        <p:spPr bwMode="auto">
          <a:xfrm>
            <a:off x="604838" y="1993900"/>
            <a:ext cx="772795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50000"/>
              </a:spcAft>
              <a:buFont typeface="Wingdings" panose="05000000000000000000" pitchFamily="2" charset="2"/>
              <a:buChar char="§"/>
            </a:pPr>
            <a:r>
              <a:rPr lang="en-US" altLang="en-US" sz="2800" b="0"/>
              <a:t>What are some skills children can learn to help them cope with disappointment and uncertainty?</a:t>
            </a:r>
          </a:p>
          <a:p>
            <a:pPr eaLnBrk="1" hangingPunct="1">
              <a:spcAft>
                <a:spcPct val="50000"/>
              </a:spcAft>
              <a:buFont typeface="Wingdings" panose="05000000000000000000" pitchFamily="2" charset="2"/>
              <a:buChar char="§"/>
            </a:pPr>
            <a:r>
              <a:rPr lang="en-US" altLang="en-US" sz="2800" b="0"/>
              <a:t>How can caregivers and professionals help them maintain healthy connections?</a:t>
            </a:r>
            <a:endParaRPr lang="en-US" altLang="en-US" sz="2800"/>
          </a:p>
          <a:p>
            <a:pPr eaLnBrk="1" hangingPunct="1">
              <a:spcAft>
                <a:spcPct val="50000"/>
              </a:spcAft>
              <a:buFont typeface="Wingdings" panose="05000000000000000000" pitchFamily="2" charset="2"/>
              <a:buChar char="§"/>
            </a:pPr>
            <a:r>
              <a:rPr lang="en-US" altLang="en-US" sz="2800" b="0"/>
              <a:t>What are some self-care strategies caregivers and professionals can use in challenging times?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B94F-FB4B-4BD7-AFB0-9262CA6D378D}"/>
              </a:ext>
            </a:extLst>
          </p:cNvPr>
          <p:cNvSpPr>
            <a:spLocks noGrp="1"/>
          </p:cNvSpPr>
          <p:nvPr>
            <p:ph type="title"/>
          </p:nvPr>
        </p:nvSpPr>
        <p:spPr>
          <a:xfrm>
            <a:off x="457200" y="0"/>
            <a:ext cx="9144000" cy="957263"/>
          </a:xfrm>
        </p:spPr>
        <p:txBody>
          <a:bodyPr/>
          <a:lstStyle/>
          <a:p>
            <a:pPr>
              <a:defRPr/>
            </a:pPr>
            <a:r>
              <a:rPr dirty="0"/>
              <a:t>EMINEM – HEAD LIGHTS</a:t>
            </a:r>
          </a:p>
        </p:txBody>
      </p:sp>
      <p:pic>
        <p:nvPicPr>
          <p:cNvPr id="49155" name="Content Placeholder 4">
            <a:extLst>
              <a:ext uri="{FF2B5EF4-FFF2-40B4-BE49-F238E27FC236}">
                <a16:creationId xmlns:a16="http://schemas.microsoft.com/office/drawing/2014/main" id="{A6D70395-8ADB-4C06-971F-A669AA3EE343}"/>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7588" y="2365375"/>
            <a:ext cx="5026025" cy="332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Slide Number Placeholder 3">
            <a:extLst>
              <a:ext uri="{FF2B5EF4-FFF2-40B4-BE49-F238E27FC236}">
                <a16:creationId xmlns:a16="http://schemas.microsoft.com/office/drawing/2014/main" id="{DDF17135-32A1-4E3E-8988-1EDEFDDA90C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5133E878-5333-41EA-9EA1-3966C29BB0BD}" type="slidenum">
              <a:rPr lang="en-US" altLang="en-US" sz="2000" b="0">
                <a:solidFill>
                  <a:srgbClr val="FFE831"/>
                </a:solidFill>
                <a:latin typeface="Franklin Gothic Book" panose="020B0503020102020204" pitchFamily="34" charset="0"/>
              </a:rPr>
              <a:pPr/>
              <a:t>13</a:t>
            </a:fld>
            <a:endParaRPr lang="en-US" altLang="en-US" sz="2000" b="0">
              <a:solidFill>
                <a:srgbClr val="FFE831"/>
              </a:solidFill>
              <a:latin typeface="Franklin Gothic Book" panose="020B0503020102020204" pitchFamily="34" charset="0"/>
            </a:endParaRPr>
          </a:p>
        </p:txBody>
      </p:sp>
      <p:pic>
        <p:nvPicPr>
          <p:cNvPr id="3" name="Eminem - Headlights Lyric Video.mp4">
            <a:hlinkClick r:id="" action="ppaction://media"/>
            <a:extLst>
              <a:ext uri="{FF2B5EF4-FFF2-40B4-BE49-F238E27FC236}">
                <a16:creationId xmlns:a16="http://schemas.microsoft.com/office/drawing/2014/main" id="{80F2C0E5-9EA4-48C9-89CF-38B15175514A}"/>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893763" y="1782763"/>
            <a:ext cx="8132762"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5" descr="https://i.ytimg.com/vi/UjhgQgmde1Y/hqdefault.jpg?custom=true&amp;w=336&amp;h=188&amp;stc=true&amp;jpg444=true&amp;jpgq=90&amp;sp=68&amp;sigh=pIOOrbMZkKDbTCmPNdaA8hRfsF8">
            <a:extLst>
              <a:ext uri="{FF2B5EF4-FFF2-40B4-BE49-F238E27FC236}">
                <a16:creationId xmlns:a16="http://schemas.microsoft.com/office/drawing/2014/main" id="{1FBBDCCA-C198-4CA8-90E5-931A3D64F8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9425" y="1795463"/>
            <a:ext cx="641985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4">
            <a:extLst>
              <a:ext uri="{FF2B5EF4-FFF2-40B4-BE49-F238E27FC236}">
                <a16:creationId xmlns:a16="http://schemas.microsoft.com/office/drawing/2014/main" id="{620925E7-DFCD-431A-8780-BD68429BDC48}"/>
              </a:ext>
            </a:extLst>
          </p:cNvPr>
          <p:cNvSpPr txBox="1">
            <a:spLocks noChangeArrowheads="1"/>
          </p:cNvSpPr>
          <p:nvPr/>
        </p:nvSpPr>
        <p:spPr bwMode="auto">
          <a:xfrm>
            <a:off x="1749425" y="5667375"/>
            <a:ext cx="64198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r>
              <a:rPr lang="en-US" altLang="en-US" u="sng">
                <a:hlinkClick r:id="rId7"/>
              </a:rPr>
              <a:t>https://www.youtube.com/watch?v=7bDLIV96LD4</a:t>
            </a:r>
            <a:endParaRPr lang="en-US" altLang="en-US"/>
          </a:p>
          <a:p>
            <a:pPr algn="ctr"/>
            <a:endParaRPr lang="en-US"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10">
            <a:extLst>
              <a:ext uri="{FF2B5EF4-FFF2-40B4-BE49-F238E27FC236}">
                <a16:creationId xmlns:a16="http://schemas.microsoft.com/office/drawing/2014/main" id="{6226D071-7DF9-4A5A-AE07-E8494FF5386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4CFFD496-0C1B-4882-AE80-0CE783FD20A9}" type="slidenum">
              <a:rPr lang="en-US" altLang="en-US" sz="2000" b="0">
                <a:solidFill>
                  <a:srgbClr val="FFE831"/>
                </a:solidFill>
                <a:latin typeface="Franklin Gothic Book" panose="020B0503020102020204" pitchFamily="34" charset="0"/>
              </a:rPr>
              <a:pPr/>
              <a:t>14</a:t>
            </a:fld>
            <a:endParaRPr lang="en-US" altLang="en-US" sz="2000" b="0">
              <a:solidFill>
                <a:srgbClr val="FFE831"/>
              </a:solidFill>
              <a:latin typeface="Franklin Gothic Book" panose="020B0503020102020204" pitchFamily="34" charset="0"/>
            </a:endParaRPr>
          </a:p>
        </p:txBody>
      </p:sp>
      <p:sp>
        <p:nvSpPr>
          <p:cNvPr id="1355778" name="Rectangle 2">
            <a:extLst>
              <a:ext uri="{FF2B5EF4-FFF2-40B4-BE49-F238E27FC236}">
                <a16:creationId xmlns:a16="http://schemas.microsoft.com/office/drawing/2014/main" id="{BC1A2996-0F9D-44AD-BE7D-53933FF342DC}"/>
              </a:ext>
            </a:extLst>
          </p:cNvPr>
          <p:cNvSpPr>
            <a:spLocks noGrp="1" noChangeArrowheads="1"/>
          </p:cNvSpPr>
          <p:nvPr>
            <p:ph type="body" idx="4294967295"/>
          </p:nvPr>
        </p:nvSpPr>
        <p:spPr bwMode="auto">
          <a:xfrm>
            <a:off x="685800" y="1752600"/>
            <a:ext cx="8305800"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a:lnSpc>
                <a:spcPct val="90000"/>
              </a:lnSpc>
            </a:pPr>
            <a:r>
              <a:rPr lang="en-US" altLang="en-US" sz="2800"/>
              <a:t>Every child in a family has a unique relationship with his or her parents and siblings. </a:t>
            </a:r>
          </a:p>
          <a:p>
            <a:pPr>
              <a:lnSpc>
                <a:spcPct val="90000"/>
              </a:lnSpc>
            </a:pPr>
            <a:r>
              <a:rPr lang="en-US" altLang="en-US" sz="2800"/>
              <a:t>Even children with the same trauma history will understand those events differently. They may have different trauma reminders and react differently to them.</a:t>
            </a:r>
          </a:p>
          <a:p>
            <a:pPr>
              <a:lnSpc>
                <a:spcPct val="90000"/>
              </a:lnSpc>
            </a:pPr>
            <a:r>
              <a:rPr lang="en-US" altLang="en-US" sz="2800"/>
              <a:t>Team members must respect one another and be aware of their thoughts, feelings, words and behavior at all times.  </a:t>
            </a:r>
          </a:p>
        </p:txBody>
      </p:sp>
      <p:sp>
        <p:nvSpPr>
          <p:cNvPr id="51204" name="Rectangle 3">
            <a:extLst>
              <a:ext uri="{FF2B5EF4-FFF2-40B4-BE49-F238E27FC236}">
                <a16:creationId xmlns:a16="http://schemas.microsoft.com/office/drawing/2014/main" id="{B633BC8D-3863-41E8-A646-5379C75FD080}"/>
              </a:ext>
            </a:extLst>
          </p:cNvPr>
          <p:cNvSpPr>
            <a:spLocks noGrp="1" noChangeArrowheads="1"/>
          </p:cNvSpPr>
          <p:nvPr>
            <p:ph type="title" idx="4294967295"/>
          </p:nvPr>
        </p:nvSpPr>
        <p:spPr>
          <a:xfrm>
            <a:off x="233363" y="131763"/>
            <a:ext cx="7696200" cy="1143000"/>
          </a:xfrm>
        </p:spPr>
        <p:txBody>
          <a:bodyPr/>
          <a:lstStyle/>
          <a:p>
            <a:r>
              <a:rPr altLang="en-US" sz="3400"/>
              <a:t>Lessons from ReMoved 2</a:t>
            </a:r>
            <a:br>
              <a:rPr altLang="en-US" sz="3400"/>
            </a:br>
            <a:r>
              <a:rPr altLang="en-US" sz="2800"/>
              <a:t>("My Somebody" Worksheet – Part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5778">
                                            <p:txEl>
                                              <p:pRg st="0" end="0"/>
                                            </p:txEl>
                                          </p:spTgt>
                                        </p:tgtEl>
                                        <p:attrNameLst>
                                          <p:attrName>style.visibility</p:attrName>
                                        </p:attrNameLst>
                                      </p:cBhvr>
                                      <p:to>
                                        <p:strVal val="visible"/>
                                      </p:to>
                                    </p:set>
                                    <p:animEffect transition="in" filter="fade">
                                      <p:cBhvr>
                                        <p:cTn id="7" dur="500"/>
                                        <p:tgtEl>
                                          <p:spTgt spid="13557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5778">
                                            <p:txEl>
                                              <p:pRg st="1" end="1"/>
                                            </p:txEl>
                                          </p:spTgt>
                                        </p:tgtEl>
                                        <p:attrNameLst>
                                          <p:attrName>style.visibility</p:attrName>
                                        </p:attrNameLst>
                                      </p:cBhvr>
                                      <p:to>
                                        <p:strVal val="visible"/>
                                      </p:to>
                                    </p:set>
                                    <p:animEffect transition="in" filter="fade">
                                      <p:cBhvr>
                                        <p:cTn id="12" dur="500"/>
                                        <p:tgtEl>
                                          <p:spTgt spid="13557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55778">
                                            <p:txEl>
                                              <p:pRg st="2" end="2"/>
                                            </p:txEl>
                                          </p:spTgt>
                                        </p:tgtEl>
                                        <p:attrNameLst>
                                          <p:attrName>style.visibility</p:attrName>
                                        </p:attrNameLst>
                                      </p:cBhvr>
                                      <p:to>
                                        <p:strVal val="visible"/>
                                      </p:to>
                                    </p:set>
                                    <p:animEffect transition="in" filter="fade">
                                      <p:cBhvr>
                                        <p:cTn id="17" dur="500"/>
                                        <p:tgtEl>
                                          <p:spTgt spid="13557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78" grpId="0" build="allAtOnce"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
            <a:extLst>
              <a:ext uri="{FF2B5EF4-FFF2-40B4-BE49-F238E27FC236}">
                <a16:creationId xmlns:a16="http://schemas.microsoft.com/office/drawing/2014/main" id="{B576075C-5CA0-42EF-9A55-6078048BB95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15278BA5-93F9-4733-B3FB-420D0EDD56DD}" type="slidenum">
              <a:rPr lang="en-US" altLang="en-US" sz="2000" b="0">
                <a:solidFill>
                  <a:srgbClr val="FFE831"/>
                </a:solidFill>
                <a:latin typeface="Franklin Gothic Book" panose="020B0503020102020204" pitchFamily="34" charset="0"/>
              </a:rPr>
              <a:pPr/>
              <a:t>15</a:t>
            </a:fld>
            <a:endParaRPr lang="en-US" altLang="en-US" sz="2000" b="0">
              <a:solidFill>
                <a:srgbClr val="FFE831"/>
              </a:solidFill>
              <a:latin typeface="Franklin Gothic Book" panose="020B0503020102020204" pitchFamily="34" charset="0"/>
            </a:endParaRPr>
          </a:p>
        </p:txBody>
      </p:sp>
      <p:sp>
        <p:nvSpPr>
          <p:cNvPr id="220162" name="Rectangle 2">
            <a:extLst>
              <a:ext uri="{FF2B5EF4-FFF2-40B4-BE49-F238E27FC236}">
                <a16:creationId xmlns:a16="http://schemas.microsoft.com/office/drawing/2014/main" id="{9989D9FD-B22D-45F5-864B-85607EAFF64E}"/>
              </a:ext>
            </a:extLst>
          </p:cNvPr>
          <p:cNvSpPr>
            <a:spLocks noGrp="1" noChangeArrowheads="1"/>
          </p:cNvSpPr>
          <p:nvPr>
            <p:ph type="body" idx="4294967295"/>
          </p:nvPr>
        </p:nvSpPr>
        <p:spPr bwMode="auto">
          <a:xfrm>
            <a:off x="685800" y="2314575"/>
            <a:ext cx="8077200" cy="3733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marL="365125" indent="-365125">
              <a:buClr>
                <a:schemeClr val="tx1"/>
              </a:buClr>
            </a:pPr>
            <a:r>
              <a:rPr lang="en-US" altLang="en-US" sz="2800"/>
              <a:t>Let the child take the lead, especially in physical affection and sharing their story</a:t>
            </a:r>
          </a:p>
          <a:p>
            <a:pPr marL="365125" indent="-365125">
              <a:buClr>
                <a:schemeClr val="tx1"/>
              </a:buClr>
            </a:pPr>
            <a:r>
              <a:rPr lang="en-US" altLang="en-US" sz="2800"/>
              <a:t>Listen without interrupting </a:t>
            </a:r>
          </a:p>
          <a:p>
            <a:pPr marL="365125" indent="-365125">
              <a:buClr>
                <a:schemeClr val="tx1"/>
              </a:buClr>
            </a:pPr>
            <a:r>
              <a:rPr lang="en-US" altLang="en-US" sz="2800"/>
              <a:t>Provide simple, encouraging remarks in a calm tone of voice</a:t>
            </a:r>
          </a:p>
        </p:txBody>
      </p:sp>
      <p:sp>
        <p:nvSpPr>
          <p:cNvPr id="53252" name="Rectangle 5">
            <a:extLst>
              <a:ext uri="{FF2B5EF4-FFF2-40B4-BE49-F238E27FC236}">
                <a16:creationId xmlns:a16="http://schemas.microsoft.com/office/drawing/2014/main" id="{76F4BE44-3651-4952-ACD3-D07BB5E16EAB}"/>
              </a:ext>
            </a:extLst>
          </p:cNvPr>
          <p:cNvSpPr>
            <a:spLocks noGrp="1" noChangeArrowheads="1"/>
          </p:cNvSpPr>
          <p:nvPr>
            <p:ph type="title" idx="4294967295"/>
          </p:nvPr>
        </p:nvSpPr>
        <p:spPr>
          <a:xfrm>
            <a:off x="273050" y="282575"/>
            <a:ext cx="6400800" cy="1143000"/>
          </a:xfrm>
        </p:spPr>
        <p:txBody>
          <a:bodyPr/>
          <a:lstStyle/>
          <a:p>
            <a:r>
              <a:rPr altLang="en-US" sz="3400"/>
              <a:t>Building Connections</a:t>
            </a:r>
          </a:p>
        </p:txBody>
      </p:sp>
      <p:sp>
        <p:nvSpPr>
          <p:cNvPr id="53253" name="Text Box 6">
            <a:extLst>
              <a:ext uri="{FF2B5EF4-FFF2-40B4-BE49-F238E27FC236}">
                <a16:creationId xmlns:a16="http://schemas.microsoft.com/office/drawing/2014/main" id="{47E5368F-812C-4524-BF73-8BF22AD1C257}"/>
              </a:ext>
            </a:extLst>
          </p:cNvPr>
          <p:cNvSpPr txBox="1">
            <a:spLocks noChangeArrowheads="1"/>
          </p:cNvSpPr>
          <p:nvPr/>
        </p:nvSpPr>
        <p:spPr bwMode="auto">
          <a:xfrm>
            <a:off x="517525" y="1512888"/>
            <a:ext cx="7635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chemeClr val="folHlink"/>
                </a:solidFill>
              </a:rPr>
              <a:t>Building connections with children:</a:t>
            </a:r>
            <a:r>
              <a:rPr lang="en-US" altLang="en-US" sz="2800">
                <a:solidFill>
                  <a:schemeClr val="folHlink"/>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0162">
                                            <p:txEl>
                                              <p:pRg st="0" end="0"/>
                                            </p:txEl>
                                          </p:spTgt>
                                        </p:tgtEl>
                                        <p:attrNameLst>
                                          <p:attrName>style.visibility</p:attrName>
                                        </p:attrNameLst>
                                      </p:cBhvr>
                                      <p:to>
                                        <p:strVal val="visible"/>
                                      </p:to>
                                    </p:set>
                                    <p:animEffect transition="in" filter="fade">
                                      <p:cBhvr>
                                        <p:cTn id="7" dur="500"/>
                                        <p:tgtEl>
                                          <p:spTgt spid="2201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162">
                                            <p:txEl>
                                              <p:pRg st="1" end="1"/>
                                            </p:txEl>
                                          </p:spTgt>
                                        </p:tgtEl>
                                        <p:attrNameLst>
                                          <p:attrName>style.visibility</p:attrName>
                                        </p:attrNameLst>
                                      </p:cBhvr>
                                      <p:to>
                                        <p:strVal val="visible"/>
                                      </p:to>
                                    </p:set>
                                    <p:animEffect transition="in" filter="fade">
                                      <p:cBhvr>
                                        <p:cTn id="12" dur="500"/>
                                        <p:tgtEl>
                                          <p:spTgt spid="2201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0162">
                                            <p:txEl>
                                              <p:pRg st="2" end="2"/>
                                            </p:txEl>
                                          </p:spTgt>
                                        </p:tgtEl>
                                        <p:attrNameLst>
                                          <p:attrName>style.visibility</p:attrName>
                                        </p:attrNameLst>
                                      </p:cBhvr>
                                      <p:to>
                                        <p:strVal val="visible"/>
                                      </p:to>
                                    </p:set>
                                    <p:animEffect transition="in" filter="fade">
                                      <p:cBhvr>
                                        <p:cTn id="17" dur="500"/>
                                        <p:tgtEl>
                                          <p:spTgt spid="2201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
            <a:extLst>
              <a:ext uri="{FF2B5EF4-FFF2-40B4-BE49-F238E27FC236}">
                <a16:creationId xmlns:a16="http://schemas.microsoft.com/office/drawing/2014/main" id="{9CB480BD-347E-40B0-A205-0EDF94A0DC9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2FCF63CB-8CD8-4D74-8F9A-747CD35BE1C0}" type="slidenum">
              <a:rPr lang="en-US" altLang="en-US" sz="2000" b="0">
                <a:solidFill>
                  <a:srgbClr val="FFE831"/>
                </a:solidFill>
                <a:latin typeface="Franklin Gothic Book" panose="020B0503020102020204" pitchFamily="34" charset="0"/>
              </a:rPr>
              <a:pPr/>
              <a:t>16</a:t>
            </a:fld>
            <a:endParaRPr lang="en-US" altLang="en-US" sz="2000" b="0">
              <a:solidFill>
                <a:srgbClr val="FFE831"/>
              </a:solidFill>
              <a:latin typeface="Franklin Gothic Book" panose="020B0503020102020204" pitchFamily="34" charset="0"/>
            </a:endParaRPr>
          </a:p>
        </p:txBody>
      </p:sp>
      <p:sp>
        <p:nvSpPr>
          <p:cNvPr id="220162" name="Rectangle 2">
            <a:extLst>
              <a:ext uri="{FF2B5EF4-FFF2-40B4-BE49-F238E27FC236}">
                <a16:creationId xmlns:a16="http://schemas.microsoft.com/office/drawing/2014/main" id="{42AD7D30-36E4-4B4A-8680-6D0317321C15}"/>
              </a:ext>
            </a:extLst>
          </p:cNvPr>
          <p:cNvSpPr>
            <a:spLocks noGrp="1" noChangeArrowheads="1"/>
          </p:cNvSpPr>
          <p:nvPr>
            <p:ph type="body" idx="4294967295"/>
          </p:nvPr>
        </p:nvSpPr>
        <p:spPr bwMode="auto">
          <a:xfrm>
            <a:off x="685800" y="2514600"/>
            <a:ext cx="7866063" cy="3441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eaLnBrk="1" hangingPunct="1"/>
            <a:r>
              <a:rPr lang="en-US" altLang="en-US" sz="2400"/>
              <a:t>Praise the child’s efforts to share with you; just sharing their story makes the “unmentionable” mentionable </a:t>
            </a:r>
          </a:p>
          <a:p>
            <a:pPr eaLnBrk="1" hangingPunct="1"/>
            <a:r>
              <a:rPr lang="en-US" altLang="en-US" sz="2400"/>
              <a:t>Expect the unexpected and be mindful of your reaction</a:t>
            </a:r>
          </a:p>
          <a:p>
            <a:pPr eaLnBrk="1" hangingPunct="1"/>
            <a:r>
              <a:rPr lang="en-US" altLang="en-US" sz="2400"/>
              <a:t>Use the opportunity to correct mistaken beliefs such as, “It’s all my fault,” if applicable </a:t>
            </a:r>
          </a:p>
          <a:p>
            <a:pPr eaLnBrk="1" hangingPunct="1"/>
            <a:r>
              <a:rPr lang="en-US" altLang="en-US" sz="2400"/>
              <a:t>Offer comfort without being unrealistic.</a:t>
            </a:r>
          </a:p>
        </p:txBody>
      </p:sp>
      <p:sp>
        <p:nvSpPr>
          <p:cNvPr id="55300" name="Rectangle 5">
            <a:extLst>
              <a:ext uri="{FF2B5EF4-FFF2-40B4-BE49-F238E27FC236}">
                <a16:creationId xmlns:a16="http://schemas.microsoft.com/office/drawing/2014/main" id="{73E657C7-7798-4C45-B8F0-0A4EDE4E0993}"/>
              </a:ext>
            </a:extLst>
          </p:cNvPr>
          <p:cNvSpPr>
            <a:spLocks noGrp="1" noChangeArrowheads="1"/>
          </p:cNvSpPr>
          <p:nvPr>
            <p:ph type="title" idx="4294967295"/>
          </p:nvPr>
        </p:nvSpPr>
        <p:spPr>
          <a:xfrm>
            <a:off x="273050" y="282575"/>
            <a:ext cx="6400800" cy="1143000"/>
          </a:xfrm>
        </p:spPr>
        <p:txBody>
          <a:bodyPr/>
          <a:lstStyle/>
          <a:p>
            <a:r>
              <a:rPr altLang="en-US" sz="3400"/>
              <a:t>Building Connections</a:t>
            </a:r>
          </a:p>
        </p:txBody>
      </p:sp>
      <p:sp>
        <p:nvSpPr>
          <p:cNvPr id="55301" name="Text Box 6">
            <a:extLst>
              <a:ext uri="{FF2B5EF4-FFF2-40B4-BE49-F238E27FC236}">
                <a16:creationId xmlns:a16="http://schemas.microsoft.com/office/drawing/2014/main" id="{923C2462-4D69-4C89-96B0-BE574572548B}"/>
              </a:ext>
            </a:extLst>
          </p:cNvPr>
          <p:cNvSpPr txBox="1">
            <a:spLocks noChangeArrowheads="1"/>
          </p:cNvSpPr>
          <p:nvPr/>
        </p:nvSpPr>
        <p:spPr bwMode="auto">
          <a:xfrm>
            <a:off x="517525" y="1397000"/>
            <a:ext cx="76358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chemeClr val="folHlink"/>
                </a:solidFill>
              </a:rPr>
              <a:t>When you build a trusting relationship with children they may share their story, if they do:</a:t>
            </a:r>
            <a:r>
              <a:rPr lang="en-US" altLang="en-US" sz="2800">
                <a:solidFill>
                  <a:schemeClr val="folHlink"/>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0162">
                                            <p:txEl>
                                              <p:pRg st="0" end="0"/>
                                            </p:txEl>
                                          </p:spTgt>
                                        </p:tgtEl>
                                        <p:attrNameLst>
                                          <p:attrName>style.visibility</p:attrName>
                                        </p:attrNameLst>
                                      </p:cBhvr>
                                      <p:to>
                                        <p:strVal val="visible"/>
                                      </p:to>
                                    </p:set>
                                    <p:animEffect transition="in" filter="fade">
                                      <p:cBhvr>
                                        <p:cTn id="7" dur="500"/>
                                        <p:tgtEl>
                                          <p:spTgt spid="2201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162">
                                            <p:txEl>
                                              <p:pRg st="1" end="1"/>
                                            </p:txEl>
                                          </p:spTgt>
                                        </p:tgtEl>
                                        <p:attrNameLst>
                                          <p:attrName>style.visibility</p:attrName>
                                        </p:attrNameLst>
                                      </p:cBhvr>
                                      <p:to>
                                        <p:strVal val="visible"/>
                                      </p:to>
                                    </p:set>
                                    <p:animEffect transition="in" filter="fade">
                                      <p:cBhvr>
                                        <p:cTn id="12" dur="500"/>
                                        <p:tgtEl>
                                          <p:spTgt spid="2201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0162">
                                            <p:txEl>
                                              <p:pRg st="2" end="2"/>
                                            </p:txEl>
                                          </p:spTgt>
                                        </p:tgtEl>
                                        <p:attrNameLst>
                                          <p:attrName>style.visibility</p:attrName>
                                        </p:attrNameLst>
                                      </p:cBhvr>
                                      <p:to>
                                        <p:strVal val="visible"/>
                                      </p:to>
                                    </p:set>
                                    <p:animEffect transition="in" filter="fade">
                                      <p:cBhvr>
                                        <p:cTn id="17" dur="500"/>
                                        <p:tgtEl>
                                          <p:spTgt spid="2201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0162">
                                            <p:txEl>
                                              <p:pRg st="3" end="3"/>
                                            </p:txEl>
                                          </p:spTgt>
                                        </p:tgtEl>
                                        <p:attrNameLst>
                                          <p:attrName>style.visibility</p:attrName>
                                        </p:attrNameLst>
                                      </p:cBhvr>
                                      <p:to>
                                        <p:strVal val="visible"/>
                                      </p:to>
                                    </p:set>
                                    <p:animEffect transition="in" filter="fade">
                                      <p:cBhvr>
                                        <p:cTn id="22" dur="500"/>
                                        <p:tgtEl>
                                          <p:spTgt spid="2201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
            <a:extLst>
              <a:ext uri="{FF2B5EF4-FFF2-40B4-BE49-F238E27FC236}">
                <a16:creationId xmlns:a16="http://schemas.microsoft.com/office/drawing/2014/main" id="{D32F9740-4E5F-4174-A787-DD6859CB0FA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792D8E13-EC02-4E6D-A08F-2EFA9E318353}" type="slidenum">
              <a:rPr lang="en-US" altLang="en-US" sz="2000" b="0">
                <a:solidFill>
                  <a:srgbClr val="FFE831"/>
                </a:solidFill>
                <a:latin typeface="Franklin Gothic Book" panose="020B0503020102020204" pitchFamily="34" charset="0"/>
              </a:rPr>
              <a:pPr/>
              <a:t>17</a:t>
            </a:fld>
            <a:endParaRPr lang="en-US" altLang="en-US" sz="2000" b="0">
              <a:solidFill>
                <a:srgbClr val="FFE831"/>
              </a:solidFill>
              <a:latin typeface="Franklin Gothic Book" panose="020B0503020102020204" pitchFamily="34" charset="0"/>
            </a:endParaRPr>
          </a:p>
        </p:txBody>
      </p:sp>
      <p:sp>
        <p:nvSpPr>
          <p:cNvPr id="220162" name="Rectangle 2">
            <a:extLst>
              <a:ext uri="{FF2B5EF4-FFF2-40B4-BE49-F238E27FC236}">
                <a16:creationId xmlns:a16="http://schemas.microsoft.com/office/drawing/2014/main" id="{30ABE6A2-5017-420B-A814-36AFB6AEA504}"/>
              </a:ext>
            </a:extLst>
          </p:cNvPr>
          <p:cNvSpPr>
            <a:spLocks noGrp="1" noChangeArrowheads="1"/>
          </p:cNvSpPr>
          <p:nvPr>
            <p:ph type="body" idx="4294967295"/>
          </p:nvPr>
        </p:nvSpPr>
        <p:spPr bwMode="auto">
          <a:xfrm>
            <a:off x="517525" y="2344738"/>
            <a:ext cx="8350250" cy="3733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a:buClr>
                <a:schemeClr val="tx1"/>
              </a:buClr>
            </a:pPr>
            <a:r>
              <a:rPr lang="en-US" altLang="en-US" sz="2800"/>
              <a:t>Help your child find common interests with peers</a:t>
            </a:r>
          </a:p>
          <a:p>
            <a:pPr>
              <a:buClr>
                <a:schemeClr val="tx1"/>
              </a:buClr>
            </a:pPr>
            <a:r>
              <a:rPr lang="en-US" altLang="en-US" sz="2800"/>
              <a:t>Involve them in activities with welcoming groups</a:t>
            </a:r>
          </a:p>
          <a:p>
            <a:pPr>
              <a:buClr>
                <a:schemeClr val="tx1"/>
              </a:buClr>
            </a:pPr>
            <a:r>
              <a:rPr lang="en-US" altLang="en-US" sz="2800"/>
              <a:t>Foreshadow upcoming events and practice acceptable responses </a:t>
            </a:r>
          </a:p>
          <a:p>
            <a:r>
              <a:rPr lang="en-US" altLang="en-US" sz="2800"/>
              <a:t>Talk with your child about how things could go differently if things do not go as planned; help them learn from past experiences</a:t>
            </a:r>
          </a:p>
        </p:txBody>
      </p:sp>
      <p:sp>
        <p:nvSpPr>
          <p:cNvPr id="57348" name="Rectangle 5">
            <a:extLst>
              <a:ext uri="{FF2B5EF4-FFF2-40B4-BE49-F238E27FC236}">
                <a16:creationId xmlns:a16="http://schemas.microsoft.com/office/drawing/2014/main" id="{5CD55BBB-9A99-4FE1-9B7A-4FA6F665DBBD}"/>
              </a:ext>
            </a:extLst>
          </p:cNvPr>
          <p:cNvSpPr>
            <a:spLocks noGrp="1" noChangeArrowheads="1"/>
          </p:cNvSpPr>
          <p:nvPr>
            <p:ph type="title" idx="4294967295"/>
          </p:nvPr>
        </p:nvSpPr>
        <p:spPr>
          <a:xfrm>
            <a:off x="273050" y="282575"/>
            <a:ext cx="6400800" cy="1143000"/>
          </a:xfrm>
        </p:spPr>
        <p:txBody>
          <a:bodyPr/>
          <a:lstStyle/>
          <a:p>
            <a:r>
              <a:rPr altLang="en-US" sz="3400"/>
              <a:t>Building Connections</a:t>
            </a:r>
          </a:p>
        </p:txBody>
      </p:sp>
      <p:sp>
        <p:nvSpPr>
          <p:cNvPr id="57349" name="Text Box 6">
            <a:extLst>
              <a:ext uri="{FF2B5EF4-FFF2-40B4-BE49-F238E27FC236}">
                <a16:creationId xmlns:a16="http://schemas.microsoft.com/office/drawing/2014/main" id="{0FCFE259-DB38-4192-8CBE-7EDF17E301A7}"/>
              </a:ext>
            </a:extLst>
          </p:cNvPr>
          <p:cNvSpPr txBox="1">
            <a:spLocks noChangeArrowheads="1"/>
          </p:cNvSpPr>
          <p:nvPr/>
        </p:nvSpPr>
        <p:spPr bwMode="auto">
          <a:xfrm>
            <a:off x="517525" y="1512888"/>
            <a:ext cx="7635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chemeClr val="folHlink"/>
                </a:solidFill>
              </a:rPr>
              <a:t>Help children build connections with others:</a:t>
            </a:r>
            <a:r>
              <a:rPr lang="en-US" altLang="en-US" sz="2800">
                <a:solidFill>
                  <a:schemeClr val="folHlink"/>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0162">
                                            <p:txEl>
                                              <p:pRg st="0" end="0"/>
                                            </p:txEl>
                                          </p:spTgt>
                                        </p:tgtEl>
                                        <p:attrNameLst>
                                          <p:attrName>style.visibility</p:attrName>
                                        </p:attrNameLst>
                                      </p:cBhvr>
                                      <p:to>
                                        <p:strVal val="visible"/>
                                      </p:to>
                                    </p:set>
                                    <p:animEffect transition="in" filter="fade">
                                      <p:cBhvr>
                                        <p:cTn id="7" dur="500"/>
                                        <p:tgtEl>
                                          <p:spTgt spid="2201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162">
                                            <p:txEl>
                                              <p:pRg st="1" end="1"/>
                                            </p:txEl>
                                          </p:spTgt>
                                        </p:tgtEl>
                                        <p:attrNameLst>
                                          <p:attrName>style.visibility</p:attrName>
                                        </p:attrNameLst>
                                      </p:cBhvr>
                                      <p:to>
                                        <p:strVal val="visible"/>
                                      </p:to>
                                    </p:set>
                                    <p:animEffect transition="in" filter="fade">
                                      <p:cBhvr>
                                        <p:cTn id="12" dur="500"/>
                                        <p:tgtEl>
                                          <p:spTgt spid="2201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0162">
                                            <p:txEl>
                                              <p:pRg st="2" end="2"/>
                                            </p:txEl>
                                          </p:spTgt>
                                        </p:tgtEl>
                                        <p:attrNameLst>
                                          <p:attrName>style.visibility</p:attrName>
                                        </p:attrNameLst>
                                      </p:cBhvr>
                                      <p:to>
                                        <p:strVal val="visible"/>
                                      </p:to>
                                    </p:set>
                                    <p:animEffect transition="in" filter="fade">
                                      <p:cBhvr>
                                        <p:cTn id="17" dur="500"/>
                                        <p:tgtEl>
                                          <p:spTgt spid="2201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0162">
                                            <p:txEl>
                                              <p:pRg st="3" end="3"/>
                                            </p:txEl>
                                          </p:spTgt>
                                        </p:tgtEl>
                                        <p:attrNameLst>
                                          <p:attrName>style.visibility</p:attrName>
                                        </p:attrNameLst>
                                      </p:cBhvr>
                                      <p:to>
                                        <p:strVal val="visible"/>
                                      </p:to>
                                    </p:set>
                                    <p:animEffect transition="in" filter="fade">
                                      <p:cBhvr>
                                        <p:cTn id="22" dur="500"/>
                                        <p:tgtEl>
                                          <p:spTgt spid="2201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
            <a:extLst>
              <a:ext uri="{FF2B5EF4-FFF2-40B4-BE49-F238E27FC236}">
                <a16:creationId xmlns:a16="http://schemas.microsoft.com/office/drawing/2014/main" id="{93F8AFF0-98F1-4C4D-8FF5-CDB1BE05328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C311D85E-DB07-458C-92E3-18ACD00DC8BB}" type="slidenum">
              <a:rPr lang="en-US" altLang="en-US" sz="2000" b="0">
                <a:solidFill>
                  <a:srgbClr val="FFE831"/>
                </a:solidFill>
                <a:latin typeface="Franklin Gothic Book" panose="020B0503020102020204" pitchFamily="34" charset="0"/>
              </a:rPr>
              <a:pPr/>
              <a:t>18</a:t>
            </a:fld>
            <a:endParaRPr lang="en-US" altLang="en-US" sz="2000" b="0">
              <a:solidFill>
                <a:srgbClr val="FFE831"/>
              </a:solidFill>
              <a:latin typeface="Franklin Gothic Book" panose="020B0503020102020204" pitchFamily="34" charset="0"/>
            </a:endParaRPr>
          </a:p>
        </p:txBody>
      </p:sp>
      <p:sp>
        <p:nvSpPr>
          <p:cNvPr id="220162" name="Rectangle 2">
            <a:extLst>
              <a:ext uri="{FF2B5EF4-FFF2-40B4-BE49-F238E27FC236}">
                <a16:creationId xmlns:a16="http://schemas.microsoft.com/office/drawing/2014/main" id="{DCCBF0C4-9E99-4202-8465-035067E200D7}"/>
              </a:ext>
            </a:extLst>
          </p:cNvPr>
          <p:cNvSpPr>
            <a:spLocks noGrp="1" noChangeArrowheads="1"/>
          </p:cNvSpPr>
          <p:nvPr>
            <p:ph type="body" idx="4294967295"/>
          </p:nvPr>
        </p:nvSpPr>
        <p:spPr bwMode="auto">
          <a:xfrm>
            <a:off x="685800" y="2667000"/>
            <a:ext cx="8077200" cy="3733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a:buClr>
                <a:schemeClr val="tx1"/>
              </a:buClr>
            </a:pPr>
            <a:r>
              <a:rPr lang="en-US" altLang="en-US" sz="2800"/>
              <a:t>Encourage your child to talk about positive past experiences</a:t>
            </a:r>
          </a:p>
          <a:p>
            <a:r>
              <a:rPr lang="en-US" altLang="en-US" sz="2800"/>
              <a:t>Document new positive events and experiences (photos, scrapbooks, journals, etc.) </a:t>
            </a:r>
          </a:p>
          <a:p>
            <a:r>
              <a:rPr lang="en-US" altLang="en-US" sz="2800"/>
              <a:t>Talk with your child about their future goals and dreams; share your goals and hobbies</a:t>
            </a:r>
          </a:p>
        </p:txBody>
      </p:sp>
      <p:sp>
        <p:nvSpPr>
          <p:cNvPr id="59396" name="Rectangle 5">
            <a:extLst>
              <a:ext uri="{FF2B5EF4-FFF2-40B4-BE49-F238E27FC236}">
                <a16:creationId xmlns:a16="http://schemas.microsoft.com/office/drawing/2014/main" id="{2F67C812-ADBC-4822-A803-42F9565E6AED}"/>
              </a:ext>
            </a:extLst>
          </p:cNvPr>
          <p:cNvSpPr>
            <a:spLocks noGrp="1" noChangeArrowheads="1"/>
          </p:cNvSpPr>
          <p:nvPr>
            <p:ph type="title" idx="4294967295"/>
          </p:nvPr>
        </p:nvSpPr>
        <p:spPr>
          <a:xfrm>
            <a:off x="273050" y="282575"/>
            <a:ext cx="6400800" cy="1143000"/>
          </a:xfrm>
        </p:spPr>
        <p:txBody>
          <a:bodyPr/>
          <a:lstStyle/>
          <a:p>
            <a:r>
              <a:rPr altLang="en-US" sz="3400"/>
              <a:t>Building Connections</a:t>
            </a:r>
          </a:p>
        </p:txBody>
      </p:sp>
      <p:sp>
        <p:nvSpPr>
          <p:cNvPr id="59397" name="Text Box 6">
            <a:extLst>
              <a:ext uri="{FF2B5EF4-FFF2-40B4-BE49-F238E27FC236}">
                <a16:creationId xmlns:a16="http://schemas.microsoft.com/office/drawing/2014/main" id="{ECFF7078-4BDB-4D4C-BCFB-1249621B1E8D}"/>
              </a:ext>
            </a:extLst>
          </p:cNvPr>
          <p:cNvSpPr txBox="1">
            <a:spLocks noChangeArrowheads="1"/>
          </p:cNvSpPr>
          <p:nvPr/>
        </p:nvSpPr>
        <p:spPr bwMode="auto">
          <a:xfrm>
            <a:off x="517525" y="1512888"/>
            <a:ext cx="763587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chemeClr val="folHlink"/>
                </a:solidFill>
              </a:rPr>
              <a:t>Help children maintain &amp; repair connections across the transitions their lives:</a:t>
            </a:r>
            <a:r>
              <a:rPr lang="en-US" altLang="en-US" sz="2800">
                <a:solidFill>
                  <a:schemeClr val="folHlink"/>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0162">
                                            <p:txEl>
                                              <p:pRg st="0" end="0"/>
                                            </p:txEl>
                                          </p:spTgt>
                                        </p:tgtEl>
                                        <p:attrNameLst>
                                          <p:attrName>style.visibility</p:attrName>
                                        </p:attrNameLst>
                                      </p:cBhvr>
                                      <p:to>
                                        <p:strVal val="visible"/>
                                      </p:to>
                                    </p:set>
                                    <p:animEffect transition="in" filter="fade">
                                      <p:cBhvr>
                                        <p:cTn id="7" dur="500"/>
                                        <p:tgtEl>
                                          <p:spTgt spid="2201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162">
                                            <p:txEl>
                                              <p:pRg st="1" end="1"/>
                                            </p:txEl>
                                          </p:spTgt>
                                        </p:tgtEl>
                                        <p:attrNameLst>
                                          <p:attrName>style.visibility</p:attrName>
                                        </p:attrNameLst>
                                      </p:cBhvr>
                                      <p:to>
                                        <p:strVal val="visible"/>
                                      </p:to>
                                    </p:set>
                                    <p:animEffect transition="in" filter="fade">
                                      <p:cBhvr>
                                        <p:cTn id="12" dur="500"/>
                                        <p:tgtEl>
                                          <p:spTgt spid="2201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0162">
                                            <p:txEl>
                                              <p:pRg st="2" end="2"/>
                                            </p:txEl>
                                          </p:spTgt>
                                        </p:tgtEl>
                                        <p:attrNameLst>
                                          <p:attrName>style.visibility</p:attrName>
                                        </p:attrNameLst>
                                      </p:cBhvr>
                                      <p:to>
                                        <p:strVal val="visible"/>
                                      </p:to>
                                    </p:set>
                                    <p:animEffect transition="in" filter="fade">
                                      <p:cBhvr>
                                        <p:cTn id="17" dur="500"/>
                                        <p:tgtEl>
                                          <p:spTgt spid="2201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
            <a:extLst>
              <a:ext uri="{FF2B5EF4-FFF2-40B4-BE49-F238E27FC236}">
                <a16:creationId xmlns:a16="http://schemas.microsoft.com/office/drawing/2014/main" id="{7CBCAE72-AE0A-4629-8C67-04F934DAC5C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EF4ADE15-897D-4A58-AEB9-0CAC3264450A}" type="slidenum">
              <a:rPr lang="en-US" altLang="en-US" sz="2000" b="0">
                <a:solidFill>
                  <a:srgbClr val="FFE831"/>
                </a:solidFill>
                <a:latin typeface="Franklin Gothic Book" panose="020B0503020102020204" pitchFamily="34" charset="0"/>
              </a:rPr>
              <a:pPr/>
              <a:t>19</a:t>
            </a:fld>
            <a:endParaRPr lang="en-US" altLang="en-US" sz="2000" b="0">
              <a:solidFill>
                <a:srgbClr val="FFE831"/>
              </a:solidFill>
              <a:latin typeface="Franklin Gothic Book" panose="020B0503020102020204" pitchFamily="34" charset="0"/>
            </a:endParaRPr>
          </a:p>
        </p:txBody>
      </p:sp>
      <p:sp>
        <p:nvSpPr>
          <p:cNvPr id="220162" name="Rectangle 2">
            <a:extLst>
              <a:ext uri="{FF2B5EF4-FFF2-40B4-BE49-F238E27FC236}">
                <a16:creationId xmlns:a16="http://schemas.microsoft.com/office/drawing/2014/main" id="{7786C8E0-1D43-4311-A853-97A9BB9BA6B3}"/>
              </a:ext>
            </a:extLst>
          </p:cNvPr>
          <p:cNvSpPr>
            <a:spLocks noGrp="1" noChangeArrowheads="1"/>
          </p:cNvSpPr>
          <p:nvPr>
            <p:ph type="body" idx="4294967295"/>
          </p:nvPr>
        </p:nvSpPr>
        <p:spPr bwMode="auto">
          <a:xfrm>
            <a:off x="685800" y="3160713"/>
            <a:ext cx="8077200" cy="3733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a:buClr>
                <a:schemeClr val="tx1"/>
              </a:buClr>
            </a:pPr>
            <a:r>
              <a:rPr lang="en-US" altLang="en-US" sz="2800"/>
              <a:t>Feel safe when talking about trauma?</a:t>
            </a:r>
          </a:p>
          <a:p>
            <a:r>
              <a:rPr lang="en-US" altLang="en-US" sz="2800"/>
              <a:t>Build connections across transitions?</a:t>
            </a:r>
          </a:p>
          <a:p>
            <a:r>
              <a:rPr lang="en-US" altLang="en-US" sz="2800"/>
              <a:t>Look positively towards the future?</a:t>
            </a:r>
          </a:p>
        </p:txBody>
      </p:sp>
      <p:sp>
        <p:nvSpPr>
          <p:cNvPr id="61444" name="Rectangle 5">
            <a:extLst>
              <a:ext uri="{FF2B5EF4-FFF2-40B4-BE49-F238E27FC236}">
                <a16:creationId xmlns:a16="http://schemas.microsoft.com/office/drawing/2014/main" id="{016F3B88-A43C-4886-BC0C-AD462466AF62}"/>
              </a:ext>
            </a:extLst>
          </p:cNvPr>
          <p:cNvSpPr>
            <a:spLocks noGrp="1" noChangeArrowheads="1"/>
          </p:cNvSpPr>
          <p:nvPr>
            <p:ph type="title" idx="4294967295"/>
          </p:nvPr>
        </p:nvSpPr>
        <p:spPr>
          <a:xfrm>
            <a:off x="273050" y="82550"/>
            <a:ext cx="7319963" cy="1143000"/>
          </a:xfrm>
        </p:spPr>
        <p:txBody>
          <a:bodyPr/>
          <a:lstStyle/>
          <a:p>
            <a:r>
              <a:rPr altLang="en-US" sz="3400"/>
              <a:t>Helping Your "Somebody"</a:t>
            </a:r>
            <a:br>
              <a:rPr altLang="en-US" sz="3400"/>
            </a:br>
            <a:r>
              <a:rPr altLang="en-US" sz="2800"/>
              <a:t>("My Somebody"  Worksheet – Part 2) </a:t>
            </a:r>
          </a:p>
        </p:txBody>
      </p:sp>
      <p:sp>
        <p:nvSpPr>
          <p:cNvPr id="61445" name="Text Box 5">
            <a:extLst>
              <a:ext uri="{FF2B5EF4-FFF2-40B4-BE49-F238E27FC236}">
                <a16:creationId xmlns:a16="http://schemas.microsoft.com/office/drawing/2014/main" id="{B84635EF-12EF-48F9-8CCE-FDF691B3E6DC}"/>
              </a:ext>
            </a:extLst>
          </p:cNvPr>
          <p:cNvSpPr txBox="1">
            <a:spLocks noChangeArrowheads="1"/>
          </p:cNvSpPr>
          <p:nvPr/>
        </p:nvSpPr>
        <p:spPr bwMode="auto">
          <a:xfrm>
            <a:off x="474663" y="1741488"/>
            <a:ext cx="76358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chemeClr val="folHlink"/>
                </a:solidFill>
              </a:rPr>
              <a:t>Think about the child or adult in your “My Somebody” Worksheet. How can you help them:</a:t>
            </a:r>
            <a:endParaRPr lang="en-US" altLang="en-US" sz="280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0162">
                                            <p:txEl>
                                              <p:pRg st="0" end="0"/>
                                            </p:txEl>
                                          </p:spTgt>
                                        </p:tgtEl>
                                        <p:attrNameLst>
                                          <p:attrName>style.visibility</p:attrName>
                                        </p:attrNameLst>
                                      </p:cBhvr>
                                      <p:to>
                                        <p:strVal val="visible"/>
                                      </p:to>
                                    </p:set>
                                    <p:animEffect transition="in" filter="fade">
                                      <p:cBhvr>
                                        <p:cTn id="7" dur="500"/>
                                        <p:tgtEl>
                                          <p:spTgt spid="2201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162">
                                            <p:txEl>
                                              <p:pRg st="1" end="1"/>
                                            </p:txEl>
                                          </p:spTgt>
                                        </p:tgtEl>
                                        <p:attrNameLst>
                                          <p:attrName>style.visibility</p:attrName>
                                        </p:attrNameLst>
                                      </p:cBhvr>
                                      <p:to>
                                        <p:strVal val="visible"/>
                                      </p:to>
                                    </p:set>
                                    <p:animEffect transition="in" filter="fade">
                                      <p:cBhvr>
                                        <p:cTn id="12" dur="500"/>
                                        <p:tgtEl>
                                          <p:spTgt spid="2201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0162">
                                            <p:txEl>
                                              <p:pRg st="2" end="2"/>
                                            </p:txEl>
                                          </p:spTgt>
                                        </p:tgtEl>
                                        <p:attrNameLst>
                                          <p:attrName>style.visibility</p:attrName>
                                        </p:attrNameLst>
                                      </p:cBhvr>
                                      <p:to>
                                        <p:strVal val="visible"/>
                                      </p:to>
                                    </p:set>
                                    <p:animEffect transition="in" filter="fade">
                                      <p:cBhvr>
                                        <p:cTn id="17" dur="500"/>
                                        <p:tgtEl>
                                          <p:spTgt spid="2201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a:extLst>
              <a:ext uri="{FF2B5EF4-FFF2-40B4-BE49-F238E27FC236}">
                <a16:creationId xmlns:a16="http://schemas.microsoft.com/office/drawing/2014/main" id="{15385462-5BBC-4DE9-96A6-39F34E472754}"/>
              </a:ext>
            </a:extLst>
          </p:cNvPr>
          <p:cNvPicPr>
            <a:picLocks noChangeAspect="1"/>
          </p:cNvPicPr>
          <p:nvPr/>
        </p:nvPicPr>
        <p:blipFill>
          <a:blip r:embed="rId3">
            <a:extLst>
              <a:ext uri="{28A0092B-C50C-407E-A947-70E740481C1C}">
                <a14:useLocalDpi xmlns:a14="http://schemas.microsoft.com/office/drawing/2010/main" val="0"/>
              </a:ext>
            </a:extLst>
          </a:blip>
          <a:srcRect l="11108" t="6248" r="6361" b="14595"/>
          <a:stretch>
            <a:fillRect/>
          </a:stretch>
        </p:blipFill>
        <p:spPr bwMode="auto">
          <a:xfrm>
            <a:off x="1404938" y="3798888"/>
            <a:ext cx="35401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Content Placeholder 7">
            <a:extLst>
              <a:ext uri="{FF2B5EF4-FFF2-40B4-BE49-F238E27FC236}">
                <a16:creationId xmlns:a16="http://schemas.microsoft.com/office/drawing/2014/main" id="{E05BD16B-4491-4D54-8DEF-24CDD865482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l="2431" r="5174" b="4871"/>
          <a:stretch>
            <a:fillRect/>
          </a:stretch>
        </p:blipFill>
        <p:spPr>
          <a:xfrm>
            <a:off x="5646738" y="723900"/>
            <a:ext cx="2276475" cy="2638425"/>
          </a:xfrm>
          <a:noFill/>
          <a:extLst>
            <a:ext uri="{91240B29-F687-4F45-9708-019B960494DF}">
              <a14:hiddenLine xmlns:a14="http://schemas.microsoft.com/office/drawing/2010/main" w="9525">
                <a:solidFill>
                  <a:srgbClr val="000000"/>
                </a:solidFill>
                <a:miter lim="800000"/>
                <a:headEnd/>
                <a:tailEnd/>
              </a14:hiddenLine>
            </a:ext>
          </a:extLst>
        </p:spPr>
      </p:pic>
      <p:sp>
        <p:nvSpPr>
          <p:cNvPr id="26628" name="Title 1">
            <a:extLst>
              <a:ext uri="{FF2B5EF4-FFF2-40B4-BE49-F238E27FC236}">
                <a16:creationId xmlns:a16="http://schemas.microsoft.com/office/drawing/2014/main" id="{6C41DC20-5A48-40AF-82C3-07AEE0C2A3C5}"/>
              </a:ext>
            </a:extLst>
          </p:cNvPr>
          <p:cNvSpPr>
            <a:spLocks noGrp="1"/>
          </p:cNvSpPr>
          <p:nvPr>
            <p:ph type="title"/>
          </p:nvPr>
        </p:nvSpPr>
        <p:spPr>
          <a:xfrm>
            <a:off x="354013" y="0"/>
            <a:ext cx="8893175" cy="762000"/>
          </a:xfrm>
        </p:spPr>
        <p:txBody>
          <a:bodyPr anchor="t"/>
          <a:lstStyle/>
          <a:p>
            <a:pPr algn="ctr" eaLnBrk="1" hangingPunct="1"/>
            <a:r>
              <a:rPr lang="en-US" altLang="en-US" sz="3400" u="sng"/>
              <a:t>Tools from our Trauma Toolkit</a:t>
            </a:r>
          </a:p>
        </p:txBody>
      </p:sp>
      <p:pic>
        <p:nvPicPr>
          <p:cNvPr id="26629" name="Picture 3">
            <a:extLst>
              <a:ext uri="{FF2B5EF4-FFF2-40B4-BE49-F238E27FC236}">
                <a16:creationId xmlns:a16="http://schemas.microsoft.com/office/drawing/2014/main" id="{168B1FDD-548C-496F-BE9D-4E6BC0485089}"/>
              </a:ext>
            </a:extLst>
          </p:cNvPr>
          <p:cNvPicPr>
            <a:picLocks noChangeAspect="1"/>
          </p:cNvPicPr>
          <p:nvPr/>
        </p:nvPicPr>
        <p:blipFill>
          <a:blip r:embed="rId5">
            <a:extLst>
              <a:ext uri="{28A0092B-C50C-407E-A947-70E740481C1C}">
                <a14:useLocalDpi xmlns:a14="http://schemas.microsoft.com/office/drawing/2010/main" val="0"/>
              </a:ext>
            </a:extLst>
          </a:blip>
          <a:srcRect l="16393" t="4173" r="14899" b="16672"/>
          <a:stretch>
            <a:fillRect/>
          </a:stretch>
        </p:blipFill>
        <p:spPr bwMode="auto">
          <a:xfrm>
            <a:off x="5900738" y="3400425"/>
            <a:ext cx="35052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3">
            <a:extLst>
              <a:ext uri="{FF2B5EF4-FFF2-40B4-BE49-F238E27FC236}">
                <a16:creationId xmlns:a16="http://schemas.microsoft.com/office/drawing/2014/main" id="{6D22C574-3499-4122-B9C1-5FC9C0F3B229}"/>
              </a:ext>
            </a:extLst>
          </p:cNvPr>
          <p:cNvSpPr>
            <a:spLocks noChangeArrowheads="1"/>
          </p:cNvSpPr>
          <p:nvPr/>
        </p:nvSpPr>
        <p:spPr bwMode="auto">
          <a:xfrm>
            <a:off x="9234488" y="6894513"/>
            <a:ext cx="334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a:fld id="{CF7034AE-3DD6-4372-8366-B39D0EC6F3F3}" type="slidenum">
              <a:rPr lang="en-US" altLang="en-US" sz="2000" b="0">
                <a:solidFill>
                  <a:srgbClr val="FFE14F"/>
                </a:solidFill>
                <a:latin typeface="Franklin Gothic Book" panose="020B0503020102020204" pitchFamily="34" charset="0"/>
                <a:sym typeface="Arial" panose="020B0604020202020204" pitchFamily="34" charset="0"/>
              </a:rPr>
              <a:pPr eaLnBrk="1"/>
              <a:t>2</a:t>
            </a:fld>
            <a:endParaRPr lang="en-US" altLang="en-US" sz="2000" b="0">
              <a:solidFill>
                <a:srgbClr val="FFE14F"/>
              </a:solidFill>
              <a:latin typeface="Franklin Gothic Book" panose="020B0503020102020204" pitchFamily="34" charset="0"/>
              <a:sym typeface="Arial" panose="020B0604020202020204" pitchFamily="34" charset="0"/>
            </a:endParaRPr>
          </a:p>
        </p:txBody>
      </p:sp>
      <p:pic>
        <p:nvPicPr>
          <p:cNvPr id="26631" name="Picture 4">
            <a:extLst>
              <a:ext uri="{FF2B5EF4-FFF2-40B4-BE49-F238E27FC236}">
                <a16:creationId xmlns:a16="http://schemas.microsoft.com/office/drawing/2014/main" id="{ECAF25EA-36C6-4855-9DEC-EB7B9AF11EC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4013" y="1109663"/>
            <a:ext cx="377190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92B6816-3D6D-4C2E-86E5-D5684050F170}"/>
              </a:ext>
            </a:extLst>
          </p:cNvPr>
          <p:cNvSpPr txBox="1"/>
          <p:nvPr/>
        </p:nvSpPr>
        <p:spPr>
          <a:xfrm>
            <a:off x="833499" y="731499"/>
            <a:ext cx="2813538" cy="3847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eaLnBrk="1" fontAlgn="auto">
              <a:spcBef>
                <a:spcPts val="0"/>
              </a:spcBef>
              <a:spcAft>
                <a:spcPts val="0"/>
              </a:spcAft>
              <a:defRPr/>
            </a:pPr>
            <a:r>
              <a:rPr lang="en-US" kern="0" dirty="0">
                <a:solidFill>
                  <a:srgbClr val="FFE14F"/>
                </a:solidFill>
                <a:latin typeface="Arial"/>
                <a:cs typeface="Arial"/>
                <a:sym typeface="Arial"/>
              </a:rPr>
              <a:t>Re-enactment</a:t>
            </a:r>
            <a:r>
              <a:rPr lang="en-US" kern="0" dirty="0">
                <a:solidFill>
                  <a:srgbClr val="F8E82F"/>
                </a:solidFill>
                <a:latin typeface="Arial"/>
                <a:cs typeface="Arial"/>
                <a:sym typeface="Arial"/>
              </a:rPr>
              <a:t> Cycle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8710FF2-1D2D-4E30-B15E-20848BA83982}"/>
              </a:ext>
            </a:extLst>
          </p:cNvPr>
          <p:cNvSpPr>
            <a:spLocks noChangeArrowheads="1"/>
          </p:cNvSpPr>
          <p:nvPr/>
        </p:nvSpPr>
        <p:spPr bwMode="auto">
          <a:xfrm>
            <a:off x="541338" y="5410200"/>
            <a:ext cx="837406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spcAft>
                <a:spcPct val="50000"/>
              </a:spcAft>
            </a:pPr>
            <a:r>
              <a:rPr lang="en-US" altLang="en-US" sz="2400" b="0">
                <a:solidFill>
                  <a:srgbClr val="FFE831"/>
                </a:solidFill>
              </a:rPr>
              <a:t>From </a:t>
            </a:r>
            <a:r>
              <a:rPr lang="en-US" altLang="en-US" sz="2400" b="0" i="1">
                <a:solidFill>
                  <a:srgbClr val="FFE831"/>
                </a:solidFill>
              </a:rPr>
              <a:t>Harry Potter and the </a:t>
            </a:r>
            <a:br>
              <a:rPr lang="en-US" altLang="en-US" sz="2400" b="0" i="1">
                <a:solidFill>
                  <a:srgbClr val="FFE831"/>
                </a:solidFill>
              </a:rPr>
            </a:br>
            <a:r>
              <a:rPr lang="en-US" altLang="en-US" sz="2400" b="0" i="1">
                <a:solidFill>
                  <a:srgbClr val="FFE831"/>
                </a:solidFill>
              </a:rPr>
              <a:t>Order of the Phoenix</a:t>
            </a:r>
            <a:r>
              <a:rPr lang="en-US" altLang="en-US" sz="2400" b="0">
                <a:solidFill>
                  <a:srgbClr val="FFE831"/>
                </a:solidFill>
              </a:rPr>
              <a:t> (Warner Brothers, 2007) </a:t>
            </a:r>
          </a:p>
        </p:txBody>
      </p:sp>
      <p:sp>
        <p:nvSpPr>
          <p:cNvPr id="63491" name="Rectangle 3">
            <a:extLst>
              <a:ext uri="{FF2B5EF4-FFF2-40B4-BE49-F238E27FC236}">
                <a16:creationId xmlns:a16="http://schemas.microsoft.com/office/drawing/2014/main" id="{55755123-8CA2-4223-A8DE-B2A1DBEF81DD}"/>
              </a:ext>
            </a:extLst>
          </p:cNvPr>
          <p:cNvSpPr>
            <a:spLocks noChangeArrowheads="1"/>
          </p:cNvSpPr>
          <p:nvPr/>
        </p:nvSpPr>
        <p:spPr bwMode="auto">
          <a:xfrm>
            <a:off x="685800" y="1219200"/>
            <a:ext cx="81534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700" b="0">
                <a:solidFill>
                  <a:srgbClr val="FFE831"/>
                </a:solidFill>
              </a:rPr>
              <a:t>Harry</a:t>
            </a:r>
            <a:r>
              <a:rPr lang="en-US" altLang="en-US" sz="2700" b="0" i="1">
                <a:solidFill>
                  <a:srgbClr val="FFE831"/>
                </a:solidFill>
              </a:rPr>
              <a:t>:  </a:t>
            </a:r>
            <a:r>
              <a:rPr lang="en-US" altLang="en-US" sz="2700" b="0" i="1"/>
              <a:t>I just feel so angry all the time. . . . What if after everything I’ve been through, something’s gone wrong inside me? What if I’m becoming bad?</a:t>
            </a:r>
          </a:p>
          <a:p>
            <a:pPr eaLnBrk="1" hangingPunct="1"/>
            <a:br>
              <a:rPr lang="en-US" altLang="en-US" sz="2700" b="0">
                <a:solidFill>
                  <a:srgbClr val="FFE831"/>
                </a:solidFill>
              </a:rPr>
            </a:br>
            <a:r>
              <a:rPr lang="en-US" altLang="en-US" sz="2700" b="0">
                <a:solidFill>
                  <a:srgbClr val="FFE831"/>
                </a:solidFill>
              </a:rPr>
              <a:t>Sirius: </a:t>
            </a:r>
            <a:r>
              <a:rPr lang="en-US" altLang="en-US" sz="2700" b="0" i="1"/>
              <a:t>I want you to listen to me very carefully, Harry. You’re not a bad person. You’re a very good person who bad things have happened to.</a:t>
            </a:r>
          </a:p>
        </p:txBody>
      </p:sp>
      <p:sp>
        <p:nvSpPr>
          <p:cNvPr id="63492" name="Slide Number Placeholder 3">
            <a:extLst>
              <a:ext uri="{FF2B5EF4-FFF2-40B4-BE49-F238E27FC236}">
                <a16:creationId xmlns:a16="http://schemas.microsoft.com/office/drawing/2014/main" id="{5749AFCE-9F68-4521-A4F3-5AAD81EF5450}"/>
              </a:ext>
            </a:extLst>
          </p:cNvPr>
          <p:cNvSpPr>
            <a:spLocks noGrp="1"/>
          </p:cNvSpPr>
          <p:nvPr>
            <p:ph type="sldNum" sz="quarter" idx="4294967295"/>
          </p:nvPr>
        </p:nvSpPr>
        <p:spPr bwMode="auto">
          <a:xfrm>
            <a:off x="8686800" y="6940550"/>
            <a:ext cx="9144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24FC8793-1CEA-44CB-9B5A-8776479BBB6E}" type="slidenum">
              <a:rPr lang="en-US" altLang="en-US" sz="2000" b="0">
                <a:solidFill>
                  <a:srgbClr val="FFE831"/>
                </a:solidFill>
                <a:latin typeface="Franklin Gothic Book" panose="020B0503020102020204" pitchFamily="34" charset="0"/>
              </a:rPr>
              <a:pPr algn="r" eaLnBrk="1" hangingPunct="1"/>
              <a:t>20</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0E92E04-B6EC-4533-B3A8-678A282D7611}"/>
              </a:ext>
            </a:extLst>
          </p:cNvPr>
          <p:cNvSpPr>
            <a:spLocks noChangeArrowheads="1"/>
          </p:cNvSpPr>
          <p:nvPr/>
        </p:nvSpPr>
        <p:spPr bwMode="auto">
          <a:xfrm>
            <a:off x="3886200" y="2620963"/>
            <a:ext cx="42672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br>
              <a:rPr lang="en-US" altLang="en-US" sz="4200" b="0">
                <a:solidFill>
                  <a:srgbClr val="FFE831"/>
                </a:solidFill>
              </a:rPr>
            </a:br>
            <a:r>
              <a:rPr lang="en-US" altLang="en-US" sz="4200">
                <a:solidFill>
                  <a:srgbClr val="FFE831"/>
                </a:solidFill>
              </a:rPr>
              <a:t>Thank you!</a:t>
            </a:r>
          </a:p>
          <a:p>
            <a:pPr algn="ctr" eaLnBrk="1" hangingPunct="1">
              <a:lnSpc>
                <a:spcPct val="90000"/>
              </a:lnSpc>
            </a:pPr>
            <a:endParaRPr lang="en-US" altLang="en-US" sz="4200">
              <a:solidFill>
                <a:srgbClr val="FFE831"/>
              </a:solidFill>
            </a:endParaRPr>
          </a:p>
          <a:p>
            <a:pPr algn="ctr" eaLnBrk="1" hangingPunct="1">
              <a:lnSpc>
                <a:spcPct val="90000"/>
              </a:lnSpc>
            </a:pPr>
            <a:r>
              <a:rPr lang="en-US" altLang="en-US" sz="4200">
                <a:solidFill>
                  <a:srgbClr val="FFE831"/>
                </a:solidFill>
              </a:rPr>
              <a:t>See you for Chapter 8!</a:t>
            </a:r>
            <a:br>
              <a:rPr lang="en-US" altLang="en-US" sz="3600">
                <a:solidFill>
                  <a:srgbClr val="FFE831"/>
                </a:solidFill>
              </a:rPr>
            </a:br>
            <a:endParaRPr lang="en-US" altLang="en-US" sz="3600">
              <a:solidFill>
                <a:srgbClr val="FFE831"/>
              </a:solidFill>
            </a:endParaRPr>
          </a:p>
        </p:txBody>
      </p:sp>
      <p:sp>
        <p:nvSpPr>
          <p:cNvPr id="65539" name="Slide Number Placeholder 3">
            <a:extLst>
              <a:ext uri="{FF2B5EF4-FFF2-40B4-BE49-F238E27FC236}">
                <a16:creationId xmlns:a16="http://schemas.microsoft.com/office/drawing/2014/main" id="{CAF3597E-3117-41A0-AC56-77205B4ABF0E}"/>
              </a:ext>
            </a:extLst>
          </p:cNvPr>
          <p:cNvSpPr txBox="1">
            <a:spLocks noGrp="1"/>
          </p:cNvSpPr>
          <p:nvPr/>
        </p:nvSpPr>
        <p:spPr bwMode="auto">
          <a:xfrm>
            <a:off x="8839200" y="69342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FFB102DC-3F90-4A96-AFDD-113ACFCFD719}" type="slidenum">
              <a:rPr lang="en-US" altLang="en-US" sz="2000" b="0">
                <a:solidFill>
                  <a:srgbClr val="FFE831"/>
                </a:solidFill>
                <a:latin typeface="Franklin Gothic Book" panose="020B0503020102020204" pitchFamily="34" charset="0"/>
              </a:rPr>
              <a:pPr algn="r" eaLnBrk="1" hangingPunct="1"/>
              <a:t>21</a:t>
            </a:fld>
            <a:endParaRPr lang="en-US" altLang="en-US" sz="2000" b="0">
              <a:solidFill>
                <a:srgbClr val="FFE831"/>
              </a:solidFill>
              <a:latin typeface="Franklin Gothic Book" panose="020B0503020102020204" pitchFamily="34" charset="0"/>
            </a:endParaRPr>
          </a:p>
        </p:txBody>
      </p:sp>
      <p:pic>
        <p:nvPicPr>
          <p:cNvPr id="65540" name="Picture 5" descr="NCTSN Parent Guide_no arc_white.eps">
            <a:extLst>
              <a:ext uri="{FF2B5EF4-FFF2-40B4-BE49-F238E27FC236}">
                <a16:creationId xmlns:a16="http://schemas.microsoft.com/office/drawing/2014/main" id="{B159CF1A-D324-4713-9570-035CD4CF189C}"/>
              </a:ext>
            </a:extLst>
          </p:cNvPr>
          <p:cNvPicPr>
            <a:picLocks noChangeAspect="1"/>
          </p:cNvPicPr>
          <p:nvPr/>
        </p:nvPicPr>
        <p:blipFill>
          <a:blip r:embed="rId3">
            <a:extLst>
              <a:ext uri="{28A0092B-C50C-407E-A947-70E740481C1C}">
                <a14:useLocalDpi xmlns:a14="http://schemas.microsoft.com/office/drawing/2010/main" val="0"/>
              </a:ext>
            </a:extLst>
          </a:blip>
          <a:srcRect l="14146" t="11551" r="14146" b="11551"/>
          <a:stretch>
            <a:fillRect/>
          </a:stretch>
        </p:blipFill>
        <p:spPr bwMode="auto">
          <a:xfrm>
            <a:off x="685800" y="609600"/>
            <a:ext cx="30702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a:extLst>
              <a:ext uri="{FF2B5EF4-FFF2-40B4-BE49-F238E27FC236}">
                <a16:creationId xmlns:a16="http://schemas.microsoft.com/office/drawing/2014/main" id="{4478C8B6-A49D-4215-9F9D-AC503D9B1718}"/>
              </a:ext>
            </a:extLst>
          </p:cNvPr>
          <p:cNvSpPr>
            <a:spLocks noGrp="1" noChangeArrowheads="1"/>
          </p:cNvSpPr>
          <p:nvPr>
            <p:ph type="sldNum" sz="quarter" idx="10"/>
          </p:nvPr>
        </p:nvSpPr>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fld id="{82FA55E7-1F0E-431B-804D-CAF80F95ABA0}" type="slidenum">
              <a:rPr lang="en-US" altLang="en-US" sz="2000" b="0" smtClean="0">
                <a:solidFill>
                  <a:srgbClr val="FFE831"/>
                </a:solidFill>
                <a:highlight>
                  <a:srgbClr val="0062C4"/>
                </a:highlight>
                <a:latin typeface="Franklin Gothic Book" panose="020B0503020102020204" pitchFamily="34" charset="0"/>
              </a:rPr>
              <a:pPr>
                <a:defRPr/>
              </a:pPr>
              <a:t>3</a:t>
            </a:fld>
            <a:endParaRPr lang="en-US" altLang="en-US" sz="2000" b="0" dirty="0">
              <a:solidFill>
                <a:srgbClr val="FFE831"/>
              </a:solidFill>
              <a:highlight>
                <a:srgbClr val="0062C4"/>
              </a:highlight>
              <a:latin typeface="Franklin Gothic Book" panose="020B0503020102020204" pitchFamily="34" charset="0"/>
            </a:endParaRPr>
          </a:p>
        </p:txBody>
      </p:sp>
      <p:sp>
        <p:nvSpPr>
          <p:cNvPr id="28675" name="Rectangle 2">
            <a:extLst>
              <a:ext uri="{FF2B5EF4-FFF2-40B4-BE49-F238E27FC236}">
                <a16:creationId xmlns:a16="http://schemas.microsoft.com/office/drawing/2014/main" id="{186C2849-AD41-43F0-83B9-FCA3152644BB}"/>
              </a:ext>
            </a:extLst>
          </p:cNvPr>
          <p:cNvSpPr>
            <a:spLocks noChangeArrowheads="1"/>
          </p:cNvSpPr>
          <p:nvPr/>
        </p:nvSpPr>
        <p:spPr bwMode="auto">
          <a:xfrm>
            <a:off x="4876800" y="2054225"/>
            <a:ext cx="42672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br>
              <a:rPr lang="en-US" altLang="en-US" sz="4200" b="0">
                <a:solidFill>
                  <a:srgbClr val="FFE831"/>
                </a:solidFill>
              </a:rPr>
            </a:br>
            <a:r>
              <a:rPr lang="en-US" altLang="en-US" sz="4200">
                <a:solidFill>
                  <a:srgbClr val="FFE831"/>
                </a:solidFill>
              </a:rPr>
              <a:t>Chapter 7:</a:t>
            </a:r>
            <a:br>
              <a:rPr lang="en-US" altLang="en-US" sz="4200">
                <a:solidFill>
                  <a:srgbClr val="FFE831"/>
                </a:solidFill>
              </a:rPr>
            </a:br>
            <a:r>
              <a:rPr lang="en-US" altLang="en-US" sz="4200">
                <a:solidFill>
                  <a:srgbClr val="FFE831"/>
                </a:solidFill>
              </a:rPr>
              <a:t>Connections and Healing</a:t>
            </a:r>
            <a:br>
              <a:rPr lang="en-US" altLang="en-US" sz="3600">
                <a:solidFill>
                  <a:srgbClr val="FFE831"/>
                </a:solidFill>
              </a:rPr>
            </a:br>
            <a:endParaRPr lang="en-US" altLang="en-US" sz="3600">
              <a:solidFill>
                <a:srgbClr val="FFE831"/>
              </a:solidFill>
            </a:endParaRPr>
          </a:p>
        </p:txBody>
      </p:sp>
      <p:pic>
        <p:nvPicPr>
          <p:cNvPr id="28676" name="Picture 4" descr="Module6Connections">
            <a:extLst>
              <a:ext uri="{FF2B5EF4-FFF2-40B4-BE49-F238E27FC236}">
                <a16:creationId xmlns:a16="http://schemas.microsoft.com/office/drawing/2014/main" id="{B7E5DC9B-DF82-49F3-8701-94DEFFE83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838200"/>
            <a:ext cx="4792662"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4">
            <a:extLst>
              <a:ext uri="{FF2B5EF4-FFF2-40B4-BE49-F238E27FC236}">
                <a16:creationId xmlns:a16="http://schemas.microsoft.com/office/drawing/2014/main" id="{08872838-C9DF-4A78-888A-CE1D52C57E05}"/>
              </a:ext>
            </a:extLst>
          </p:cNvPr>
          <p:cNvSpPr txBox="1">
            <a:spLocks noChangeArrowheads="1"/>
          </p:cNvSpPr>
          <p:nvPr/>
        </p:nvSpPr>
        <p:spPr bwMode="auto">
          <a:xfrm>
            <a:off x="304800" y="5867400"/>
            <a:ext cx="533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1400" b="0"/>
              <a:t>Illustrations by Erich Ippen, Jr. Used with permission.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
            <a:extLst>
              <a:ext uri="{FF2B5EF4-FFF2-40B4-BE49-F238E27FC236}">
                <a16:creationId xmlns:a16="http://schemas.microsoft.com/office/drawing/2014/main" id="{8D7552CB-B54F-4AA8-8066-9C2C2C12C41A}"/>
              </a:ext>
            </a:extLst>
          </p:cNvPr>
          <p:cNvSpPr>
            <a:spLocks noGrp="1" noChangeArrowheads="1"/>
          </p:cNvSpPr>
          <p:nvPr>
            <p:ph type="sldNum" sz="quarter" idx="10"/>
          </p:nvPr>
        </p:nvSpPr>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fld id="{2FBCFB3C-65FB-4CD7-9DBF-88F6CC7A6236}" type="slidenum">
              <a:rPr lang="en-US" altLang="en-US" sz="2000" b="0" smtClean="0">
                <a:solidFill>
                  <a:srgbClr val="FFE831"/>
                </a:solidFill>
                <a:highlight>
                  <a:srgbClr val="0062C4"/>
                </a:highlight>
                <a:latin typeface="Franklin Gothic Book" panose="020B0503020102020204" pitchFamily="34" charset="0"/>
              </a:rPr>
              <a:pPr>
                <a:defRPr/>
              </a:pPr>
              <a:t>4</a:t>
            </a:fld>
            <a:endParaRPr lang="en-US" altLang="en-US" sz="2000" b="0" dirty="0">
              <a:solidFill>
                <a:srgbClr val="FFE831"/>
              </a:solidFill>
              <a:highlight>
                <a:srgbClr val="0062C4"/>
              </a:highlight>
              <a:latin typeface="Franklin Gothic Book" panose="020B0503020102020204" pitchFamily="34" charset="0"/>
            </a:endParaRPr>
          </a:p>
        </p:txBody>
      </p:sp>
      <p:sp>
        <p:nvSpPr>
          <p:cNvPr id="344066" name="Rectangle 2">
            <a:extLst>
              <a:ext uri="{FF2B5EF4-FFF2-40B4-BE49-F238E27FC236}">
                <a16:creationId xmlns:a16="http://schemas.microsoft.com/office/drawing/2014/main" id="{6583843F-E9C2-464B-ADFC-EB571D1176C4}"/>
              </a:ext>
            </a:extLst>
          </p:cNvPr>
          <p:cNvSpPr>
            <a:spLocks noGrp="1" noChangeArrowheads="1"/>
          </p:cNvSpPr>
          <p:nvPr>
            <p:ph type="body" idx="4294967295"/>
          </p:nvPr>
        </p:nvSpPr>
        <p:spPr bwMode="auto">
          <a:xfrm>
            <a:off x="685800" y="1524000"/>
            <a:ext cx="82296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a:spcAft>
                <a:spcPct val="20000"/>
              </a:spcAft>
            </a:pPr>
            <a:r>
              <a:rPr lang="en-US" altLang="en-US">
                <a:solidFill>
                  <a:srgbClr val="FFE831"/>
                </a:solidFill>
              </a:rPr>
              <a:t>Relationships</a:t>
            </a:r>
          </a:p>
          <a:p>
            <a:pPr lvl="1">
              <a:spcAft>
                <a:spcPct val="20000"/>
              </a:spcAft>
              <a:buClr>
                <a:schemeClr val="tx1"/>
              </a:buClr>
            </a:pPr>
            <a:r>
              <a:rPr lang="en-US" altLang="en-US" sz="2700"/>
              <a:t>Family</a:t>
            </a:r>
          </a:p>
          <a:p>
            <a:pPr lvl="1">
              <a:spcAft>
                <a:spcPct val="20000"/>
              </a:spcAft>
              <a:buClr>
                <a:schemeClr val="tx1"/>
              </a:buClr>
            </a:pPr>
            <a:r>
              <a:rPr lang="en-US" altLang="en-US" sz="2700"/>
              <a:t>Friends</a:t>
            </a:r>
          </a:p>
          <a:p>
            <a:pPr lvl="1">
              <a:spcAft>
                <a:spcPct val="20000"/>
              </a:spcAft>
              <a:buClr>
                <a:schemeClr val="tx1"/>
              </a:buClr>
            </a:pPr>
            <a:r>
              <a:rPr lang="en-US" altLang="en-US" sz="2700"/>
              <a:t>Co-workers</a:t>
            </a:r>
          </a:p>
          <a:p>
            <a:pPr>
              <a:spcAft>
                <a:spcPct val="20000"/>
              </a:spcAft>
              <a:buClr>
                <a:schemeClr val="folHlink"/>
              </a:buClr>
            </a:pPr>
            <a:r>
              <a:rPr lang="en-US" altLang="en-US">
                <a:solidFill>
                  <a:srgbClr val="FFE831"/>
                </a:solidFill>
              </a:rPr>
              <a:t>Life Stories – Past, Present, Future</a:t>
            </a:r>
          </a:p>
          <a:p>
            <a:pPr lvl="1">
              <a:spcAft>
                <a:spcPct val="20000"/>
              </a:spcAft>
              <a:buClr>
                <a:schemeClr val="tx1"/>
              </a:buClr>
            </a:pPr>
            <a:r>
              <a:rPr lang="en-US" altLang="en-US" sz="2700"/>
              <a:t>Personal</a:t>
            </a:r>
          </a:p>
          <a:p>
            <a:pPr lvl="1">
              <a:spcAft>
                <a:spcPct val="20000"/>
              </a:spcAft>
            </a:pPr>
            <a:r>
              <a:rPr lang="en-US" altLang="en-US" sz="2700"/>
              <a:t>Family</a:t>
            </a:r>
          </a:p>
          <a:p>
            <a:pPr lvl="1">
              <a:spcAft>
                <a:spcPct val="20000"/>
              </a:spcAft>
            </a:pPr>
            <a:r>
              <a:rPr lang="en-US" altLang="en-US" sz="2700"/>
              <a:t>Cultural </a:t>
            </a:r>
          </a:p>
          <a:p>
            <a:pPr>
              <a:spcAft>
                <a:spcPct val="20000"/>
              </a:spcAft>
            </a:pPr>
            <a:r>
              <a:rPr lang="en-US" altLang="en-US">
                <a:solidFill>
                  <a:srgbClr val="FFE831"/>
                </a:solidFill>
              </a:rPr>
              <a:t>Places, things, rituals, and practices</a:t>
            </a:r>
          </a:p>
        </p:txBody>
      </p:sp>
      <p:sp>
        <p:nvSpPr>
          <p:cNvPr id="30724" name="Rectangle 3">
            <a:extLst>
              <a:ext uri="{FF2B5EF4-FFF2-40B4-BE49-F238E27FC236}">
                <a16:creationId xmlns:a16="http://schemas.microsoft.com/office/drawing/2014/main" id="{7BF7F441-3093-4A64-AC6E-FF9B507BC804}"/>
              </a:ext>
            </a:extLst>
          </p:cNvPr>
          <p:cNvSpPr>
            <a:spLocks noChangeArrowheads="1"/>
          </p:cNvSpPr>
          <p:nvPr/>
        </p:nvSpPr>
        <p:spPr bwMode="auto">
          <a:xfrm>
            <a:off x="1920875" y="-80963"/>
            <a:ext cx="760095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endParaRPr lang="en-US" altLang="en-US" sz="1800" b="0"/>
          </a:p>
        </p:txBody>
      </p:sp>
      <p:sp>
        <p:nvSpPr>
          <p:cNvPr id="30725" name="Rectangle 4">
            <a:extLst>
              <a:ext uri="{FF2B5EF4-FFF2-40B4-BE49-F238E27FC236}">
                <a16:creationId xmlns:a16="http://schemas.microsoft.com/office/drawing/2014/main" id="{465F0486-42F7-42C3-A5E1-A08C4AFE45B9}"/>
              </a:ext>
            </a:extLst>
          </p:cNvPr>
          <p:cNvSpPr>
            <a:spLocks noChangeArrowheads="1"/>
          </p:cNvSpPr>
          <p:nvPr/>
        </p:nvSpPr>
        <p:spPr bwMode="auto">
          <a:xfrm>
            <a:off x="171450" y="385763"/>
            <a:ext cx="737235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3400">
                <a:solidFill>
                  <a:srgbClr val="FFE831"/>
                </a:solidFill>
              </a:rPr>
              <a:t>What keeps you connected?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4066">
                                            <p:txEl>
                                              <p:pRg st="0" end="0"/>
                                            </p:txEl>
                                          </p:spTgt>
                                        </p:tgtEl>
                                        <p:attrNameLst>
                                          <p:attrName>style.visibility</p:attrName>
                                        </p:attrNameLst>
                                      </p:cBhvr>
                                      <p:to>
                                        <p:strVal val="visible"/>
                                      </p:to>
                                    </p:set>
                                    <p:animEffect transition="in" filter="fade">
                                      <p:cBhvr>
                                        <p:cTn id="7" dur="500"/>
                                        <p:tgtEl>
                                          <p:spTgt spid="344066">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44066">
                                            <p:txEl>
                                              <p:pRg st="1" end="1"/>
                                            </p:txEl>
                                          </p:spTgt>
                                        </p:tgtEl>
                                        <p:attrNameLst>
                                          <p:attrName>style.visibility</p:attrName>
                                        </p:attrNameLst>
                                      </p:cBhvr>
                                      <p:to>
                                        <p:strVal val="visible"/>
                                      </p:to>
                                    </p:set>
                                    <p:animEffect transition="in" filter="fade">
                                      <p:cBhvr>
                                        <p:cTn id="11" dur="500"/>
                                        <p:tgtEl>
                                          <p:spTgt spid="344066">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4066">
                                            <p:txEl>
                                              <p:pRg st="2" end="2"/>
                                            </p:txEl>
                                          </p:spTgt>
                                        </p:tgtEl>
                                        <p:attrNameLst>
                                          <p:attrName>style.visibility</p:attrName>
                                        </p:attrNameLst>
                                      </p:cBhvr>
                                      <p:to>
                                        <p:strVal val="visible"/>
                                      </p:to>
                                    </p:set>
                                    <p:animEffect transition="in" filter="fade">
                                      <p:cBhvr>
                                        <p:cTn id="15" dur="500"/>
                                        <p:tgtEl>
                                          <p:spTgt spid="344066">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44066">
                                            <p:txEl>
                                              <p:pRg st="3" end="3"/>
                                            </p:txEl>
                                          </p:spTgt>
                                        </p:tgtEl>
                                        <p:attrNameLst>
                                          <p:attrName>style.visibility</p:attrName>
                                        </p:attrNameLst>
                                      </p:cBhvr>
                                      <p:to>
                                        <p:strVal val="visible"/>
                                      </p:to>
                                    </p:set>
                                    <p:animEffect transition="in" filter="fade">
                                      <p:cBhvr>
                                        <p:cTn id="19" dur="500"/>
                                        <p:tgtEl>
                                          <p:spTgt spid="344066">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44066">
                                            <p:txEl>
                                              <p:pRg st="4" end="4"/>
                                            </p:txEl>
                                          </p:spTgt>
                                        </p:tgtEl>
                                        <p:attrNameLst>
                                          <p:attrName>style.visibility</p:attrName>
                                        </p:attrNameLst>
                                      </p:cBhvr>
                                      <p:to>
                                        <p:strVal val="visible"/>
                                      </p:to>
                                    </p:set>
                                    <p:animEffect transition="in" filter="fade">
                                      <p:cBhvr>
                                        <p:cTn id="24" dur="500"/>
                                        <p:tgtEl>
                                          <p:spTgt spid="344066">
                                            <p:txEl>
                                              <p:pRg st="4" end="4"/>
                                            </p:txEl>
                                          </p:spTgt>
                                        </p:tgtEl>
                                      </p:cBhvr>
                                    </p:animEffect>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344066">
                                            <p:txEl>
                                              <p:pRg st="5" end="5"/>
                                            </p:txEl>
                                          </p:spTgt>
                                        </p:tgtEl>
                                        <p:attrNameLst>
                                          <p:attrName>style.visibility</p:attrName>
                                        </p:attrNameLst>
                                      </p:cBhvr>
                                      <p:to>
                                        <p:strVal val="visible"/>
                                      </p:to>
                                    </p:set>
                                    <p:animEffect transition="in" filter="fade">
                                      <p:cBhvr>
                                        <p:cTn id="28" dur="500"/>
                                        <p:tgtEl>
                                          <p:spTgt spid="344066">
                                            <p:txEl>
                                              <p:pRg st="5" end="5"/>
                                            </p:txEl>
                                          </p:spTgt>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344066">
                                            <p:txEl>
                                              <p:pRg st="6" end="6"/>
                                            </p:txEl>
                                          </p:spTgt>
                                        </p:tgtEl>
                                        <p:attrNameLst>
                                          <p:attrName>style.visibility</p:attrName>
                                        </p:attrNameLst>
                                      </p:cBhvr>
                                      <p:to>
                                        <p:strVal val="visible"/>
                                      </p:to>
                                    </p:set>
                                    <p:animEffect transition="in" filter="fade">
                                      <p:cBhvr>
                                        <p:cTn id="32" dur="500"/>
                                        <p:tgtEl>
                                          <p:spTgt spid="344066">
                                            <p:txEl>
                                              <p:pRg st="6" end="6"/>
                                            </p:txEl>
                                          </p:spTgt>
                                        </p:tgtEl>
                                      </p:cBhvr>
                                    </p:animEffect>
                                  </p:childTnLst>
                                </p:cTn>
                              </p:par>
                            </p:childTnLst>
                          </p:cTn>
                        </p:par>
                        <p:par>
                          <p:cTn id="33" fill="hold" nodeType="afterGroup">
                            <p:stCondLst>
                              <p:cond delay="1500"/>
                            </p:stCondLst>
                            <p:childTnLst>
                              <p:par>
                                <p:cTn id="34" presetID="10" presetClass="entr" presetSubtype="0" fill="hold" nodeType="afterEffect">
                                  <p:stCondLst>
                                    <p:cond delay="0"/>
                                  </p:stCondLst>
                                  <p:childTnLst>
                                    <p:set>
                                      <p:cBhvr>
                                        <p:cTn id="35" dur="1" fill="hold">
                                          <p:stCondLst>
                                            <p:cond delay="0"/>
                                          </p:stCondLst>
                                        </p:cTn>
                                        <p:tgtEl>
                                          <p:spTgt spid="344066">
                                            <p:txEl>
                                              <p:pRg st="7" end="7"/>
                                            </p:txEl>
                                          </p:spTgt>
                                        </p:tgtEl>
                                        <p:attrNameLst>
                                          <p:attrName>style.visibility</p:attrName>
                                        </p:attrNameLst>
                                      </p:cBhvr>
                                      <p:to>
                                        <p:strVal val="visible"/>
                                      </p:to>
                                    </p:set>
                                    <p:animEffect transition="in" filter="fade">
                                      <p:cBhvr>
                                        <p:cTn id="36" dur="500"/>
                                        <p:tgtEl>
                                          <p:spTgt spid="344066">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344066">
                                            <p:txEl>
                                              <p:pRg st="8" end="8"/>
                                            </p:txEl>
                                          </p:spTgt>
                                        </p:tgtEl>
                                        <p:attrNameLst>
                                          <p:attrName>style.visibility</p:attrName>
                                        </p:attrNameLst>
                                      </p:cBhvr>
                                      <p:to>
                                        <p:strVal val="visible"/>
                                      </p:to>
                                    </p:set>
                                    <p:animEffect transition="in" filter="fade">
                                      <p:cBhvr>
                                        <p:cTn id="41" dur="500"/>
                                        <p:tgtEl>
                                          <p:spTgt spid="3440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
            <a:extLst>
              <a:ext uri="{FF2B5EF4-FFF2-40B4-BE49-F238E27FC236}">
                <a16:creationId xmlns:a16="http://schemas.microsoft.com/office/drawing/2014/main" id="{82D94ABC-F514-43EE-BDB8-5ADD2111AC28}"/>
              </a:ext>
            </a:extLst>
          </p:cNvPr>
          <p:cNvSpPr>
            <a:spLocks noGrp="1" noChangeArrowheads="1"/>
          </p:cNvSpPr>
          <p:nvPr>
            <p:ph type="sldNum" sz="quarter" idx="10"/>
          </p:nvPr>
        </p:nvSpPr>
        <p:spPr>
          <a:xfrm>
            <a:off x="8915400" y="6934200"/>
            <a:ext cx="685800" cy="381000"/>
          </a:xfrm>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fld id="{2BA95F9C-CF70-4D80-89C0-819AF09E6A90}" type="slidenum">
              <a:rPr lang="en-US" altLang="en-US" sz="2000" b="0" smtClean="0">
                <a:solidFill>
                  <a:srgbClr val="FFE831"/>
                </a:solidFill>
                <a:highlight>
                  <a:srgbClr val="0062C4"/>
                </a:highlight>
                <a:latin typeface="Franklin Gothic Book" panose="020B0503020102020204" pitchFamily="34" charset="0"/>
              </a:rPr>
              <a:pPr>
                <a:defRPr/>
              </a:pPr>
              <a:t>5</a:t>
            </a:fld>
            <a:endParaRPr lang="en-US" altLang="en-US" sz="2000" b="0" dirty="0">
              <a:solidFill>
                <a:srgbClr val="FFE831"/>
              </a:solidFill>
              <a:highlight>
                <a:srgbClr val="0062C4"/>
              </a:highlight>
              <a:latin typeface="Franklin Gothic Book" panose="020B0503020102020204" pitchFamily="34" charset="0"/>
            </a:endParaRPr>
          </a:p>
        </p:txBody>
      </p:sp>
      <p:sp>
        <p:nvSpPr>
          <p:cNvPr id="32771" name="Rectangle 4">
            <a:extLst>
              <a:ext uri="{FF2B5EF4-FFF2-40B4-BE49-F238E27FC236}">
                <a16:creationId xmlns:a16="http://schemas.microsoft.com/office/drawing/2014/main" id="{27E05E5A-E3A5-47DA-A590-848C3F16EFAA}"/>
              </a:ext>
            </a:extLst>
          </p:cNvPr>
          <p:cNvSpPr>
            <a:spLocks noChangeArrowheads="1"/>
          </p:cNvSpPr>
          <p:nvPr/>
        </p:nvSpPr>
        <p:spPr bwMode="auto">
          <a:xfrm>
            <a:off x="214313" y="185738"/>
            <a:ext cx="729615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3400">
                <a:solidFill>
                  <a:srgbClr val="FFE831"/>
                </a:solidFill>
              </a:rPr>
              <a:t>Name Your Connections . . .</a:t>
            </a:r>
            <a:br>
              <a:rPr lang="en-US" altLang="en-US" sz="3400">
                <a:solidFill>
                  <a:srgbClr val="FFE831"/>
                </a:solidFill>
              </a:rPr>
            </a:br>
            <a:r>
              <a:rPr lang="en-US" altLang="en-US" sz="3400">
                <a:solidFill>
                  <a:srgbClr val="FFE831"/>
                </a:solidFill>
              </a:rPr>
              <a:t>(Group Activity)</a:t>
            </a:r>
            <a:endParaRPr lang="en-US" altLang="en-US" sz="2400" b="0" i="1">
              <a:solidFill>
                <a:srgbClr val="FFE831"/>
              </a:solidFill>
            </a:endParaRPr>
          </a:p>
        </p:txBody>
      </p:sp>
      <p:pic>
        <p:nvPicPr>
          <p:cNvPr id="32772" name="Picture 25" descr="GeneralImage_HumanFigure_wht">
            <a:extLst>
              <a:ext uri="{FF2B5EF4-FFF2-40B4-BE49-F238E27FC236}">
                <a16:creationId xmlns:a16="http://schemas.microsoft.com/office/drawing/2014/main" id="{81A0324F-6FD3-42AE-898D-D3C87CB9D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33600"/>
            <a:ext cx="1752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33">
            <a:extLst>
              <a:ext uri="{FF2B5EF4-FFF2-40B4-BE49-F238E27FC236}">
                <a16:creationId xmlns:a16="http://schemas.microsoft.com/office/drawing/2014/main" id="{6789A725-C71C-4B42-AB5B-7E6B90798B05}"/>
              </a:ext>
            </a:extLst>
          </p:cNvPr>
          <p:cNvSpPr>
            <a:spLocks noChangeArrowheads="1"/>
          </p:cNvSpPr>
          <p:nvPr/>
        </p:nvSpPr>
        <p:spPr bwMode="auto">
          <a:xfrm>
            <a:off x="3810000" y="5410200"/>
            <a:ext cx="152400" cy="152400"/>
          </a:xfrm>
          <a:prstGeom prst="rect">
            <a:avLst/>
          </a:prstGeom>
          <a:solidFill>
            <a:srgbClr val="0A57A4"/>
          </a:solidFill>
          <a:ln>
            <a:noFill/>
          </a:ln>
          <a:effectLst/>
          <a:extLst>
            <a:ext uri="{91240B29-F687-4F45-9708-019B960494DF}">
              <a14:hiddenLine xmlns:a14="http://schemas.microsoft.com/office/drawing/2010/main" w="9525">
                <a:solidFill>
                  <a:srgbClr val="0062C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4" name="Rectangle 34">
            <a:extLst>
              <a:ext uri="{FF2B5EF4-FFF2-40B4-BE49-F238E27FC236}">
                <a16:creationId xmlns:a16="http://schemas.microsoft.com/office/drawing/2014/main" id="{719D76D6-64B0-4AFE-8488-C880001AA811}"/>
              </a:ext>
            </a:extLst>
          </p:cNvPr>
          <p:cNvSpPr>
            <a:spLocks noChangeArrowheads="1"/>
          </p:cNvSpPr>
          <p:nvPr/>
        </p:nvSpPr>
        <p:spPr bwMode="auto">
          <a:xfrm>
            <a:off x="5486400" y="2133600"/>
            <a:ext cx="228600" cy="228600"/>
          </a:xfrm>
          <a:prstGeom prst="rect">
            <a:avLst/>
          </a:prstGeom>
          <a:solidFill>
            <a:srgbClr val="0A57A4"/>
          </a:solidFill>
          <a:ln>
            <a:noFill/>
          </a:ln>
          <a:effectLst/>
          <a:extLst>
            <a:ext uri="{91240B29-F687-4F45-9708-019B960494DF}">
              <a14:hiddenLine xmlns:a14="http://schemas.microsoft.com/office/drawing/2010/main" w="9525">
                <a:solidFill>
                  <a:srgbClr val="0062C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32775" name="Group 42">
            <a:extLst>
              <a:ext uri="{FF2B5EF4-FFF2-40B4-BE49-F238E27FC236}">
                <a16:creationId xmlns:a16="http://schemas.microsoft.com/office/drawing/2014/main" id="{25BFBBAD-42F0-46CE-AAB5-8D691178B3EA}"/>
              </a:ext>
            </a:extLst>
          </p:cNvPr>
          <p:cNvGrpSpPr>
            <a:grpSpLocks/>
          </p:cNvGrpSpPr>
          <p:nvPr/>
        </p:nvGrpSpPr>
        <p:grpSpPr bwMode="auto">
          <a:xfrm>
            <a:off x="2222500" y="1447800"/>
            <a:ext cx="1739900" cy="2057400"/>
            <a:chOff x="1400" y="912"/>
            <a:chExt cx="1096" cy="1296"/>
          </a:xfrm>
        </p:grpSpPr>
        <p:pic>
          <p:nvPicPr>
            <p:cNvPr id="32789" name="Picture 30" descr="Module8_TakeCare_wht">
              <a:extLst>
                <a:ext uri="{FF2B5EF4-FFF2-40B4-BE49-F238E27FC236}">
                  <a16:creationId xmlns:a16="http://schemas.microsoft.com/office/drawing/2014/main" id="{E9D6A117-CDAD-4360-87E7-8FE3D4A88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 y="912"/>
              <a:ext cx="90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0" name="Line 35">
              <a:extLst>
                <a:ext uri="{FF2B5EF4-FFF2-40B4-BE49-F238E27FC236}">
                  <a16:creationId xmlns:a16="http://schemas.microsoft.com/office/drawing/2014/main" id="{09901AE4-7339-4CF1-BD4B-0C14DF9BE6CE}"/>
                </a:ext>
              </a:extLst>
            </p:cNvPr>
            <p:cNvSpPr>
              <a:spLocks noChangeShapeType="1"/>
            </p:cNvSpPr>
            <p:nvPr/>
          </p:nvSpPr>
          <p:spPr bwMode="auto">
            <a:xfrm flipH="1" flipV="1">
              <a:off x="2208" y="1968"/>
              <a:ext cx="288"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76" name="Group 44">
            <a:extLst>
              <a:ext uri="{FF2B5EF4-FFF2-40B4-BE49-F238E27FC236}">
                <a16:creationId xmlns:a16="http://schemas.microsoft.com/office/drawing/2014/main" id="{EB89E6C8-6177-4F5A-97B0-43A212B39161}"/>
              </a:ext>
            </a:extLst>
          </p:cNvPr>
          <p:cNvGrpSpPr>
            <a:grpSpLocks/>
          </p:cNvGrpSpPr>
          <p:nvPr/>
        </p:nvGrpSpPr>
        <p:grpSpPr bwMode="auto">
          <a:xfrm>
            <a:off x="533400" y="2667000"/>
            <a:ext cx="3276600" cy="1427163"/>
            <a:chOff x="336" y="1680"/>
            <a:chExt cx="2064" cy="899"/>
          </a:xfrm>
        </p:grpSpPr>
        <p:pic>
          <p:nvPicPr>
            <p:cNvPr id="32787" name="Picture 26" descr="GeneralImage_Pet_wht">
              <a:extLst>
                <a:ext uri="{FF2B5EF4-FFF2-40B4-BE49-F238E27FC236}">
                  <a16:creationId xmlns:a16="http://schemas.microsoft.com/office/drawing/2014/main" id="{0FC6665B-6803-42AE-ACB5-BA838159C2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680"/>
              <a:ext cx="700"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8" name="Line 36">
              <a:extLst>
                <a:ext uri="{FF2B5EF4-FFF2-40B4-BE49-F238E27FC236}">
                  <a16:creationId xmlns:a16="http://schemas.microsoft.com/office/drawing/2014/main" id="{68438FE8-0740-4F8E-9751-83B14B4605CB}"/>
                </a:ext>
              </a:extLst>
            </p:cNvPr>
            <p:cNvSpPr>
              <a:spLocks noChangeShapeType="1"/>
            </p:cNvSpPr>
            <p:nvPr/>
          </p:nvSpPr>
          <p:spPr bwMode="auto">
            <a:xfrm flipH="1" flipV="1">
              <a:off x="1056" y="2304"/>
              <a:ext cx="1344" cy="9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77" name="Group 46">
            <a:extLst>
              <a:ext uri="{FF2B5EF4-FFF2-40B4-BE49-F238E27FC236}">
                <a16:creationId xmlns:a16="http://schemas.microsoft.com/office/drawing/2014/main" id="{0827669B-9D74-4030-B3B8-F54353AD4427}"/>
              </a:ext>
            </a:extLst>
          </p:cNvPr>
          <p:cNvGrpSpPr>
            <a:grpSpLocks/>
          </p:cNvGrpSpPr>
          <p:nvPr/>
        </p:nvGrpSpPr>
        <p:grpSpPr bwMode="auto">
          <a:xfrm>
            <a:off x="5638800" y="3962400"/>
            <a:ext cx="2921000" cy="1497013"/>
            <a:chOff x="3552" y="2496"/>
            <a:chExt cx="1840" cy="943"/>
          </a:xfrm>
        </p:grpSpPr>
        <p:pic>
          <p:nvPicPr>
            <p:cNvPr id="32785" name="Picture 29" descr="GeneralImage_Home">
              <a:extLst>
                <a:ext uri="{FF2B5EF4-FFF2-40B4-BE49-F238E27FC236}">
                  <a16:creationId xmlns:a16="http://schemas.microsoft.com/office/drawing/2014/main" id="{3276F7F7-04D8-4647-BECC-AAD2EBCE14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 y="2496"/>
              <a:ext cx="1024"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6" name="Line 37">
              <a:extLst>
                <a:ext uri="{FF2B5EF4-FFF2-40B4-BE49-F238E27FC236}">
                  <a16:creationId xmlns:a16="http://schemas.microsoft.com/office/drawing/2014/main" id="{ADD43E68-DA8B-4374-A9E3-977462DC1DEA}"/>
                </a:ext>
              </a:extLst>
            </p:cNvPr>
            <p:cNvSpPr>
              <a:spLocks noChangeShapeType="1"/>
            </p:cNvSpPr>
            <p:nvPr/>
          </p:nvSpPr>
          <p:spPr bwMode="auto">
            <a:xfrm>
              <a:off x="3552" y="2592"/>
              <a:ext cx="864" cy="4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78" name="Group 43">
            <a:extLst>
              <a:ext uri="{FF2B5EF4-FFF2-40B4-BE49-F238E27FC236}">
                <a16:creationId xmlns:a16="http://schemas.microsoft.com/office/drawing/2014/main" id="{F9940278-0A40-48C7-95A6-4714432564C5}"/>
              </a:ext>
            </a:extLst>
          </p:cNvPr>
          <p:cNvGrpSpPr>
            <a:grpSpLocks/>
          </p:cNvGrpSpPr>
          <p:nvPr/>
        </p:nvGrpSpPr>
        <p:grpSpPr bwMode="auto">
          <a:xfrm>
            <a:off x="5334000" y="1828800"/>
            <a:ext cx="2444750" cy="1892300"/>
            <a:chOff x="3360" y="1152"/>
            <a:chExt cx="1540" cy="1192"/>
          </a:xfrm>
        </p:grpSpPr>
        <p:pic>
          <p:nvPicPr>
            <p:cNvPr id="32783" name="Picture 31" descr="Module8_Yoga_wht">
              <a:extLst>
                <a:ext uri="{FF2B5EF4-FFF2-40B4-BE49-F238E27FC236}">
                  <a16:creationId xmlns:a16="http://schemas.microsoft.com/office/drawing/2014/main" id="{DA5C17FD-401E-40FA-8A7D-B814B87569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 y="1152"/>
              <a:ext cx="868"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Line 38">
              <a:extLst>
                <a:ext uri="{FF2B5EF4-FFF2-40B4-BE49-F238E27FC236}">
                  <a16:creationId xmlns:a16="http://schemas.microsoft.com/office/drawing/2014/main" id="{B7C08167-7D6F-43EA-B89A-4913D09C405A}"/>
                </a:ext>
              </a:extLst>
            </p:cNvPr>
            <p:cNvSpPr>
              <a:spLocks noChangeShapeType="1"/>
            </p:cNvSpPr>
            <p:nvPr/>
          </p:nvSpPr>
          <p:spPr bwMode="auto">
            <a:xfrm flipV="1">
              <a:off x="3360" y="1720"/>
              <a:ext cx="868" cy="3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79" name="Group 45">
            <a:extLst>
              <a:ext uri="{FF2B5EF4-FFF2-40B4-BE49-F238E27FC236}">
                <a16:creationId xmlns:a16="http://schemas.microsoft.com/office/drawing/2014/main" id="{31B5ED7E-AFFF-441B-945C-B7FB6AA36FCB}"/>
              </a:ext>
            </a:extLst>
          </p:cNvPr>
          <p:cNvGrpSpPr>
            <a:grpSpLocks/>
          </p:cNvGrpSpPr>
          <p:nvPr/>
        </p:nvGrpSpPr>
        <p:grpSpPr bwMode="auto">
          <a:xfrm>
            <a:off x="1976438" y="4114800"/>
            <a:ext cx="1833562" cy="1905000"/>
            <a:chOff x="1245" y="2592"/>
            <a:chExt cx="1155" cy="1200"/>
          </a:xfrm>
        </p:grpSpPr>
        <p:pic>
          <p:nvPicPr>
            <p:cNvPr id="32781" name="Picture 28" descr="GeneralImage_ReadingTogether_wht">
              <a:extLst>
                <a:ext uri="{FF2B5EF4-FFF2-40B4-BE49-F238E27FC236}">
                  <a16:creationId xmlns:a16="http://schemas.microsoft.com/office/drawing/2014/main" id="{3B95675B-E4F6-4F39-A83D-4187F59453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5" y="2592"/>
              <a:ext cx="819"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Line 39">
              <a:extLst>
                <a:ext uri="{FF2B5EF4-FFF2-40B4-BE49-F238E27FC236}">
                  <a16:creationId xmlns:a16="http://schemas.microsoft.com/office/drawing/2014/main" id="{DE22D84A-AE32-4AB2-AB7E-19151A02A275}"/>
                </a:ext>
              </a:extLst>
            </p:cNvPr>
            <p:cNvSpPr>
              <a:spLocks noChangeShapeType="1"/>
            </p:cNvSpPr>
            <p:nvPr/>
          </p:nvSpPr>
          <p:spPr bwMode="auto">
            <a:xfrm flipH="1">
              <a:off x="1968" y="2880"/>
              <a:ext cx="432" cy="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780" name="Rectangle 3">
            <a:extLst>
              <a:ext uri="{FF2B5EF4-FFF2-40B4-BE49-F238E27FC236}">
                <a16:creationId xmlns:a16="http://schemas.microsoft.com/office/drawing/2014/main" id="{098D000C-4577-47BA-842F-EE7F588E5BDF}"/>
              </a:ext>
            </a:extLst>
          </p:cNvPr>
          <p:cNvSpPr>
            <a:spLocks noChangeArrowheads="1"/>
          </p:cNvSpPr>
          <p:nvPr/>
        </p:nvSpPr>
        <p:spPr bwMode="auto">
          <a:xfrm>
            <a:off x="7939088" y="6096000"/>
            <a:ext cx="14541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r>
              <a:rPr lang="en-US" altLang="en-US" sz="1800" b="0" i="1">
                <a:solidFill>
                  <a:srgbClr val="FFE831"/>
                </a:solidFill>
              </a:rPr>
              <a:t>(Continued)</a:t>
            </a:r>
            <a:r>
              <a:rPr lang="en-US" altLang="en-US" sz="1800">
                <a:solidFill>
                  <a:srgbClr val="FFE831"/>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
            <a:extLst>
              <a:ext uri="{FF2B5EF4-FFF2-40B4-BE49-F238E27FC236}">
                <a16:creationId xmlns:a16="http://schemas.microsoft.com/office/drawing/2014/main" id="{946B893C-C5E5-43E5-BA54-9316247FD687}"/>
              </a:ext>
            </a:extLst>
          </p:cNvPr>
          <p:cNvSpPr>
            <a:spLocks noGrp="1" noChangeArrowheads="1"/>
          </p:cNvSpPr>
          <p:nvPr>
            <p:ph type="sldNum" sz="quarter" idx="10"/>
          </p:nvPr>
        </p:nvSpPr>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fld id="{94358565-48F1-49BE-B02D-1A4324480E06}" type="slidenum">
              <a:rPr lang="en-US" altLang="en-US" sz="2000" b="0" smtClean="0">
                <a:solidFill>
                  <a:srgbClr val="FFE831"/>
                </a:solidFill>
                <a:highlight>
                  <a:srgbClr val="0062C4"/>
                </a:highlight>
                <a:latin typeface="Franklin Gothic Book" panose="020B0503020102020204" pitchFamily="34" charset="0"/>
              </a:rPr>
              <a:pPr>
                <a:defRPr/>
              </a:pPr>
              <a:t>6</a:t>
            </a:fld>
            <a:endParaRPr lang="en-US" altLang="en-US" sz="2000" b="0" dirty="0">
              <a:solidFill>
                <a:srgbClr val="FFE831"/>
              </a:solidFill>
              <a:highlight>
                <a:srgbClr val="0062C4"/>
              </a:highlight>
              <a:latin typeface="Franklin Gothic Book" panose="020B0503020102020204" pitchFamily="34" charset="0"/>
            </a:endParaRPr>
          </a:p>
        </p:txBody>
      </p:sp>
      <p:sp>
        <p:nvSpPr>
          <p:cNvPr id="34819" name="Rectangle 3">
            <a:extLst>
              <a:ext uri="{FF2B5EF4-FFF2-40B4-BE49-F238E27FC236}">
                <a16:creationId xmlns:a16="http://schemas.microsoft.com/office/drawing/2014/main" id="{616088A5-0614-4988-94C5-4244244D7260}"/>
              </a:ext>
            </a:extLst>
          </p:cNvPr>
          <p:cNvSpPr>
            <a:spLocks noChangeArrowheads="1"/>
          </p:cNvSpPr>
          <p:nvPr/>
        </p:nvSpPr>
        <p:spPr bwMode="auto">
          <a:xfrm>
            <a:off x="1920875" y="-80963"/>
            <a:ext cx="760095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endParaRPr lang="en-US" altLang="en-US" sz="1800" b="0"/>
          </a:p>
        </p:txBody>
      </p:sp>
      <p:sp>
        <p:nvSpPr>
          <p:cNvPr id="34820" name="Rectangle 4">
            <a:extLst>
              <a:ext uri="{FF2B5EF4-FFF2-40B4-BE49-F238E27FC236}">
                <a16:creationId xmlns:a16="http://schemas.microsoft.com/office/drawing/2014/main" id="{298B6E2C-3B0B-46F7-8281-737DD63062F6}"/>
              </a:ext>
            </a:extLst>
          </p:cNvPr>
          <p:cNvSpPr>
            <a:spLocks noChangeArrowheads="1"/>
          </p:cNvSpPr>
          <p:nvPr/>
        </p:nvSpPr>
        <p:spPr bwMode="auto">
          <a:xfrm>
            <a:off x="228600" y="247650"/>
            <a:ext cx="729615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3400">
                <a:solidFill>
                  <a:srgbClr val="FFE831"/>
                </a:solidFill>
              </a:rPr>
              <a:t>Name Your Connections . . .</a:t>
            </a:r>
          </a:p>
          <a:p>
            <a:pPr eaLnBrk="1" hangingPunct="1"/>
            <a:r>
              <a:rPr lang="en-US" altLang="en-US" sz="2400" b="0" i="1">
                <a:solidFill>
                  <a:srgbClr val="FFE831"/>
                </a:solidFill>
              </a:rPr>
              <a:t>(Continued)</a:t>
            </a:r>
          </a:p>
        </p:txBody>
      </p:sp>
      <p:pic>
        <p:nvPicPr>
          <p:cNvPr id="34821" name="Picture 5" descr="GeneralImage_HumanFigure_wht">
            <a:extLst>
              <a:ext uri="{FF2B5EF4-FFF2-40B4-BE49-F238E27FC236}">
                <a16:creationId xmlns:a16="http://schemas.microsoft.com/office/drawing/2014/main" id="{F9163475-0796-4CE4-9358-EEE118AF6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33600"/>
            <a:ext cx="1752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6">
            <a:extLst>
              <a:ext uri="{FF2B5EF4-FFF2-40B4-BE49-F238E27FC236}">
                <a16:creationId xmlns:a16="http://schemas.microsoft.com/office/drawing/2014/main" id="{ED608F46-09EE-4F9A-8913-F148CEB54A10}"/>
              </a:ext>
            </a:extLst>
          </p:cNvPr>
          <p:cNvSpPr>
            <a:spLocks noChangeArrowheads="1"/>
          </p:cNvSpPr>
          <p:nvPr/>
        </p:nvSpPr>
        <p:spPr bwMode="auto">
          <a:xfrm>
            <a:off x="3810000" y="5410200"/>
            <a:ext cx="152400" cy="152400"/>
          </a:xfrm>
          <a:prstGeom prst="rect">
            <a:avLst/>
          </a:prstGeom>
          <a:solidFill>
            <a:srgbClr val="0A57A4"/>
          </a:solidFill>
          <a:ln>
            <a:noFill/>
          </a:ln>
          <a:effectLst/>
          <a:extLst>
            <a:ext uri="{91240B29-F687-4F45-9708-019B960494DF}">
              <a14:hiddenLine xmlns:a14="http://schemas.microsoft.com/office/drawing/2010/main" w="9525">
                <a:solidFill>
                  <a:srgbClr val="0062C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3" name="Rectangle 7">
            <a:extLst>
              <a:ext uri="{FF2B5EF4-FFF2-40B4-BE49-F238E27FC236}">
                <a16:creationId xmlns:a16="http://schemas.microsoft.com/office/drawing/2014/main" id="{68991A66-0C3A-4F5F-A342-8F26D42EE57A}"/>
              </a:ext>
            </a:extLst>
          </p:cNvPr>
          <p:cNvSpPr>
            <a:spLocks noChangeArrowheads="1"/>
          </p:cNvSpPr>
          <p:nvPr/>
        </p:nvSpPr>
        <p:spPr bwMode="auto">
          <a:xfrm>
            <a:off x="5486400" y="2133600"/>
            <a:ext cx="228600" cy="228600"/>
          </a:xfrm>
          <a:prstGeom prst="rect">
            <a:avLst/>
          </a:prstGeom>
          <a:solidFill>
            <a:srgbClr val="0A57A4"/>
          </a:solidFill>
          <a:ln>
            <a:noFill/>
          </a:ln>
          <a:effectLst/>
          <a:extLst>
            <a:ext uri="{91240B29-F687-4F45-9708-019B960494DF}">
              <a14:hiddenLine xmlns:a14="http://schemas.microsoft.com/office/drawing/2010/main" w="9525">
                <a:solidFill>
                  <a:srgbClr val="0062C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612360" name="Group 8">
            <a:extLst>
              <a:ext uri="{FF2B5EF4-FFF2-40B4-BE49-F238E27FC236}">
                <a16:creationId xmlns:a16="http://schemas.microsoft.com/office/drawing/2014/main" id="{381F34A6-0C3D-4CF9-A319-05D27A3B7105}"/>
              </a:ext>
            </a:extLst>
          </p:cNvPr>
          <p:cNvGrpSpPr>
            <a:grpSpLocks/>
          </p:cNvGrpSpPr>
          <p:nvPr/>
        </p:nvGrpSpPr>
        <p:grpSpPr bwMode="auto">
          <a:xfrm>
            <a:off x="2222500" y="1447800"/>
            <a:ext cx="1739900" cy="2057400"/>
            <a:chOff x="1400" y="912"/>
            <a:chExt cx="1096" cy="1296"/>
          </a:xfrm>
        </p:grpSpPr>
        <p:pic>
          <p:nvPicPr>
            <p:cNvPr id="34837" name="Picture 9" descr="Module8_TakeCare_wht">
              <a:extLst>
                <a:ext uri="{FF2B5EF4-FFF2-40B4-BE49-F238E27FC236}">
                  <a16:creationId xmlns:a16="http://schemas.microsoft.com/office/drawing/2014/main" id="{94FC3B73-A137-4FFB-9FD7-75C8F243F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 y="912"/>
              <a:ext cx="90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Line 10">
              <a:extLst>
                <a:ext uri="{FF2B5EF4-FFF2-40B4-BE49-F238E27FC236}">
                  <a16:creationId xmlns:a16="http://schemas.microsoft.com/office/drawing/2014/main" id="{EDFC6DE3-4AE4-4249-98C8-82DCED349D7D}"/>
                </a:ext>
              </a:extLst>
            </p:cNvPr>
            <p:cNvSpPr>
              <a:spLocks noChangeShapeType="1"/>
            </p:cNvSpPr>
            <p:nvPr/>
          </p:nvSpPr>
          <p:spPr bwMode="auto">
            <a:xfrm flipH="1" flipV="1">
              <a:off x="2208" y="1968"/>
              <a:ext cx="288"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25" name="Group 11">
            <a:extLst>
              <a:ext uri="{FF2B5EF4-FFF2-40B4-BE49-F238E27FC236}">
                <a16:creationId xmlns:a16="http://schemas.microsoft.com/office/drawing/2014/main" id="{70349579-395A-4FF2-96CD-37E0249BE91B}"/>
              </a:ext>
            </a:extLst>
          </p:cNvPr>
          <p:cNvGrpSpPr>
            <a:grpSpLocks/>
          </p:cNvGrpSpPr>
          <p:nvPr/>
        </p:nvGrpSpPr>
        <p:grpSpPr bwMode="auto">
          <a:xfrm>
            <a:off x="533400" y="2667000"/>
            <a:ext cx="3276600" cy="1427163"/>
            <a:chOff x="336" y="1680"/>
            <a:chExt cx="2064" cy="899"/>
          </a:xfrm>
        </p:grpSpPr>
        <p:pic>
          <p:nvPicPr>
            <p:cNvPr id="34835" name="Picture 12" descr="GeneralImage_Pet_wht">
              <a:extLst>
                <a:ext uri="{FF2B5EF4-FFF2-40B4-BE49-F238E27FC236}">
                  <a16:creationId xmlns:a16="http://schemas.microsoft.com/office/drawing/2014/main" id="{DCE234C7-BDCF-42B9-B8F6-8478D7507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680"/>
              <a:ext cx="700"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6" name="Line 13">
              <a:extLst>
                <a:ext uri="{FF2B5EF4-FFF2-40B4-BE49-F238E27FC236}">
                  <a16:creationId xmlns:a16="http://schemas.microsoft.com/office/drawing/2014/main" id="{657EF009-139B-439A-B787-557AE3E4D744}"/>
                </a:ext>
              </a:extLst>
            </p:cNvPr>
            <p:cNvSpPr>
              <a:spLocks noChangeShapeType="1"/>
            </p:cNvSpPr>
            <p:nvPr/>
          </p:nvSpPr>
          <p:spPr bwMode="auto">
            <a:xfrm flipH="1" flipV="1">
              <a:off x="1056" y="2304"/>
              <a:ext cx="1344" cy="9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2366" name="Group 14">
            <a:extLst>
              <a:ext uri="{FF2B5EF4-FFF2-40B4-BE49-F238E27FC236}">
                <a16:creationId xmlns:a16="http://schemas.microsoft.com/office/drawing/2014/main" id="{C6D23D3D-BBF4-4E47-8212-D54793D1A1B4}"/>
              </a:ext>
            </a:extLst>
          </p:cNvPr>
          <p:cNvGrpSpPr>
            <a:grpSpLocks/>
          </p:cNvGrpSpPr>
          <p:nvPr/>
        </p:nvGrpSpPr>
        <p:grpSpPr bwMode="auto">
          <a:xfrm>
            <a:off x="5638800" y="3962400"/>
            <a:ext cx="2921000" cy="1497013"/>
            <a:chOff x="3552" y="2496"/>
            <a:chExt cx="1840" cy="943"/>
          </a:xfrm>
        </p:grpSpPr>
        <p:pic>
          <p:nvPicPr>
            <p:cNvPr id="34833" name="Picture 15" descr="GeneralImage_Home">
              <a:extLst>
                <a:ext uri="{FF2B5EF4-FFF2-40B4-BE49-F238E27FC236}">
                  <a16:creationId xmlns:a16="http://schemas.microsoft.com/office/drawing/2014/main" id="{09DEE40B-57D1-4CA8-9168-5DF90B7A82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 y="2496"/>
              <a:ext cx="1024"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Line 16">
              <a:extLst>
                <a:ext uri="{FF2B5EF4-FFF2-40B4-BE49-F238E27FC236}">
                  <a16:creationId xmlns:a16="http://schemas.microsoft.com/office/drawing/2014/main" id="{E6B34625-DA7C-4456-8A20-EA08B2B9FCD5}"/>
                </a:ext>
              </a:extLst>
            </p:cNvPr>
            <p:cNvSpPr>
              <a:spLocks noChangeShapeType="1"/>
            </p:cNvSpPr>
            <p:nvPr/>
          </p:nvSpPr>
          <p:spPr bwMode="auto">
            <a:xfrm>
              <a:off x="3552" y="2592"/>
              <a:ext cx="864" cy="4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2369" name="Group 17">
            <a:extLst>
              <a:ext uri="{FF2B5EF4-FFF2-40B4-BE49-F238E27FC236}">
                <a16:creationId xmlns:a16="http://schemas.microsoft.com/office/drawing/2014/main" id="{DB098876-1036-42A8-A7A4-CDCA73CF219A}"/>
              </a:ext>
            </a:extLst>
          </p:cNvPr>
          <p:cNvGrpSpPr>
            <a:grpSpLocks/>
          </p:cNvGrpSpPr>
          <p:nvPr/>
        </p:nvGrpSpPr>
        <p:grpSpPr bwMode="auto">
          <a:xfrm>
            <a:off x="5334000" y="1828800"/>
            <a:ext cx="2444750" cy="1892300"/>
            <a:chOff x="3360" y="1152"/>
            <a:chExt cx="1540" cy="1192"/>
          </a:xfrm>
        </p:grpSpPr>
        <p:pic>
          <p:nvPicPr>
            <p:cNvPr id="34831" name="Picture 18" descr="Module8_Yoga_wht">
              <a:extLst>
                <a:ext uri="{FF2B5EF4-FFF2-40B4-BE49-F238E27FC236}">
                  <a16:creationId xmlns:a16="http://schemas.microsoft.com/office/drawing/2014/main" id="{70DE9DD6-6900-4A40-BFAE-0DA67FB535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 y="1152"/>
              <a:ext cx="868"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Line 19">
              <a:extLst>
                <a:ext uri="{FF2B5EF4-FFF2-40B4-BE49-F238E27FC236}">
                  <a16:creationId xmlns:a16="http://schemas.microsoft.com/office/drawing/2014/main" id="{BF2AFF13-9068-4697-9C2F-CBC6D451AE51}"/>
                </a:ext>
              </a:extLst>
            </p:cNvPr>
            <p:cNvSpPr>
              <a:spLocks noChangeShapeType="1"/>
            </p:cNvSpPr>
            <p:nvPr/>
          </p:nvSpPr>
          <p:spPr bwMode="auto">
            <a:xfrm flipV="1">
              <a:off x="3360" y="1720"/>
              <a:ext cx="868" cy="3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2372" name="Group 20">
            <a:extLst>
              <a:ext uri="{FF2B5EF4-FFF2-40B4-BE49-F238E27FC236}">
                <a16:creationId xmlns:a16="http://schemas.microsoft.com/office/drawing/2014/main" id="{78F70B58-AAAC-43DF-9C97-6A338D019886}"/>
              </a:ext>
            </a:extLst>
          </p:cNvPr>
          <p:cNvGrpSpPr>
            <a:grpSpLocks/>
          </p:cNvGrpSpPr>
          <p:nvPr/>
        </p:nvGrpSpPr>
        <p:grpSpPr bwMode="auto">
          <a:xfrm>
            <a:off x="1976438" y="4114800"/>
            <a:ext cx="1833562" cy="1905000"/>
            <a:chOff x="1245" y="2592"/>
            <a:chExt cx="1155" cy="1200"/>
          </a:xfrm>
        </p:grpSpPr>
        <p:pic>
          <p:nvPicPr>
            <p:cNvPr id="34829" name="Picture 21" descr="GeneralImage_ReadingTogether_wht">
              <a:extLst>
                <a:ext uri="{FF2B5EF4-FFF2-40B4-BE49-F238E27FC236}">
                  <a16:creationId xmlns:a16="http://schemas.microsoft.com/office/drawing/2014/main" id="{0B7D21A0-4BBE-4817-8D55-BD97346868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5" y="2592"/>
              <a:ext cx="819"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Line 22">
              <a:extLst>
                <a:ext uri="{FF2B5EF4-FFF2-40B4-BE49-F238E27FC236}">
                  <a16:creationId xmlns:a16="http://schemas.microsoft.com/office/drawing/2014/main" id="{BF7DFB06-77AD-4829-BEDC-0ED2CFEE825A}"/>
                </a:ext>
              </a:extLst>
            </p:cNvPr>
            <p:cNvSpPr>
              <a:spLocks noChangeShapeType="1"/>
            </p:cNvSpPr>
            <p:nvPr/>
          </p:nvSpPr>
          <p:spPr bwMode="auto">
            <a:xfrm flipH="1">
              <a:off x="1968" y="2880"/>
              <a:ext cx="432" cy="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612366"/>
                                        </p:tgtEl>
                                      </p:cBhvr>
                                    </p:animEffect>
                                    <p:set>
                                      <p:cBhvr>
                                        <p:cTn id="7" dur="1" fill="hold">
                                          <p:stCondLst>
                                            <p:cond delay="499"/>
                                          </p:stCondLst>
                                        </p:cTn>
                                        <p:tgtEl>
                                          <p:spTgt spid="61236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612369"/>
                                        </p:tgtEl>
                                      </p:cBhvr>
                                    </p:animEffect>
                                    <p:set>
                                      <p:cBhvr>
                                        <p:cTn id="12" dur="1" fill="hold">
                                          <p:stCondLst>
                                            <p:cond delay="499"/>
                                          </p:stCondLst>
                                        </p:cTn>
                                        <p:tgtEl>
                                          <p:spTgt spid="61236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612372"/>
                                        </p:tgtEl>
                                      </p:cBhvr>
                                    </p:animEffect>
                                    <p:set>
                                      <p:cBhvr>
                                        <p:cTn id="17" dur="1" fill="hold">
                                          <p:stCondLst>
                                            <p:cond delay="499"/>
                                          </p:stCondLst>
                                        </p:cTn>
                                        <p:tgtEl>
                                          <p:spTgt spid="61237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612360"/>
                                        </p:tgtEl>
                                      </p:cBhvr>
                                    </p:animEffect>
                                    <p:set>
                                      <p:cBhvr>
                                        <p:cTn id="22" dur="1" fill="hold">
                                          <p:stCondLst>
                                            <p:cond delay="499"/>
                                          </p:stCondLst>
                                        </p:cTn>
                                        <p:tgtEl>
                                          <p:spTgt spid="6123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a:extLst>
              <a:ext uri="{FF2B5EF4-FFF2-40B4-BE49-F238E27FC236}">
                <a16:creationId xmlns:a16="http://schemas.microsoft.com/office/drawing/2014/main" id="{9E834621-8A35-47A5-8EA9-D9A454A8E4DB}"/>
              </a:ext>
            </a:extLst>
          </p:cNvPr>
          <p:cNvSpPr>
            <a:spLocks noGrp="1" noChangeArrowheads="1"/>
          </p:cNvSpPr>
          <p:nvPr>
            <p:ph type="sldNum" sz="quarter" idx="10"/>
          </p:nvPr>
        </p:nvSpPr>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defRPr/>
            </a:pPr>
            <a:fld id="{C81852C2-F901-4B42-9E58-3E90EE4EC886}" type="slidenum">
              <a:rPr lang="en-US" altLang="en-US" sz="2000" b="0" smtClean="0">
                <a:solidFill>
                  <a:srgbClr val="FFE831"/>
                </a:solidFill>
                <a:highlight>
                  <a:srgbClr val="0062C4"/>
                </a:highlight>
                <a:latin typeface="Franklin Gothic Book" panose="020B0503020102020204" pitchFamily="34" charset="0"/>
              </a:rPr>
              <a:pPr>
                <a:defRPr/>
              </a:pPr>
              <a:t>7</a:t>
            </a:fld>
            <a:endParaRPr lang="en-US" altLang="en-US" sz="2000" b="0" dirty="0">
              <a:solidFill>
                <a:srgbClr val="FFE831"/>
              </a:solidFill>
              <a:highlight>
                <a:srgbClr val="0062C4"/>
              </a:highlight>
              <a:latin typeface="Franklin Gothic Book" panose="020B0503020102020204" pitchFamily="34" charset="0"/>
            </a:endParaRPr>
          </a:p>
        </p:txBody>
      </p:sp>
      <p:sp>
        <p:nvSpPr>
          <p:cNvPr id="36867" name="Rectangle 2">
            <a:extLst>
              <a:ext uri="{FF2B5EF4-FFF2-40B4-BE49-F238E27FC236}">
                <a16:creationId xmlns:a16="http://schemas.microsoft.com/office/drawing/2014/main" id="{C4487E7D-C8B5-480C-896A-1A896CEAC904}"/>
              </a:ext>
            </a:extLst>
          </p:cNvPr>
          <p:cNvSpPr>
            <a:spLocks noGrp="1" noChangeArrowheads="1"/>
          </p:cNvSpPr>
          <p:nvPr>
            <p:ph type="title" idx="4294967295"/>
          </p:nvPr>
        </p:nvSpPr>
        <p:spPr>
          <a:xfrm>
            <a:off x="152400" y="76200"/>
            <a:ext cx="8893175" cy="1219200"/>
          </a:xfrm>
        </p:spPr>
        <p:txBody>
          <a:bodyPr/>
          <a:lstStyle/>
          <a:p>
            <a:r>
              <a:rPr altLang="en-US" sz="3400">
                <a:solidFill>
                  <a:schemeClr val="folHlink"/>
                </a:solidFill>
              </a:rPr>
              <a:t>Children Define Themselves </a:t>
            </a:r>
            <a:br>
              <a:rPr altLang="en-US" sz="3400">
                <a:solidFill>
                  <a:schemeClr val="folHlink"/>
                </a:solidFill>
              </a:rPr>
            </a:br>
            <a:r>
              <a:rPr altLang="en-US" sz="3400">
                <a:solidFill>
                  <a:schemeClr val="folHlink"/>
                </a:solidFill>
              </a:rPr>
              <a:t>Through Their Connections to Others</a:t>
            </a:r>
          </a:p>
        </p:txBody>
      </p:sp>
      <p:sp>
        <p:nvSpPr>
          <p:cNvPr id="37892" name="Rectangle 3">
            <a:extLst>
              <a:ext uri="{FF2B5EF4-FFF2-40B4-BE49-F238E27FC236}">
                <a16:creationId xmlns:a16="http://schemas.microsoft.com/office/drawing/2014/main" id="{8596E830-C5E8-4D61-AB14-A0BD8F0B2848}"/>
              </a:ext>
            </a:extLst>
          </p:cNvPr>
          <p:cNvSpPr>
            <a:spLocks noGrp="1" noChangeArrowheads="1"/>
          </p:cNvSpPr>
          <p:nvPr>
            <p:ph type="body" idx="4294967295"/>
          </p:nvPr>
        </p:nvSpPr>
        <p:spPr bwMode="auto">
          <a:xfrm>
            <a:off x="577850" y="1903413"/>
            <a:ext cx="8642350" cy="37353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a:t> Who am I?</a:t>
            </a:r>
          </a:p>
          <a:p>
            <a:r>
              <a:rPr lang="en-US" altLang="en-US" sz="2800"/>
              <a:t> What is lovable about me?</a:t>
            </a:r>
          </a:p>
          <a:p>
            <a:r>
              <a:rPr lang="en-US" altLang="en-US" sz="2800"/>
              <a:t> What am I capable of?</a:t>
            </a:r>
          </a:p>
          <a:p>
            <a:r>
              <a:rPr lang="en-US" altLang="en-US" sz="2800"/>
              <a:t> How can I survive and make sense out of what’s  </a:t>
            </a:r>
            <a:br>
              <a:rPr lang="en-US" altLang="en-US" sz="2800"/>
            </a:br>
            <a:r>
              <a:rPr lang="en-US" altLang="en-US" sz="2800"/>
              <a:t> happened to me?</a:t>
            </a:r>
          </a:p>
          <a:p>
            <a:r>
              <a:rPr lang="en-US" altLang="en-US" sz="2800"/>
              <a:t> Who will I be in the future?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fade">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fade">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fade">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fade">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fade">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
            <a:extLst>
              <a:ext uri="{FF2B5EF4-FFF2-40B4-BE49-F238E27FC236}">
                <a16:creationId xmlns:a16="http://schemas.microsoft.com/office/drawing/2014/main" id="{21B11C6F-A69E-4421-9E0B-D1D18C56ECC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367BF099-EDEA-45A0-BF16-5439DB93328C}" type="slidenum">
              <a:rPr lang="en-US" altLang="en-US" sz="2000" b="0">
                <a:solidFill>
                  <a:srgbClr val="FFE831"/>
                </a:solidFill>
                <a:latin typeface="Franklin Gothic Book" panose="020B0503020102020204" pitchFamily="34" charset="0"/>
              </a:rPr>
              <a:pPr/>
              <a:t>8</a:t>
            </a:fld>
            <a:endParaRPr lang="en-US" altLang="en-US" sz="2000" b="0">
              <a:solidFill>
                <a:srgbClr val="FFE831"/>
              </a:solidFill>
              <a:latin typeface="Franklin Gothic Book" panose="020B0503020102020204" pitchFamily="34" charset="0"/>
            </a:endParaRPr>
          </a:p>
        </p:txBody>
      </p:sp>
      <p:sp>
        <p:nvSpPr>
          <p:cNvPr id="2" name="Rectangle 3">
            <a:extLst>
              <a:ext uri="{FF2B5EF4-FFF2-40B4-BE49-F238E27FC236}">
                <a16:creationId xmlns:a16="http://schemas.microsoft.com/office/drawing/2014/main" id="{1C6952DA-A792-4BBE-904C-F54CE2EB3B11}"/>
              </a:ext>
            </a:extLst>
          </p:cNvPr>
          <p:cNvSpPr>
            <a:spLocks noGrp="1" noChangeArrowheads="1"/>
          </p:cNvSpPr>
          <p:nvPr>
            <p:ph type="body" idx="4294967295"/>
          </p:nvPr>
        </p:nvSpPr>
        <p:spPr bwMode="auto">
          <a:xfrm>
            <a:off x="381000" y="2066925"/>
            <a:ext cx="7788275" cy="3343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marL="514350" indent="-514350">
              <a:buClr>
                <a:schemeClr val="tx1"/>
              </a:buClr>
              <a:buSzTx/>
              <a:buFont typeface="Wingdings" panose="05000000000000000000" pitchFamily="2" charset="2"/>
              <a:buAutoNum type="arabicPeriod" startAt="5"/>
            </a:pPr>
            <a:r>
              <a:rPr lang="en-US" altLang="en-US" sz="2800"/>
              <a:t>Respect and support positive, stable, and enduring relationships in the life of your child. </a:t>
            </a:r>
          </a:p>
          <a:p>
            <a:pPr marL="514350" indent="-514350">
              <a:buClr>
                <a:schemeClr val="tx1"/>
              </a:buClr>
              <a:buSzTx/>
              <a:buFont typeface="Wingdings" panose="05000000000000000000" pitchFamily="2" charset="2"/>
              <a:buAutoNum type="arabicPeriod" startAt="5"/>
            </a:pPr>
            <a:r>
              <a:rPr lang="en-US" altLang="en-US" sz="2800"/>
              <a:t>Help your child develop a strength-based understanding of his or her life story.</a:t>
            </a:r>
          </a:p>
        </p:txBody>
      </p:sp>
      <p:sp>
        <p:nvSpPr>
          <p:cNvPr id="38916" name="Rectangle 4">
            <a:extLst>
              <a:ext uri="{FF2B5EF4-FFF2-40B4-BE49-F238E27FC236}">
                <a16:creationId xmlns:a16="http://schemas.microsoft.com/office/drawing/2014/main" id="{959EE399-414B-4A30-8DDB-75BAB22A6001}"/>
              </a:ext>
            </a:extLst>
          </p:cNvPr>
          <p:cNvSpPr>
            <a:spLocks noGrp="1" noChangeArrowheads="1"/>
          </p:cNvSpPr>
          <p:nvPr>
            <p:ph type="title" idx="4294967295"/>
          </p:nvPr>
        </p:nvSpPr>
        <p:spPr>
          <a:xfrm>
            <a:off x="228600" y="114300"/>
            <a:ext cx="6705600" cy="1143000"/>
          </a:xfrm>
        </p:spPr>
        <p:txBody>
          <a:bodyPr/>
          <a:lstStyle/>
          <a:p>
            <a:br>
              <a:rPr altLang="en-US" sz="3400">
                <a:solidFill>
                  <a:srgbClr val="FFE831"/>
                </a:solidFill>
              </a:rPr>
            </a:br>
            <a:r>
              <a:rPr altLang="en-US" sz="3400">
                <a:solidFill>
                  <a:srgbClr val="FFE831"/>
                </a:solidFill>
              </a:rPr>
              <a:t>Essential Elements 5 and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a:extLst>
              <a:ext uri="{FF2B5EF4-FFF2-40B4-BE49-F238E27FC236}">
                <a16:creationId xmlns:a16="http://schemas.microsoft.com/office/drawing/2014/main" id="{9CA018EF-B92A-42FB-87C3-5E1D9E008A5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6E18ED8F-5B92-4383-97E6-DDC7FBBD8814}" type="slidenum">
              <a:rPr lang="en-US" altLang="en-US" sz="2000" b="0">
                <a:solidFill>
                  <a:srgbClr val="FFE831"/>
                </a:solidFill>
                <a:latin typeface="Franklin Gothic Book" panose="020B0503020102020204" pitchFamily="34" charset="0"/>
              </a:rPr>
              <a:pPr/>
              <a:t>9</a:t>
            </a:fld>
            <a:endParaRPr lang="en-US" altLang="en-US" sz="2000" b="0">
              <a:solidFill>
                <a:srgbClr val="FFE831"/>
              </a:solidFill>
              <a:latin typeface="Franklin Gothic Book" panose="020B0503020102020204" pitchFamily="34" charset="0"/>
            </a:endParaRPr>
          </a:p>
        </p:txBody>
      </p:sp>
      <p:sp>
        <p:nvSpPr>
          <p:cNvPr id="40963" name="Rectangle 3">
            <a:extLst>
              <a:ext uri="{FF2B5EF4-FFF2-40B4-BE49-F238E27FC236}">
                <a16:creationId xmlns:a16="http://schemas.microsoft.com/office/drawing/2014/main" id="{515B218A-C1C3-498C-8329-5CEBEBE757DE}"/>
              </a:ext>
            </a:extLst>
          </p:cNvPr>
          <p:cNvSpPr>
            <a:spLocks noGrp="1" noChangeArrowheads="1"/>
          </p:cNvSpPr>
          <p:nvPr>
            <p:ph type="body" idx="4294967295"/>
          </p:nvPr>
        </p:nvSpPr>
        <p:spPr bwMode="auto">
          <a:xfrm>
            <a:off x="381000" y="2066925"/>
            <a:ext cx="7788275" cy="3343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marL="342900" indent="-342900">
              <a:buFont typeface="Arial" panose="020B0604020202020204" pitchFamily="34" charset="0"/>
              <a:buChar char="•"/>
            </a:pPr>
            <a:r>
              <a:rPr lang="en-US" altLang="en-US" sz="2800"/>
              <a:t>Who are Zoe’s connections?</a:t>
            </a:r>
          </a:p>
          <a:p>
            <a:pPr marL="342900" indent="-342900">
              <a:buFont typeface="Arial" panose="020B0604020202020204" pitchFamily="34" charset="0"/>
              <a:buChar char="•"/>
            </a:pPr>
            <a:r>
              <a:rPr lang="en-US" altLang="en-US" sz="2800"/>
              <a:t>How does the Foster Mom advocate to maintain the connection between Zoe and her little brother?</a:t>
            </a:r>
          </a:p>
          <a:p>
            <a:pPr marL="342900" indent="-342900">
              <a:buFont typeface="Arial" panose="020B0604020202020204" pitchFamily="34" charset="0"/>
              <a:buChar char="•"/>
            </a:pPr>
            <a:r>
              <a:rPr lang="en-US" altLang="en-US" sz="2800"/>
              <a:t>How does the Foster Mom help Zoe develop a strength-based understanding of her life story?</a:t>
            </a:r>
          </a:p>
        </p:txBody>
      </p:sp>
      <p:sp>
        <p:nvSpPr>
          <p:cNvPr id="40964" name="Rectangle 4">
            <a:extLst>
              <a:ext uri="{FF2B5EF4-FFF2-40B4-BE49-F238E27FC236}">
                <a16:creationId xmlns:a16="http://schemas.microsoft.com/office/drawing/2014/main" id="{A32EEFA5-D59A-476F-A46D-32C98B77CF1D}"/>
              </a:ext>
            </a:extLst>
          </p:cNvPr>
          <p:cNvSpPr>
            <a:spLocks noGrp="1" noChangeArrowheads="1"/>
          </p:cNvSpPr>
          <p:nvPr>
            <p:ph type="title" idx="4294967295"/>
          </p:nvPr>
        </p:nvSpPr>
        <p:spPr>
          <a:xfrm>
            <a:off x="228600" y="114300"/>
            <a:ext cx="6705600" cy="1143000"/>
          </a:xfrm>
        </p:spPr>
        <p:txBody>
          <a:bodyPr/>
          <a:lstStyle/>
          <a:p>
            <a:r>
              <a:rPr altLang="en-US" sz="3400">
                <a:solidFill>
                  <a:srgbClr val="FFE831"/>
                </a:solidFill>
              </a:rPr>
              <a:t>ReMoved 2</a:t>
            </a:r>
            <a:br>
              <a:rPr altLang="en-US" sz="3400">
                <a:solidFill>
                  <a:srgbClr val="FFE831"/>
                </a:solidFill>
              </a:rPr>
            </a:br>
            <a:r>
              <a:rPr altLang="en-US" sz="3400">
                <a:solidFill>
                  <a:srgbClr val="FFE831"/>
                </a:solidFill>
              </a:rPr>
              <a:t>(Large Group Activity)</a:t>
            </a:r>
          </a:p>
        </p:txBody>
      </p:sp>
    </p:spTree>
  </p:cSld>
  <p:clrMapOvr>
    <a:masterClrMapping/>
  </p:clrMapOvr>
</p:sld>
</file>

<file path=ppt/theme/theme1.xml><?xml version="1.0" encoding="utf-8"?>
<a:theme xmlns:a="http://schemas.openxmlformats.org/drawingml/2006/main" name="Module Content Slides">
  <a:themeElements>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lnDef>
  </a:objectDefaults>
  <a:extraClrSchemeLst>
    <a:extraClrScheme>
      <a:clrScheme name="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Module Content Slides">
  <a:themeElements>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lnDef>
  </a:objectDefaults>
  <a:extraClrSchemeLst>
    <a:extraClrScheme>
      <a:clrScheme name="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dule Content Slides">
  <a:themeElements>
    <a:clrScheme name="3_Module Content Slides">
      <a:dk1>
        <a:srgbClr val="0A57A4"/>
      </a:dk1>
      <a:lt1>
        <a:srgbClr val="000099"/>
      </a:lt1>
      <a:dk2>
        <a:srgbClr val="A7A7A7"/>
      </a:dk2>
      <a:lt2>
        <a:srgbClr val="535353"/>
      </a:lt2>
      <a:accent1>
        <a:srgbClr val="3366CC"/>
      </a:accent1>
      <a:accent2>
        <a:srgbClr val="00B000"/>
      </a:accent2>
      <a:accent3>
        <a:srgbClr val="9BBB59"/>
      </a:accent3>
      <a:accent4>
        <a:srgbClr val="8064A2"/>
      </a:accent4>
      <a:accent5>
        <a:srgbClr val="4BACC6"/>
      </a:accent5>
      <a:accent6>
        <a:srgbClr val="F79646"/>
      </a:accent6>
      <a:hlink>
        <a:srgbClr val="0000FF"/>
      </a:hlink>
      <a:folHlink>
        <a:srgbClr val="FF00FF"/>
      </a:folHlink>
    </a:clrScheme>
    <a:fontScheme name="3_Module Content Slides">
      <a:majorFont>
        <a:latin typeface="Helvetica"/>
        <a:ea typeface="Helvetica"/>
        <a:cs typeface="Helvetica"/>
      </a:majorFont>
      <a:minorFont>
        <a:latin typeface="Arial"/>
        <a:ea typeface="Arial"/>
        <a:cs typeface="Arial"/>
      </a:minorFont>
    </a:fontScheme>
    <a:fmtScheme name="3_Module Content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D39B413893A44AC1F52A1FDE1B1A8" ma:contentTypeVersion="0" ma:contentTypeDescription="Create a new document." ma:contentTypeScope="" ma:versionID="43cbb71d9f3de5d91689571018e5446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7D6933-10E6-49F6-8AF0-BA9440015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1934EF8-5379-49DA-A749-A811D46C3C5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2255</Words>
  <Application>Microsoft Office PowerPoint</Application>
  <PresentationFormat>Custom</PresentationFormat>
  <Paragraphs>167</Paragraphs>
  <Slides>21</Slides>
  <Notes>21</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Wingdings</vt:lpstr>
      <vt:lpstr>Franklin Gothic Book</vt:lpstr>
      <vt:lpstr>Module Content Slides</vt:lpstr>
      <vt:lpstr>5_Module Content Slides</vt:lpstr>
      <vt:lpstr>3_Module Content Slides</vt:lpstr>
      <vt:lpstr>Welcome Back!</vt:lpstr>
      <vt:lpstr>Tools from our Trauma Toolkit</vt:lpstr>
      <vt:lpstr>PowerPoint Presentation</vt:lpstr>
      <vt:lpstr>PowerPoint Presentation</vt:lpstr>
      <vt:lpstr>PowerPoint Presentation</vt:lpstr>
      <vt:lpstr>PowerPoint Presentation</vt:lpstr>
      <vt:lpstr>Children Define Themselves  Through Their Connections to Others</vt:lpstr>
      <vt:lpstr> Essential Elements 5 and 6</vt:lpstr>
      <vt:lpstr>ReMoved 2 (Large Group Activity)</vt:lpstr>
      <vt:lpstr>PowerPoint Presentation</vt:lpstr>
      <vt:lpstr>PowerPoint Presentation</vt:lpstr>
      <vt:lpstr>What can we do? (Large Group Activity)</vt:lpstr>
      <vt:lpstr>EMINEM – HEAD LIGHTS</vt:lpstr>
      <vt:lpstr>Lessons from ReMoved 2 ("My Somebody" Worksheet – Part 1)</vt:lpstr>
      <vt:lpstr>Building Connections</vt:lpstr>
      <vt:lpstr>Building Connections</vt:lpstr>
      <vt:lpstr>Building Connections</vt:lpstr>
      <vt:lpstr>Building Connections</vt:lpstr>
      <vt:lpstr>Helping Your "Somebody" ("My Somebody"  Worksheet – Part 2)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Families &amp; Systems: Building Positive Relationships with Children who have Experienced Trauma</dc:title>
  <dc:creator/>
  <cp:lastModifiedBy/>
  <cp:revision>922</cp:revision>
  <cp:lastPrinted>2002-11-12T17:53:49Z</cp:lastPrinted>
  <dcterms:created xsi:type="dcterms:W3CDTF">2006-12-12T21:20:13Z</dcterms:created>
  <dcterms:modified xsi:type="dcterms:W3CDTF">2020-10-14T13:43:27Z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