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5" r:id="rId3"/>
    <p:sldMasterId id="2147483928" r:id="rId4"/>
    <p:sldMasterId id="2147483941" r:id="rId5"/>
    <p:sldMasterId id="2147484522" r:id="rId6"/>
    <p:sldMasterId id="2147484766" r:id="rId7"/>
  </p:sldMasterIdLst>
  <p:notesMasterIdLst>
    <p:notesMasterId r:id="rId38"/>
  </p:notesMasterIdLst>
  <p:handoutMasterIdLst>
    <p:handoutMasterId r:id="rId39"/>
  </p:handoutMasterIdLst>
  <p:sldIdLst>
    <p:sldId id="1891" r:id="rId8"/>
    <p:sldId id="1893" r:id="rId9"/>
    <p:sldId id="1801" r:id="rId10"/>
    <p:sldId id="1803" r:id="rId11"/>
    <p:sldId id="1895" r:id="rId12"/>
    <p:sldId id="1875" r:id="rId13"/>
    <p:sldId id="1874" r:id="rId14"/>
    <p:sldId id="1834" r:id="rId15"/>
    <p:sldId id="1836" r:id="rId16"/>
    <p:sldId id="1876" r:id="rId17"/>
    <p:sldId id="1843" r:id="rId18"/>
    <p:sldId id="1835" r:id="rId19"/>
    <p:sldId id="1894" r:id="rId20"/>
    <p:sldId id="1896" r:id="rId21"/>
    <p:sldId id="1878" r:id="rId22"/>
    <p:sldId id="1833" r:id="rId23"/>
    <p:sldId id="1819" r:id="rId24"/>
    <p:sldId id="1889" r:id="rId25"/>
    <p:sldId id="1873" r:id="rId26"/>
    <p:sldId id="1822" r:id="rId27"/>
    <p:sldId id="1872" r:id="rId28"/>
    <p:sldId id="1825" r:id="rId29"/>
    <p:sldId id="1879" r:id="rId30"/>
    <p:sldId id="1826" r:id="rId31"/>
    <p:sldId id="1829" r:id="rId32"/>
    <p:sldId id="1880" r:id="rId33"/>
    <p:sldId id="1808" r:id="rId34"/>
    <p:sldId id="1810" r:id="rId35"/>
    <p:sldId id="1812" r:id="rId36"/>
    <p:sldId id="1881" r:id="rId37"/>
  </p:sldIdLst>
  <p:sldSz cx="9601200" cy="7315200"/>
  <p:notesSz cx="7010400" cy="9296400"/>
  <p:defaultTextStyle>
    <a:defPPr>
      <a:defRPr lang="en-US"/>
    </a:defPPr>
    <a:lvl1pPr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9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b="1"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V3EobUMf5F9z1+VfRGM+sA==" hashData="7aqsEt99vXh6eOmqlP+JyBs5Rlq2peTGmr7ZAYW9u2c3PilEjugLAQk3L03hIJOlhQCvVohqVzvq2x5PCKxc5g=="/>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831"/>
    <a:srgbClr val="0062C4"/>
    <a:srgbClr val="FF0000"/>
    <a:srgbClr val="FF33CC"/>
    <a:srgbClr val="FFC000"/>
    <a:srgbClr val="0A57A4"/>
    <a:srgbClr val="00418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1" autoAdjust="0"/>
    <p:restoredTop sz="75806" autoAdjust="0"/>
  </p:normalViewPr>
  <p:slideViewPr>
    <p:cSldViewPr>
      <p:cViewPr varScale="1">
        <p:scale>
          <a:sx n="46" d="100"/>
          <a:sy n="46" d="100"/>
        </p:scale>
        <p:origin x="1818" y="54"/>
      </p:cViewPr>
      <p:guideLst>
        <p:guide orient="horz" pos="2304"/>
        <p:guide pos="3024"/>
      </p:guideLst>
    </p:cSldViewPr>
  </p:slideViewPr>
  <p:outlineViewPr>
    <p:cViewPr>
      <p:scale>
        <a:sx n="33" d="100"/>
        <a:sy n="33" d="100"/>
      </p:scale>
      <p:origin x="0" y="-7968"/>
    </p:cViewPr>
  </p:outlineViewPr>
  <p:notesTextViewPr>
    <p:cViewPr>
      <p:scale>
        <a:sx n="100" d="100"/>
        <a:sy n="100" d="100"/>
      </p:scale>
      <p:origin x="0" y="0"/>
    </p:cViewPr>
  </p:notesTextViewPr>
  <p:sorterViewPr>
    <p:cViewPr>
      <p:scale>
        <a:sx n="180" d="100"/>
        <a:sy n="180" d="100"/>
      </p:scale>
      <p:origin x="0" y="-3374"/>
    </p:cViewPr>
  </p:sorterViewPr>
  <p:notesViewPr>
    <p:cSldViewPr>
      <p:cViewPr>
        <p:scale>
          <a:sx n="90" d="100"/>
          <a:sy n="90" d="100"/>
        </p:scale>
        <p:origin x="2563" y="-143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EA0CC8-0F7D-4483-B69E-543BA547E213}"/>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b="0"/>
            </a:lvl1pPr>
          </a:lstStyle>
          <a:p>
            <a:pPr>
              <a:defRPr/>
            </a:pPr>
            <a:r>
              <a:rPr lang="en-US" altLang="en-US"/>
              <a:t>Page </a:t>
            </a:r>
            <a:fld id="{E8D02D2B-5631-4AB9-8118-9080CC434579}"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E598986A-1652-4E36-9D3E-022BDA33813B}"/>
              </a:ext>
            </a:extLst>
          </p:cNvPr>
          <p:cNvSpPr>
            <a:spLocks noGrp="1" noRot="1" noChangeAspect="1" noChangeArrowheads="1" noTextEdit="1"/>
          </p:cNvSpPr>
          <p:nvPr>
            <p:ph type="sldImg" idx="2"/>
          </p:nvPr>
        </p:nvSpPr>
        <p:spPr bwMode="auto">
          <a:xfrm>
            <a:off x="1365250" y="147638"/>
            <a:ext cx="3903663" cy="2974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3E536A6F-C94E-4876-855E-5C3540AF0481}"/>
              </a:ext>
            </a:extLst>
          </p:cNvPr>
          <p:cNvSpPr>
            <a:spLocks noGrp="1" noChangeArrowheads="1"/>
          </p:cNvSpPr>
          <p:nvPr>
            <p:ph type="body" sz="quarter" idx="3"/>
          </p:nvPr>
        </p:nvSpPr>
        <p:spPr bwMode="auto">
          <a:xfrm>
            <a:off x="508000" y="3421063"/>
            <a:ext cx="5991225" cy="5359400"/>
          </a:xfrm>
          <a:prstGeom prst="rect">
            <a:avLst/>
          </a:prstGeom>
          <a:noFill/>
          <a:ln>
            <a:noFill/>
          </a:ln>
        </p:spPr>
        <p:txBody>
          <a:bodyPr vert="horz" wrap="square" lIns="89127" tIns="44564" rIns="89127" bIns="44564"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50000"/>
      </a:spcAft>
      <a:defRPr sz="12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9B24DF5-39ED-4A89-8BEC-B0EE8AA82B5A}"/>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7874547-6507-4EC4-836D-4036E4A193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participants back and remind them of basic logistical information (location of bathrooms, timing of breaks, etc.).</a:t>
            </a:r>
          </a:p>
          <a:p>
            <a:r>
              <a:rPr lang="en-US" altLang="en-US">
                <a:latin typeface="Arial" panose="020B0604020202020204" pitchFamily="34" charset="0"/>
              </a:rPr>
              <a:t>Ask the participants to share any experiences or insights they may have had since the last session. Allow 5 to 10 minutes for discussion.  The tools are on the next slide if participants need to refer back to get the discussion going.</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C0BFA15-E7B1-4843-8E22-20722E73C8A5}"/>
              </a:ext>
            </a:extLst>
          </p:cNvPr>
          <p:cNvSpPr>
            <a:spLocks noGrp="1" noRot="1" noChangeAspect="1" noChangeArrowheads="1" noTextEdit="1"/>
          </p:cNvSpPr>
          <p:nvPr>
            <p:ph type="sldImg"/>
          </p:nvPr>
        </p:nvSpPr>
        <p:spPr>
          <a:xfrm>
            <a:off x="1219200" y="295275"/>
            <a:ext cx="4310063" cy="3284538"/>
          </a:xfrm>
          <a:ln/>
        </p:spPr>
      </p:sp>
      <p:sp>
        <p:nvSpPr>
          <p:cNvPr id="36867" name="Notes Placeholder 1">
            <a:extLst>
              <a:ext uri="{FF2B5EF4-FFF2-40B4-BE49-F238E27FC236}">
                <a16:creationId xmlns:a16="http://schemas.microsoft.com/office/drawing/2014/main" id="{28BDD8FE-CB7E-4231-B64F-4826BEC10371}"/>
              </a:ext>
            </a:extLst>
          </p:cNvPr>
          <p:cNvSpPr>
            <a:spLocks noGrp="1" noChangeArrowheads="1"/>
          </p:cNvSpPr>
          <p:nvPr>
            <p:ph type="body" idx="1"/>
          </p:nvPr>
        </p:nvSpPr>
        <p:spPr>
          <a:xfrm>
            <a:off x="508000" y="37846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Use James’ story in a large group for this activity – Read his full story (can be found in the Supplemental Materials) out loud to the large group. Ask the participants the questions on the slide.</a:t>
            </a:r>
          </a:p>
          <a:p>
            <a:endParaRPr lang="en-US" altLang="en-US">
              <a:latin typeface="Arial" panose="020B0604020202020204" pitchFamily="34" charset="0"/>
            </a:endParaRPr>
          </a:p>
          <a:p>
            <a:r>
              <a:rPr lang="en-US" altLang="en-US">
                <a:latin typeface="Arial" panose="020B0604020202020204" pitchFamily="34" charset="0"/>
              </a:rPr>
              <a:t>Then ask them to turn to Chapter 5 - “My Somebody” worksheet – Part 1 – Now think of your “Somebody.”  What could some of your “Somebody’s” trauma reminders and reactions be?  Look back to the “My Somebody” worksheet from Chapter 2 - What behaviors from the list could be the result of trauma reminders?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692651C-DD60-4AC3-ADFB-5A57B0576CEF}"/>
              </a:ext>
            </a:extLst>
          </p:cNvPr>
          <p:cNvSpPr>
            <a:spLocks noGrp="1" noRot="1" noChangeAspect="1" noChangeArrowheads="1" noTextEdit="1"/>
          </p:cNvSpPr>
          <p:nvPr>
            <p:ph type="sldImg"/>
          </p:nvPr>
        </p:nvSpPr>
        <p:spPr>
          <a:xfrm>
            <a:off x="1817688" y="122238"/>
            <a:ext cx="3376612" cy="2573337"/>
          </a:xfrm>
          <a:ln w="12700" cap="flat"/>
        </p:spPr>
      </p:sp>
      <p:sp>
        <p:nvSpPr>
          <p:cNvPr id="38915" name="Notes Placeholder 1">
            <a:extLst>
              <a:ext uri="{FF2B5EF4-FFF2-40B4-BE49-F238E27FC236}">
                <a16:creationId xmlns:a16="http://schemas.microsoft.com/office/drawing/2014/main" id="{83831DB0-DC96-4685-87AD-0F3285F579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DC7239-8425-41FB-B51F-E840ECF9B825}"/>
              </a:ext>
            </a:extLst>
          </p:cNvPr>
          <p:cNvSpPr>
            <a:spLocks noGrp="1" noRot="1" noChangeAspect="1" noChangeArrowheads="1" noTextEdit="1"/>
          </p:cNvSpPr>
          <p:nvPr>
            <p:ph type="sldImg"/>
          </p:nvPr>
        </p:nvSpPr>
        <p:spPr>
          <a:xfrm>
            <a:off x="1203325" y="149225"/>
            <a:ext cx="4570413" cy="3482975"/>
          </a:xfrm>
          <a:ln w="12700" cap="flat"/>
        </p:spPr>
      </p:sp>
      <p:sp>
        <p:nvSpPr>
          <p:cNvPr id="40963" name="Notes Placeholder 1">
            <a:extLst>
              <a:ext uri="{FF2B5EF4-FFF2-40B4-BE49-F238E27FC236}">
                <a16:creationId xmlns:a16="http://schemas.microsoft.com/office/drawing/2014/main" id="{1A6895A6-76C7-4F87-8584-EDA6CABC72A1}"/>
              </a:ext>
            </a:extLst>
          </p:cNvPr>
          <p:cNvSpPr>
            <a:spLocks noGrp="1" noChangeArrowheads="1"/>
          </p:cNvSpPr>
          <p:nvPr>
            <p:ph type="body" idx="1"/>
          </p:nvPr>
        </p:nvSpPr>
        <p:spPr>
          <a:xfrm>
            <a:off x="508000" y="38608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Children who have been exposed to chronic trauma may face many trauma reminders in the course of a day. They may feel as if danger is everywhere and they can never be safe.</a:t>
            </a:r>
          </a:p>
          <a:p>
            <a:r>
              <a:rPr lang="en-US" altLang="en-US">
                <a:latin typeface="Arial" panose="020B0604020202020204" pitchFamily="34" charset="0"/>
              </a:rPr>
              <a:t>Facing many trauma reminders can keep a child in a chronic state of emotional upset.</a:t>
            </a:r>
          </a:p>
          <a:p>
            <a:r>
              <a:rPr lang="en-US" altLang="en-US">
                <a:latin typeface="Arial" panose="020B0604020202020204" pitchFamily="34" charset="0"/>
              </a:rPr>
              <a:t>Since other people may not recognize the child’s trauma reminders, they might think that the child is overreacting or reacting strangely to ordinary events.</a:t>
            </a:r>
          </a:p>
          <a:p>
            <a:r>
              <a:rPr lang="en-US" altLang="en-US">
                <a:latin typeface="Arial" panose="020B0604020202020204" pitchFamily="34" charset="0"/>
              </a:rPr>
              <a:t>In order to avoid trauma reminders, a child may become isolated.</a:t>
            </a:r>
          </a:p>
          <a:p>
            <a:r>
              <a:rPr lang="en-US" altLang="en-US">
                <a:latin typeface="Arial" panose="020B0604020202020204" pitchFamily="34" charset="0"/>
              </a:rPr>
              <a:t>A child who is having frequent reactions may avoid other people or activities because that is the only way to feel   safe.</a:t>
            </a:r>
          </a:p>
          <a:p>
            <a:r>
              <a:rPr lang="en-US" altLang="en-US">
                <a:latin typeface="Arial" panose="020B0604020202020204" pitchFamily="34" charset="0"/>
              </a:rPr>
              <a:t>Children—particularly adolescents—can be embarrassed when others notice their reactions to trauma reminders and may confirm their belief they are “abnormal,” different, weird. (Remember Javier’s reaction to the kid pulling the Ipod out from his pocket and how embarrassed his was about his reaction.)</a:t>
            </a:r>
          </a:p>
          <a:p>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C8DC4DF-7E23-4A86-9DB0-E2FAF9CF6CEA}"/>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CC1C797-F4C6-4D67-ABBF-73CAC4C371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Frequent reactions to trauma reminders can reinforce what is in many children’s suitcases who have experienced trauma – who feel that they are different, weird,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ED59AAA-71CF-49EF-B8B0-A91E6A11D37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B0D3882-02EC-4567-A6A4-4C26910DE87E}"/>
              </a:ext>
            </a:extLst>
          </p:cNvPr>
          <p:cNvSpPr>
            <a:spLocks noGrp="1"/>
          </p:cNvSpPr>
          <p:nvPr>
            <p:ph type="body" idx="1"/>
          </p:nvPr>
        </p:nvSpPr>
        <p:spPr/>
        <p:txBody>
          <a:bodyPr/>
          <a:lstStyle/>
          <a:p>
            <a:pPr>
              <a:spcAft>
                <a:spcPts val="0"/>
              </a:spcAft>
              <a:defRPr/>
            </a:pPr>
            <a:r>
              <a:rPr lang="en-US" altLang="en-US" dirty="0">
                <a:latin typeface="Arial" panose="020B0604020202020204" pitchFamily="34" charset="0"/>
              </a:rPr>
              <a:t>Introduce the Re-Enactment Cycle – </a:t>
            </a:r>
            <a:r>
              <a:rPr lang="en-US" dirty="0"/>
              <a:t>Reenactment is the habit of recreating old relationships with new people. Reenactments are behaviors that evoke in others some of the same reactions that individuals who have experienced trauma experienced with other adults, and so lead to familiar—albeit sometimes negative—interactions. Just as traumatized children’s’ sense of themselves and others is often negative and hopeless, their reenactment behaviors can cause the new adults in their lives to feel negative and hopeless about the child.</a:t>
            </a:r>
            <a:endParaRPr lang="en-US" altLang="en-US" dirty="0">
              <a:latin typeface="Arial" panose="020B0604020202020204" pitchFamily="34" charset="0"/>
            </a:endParaRPr>
          </a:p>
          <a:p>
            <a:pPr>
              <a:spcAft>
                <a:spcPts val="0"/>
              </a:spcAft>
              <a:defRPr/>
            </a:pPr>
            <a:endParaRPr lang="en-US" altLang="en-US" dirty="0">
              <a:latin typeface="Arial" panose="020B0604020202020204" pitchFamily="34" charset="0"/>
            </a:endParaRPr>
          </a:p>
          <a:p>
            <a:pPr>
              <a:spcAft>
                <a:spcPts val="0"/>
              </a:spcAft>
              <a:defRPr/>
            </a:pPr>
            <a:r>
              <a:rPr lang="en-US" altLang="en-US" dirty="0">
                <a:latin typeface="Arial" panose="020B0604020202020204" pitchFamily="34" charset="0"/>
              </a:rPr>
              <a:t>Children, like adults, are more comfortable with predictable surroundings and may try to create situations that reinforce the beliefs in their invisible suitcase.  For example, if they grew up in a household where adults shouted at them they may unintentionally provoke adults in their lives until they shout at them (i.e. get the adults to react in a predictable way).  </a:t>
            </a:r>
          </a:p>
          <a:p>
            <a:pPr>
              <a:spcAft>
                <a:spcPts val="0"/>
              </a:spcAft>
              <a:defRPr/>
            </a:pPr>
            <a:endParaRPr lang="en-US" altLang="en-US" dirty="0">
              <a:latin typeface="Arial" panose="020B0604020202020204" pitchFamily="34" charset="0"/>
            </a:endParaRPr>
          </a:p>
          <a:p>
            <a:pPr>
              <a:spcAft>
                <a:spcPts val="0"/>
              </a:spcAft>
              <a:defRPr/>
            </a:pPr>
            <a:r>
              <a:rPr lang="en-US" altLang="en-US" dirty="0">
                <a:latin typeface="Arial" panose="020B0604020202020204" pitchFamily="34" charset="0"/>
              </a:rPr>
              <a:t>What are some ways you’ve experienced behaviors like this?  Are there any behaviors on the flipcharts that seem to happen over and over?  </a:t>
            </a:r>
          </a:p>
          <a:p>
            <a:pPr>
              <a:spcAft>
                <a:spcPts val="0"/>
              </a:spcAft>
              <a:defRPr/>
            </a:pPr>
            <a:endParaRPr lang="en-US" altLang="en-US" dirty="0">
              <a:latin typeface="Arial" panose="020B0604020202020204" pitchFamily="34" charset="0"/>
            </a:endParaRPr>
          </a:p>
          <a:p>
            <a:pPr>
              <a:spcAft>
                <a:spcPts val="0"/>
              </a:spcAft>
              <a:defRPr/>
            </a:pPr>
            <a:r>
              <a:rPr lang="en-US" dirty="0"/>
              <a:t>Children who engage in reenactments are not consciously choosing to repeat painful or negative relationships. The behavior patterns children exhibit during reenactments have become ingrained over time because they:</a:t>
            </a:r>
          </a:p>
          <a:p>
            <a:pPr marL="171450" indent="-171450">
              <a:spcAft>
                <a:spcPts val="0"/>
              </a:spcAft>
              <a:buFont typeface="Arial" panose="020B0604020202020204" pitchFamily="34" charset="0"/>
              <a:buChar char="•"/>
              <a:defRPr/>
            </a:pPr>
            <a:r>
              <a:rPr lang="en-US" dirty="0"/>
              <a:t> Are familiar and helped the child survive in other relationships</a:t>
            </a:r>
          </a:p>
          <a:p>
            <a:pPr marL="171450" indent="-171450">
              <a:spcAft>
                <a:spcPts val="0"/>
              </a:spcAft>
              <a:buFont typeface="Arial" panose="020B0604020202020204" pitchFamily="34" charset="0"/>
              <a:buChar char="•"/>
              <a:defRPr/>
            </a:pPr>
            <a:r>
              <a:rPr lang="en-US" dirty="0"/>
              <a:t>“Prove” the negative beliefs in the invisible suitcase, by provoking the same reactions the</a:t>
            </a:r>
          </a:p>
          <a:p>
            <a:pPr>
              <a:spcAft>
                <a:spcPts val="0"/>
              </a:spcAft>
              <a:defRPr/>
            </a:pPr>
            <a:r>
              <a:rPr lang="en-US" dirty="0"/>
              <a:t>child experienced in the past. (A predictable world, even if negative, may feel safer than an</a:t>
            </a:r>
          </a:p>
          <a:p>
            <a:pPr>
              <a:spcAft>
                <a:spcPts val="0"/>
              </a:spcAft>
              <a:defRPr/>
            </a:pPr>
            <a:r>
              <a:rPr lang="en-US" dirty="0"/>
              <a:t>unpredictable one.)</a:t>
            </a:r>
          </a:p>
          <a:p>
            <a:pPr marL="171450" indent="-171450">
              <a:spcAft>
                <a:spcPts val="0"/>
              </a:spcAft>
              <a:buFont typeface="Arial" panose="020B0604020202020204" pitchFamily="34" charset="0"/>
              <a:buChar char="•"/>
              <a:defRPr/>
            </a:pPr>
            <a:r>
              <a:rPr lang="en-US" dirty="0"/>
              <a:t> Help the child vent frustration, anger, and anxiety</a:t>
            </a:r>
          </a:p>
          <a:p>
            <a:pPr marL="171450" indent="-171450">
              <a:spcAft>
                <a:spcPts val="0"/>
              </a:spcAft>
              <a:buFont typeface="Arial" panose="020B0604020202020204" pitchFamily="34" charset="0"/>
              <a:buChar char="•"/>
              <a:defRPr/>
            </a:pPr>
            <a:r>
              <a:rPr lang="en-US" dirty="0"/>
              <a:t>Give the child a sense of mastery over the old traumas</a:t>
            </a:r>
          </a:p>
          <a:p>
            <a:pPr>
              <a:spcAft>
                <a:spcPts val="0"/>
              </a:spcAft>
              <a:buFont typeface="Arial" panose="020B0604020202020204" pitchFamily="34" charset="0"/>
              <a:buNone/>
              <a:defRPr/>
            </a:pPr>
            <a:endParaRPr lang="en-US" dirty="0"/>
          </a:p>
          <a:p>
            <a:pPr>
              <a:spcAft>
                <a:spcPts val="0"/>
              </a:spcAft>
              <a:defRPr/>
            </a:pPr>
            <a:r>
              <a:rPr lang="en-US" dirty="0"/>
              <a:t>Many of the behaviors that are most challenging for adults are strategies that in the past may have helped the child survive in the presence of abusive or neglectful caregivers. Unfortunately, these once-useful strategies can undermine the development of healthy relationships with new people and only reinforce the negative messages contained in the invisible suitcase.</a:t>
            </a:r>
            <a:r>
              <a:rPr lang="en-US" altLang="en-US" dirty="0">
                <a:latin typeface="Arial" panose="020B0604020202020204" pitchFamily="34" charset="0"/>
              </a:rPr>
              <a:t>   </a:t>
            </a:r>
          </a:p>
          <a:p>
            <a:pPr>
              <a:spcAft>
                <a:spcPts val="0"/>
              </a:spcAft>
              <a:defRPr/>
            </a:pPr>
            <a:endParaRPr lang="en-US" altLang="en-US" dirty="0">
              <a:latin typeface="Arial" panose="020B0604020202020204" pitchFamily="34" charset="0"/>
            </a:endParaRPr>
          </a:p>
          <a:p>
            <a:pPr>
              <a:spcAft>
                <a:spcPts val="0"/>
              </a:spcAft>
              <a:defRPr/>
            </a:pPr>
            <a:r>
              <a:rPr lang="en-US" altLang="en-US" dirty="0">
                <a:latin typeface="Arial" panose="020B0604020202020204" pitchFamily="34" charset="0"/>
              </a:rPr>
              <a:t>Notice the third box – adult response.  This is the part of the cycle that we can control.  By shifting the adult response you can affect the rest of the cycle, however the first step is simply recognizing it.  If the adult response challenges the beliefs in the suitcase the child can begin to form new pathways, but this may be disorienting for the child since it is contrary to the response they expect.  So they may try over and over to get the response they expect. </a:t>
            </a:r>
          </a:p>
          <a:p>
            <a:pPr>
              <a:spcAft>
                <a:spcPts val="0"/>
              </a:spcAft>
              <a:defRPr/>
            </a:pPr>
            <a:endParaRPr lang="en-US" altLang="en-US" dirty="0">
              <a:latin typeface="Arial" panose="020B0604020202020204" pitchFamily="34" charset="0"/>
            </a:endParaRPr>
          </a:p>
          <a:p>
            <a:pPr>
              <a:spcAft>
                <a:spcPts val="0"/>
              </a:spcAft>
              <a:defRPr/>
            </a:pPr>
            <a:r>
              <a:rPr lang="en-US" dirty="0"/>
              <a:t>Preventing the vicious cycle of negative interactions requires patience and self-awareness. Most of all, it requires a concerted effort to respond to the child in ways that challenge the invisible suitcase and provide the child with new, positive messages. </a:t>
            </a:r>
          </a:p>
          <a:p>
            <a:pPr>
              <a:defRPr/>
            </a:pPr>
            <a:r>
              <a:rPr lang="en-US" dirty="0"/>
              <a:t>Messages that tell the child/individual:</a:t>
            </a:r>
          </a:p>
          <a:p>
            <a:pPr marL="171450" indent="-171450">
              <a:buFont typeface="Arial" panose="020B0604020202020204" pitchFamily="34" charset="0"/>
              <a:buChar char="•"/>
              <a:defRPr/>
            </a:pPr>
            <a:r>
              <a:rPr lang="en-US" dirty="0"/>
              <a:t> You are worthwhile and wanted.</a:t>
            </a:r>
          </a:p>
          <a:p>
            <a:pPr marL="171450" indent="-171450">
              <a:buFont typeface="Arial" panose="020B0604020202020204" pitchFamily="34" charset="0"/>
              <a:buChar char="•"/>
              <a:defRPr/>
            </a:pPr>
            <a:r>
              <a:rPr lang="en-US" dirty="0"/>
              <a:t>You are safe.</a:t>
            </a:r>
          </a:p>
          <a:p>
            <a:pPr marL="171450" indent="-171450">
              <a:buFont typeface="Arial" panose="020B0604020202020204" pitchFamily="34" charset="0"/>
              <a:buChar char="•"/>
              <a:defRPr/>
            </a:pPr>
            <a:r>
              <a:rPr lang="en-US" dirty="0"/>
              <a:t> You are capable.</a:t>
            </a:r>
          </a:p>
          <a:p>
            <a:pPr>
              <a:defRPr/>
            </a:pPr>
            <a:r>
              <a:rPr lang="en-US" dirty="0"/>
              <a:t>And messages that say you, as a caregiver or child-serving professional:</a:t>
            </a:r>
          </a:p>
          <a:p>
            <a:pPr marL="171450" indent="-171450">
              <a:buFont typeface="Arial" panose="020B0604020202020204" pitchFamily="34" charset="0"/>
              <a:buChar char="•"/>
              <a:defRPr/>
            </a:pPr>
            <a:r>
              <a:rPr lang="en-US" dirty="0"/>
              <a:t> Are available and won’t reject him/her.</a:t>
            </a:r>
          </a:p>
          <a:p>
            <a:pPr marL="171450" indent="-171450">
              <a:buFont typeface="Arial" panose="020B0604020202020204" pitchFamily="34" charset="0"/>
              <a:buChar char="•"/>
              <a:defRPr/>
            </a:pPr>
            <a:r>
              <a:rPr lang="en-US" dirty="0"/>
              <a:t> Are responsive and won’t abuse him/her.</a:t>
            </a:r>
          </a:p>
          <a:p>
            <a:pPr marL="171450" indent="-171450">
              <a:buFont typeface="Arial" panose="020B0604020202020204" pitchFamily="34" charset="0"/>
              <a:buChar char="•"/>
              <a:defRPr/>
            </a:pPr>
            <a:r>
              <a:rPr lang="en-US" dirty="0"/>
              <a:t> Will protect him/her from danger.</a:t>
            </a:r>
          </a:p>
          <a:p>
            <a:pPr marL="171450" indent="-171450">
              <a:buFont typeface="Arial" panose="020B0604020202020204" pitchFamily="34" charset="0"/>
              <a:buChar char="•"/>
              <a:defRPr/>
            </a:pPr>
            <a:r>
              <a:rPr lang="en-US" dirty="0"/>
              <a:t> Will listen and understand him/her.</a:t>
            </a:r>
          </a:p>
          <a:p>
            <a:pPr>
              <a:defRPr/>
            </a:pPr>
            <a:r>
              <a:rPr lang="en-US" dirty="0"/>
              <a:t>This does not mean giving children a free pass on their negative behaviors. Children still need to be held accountable, given consequences, and have expectations set for them. But with the invisible suitcase in mind, you balance correction with praise, and deliver consequences without the negative emotions that may be triggered by the child’s reenactments.</a:t>
            </a:r>
            <a:endParaRPr lang="en-US" altLang="en-US" dirty="0">
              <a:latin typeface="Arial" panose="020B0604020202020204" pitchFamily="34" charset="0"/>
            </a:endParaRPr>
          </a:p>
          <a:p>
            <a:pPr>
              <a:defRPr/>
            </a:pPr>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972E6B-4440-487F-A105-270EF2395689}"/>
              </a:ext>
            </a:extLst>
          </p:cNvPr>
          <p:cNvSpPr>
            <a:spLocks noGrp="1" noRot="1" noChangeAspect="1" noChangeArrowheads="1" noTextEdit="1"/>
          </p:cNvSpPr>
          <p:nvPr>
            <p:ph type="sldImg"/>
          </p:nvPr>
        </p:nvSpPr>
        <p:spPr>
          <a:xfrm>
            <a:off x="1220788" y="152400"/>
            <a:ext cx="4568825" cy="3482975"/>
          </a:xfrm>
          <a:ln w="12700" cap="flat"/>
        </p:spPr>
      </p:sp>
      <p:sp>
        <p:nvSpPr>
          <p:cNvPr id="47107" name="Notes Placeholder 1">
            <a:extLst>
              <a:ext uri="{FF2B5EF4-FFF2-40B4-BE49-F238E27FC236}">
                <a16:creationId xmlns:a16="http://schemas.microsoft.com/office/drawing/2014/main" id="{1EF2224C-363D-4E8A-AC4F-2123550608E3}"/>
              </a:ext>
            </a:extLst>
          </p:cNvPr>
          <p:cNvSpPr>
            <a:spLocks noGrp="1" noChangeArrowheads="1"/>
          </p:cNvSpPr>
          <p:nvPr>
            <p:ph type="body" idx="1"/>
          </p:nvPr>
        </p:nvSpPr>
        <p:spPr>
          <a:xfrm>
            <a:off x="508000" y="38608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After reading the quote (or asking for a participant volunteer, let the participants know they will be working in three groups in an activity.  Before break, ask the participants to count off by 3 to create three groups for the activity.  After break, ask participants to find their groups to transition right into the activity.</a:t>
            </a:r>
          </a:p>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695FA2-1951-4744-8CD6-693899E80407}"/>
              </a:ext>
            </a:extLst>
          </p:cNvPr>
          <p:cNvSpPr>
            <a:spLocks noGrp="1" noRot="1" noChangeAspect="1" noChangeArrowheads="1" noTextEdit="1"/>
          </p:cNvSpPr>
          <p:nvPr>
            <p:ph type="sldImg"/>
          </p:nvPr>
        </p:nvSpPr>
        <p:spPr>
          <a:xfrm>
            <a:off x="1365250" y="149225"/>
            <a:ext cx="3902075" cy="2973388"/>
          </a:xfrm>
          <a:ln w="12700" cap="flat"/>
        </p:spPr>
      </p:sp>
      <p:sp>
        <p:nvSpPr>
          <p:cNvPr id="49155" name="Notes Placeholder 1">
            <a:extLst>
              <a:ext uri="{FF2B5EF4-FFF2-40B4-BE49-F238E27FC236}">
                <a16:creationId xmlns:a16="http://schemas.microsoft.com/office/drawing/2014/main" id="{A3356C57-0F84-4666-BD83-3F4A3D0EEA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FF4A95D-6CBC-41C3-8A90-08A243E9DAE9}"/>
              </a:ext>
            </a:extLst>
          </p:cNvPr>
          <p:cNvSpPr>
            <a:spLocks noGrp="1" noRot="1" noChangeAspect="1" noChangeArrowheads="1" noTextEdit="1"/>
          </p:cNvSpPr>
          <p:nvPr>
            <p:ph type="sldImg"/>
          </p:nvPr>
        </p:nvSpPr>
        <p:spPr>
          <a:ln/>
        </p:spPr>
      </p:sp>
      <p:sp>
        <p:nvSpPr>
          <p:cNvPr id="51203" name="Notes Placeholder 1">
            <a:extLst>
              <a:ext uri="{FF2B5EF4-FFF2-40B4-BE49-F238E27FC236}">
                <a16:creationId xmlns:a16="http://schemas.microsoft.com/office/drawing/2014/main" id="{2C5D51CE-C6C5-4E45-971F-C674922390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 our groups we will be doing an activity to help us identify ideas to help manage emotional “hot spots”. </a:t>
            </a:r>
          </a:p>
          <a:p>
            <a:endParaRPr lang="en-US" altLang="en-US">
              <a:latin typeface="Arial" panose="020B0604020202020204" pitchFamily="34" charset="0"/>
            </a:endParaRPr>
          </a:p>
          <a:p>
            <a:r>
              <a:rPr lang="en-US" altLang="en-US">
                <a:latin typeface="Arial" panose="020B0604020202020204" pitchFamily="34" charset="0"/>
              </a:rPr>
              <a:t>In addition to identifying patterns of behavior, another tool for your toolkit is being aware of certain activities or times of day that confusing, and sometimes challenging, behaviors can happen.  </a:t>
            </a:r>
          </a:p>
          <a:p>
            <a:endParaRPr lang="en-US" altLang="en-US">
              <a:latin typeface="Arial" panose="020B0604020202020204" pitchFamily="34" charset="0"/>
            </a:endParaRPr>
          </a:p>
          <a:p>
            <a:r>
              <a:rPr lang="en-US" altLang="en-US">
                <a:latin typeface="Arial" panose="020B0604020202020204" pitchFamily="34" charset="0"/>
              </a:rPr>
              <a:t>Food and mealtime can be challenging for some children when they have not had enough to eat at a time in their lives or if food was somehow incorporated into their abuse and/or neglect.  </a:t>
            </a:r>
          </a:p>
          <a:p>
            <a:endParaRPr lang="en-US" altLang="en-US">
              <a:latin typeface="Arial" panose="020B0604020202020204" pitchFamily="34" charset="0"/>
            </a:endParaRPr>
          </a:p>
          <a:p>
            <a:r>
              <a:rPr lang="en-US" altLang="en-US">
                <a:latin typeface="Arial" panose="020B0604020202020204" pitchFamily="34" charset="0"/>
              </a:rPr>
              <a:t>Sleep and bedtime can be a scary time for children who experience nightmares or who have experienced or witnessed abuse in their beds/bedrooms at night</a:t>
            </a:r>
          </a:p>
          <a:p>
            <a:endParaRPr lang="en-US" altLang="en-US">
              <a:latin typeface="Arial" panose="020B0604020202020204" pitchFamily="34" charset="0"/>
            </a:endParaRPr>
          </a:p>
          <a:p>
            <a:r>
              <a:rPr lang="en-US" altLang="en-US">
                <a:latin typeface="Arial" panose="020B0604020202020204" pitchFamily="34" charset="0"/>
              </a:rPr>
              <a:t>Physical boundaries, privacy, personal grooming and medical care can be challenging for children whose bodies have not been respected by adults or those who have experienced medical trauma.</a:t>
            </a:r>
          </a:p>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43837A2-BB36-4396-B9B7-70BE93DE619E}"/>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5275B138-7503-4952-880D-D5C8D5EB29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Ask participants to move into the 3 groups they created before break.  Give each group a different color marker.  Write each of the 3 Hot Spot categories on the top of flip chart paper and stick to the wall:  Food &amp; Meals, Bedtime, and Physical Boundaries. Assign one group to each of the 3 hot spots.  The goal of this activity is to see how many ideas the group can write down on the flip charts for overcoming the hot spots, i.e. Sleep hot spot: warm milk, or reading a story at bedtime.   </a:t>
            </a:r>
          </a:p>
          <a:p>
            <a:endParaRPr lang="en-US" altLang="en-US">
              <a:latin typeface="Arial" panose="020B0604020202020204" pitchFamily="34" charset="0"/>
            </a:endParaRPr>
          </a:p>
          <a:p>
            <a:r>
              <a:rPr lang="en-US" altLang="en-US">
                <a:latin typeface="Arial" panose="020B0604020202020204" pitchFamily="34" charset="0"/>
              </a:rPr>
              <a:t>This will be done in 3 rounds.</a:t>
            </a:r>
          </a:p>
          <a:p>
            <a:r>
              <a:rPr lang="en-US" altLang="en-US">
                <a:latin typeface="Arial" panose="020B0604020202020204" pitchFamily="34" charset="0"/>
              </a:rPr>
              <a:t>Round 1 is for 2 minutes and each idea is worth 2 points each. At the end of the round count the number of ideas, multiply it by 2 and write down/remember your score. </a:t>
            </a:r>
          </a:p>
          <a:p>
            <a:r>
              <a:rPr lang="en-US" altLang="en-US">
                <a:latin typeface="Arial" panose="020B0604020202020204" pitchFamily="34" charset="0"/>
              </a:rPr>
              <a:t>Round 2 - 1 minutes to review ideas from round 1 and (2) minutes to add new ideas.  Each “new” idea is worth 5 points each. At the end of Round 2 count the number of ideas, multiply it by 5, and write down/remember your score and add it to the Round 1 score. </a:t>
            </a:r>
          </a:p>
          <a:p>
            <a:r>
              <a:rPr lang="en-US" altLang="en-US">
                <a:latin typeface="Arial" panose="020B0604020202020204" pitchFamily="34" charset="0"/>
              </a:rPr>
              <a:t>Round 3  - 1 minute to review ideas from round 1 &amp; 2 and (2) minutes to add new ideas. Each “new” idea is worth 10 points each. At the end of Round 3 count the number of ideas, multiply it by 10, and write down/remember your score and add it to the Round 1 &amp; 2 scores. </a:t>
            </a:r>
          </a:p>
          <a:p>
            <a:endParaRPr lang="en-US" altLang="en-US">
              <a:latin typeface="Arial" panose="020B0604020202020204" pitchFamily="34" charset="0"/>
            </a:endParaRPr>
          </a:p>
          <a:p>
            <a:r>
              <a:rPr lang="en-US" altLang="en-US">
                <a:latin typeface="Arial" panose="020B0604020202020204" pitchFamily="34" charset="0"/>
              </a:rPr>
              <a:t>Total all three rounds for each team.  The highest score is the winner of this activity.  You are also encouraged to have someone take these brilliant ideas home and type them up as a handout to give to all participants at the next workshop.  More tools to use in the hot spots!!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5">
            <a:extLst>
              <a:ext uri="{FF2B5EF4-FFF2-40B4-BE49-F238E27FC236}">
                <a16:creationId xmlns:a16="http://schemas.microsoft.com/office/drawing/2014/main" id="{8AD30601-FCB8-4A66-90A7-A50B0C492CED}"/>
              </a:ext>
            </a:extLst>
          </p:cNvPr>
          <p:cNvGraphicFramePr>
            <a:graphicFrameLocks noChangeAspect="1"/>
          </p:cNvGraphicFramePr>
          <p:nvPr/>
        </p:nvGraphicFramePr>
        <p:xfrm>
          <a:off x="1377950" y="276225"/>
          <a:ext cx="4100513" cy="3155950"/>
        </p:xfrm>
        <a:graphic>
          <a:graphicData uri="http://schemas.openxmlformats.org/presentationml/2006/ole">
            <mc:AlternateContent xmlns:mc="http://schemas.openxmlformats.org/markup-compatibility/2006">
              <mc:Choice xmlns:v="urn:schemas-microsoft-com:vml" Requires="v">
                <p:oleObj spid="_x0000_s55300" name="Slide" r:id="rId4" imgW="4800645" imgH="3657541" progId="PowerPoint.Slide.8">
                  <p:embed/>
                </p:oleObj>
              </mc:Choice>
              <mc:Fallback>
                <p:oleObj name="Slide" r:id="rId4" imgW="4800645" imgH="3657541"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950" y="276225"/>
                        <a:ext cx="4100513"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299" name="Notes Placeholder 1">
            <a:extLst>
              <a:ext uri="{FF2B5EF4-FFF2-40B4-BE49-F238E27FC236}">
                <a16:creationId xmlns:a16="http://schemas.microsoft.com/office/drawing/2014/main" id="{13EA5E3A-BDE7-4CB0-BE4B-E7F22F00E2EE}"/>
              </a:ext>
            </a:extLst>
          </p:cNvPr>
          <p:cNvSpPr>
            <a:spLocks noGrp="1" noChangeArrowheads="1"/>
          </p:cNvSpPr>
          <p:nvPr>
            <p:ph type="body" idx="1"/>
          </p:nvPr>
        </p:nvSpPr>
        <p:spPr>
          <a:xfrm>
            <a:off x="508000" y="35560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Use this slide to help participants get settled into their seats after the activity.  Let the participants know the ideas generated in the activity will be typed up and brought back to the group.  </a:t>
            </a:r>
          </a:p>
          <a:p>
            <a:r>
              <a:rPr lang="en-US" altLang="en-US">
                <a:latin typeface="Arial" panose="020B0604020202020204" pitchFamily="34" charset="0"/>
              </a:rPr>
              <a:t>Read the quote to the group or ask for a participant volunteer.  </a:t>
            </a:r>
          </a:p>
          <a:p>
            <a:r>
              <a:rPr lang="en-US" altLang="en-US">
                <a:latin typeface="Arial" panose="020B0604020202020204" pitchFamily="34" charset="0"/>
              </a:rPr>
              <a:t>The author did not break the habit of stealing and hoarding bread until he was sure, in time, food would be provided at every meal.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3540B4-60EB-4878-82BD-20597D1A3EC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39606F2-DB9D-499A-B4B7-711F9DADD1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Did anyone use the tools since the last session?  If so, how did it go?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1C3FDD6-0118-436D-934E-54CCB156E682}"/>
              </a:ext>
            </a:extLst>
          </p:cNvPr>
          <p:cNvSpPr>
            <a:spLocks noGrp="1" noRot="1" noChangeAspect="1" noChangeArrowheads="1" noTextEdit="1"/>
          </p:cNvSpPr>
          <p:nvPr>
            <p:ph type="sldImg"/>
          </p:nvPr>
        </p:nvSpPr>
        <p:spPr>
          <a:xfrm>
            <a:off x="1243013" y="231775"/>
            <a:ext cx="4568825" cy="3482975"/>
          </a:xfrm>
          <a:ln w="12700" cap="flat"/>
        </p:spPr>
      </p:sp>
      <p:sp>
        <p:nvSpPr>
          <p:cNvPr id="57347" name="Notes Placeholder 1">
            <a:extLst>
              <a:ext uri="{FF2B5EF4-FFF2-40B4-BE49-F238E27FC236}">
                <a16:creationId xmlns:a16="http://schemas.microsoft.com/office/drawing/2014/main" id="{460D36A1-1449-41CB-82C7-B67592BA2E06}"/>
              </a:ext>
            </a:extLst>
          </p:cNvPr>
          <p:cNvSpPr>
            <a:spLocks noGrp="1" noChangeArrowheads="1"/>
          </p:cNvSpPr>
          <p:nvPr>
            <p:ph type="body" idx="1"/>
          </p:nvPr>
        </p:nvSpPr>
        <p:spPr>
          <a:xfrm>
            <a:off x="508000" y="37846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Use the next few slides to recap and reinforce ideas from the group activity.  If you are a child-serving professional, you can use the following strategies to make suggestions to families and caregivers.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7A8AD2D-8FB3-4443-BA96-50CF378EA760}"/>
              </a:ext>
            </a:extLst>
          </p:cNvPr>
          <p:cNvSpPr>
            <a:spLocks noGrp="1" noRot="1" noChangeAspect="1" noChangeArrowheads="1" noTextEdit="1"/>
          </p:cNvSpPr>
          <p:nvPr>
            <p:ph type="sldImg"/>
          </p:nvPr>
        </p:nvSpPr>
        <p:spPr>
          <a:ln/>
        </p:spPr>
      </p:sp>
      <p:sp>
        <p:nvSpPr>
          <p:cNvPr id="59395" name="Notes Placeholder 1">
            <a:extLst>
              <a:ext uri="{FF2B5EF4-FFF2-40B4-BE49-F238E27FC236}">
                <a16:creationId xmlns:a16="http://schemas.microsoft.com/office/drawing/2014/main" id="{28F5F06F-81C4-4088-96C6-A52790ED5D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quote or ask for a participant volunteer.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621F720-F3D4-4B92-94FE-D3DC269DA9E4}"/>
              </a:ext>
            </a:extLst>
          </p:cNvPr>
          <p:cNvSpPr>
            <a:spLocks noGrp="1" noRot="1" noChangeAspect="1" noChangeArrowheads="1" noTextEdit="1"/>
          </p:cNvSpPr>
          <p:nvPr>
            <p:ph type="sldImg"/>
          </p:nvPr>
        </p:nvSpPr>
        <p:spPr>
          <a:xfrm>
            <a:off x="1460500" y="149225"/>
            <a:ext cx="3503613" cy="2670175"/>
          </a:xfrm>
          <a:ln w="12700" cap="flat"/>
        </p:spPr>
      </p:sp>
      <p:sp>
        <p:nvSpPr>
          <p:cNvPr id="61443" name="Notes Placeholder 1">
            <a:extLst>
              <a:ext uri="{FF2B5EF4-FFF2-40B4-BE49-F238E27FC236}">
                <a16:creationId xmlns:a16="http://schemas.microsoft.com/office/drawing/2014/main" id="{05E89091-64B6-45B7-AC6B-6D1F04D5907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2984C5B-A663-4346-8062-5E4C31E9110E}"/>
              </a:ext>
            </a:extLst>
          </p:cNvPr>
          <p:cNvSpPr>
            <a:spLocks noGrp="1" noRot="1" noChangeAspect="1" noChangeArrowheads="1" noTextEdit="1"/>
          </p:cNvSpPr>
          <p:nvPr>
            <p:ph type="sldImg"/>
          </p:nvPr>
        </p:nvSpPr>
        <p:spPr>
          <a:xfrm>
            <a:off x="1309688" y="90488"/>
            <a:ext cx="4335462" cy="3303587"/>
          </a:xfrm>
          <a:ln w="12700" cap="flat"/>
        </p:spPr>
      </p:sp>
      <p:sp>
        <p:nvSpPr>
          <p:cNvPr id="63491" name="Notes Placeholder 1">
            <a:extLst>
              <a:ext uri="{FF2B5EF4-FFF2-40B4-BE49-F238E27FC236}">
                <a16:creationId xmlns:a16="http://schemas.microsoft.com/office/drawing/2014/main" id="{2E009177-05B7-4E29-8B9F-BAAEBB0DF88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Examples of “owning” the bedroom could be choosing how they want the furniture arranged.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22CF19C-B7EF-42CE-9F41-1DBFC654C158}"/>
              </a:ext>
            </a:extLst>
          </p:cNvPr>
          <p:cNvSpPr>
            <a:spLocks noGrp="1" noRot="1" noChangeAspect="1" noChangeArrowheads="1" noTextEdit="1"/>
          </p:cNvSpPr>
          <p:nvPr>
            <p:ph type="sldImg"/>
          </p:nvPr>
        </p:nvSpPr>
        <p:spPr>
          <a:xfrm>
            <a:off x="1243013" y="231775"/>
            <a:ext cx="4568825" cy="3482975"/>
          </a:xfrm>
          <a:ln w="12700" cap="flat"/>
        </p:spPr>
      </p:sp>
      <p:sp>
        <p:nvSpPr>
          <p:cNvPr id="65539" name="Notes Placeholder 1">
            <a:extLst>
              <a:ext uri="{FF2B5EF4-FFF2-40B4-BE49-F238E27FC236}">
                <a16:creationId xmlns:a16="http://schemas.microsoft.com/office/drawing/2014/main" id="{1F48FD36-6C9C-4A30-8B51-14ABF9415A24}"/>
              </a:ext>
            </a:extLst>
          </p:cNvPr>
          <p:cNvSpPr>
            <a:spLocks noGrp="1" noChangeArrowheads="1"/>
          </p:cNvSpPr>
          <p:nvPr>
            <p:ph type="body" idx="1"/>
          </p:nvPr>
        </p:nvSpPr>
        <p:spPr>
          <a:xfrm>
            <a:off x="508000" y="37846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Read the quote or ask for a participant volunteer.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6E6985C-6E0A-49BD-9D9A-F78553F498AA}"/>
              </a:ext>
            </a:extLst>
          </p:cNvPr>
          <p:cNvSpPr>
            <a:spLocks noGrp="1" noRot="1" noChangeAspect="1" noChangeArrowheads="1" noTextEdit="1"/>
          </p:cNvSpPr>
          <p:nvPr>
            <p:ph type="sldImg"/>
          </p:nvPr>
        </p:nvSpPr>
        <p:spPr>
          <a:xfrm>
            <a:off x="1243013" y="231775"/>
            <a:ext cx="4568825" cy="3482975"/>
          </a:xfrm>
          <a:ln w="12700"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A8FCF62-1066-4CA3-B07D-FD3ACF66A10F}"/>
              </a:ext>
            </a:extLst>
          </p:cNvPr>
          <p:cNvSpPr>
            <a:spLocks noGrp="1" noRot="1" noChangeAspect="1" noChangeArrowheads="1" noTextEdit="1"/>
          </p:cNvSpPr>
          <p:nvPr>
            <p:ph type="sldImg"/>
          </p:nvPr>
        </p:nvSpPr>
        <p:spPr>
          <a:xfrm>
            <a:off x="1243013" y="231775"/>
            <a:ext cx="4568825" cy="3482975"/>
          </a:xfrm>
          <a:ln w="12700" cap="flat"/>
        </p:spPr>
      </p:sp>
      <p:sp>
        <p:nvSpPr>
          <p:cNvPr id="69635" name="Notes Placeholder 1">
            <a:extLst>
              <a:ext uri="{FF2B5EF4-FFF2-40B4-BE49-F238E27FC236}">
                <a16:creationId xmlns:a16="http://schemas.microsoft.com/office/drawing/2014/main" id="{30B6EA1C-2A76-430F-AB62-721032A16F4E}"/>
              </a:ext>
            </a:extLst>
          </p:cNvPr>
          <p:cNvSpPr>
            <a:spLocks noGrp="1" noChangeArrowheads="1"/>
          </p:cNvSpPr>
          <p:nvPr>
            <p:ph type="body" idx="1"/>
          </p:nvPr>
        </p:nvSpPr>
        <p:spPr>
          <a:xfrm>
            <a:off x="508000" y="37846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Set an example of appropriate physical boundaries – not hugging, touching strangers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74CD4F7-A677-4971-9057-123CC161E289}"/>
              </a:ext>
            </a:extLst>
          </p:cNvPr>
          <p:cNvSpPr>
            <a:spLocks noGrp="1" noRot="1" noChangeAspect="1" noChangeArrowheads="1" noTextEdit="1"/>
          </p:cNvSpPr>
          <p:nvPr>
            <p:ph type="sldImg"/>
          </p:nvPr>
        </p:nvSpPr>
        <p:spPr>
          <a:xfrm>
            <a:off x="1365250" y="149225"/>
            <a:ext cx="3902075" cy="2973388"/>
          </a:xfrm>
          <a:ln w="12700" cap="flat"/>
        </p:spPr>
      </p:sp>
      <p:sp>
        <p:nvSpPr>
          <p:cNvPr id="71683" name="Notes Placeholder 1">
            <a:extLst>
              <a:ext uri="{FF2B5EF4-FFF2-40B4-BE49-F238E27FC236}">
                <a16:creationId xmlns:a16="http://schemas.microsoft.com/office/drawing/2014/main" id="{0820E733-62C4-4435-AC23-A554DE763E1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D37CD07-C5EA-4DA9-A8EE-7CBDD1D9044E}"/>
              </a:ext>
            </a:extLst>
          </p:cNvPr>
          <p:cNvSpPr>
            <a:spLocks noGrp="1" noRot="1" noChangeAspect="1" noChangeArrowheads="1" noTextEdit="1"/>
          </p:cNvSpPr>
          <p:nvPr>
            <p:ph type="sldImg"/>
          </p:nvPr>
        </p:nvSpPr>
        <p:spPr>
          <a:ln/>
        </p:spPr>
      </p:sp>
      <p:sp>
        <p:nvSpPr>
          <p:cNvPr id="73731" name="Notes Placeholder 1">
            <a:extLst>
              <a:ext uri="{FF2B5EF4-FFF2-40B4-BE49-F238E27FC236}">
                <a16:creationId xmlns:a16="http://schemas.microsoft.com/office/drawing/2014/main" id="{147274F1-0B8F-42C4-9E55-F1CF5E108D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 will focus on the team concept in Chapter 7.</a:t>
            </a:r>
          </a:p>
          <a:p>
            <a:endParaRPr lang="en-US" altLang="en-US">
              <a:latin typeface="Arial" panose="020B0604020202020204" pitchFamily="34" charset="0"/>
            </a:endParaRPr>
          </a:p>
          <a:p>
            <a:r>
              <a:rPr lang="en-US" altLang="en-US">
                <a:latin typeface="Arial" panose="020B0604020202020204" pitchFamily="34" charset="0"/>
              </a:rPr>
              <a:t>Trainer’s note – asking the child what they need to feel safe – examples for caregivers: leave a light on, move the bed away from the window, take a snack to bed at night.  An example for a child-serving professional could be sitting next to them before/during court; letting them know who will be there any if any decisions will be made that day to the best of your knowledge.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9B2D9DF-1B12-4ED8-B758-5151364440E3}"/>
              </a:ext>
            </a:extLst>
          </p:cNvPr>
          <p:cNvSpPr>
            <a:spLocks noGrp="1" noRot="1" noChangeAspect="1" noChangeArrowheads="1" noTextEdit="1"/>
          </p:cNvSpPr>
          <p:nvPr>
            <p:ph type="sldImg"/>
          </p:nvPr>
        </p:nvSpPr>
        <p:spPr>
          <a:ln/>
        </p:spPr>
      </p:sp>
      <p:sp>
        <p:nvSpPr>
          <p:cNvPr id="75779" name="Notes Placeholder 1">
            <a:extLst>
              <a:ext uri="{FF2B5EF4-FFF2-40B4-BE49-F238E27FC236}">
                <a16:creationId xmlns:a16="http://schemas.microsoft.com/office/drawing/2014/main" id="{56CA7231-A3DD-4E74-933A-9CA8A26797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Ask participants to turn back to their Chapter 5 “My Somebody” worksheet and ask them to list the things they will do to help their “Somebody” feel safe</a:t>
            </a:r>
          </a:p>
          <a:p>
            <a:endParaRPr lang="en-US" altLang="en-US">
              <a:latin typeface="Arial" panose="020B0604020202020204" pitchFamily="34" charset="0"/>
            </a:endParaRPr>
          </a:p>
          <a:p>
            <a:r>
              <a:rPr lang="en-US" altLang="en-US">
                <a:latin typeface="Arial" panose="020B0604020202020204" pitchFamily="34" charset="0"/>
              </a:rPr>
              <a:t>An example may be:  help the child/person make a list of concerns for the other members of their team to prepare for team meetings or court.  Just writing down a concern can help a child/person feel more in control.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724B07B-02C8-4EDE-A26A-D5FCCE1BAF60}"/>
              </a:ext>
            </a:extLst>
          </p:cNvPr>
          <p:cNvSpPr>
            <a:spLocks noGrp="1" noRot="1" noChangeAspect="1" noChangeArrowheads="1" noTextEdit="1"/>
          </p:cNvSpPr>
          <p:nvPr>
            <p:ph type="sldImg"/>
          </p:nvPr>
        </p:nvSpPr>
        <p:spPr>
          <a:xfrm>
            <a:off x="1243013" y="231775"/>
            <a:ext cx="4568825" cy="3482975"/>
          </a:xfrm>
          <a:ln w="12700" cap="flat"/>
        </p:spPr>
      </p:sp>
      <p:sp>
        <p:nvSpPr>
          <p:cNvPr id="22531" name="Notes Placeholder 1">
            <a:extLst>
              <a:ext uri="{FF2B5EF4-FFF2-40B4-BE49-F238E27FC236}">
                <a16:creationId xmlns:a16="http://schemas.microsoft.com/office/drawing/2014/main" id="{21BACF06-DC5C-480E-972C-B52AC9E8667D}"/>
              </a:ext>
            </a:extLst>
          </p:cNvPr>
          <p:cNvSpPr>
            <a:spLocks noGrp="1" noChangeArrowheads="1"/>
          </p:cNvSpPr>
          <p:nvPr>
            <p:ph type="body" idx="1"/>
          </p:nvPr>
        </p:nvSpPr>
        <p:spPr>
          <a:xfrm>
            <a:off x="508000" y="3860800"/>
            <a:ext cx="5991225" cy="535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Welcome participants and ask if anyone has story that that would like to share about using the thermometer, square breathing, personal care, invisible suitcase or behaviors that are struggling to them.  </a:t>
            </a:r>
          </a:p>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052B0B3-D735-4A63-BAC5-761589B270B6}"/>
              </a:ext>
            </a:extLst>
          </p:cNvPr>
          <p:cNvSpPr>
            <a:spLocks noGrp="1" noRot="1" noChangeAspect="1" noChangeArrowheads="1" noTextEdit="1"/>
          </p:cNvSpPr>
          <p:nvPr>
            <p:ph type="sldImg"/>
          </p:nvPr>
        </p:nvSpPr>
        <p:spPr>
          <a:xfrm>
            <a:off x="1220788" y="149225"/>
            <a:ext cx="4568825" cy="3482975"/>
          </a:xfrm>
          <a:ln w="12700" cap="flat"/>
        </p:spPr>
      </p:sp>
      <p:sp>
        <p:nvSpPr>
          <p:cNvPr id="77827" name="Notes Placeholder 1">
            <a:extLst>
              <a:ext uri="{FF2B5EF4-FFF2-40B4-BE49-F238E27FC236}">
                <a16:creationId xmlns:a16="http://schemas.microsoft.com/office/drawing/2014/main" id="{022D0D5E-E7A9-4E2A-A0D6-91C7B13B3A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9D4C46-5D58-4ACE-B35C-049E682648D0}"/>
              </a:ext>
            </a:extLst>
          </p:cNvPr>
          <p:cNvSpPr>
            <a:spLocks noGrp="1" noRot="1" noChangeAspect="1" noChangeArrowheads="1" noTextEdit="1"/>
          </p:cNvSpPr>
          <p:nvPr>
            <p:ph type="sldImg"/>
          </p:nvPr>
        </p:nvSpPr>
        <p:spPr>
          <a:xfrm>
            <a:off x="1243013" y="149225"/>
            <a:ext cx="4568825" cy="3482975"/>
          </a:xfrm>
          <a:ln w="12700"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8751F99-F36B-464D-8C91-91BC7D33A327}"/>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B326BBBB-599D-407C-B70B-ACA3BB54CB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Lead participants through a psychological versus physical safety demonstration – Imagine you are home alone and turn on a scary movie.  It is dark outside and very quiet.  Midway through the movie you start to hear a noise outside, a strange noise you’ve never heard before.  The noise gets louder and louder and sounds like it is getting closer and closer to your back door.     </a:t>
            </a:r>
          </a:p>
          <a:p>
            <a:endParaRPr lang="en-US" altLang="en-US">
              <a:latin typeface="Arial" panose="020B0604020202020204" pitchFamily="34" charset="0"/>
            </a:endParaRPr>
          </a:p>
          <a:p>
            <a:r>
              <a:rPr lang="en-US" altLang="en-US">
                <a:latin typeface="Arial" panose="020B0604020202020204" pitchFamily="34" charset="0"/>
              </a:rPr>
              <a:t>What are you feeling? Is your heart racing, is your breath quickening?  Do you feel frozen in your seat?</a:t>
            </a:r>
          </a:p>
          <a:p>
            <a:r>
              <a:rPr lang="en-US" altLang="en-US">
                <a:latin typeface="Arial" panose="020B0604020202020204" pitchFamily="34" charset="0"/>
              </a:rPr>
              <a:t>What are you thinking? Are you planning your attack strategy?  Or your get-away plan?</a:t>
            </a: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E09EEEF-C03C-46BB-8875-616044295A70}"/>
              </a:ext>
            </a:extLst>
          </p:cNvPr>
          <p:cNvSpPr>
            <a:spLocks noGrp="1" noRot="1" noChangeAspect="1" noChangeArrowheads="1" noTextEdit="1"/>
          </p:cNvSpPr>
          <p:nvPr>
            <p:ph type="sldImg"/>
          </p:nvPr>
        </p:nvSpPr>
        <p:spPr>
          <a:xfrm>
            <a:off x="1365250" y="149225"/>
            <a:ext cx="3902075" cy="2973388"/>
          </a:xfrm>
          <a:ln w="12700" cap="flat"/>
        </p:spPr>
      </p:sp>
      <p:sp>
        <p:nvSpPr>
          <p:cNvPr id="28675" name="Notes Placeholder 1">
            <a:extLst>
              <a:ext uri="{FF2B5EF4-FFF2-40B4-BE49-F238E27FC236}">
                <a16:creationId xmlns:a16="http://schemas.microsoft.com/office/drawing/2014/main" id="{B01A3DC4-9DA6-4D04-9B57-0568E25849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Physical and psychological safety are not always the same! You can BE physically safe and not FEEL safe. Children—and adults—who have experienced trauma are likely to feel unsafe long after they are out of actual physical danger.</a:t>
            </a:r>
          </a:p>
          <a:p>
            <a:endParaRPr lang="en-US" altLang="en-US">
              <a:latin typeface="Arial" panose="020B0604020202020204" pitchFamily="34" charset="0"/>
            </a:endParaRPr>
          </a:p>
          <a:p>
            <a:r>
              <a:rPr lang="en-US" altLang="en-US">
                <a:latin typeface="Arial" panose="020B0604020202020204" pitchFamily="34" charset="0"/>
              </a:rPr>
              <a:t>Your child’s definition of safety may not be the same as yours. Children who have experienced trauma may get comfort and a sense of safety from things we take entirely for granted—like having heat in every room of the house, or a specific cereal in the kitchen cabinet. On the other hand, actions and activities that we consider comforting or benign—like a pat on the shoulder or a hot bath—may have dangerous overtones to a child who has been physically or sexually abused.</a:t>
            </a:r>
          </a:p>
          <a:p>
            <a:endParaRPr lang="en-US" altLang="en-US">
              <a:latin typeface="Arial" panose="020B0604020202020204" pitchFamily="34" charset="0"/>
            </a:endParaRPr>
          </a:p>
          <a:p>
            <a:r>
              <a:rPr lang="en-US" altLang="en-US">
                <a:latin typeface="Arial" panose="020B0604020202020204" pitchFamily="34" charset="0"/>
              </a:rPr>
              <a:t>To help these children feel safe, we need to look at the world how your child sees 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3D666C5-CBB4-435A-A090-2BCD26D6B052}"/>
              </a:ext>
            </a:extLst>
          </p:cNvPr>
          <p:cNvSpPr>
            <a:spLocks noGrp="1" noRot="1" noChangeAspect="1" noChangeArrowheads="1" noTextEdit="1"/>
          </p:cNvSpPr>
          <p:nvPr>
            <p:ph type="sldImg"/>
          </p:nvPr>
        </p:nvSpPr>
        <p:spPr>
          <a:xfrm>
            <a:off x="1365250" y="149225"/>
            <a:ext cx="3902075" cy="2973388"/>
          </a:xfrm>
          <a:ln w="12700" cap="flat"/>
        </p:spPr>
      </p:sp>
      <p:sp>
        <p:nvSpPr>
          <p:cNvPr id="30723" name="Notes Placeholder 1">
            <a:extLst>
              <a:ext uri="{FF2B5EF4-FFF2-40B4-BE49-F238E27FC236}">
                <a16:creationId xmlns:a16="http://schemas.microsoft.com/office/drawing/2014/main" id="{DBB1B3BC-EFFD-429F-8385-576AF79B17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Based on their experiences, children who have experienced trauma may feel fear in situations that others would feel safe i.e. a walking down a dark hallway at night, being left in a room alone.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DE80CC4-A865-43E8-8031-3A26738DFCF4}"/>
              </a:ext>
            </a:extLst>
          </p:cNvPr>
          <p:cNvSpPr>
            <a:spLocks noGrp="1" noRot="1" noChangeAspect="1" noChangeArrowheads="1" noTextEdit="1"/>
          </p:cNvSpPr>
          <p:nvPr>
            <p:ph type="sldImg"/>
          </p:nvPr>
        </p:nvSpPr>
        <p:spPr>
          <a:xfrm>
            <a:off x="1243013" y="231775"/>
            <a:ext cx="4568825" cy="3482975"/>
          </a:xfrm>
          <a:ln w="12700" cap="flat"/>
        </p:spPr>
      </p:sp>
      <p:sp>
        <p:nvSpPr>
          <p:cNvPr id="32771" name="Notes Placeholder 1">
            <a:extLst>
              <a:ext uri="{FF2B5EF4-FFF2-40B4-BE49-F238E27FC236}">
                <a16:creationId xmlns:a16="http://schemas.microsoft.com/office/drawing/2014/main" id="{E10705C8-3129-411D-99AC-9179068B2133}"/>
              </a:ext>
            </a:extLst>
          </p:cNvPr>
          <p:cNvSpPr>
            <a:spLocks noGrp="1" noChangeArrowheads="1"/>
          </p:cNvSpPr>
          <p:nvPr>
            <p:ph type="body" idx="1"/>
          </p:nvPr>
        </p:nvSpPr>
        <p:spPr>
          <a:xfrm>
            <a:off x="508000" y="4013200"/>
            <a:ext cx="5991225"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 we talked about in Chapter 2 and Chapter 4, during the course of a traumatic event, everything associated with it—sights, smells, tastes, sounds, sensations, people, places, colors, textures, words, emotions— may become linked in the child’s brain with the trauma.</a:t>
            </a:r>
          </a:p>
          <a:p>
            <a:r>
              <a:rPr lang="en-US" altLang="en-US">
                <a:latin typeface="Arial" panose="020B0604020202020204" pitchFamily="34" charset="0"/>
              </a:rPr>
              <a:t> </a:t>
            </a:r>
          </a:p>
          <a:p>
            <a:r>
              <a:rPr lang="en-US" altLang="en-US">
                <a:latin typeface="Arial" panose="020B0604020202020204" pitchFamily="34" charset="0"/>
              </a:rPr>
              <a:t>Psychological safety comes from having a sense of control over your outside world, but also from having a sense of control over what goes on inside yourself.</a:t>
            </a:r>
          </a:p>
          <a:p>
            <a:r>
              <a:rPr lang="en-US" altLang="en-US">
                <a:latin typeface="Arial" panose="020B0604020202020204" pitchFamily="34" charset="0"/>
              </a:rPr>
              <a:t>Trauma reminders can cause physical and emotional reactions that threaten a child’s sense of safety.</a:t>
            </a:r>
          </a:p>
          <a:p>
            <a:r>
              <a:rPr lang="en-US" altLang="en-US">
                <a:latin typeface="Arial" panose="020B0604020202020204" pitchFamily="34" charset="0"/>
              </a:rPr>
              <a:t>Afterward, exposure to any of the things that have become associated with the trauma in the child’s mind can bring up intense and terrifying feelings, similar to those felt during the trauma itself. Sometimes the child may understand what’s happening, but more often than not the reaction is completely unconscious—which can make it even more terrifying.</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186A8B0-1C24-4B72-AEBE-C14A9D2BF5A7}"/>
              </a:ext>
            </a:extLst>
          </p:cNvPr>
          <p:cNvSpPr>
            <a:spLocks noGrp="1" noRot="1" noChangeAspect="1" noChangeArrowheads="1" noTextEdit="1"/>
          </p:cNvSpPr>
          <p:nvPr>
            <p:ph type="sldImg"/>
          </p:nvPr>
        </p:nvSpPr>
        <p:spPr>
          <a:xfrm>
            <a:off x="1509713" y="122238"/>
            <a:ext cx="3951287" cy="3011487"/>
          </a:xfrm>
          <a:ln w="12700" cap="flat"/>
        </p:spPr>
      </p:sp>
      <p:sp>
        <p:nvSpPr>
          <p:cNvPr id="34819" name="Notes Placeholder 1">
            <a:extLst>
              <a:ext uri="{FF2B5EF4-FFF2-40B4-BE49-F238E27FC236}">
                <a16:creationId xmlns:a16="http://schemas.microsoft.com/office/drawing/2014/main" id="{C9B4B609-0A1E-4F8E-BC4C-7CD504D102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child who is having frequent reactions to trauma reminders may need trauma-focused psychotherapy to help identify reminders and reduce the intensity of reactions. No one expects you to be your child’s therapist. (We will be talking more about this in Chapter 8: Becoming an Advocate.) That said, there are things you can do:</a:t>
            </a:r>
          </a:p>
          <a:p>
            <a:r>
              <a:rPr lang="en-US" altLang="en-US">
                <a:latin typeface="Arial" panose="020B0604020202020204" pitchFamily="34" charset="0"/>
              </a:rPr>
              <a:t>Be observant. Since your child may be unaware of what is causing the reactions, you may have to play detective to make the connection between a reminder and the trauma. When the child has a reaction, look for patterns and pay attention to:</a:t>
            </a:r>
          </a:p>
          <a:p>
            <a:r>
              <a:rPr lang="en-US" altLang="en-US">
                <a:latin typeface="Arial" panose="020B0604020202020204" pitchFamily="34" charset="0"/>
              </a:rPr>
              <a:t>When the reaction occurred. Has the child had similar reactions at the same time of day? What happened before the reaction?</a:t>
            </a:r>
          </a:p>
          <a:p>
            <a:r>
              <a:rPr lang="en-US" altLang="en-US">
                <a:latin typeface="Arial" panose="020B0604020202020204" pitchFamily="34" charset="0"/>
              </a:rPr>
              <a:t> Where did the reaction occur (i.e. school, home, a particular room or a particular place in the room?</a:t>
            </a:r>
          </a:p>
          <a:p>
            <a:r>
              <a:rPr lang="en-US" altLang="en-US">
                <a:latin typeface="Arial" panose="020B0604020202020204" pitchFamily="34" charset="0"/>
              </a:rPr>
              <a:t> What was around at the time? Try to identify the people, sights, sounds, and other cues that might have been trauma reminders for the child. Remember that the reminder may be something obviously related—such as loud noises for a child who was witness to a shooting, or something that just happened to be present when a traumatic event occurred— such as the song that was playing on the   radio.</a:t>
            </a:r>
          </a:p>
          <a:p>
            <a:r>
              <a:rPr lang="en-US" altLang="en-US">
                <a:latin typeface="Arial" panose="020B0604020202020204" pitchFamily="34" charset="0"/>
              </a:rPr>
              <a:t> Once you’ve identified potential trauma reminders, it may be possible to reduce the child’s exposure. In the long run, we want to help children to manage their reactions to trauma reminders. But in the beginning—especially with children too young to comprehend the relationship—the best way to help may be to manage the environment to reduce exposure.</a:t>
            </a:r>
          </a:p>
          <a:p>
            <a:r>
              <a:rPr lang="en-US" altLang="en-US">
                <a:latin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231ACB8-9E97-45A2-AADD-F7524C2D05D6}"/>
              </a:ext>
            </a:extLst>
          </p:cNvPr>
          <p:cNvSpPr>
            <a:spLocks noGrp="1" noChangeArrowheads="1"/>
          </p:cNvSpPr>
          <p:nvPr>
            <p:ph type="sldNum" sz="quarter" idx="10"/>
          </p:nvPr>
        </p:nvSpPr>
        <p:spPr>
          <a:ln/>
        </p:spPr>
        <p:txBody>
          <a:bodyPr/>
          <a:lstStyle>
            <a:lvl1pPr>
              <a:defRPr/>
            </a:lvl1pPr>
          </a:lstStyle>
          <a:p>
            <a:pPr>
              <a:defRPr/>
            </a:pPr>
            <a:fld id="{595A750D-59F7-40C2-8C86-877F7DF5B105}" type="slidenum">
              <a:rPr lang="en-US" altLang="en-US"/>
              <a:pPr>
                <a:defRPr/>
              </a:pPr>
              <a:t>‹#›</a:t>
            </a:fld>
            <a:endParaRPr lang="en-US" altLang="en-US"/>
          </a:p>
        </p:txBody>
      </p:sp>
    </p:spTree>
    <p:extLst>
      <p:ext uri="{BB962C8B-B14F-4D97-AF65-F5344CB8AC3E}">
        <p14:creationId xmlns:p14="http://schemas.microsoft.com/office/powerpoint/2010/main" val="82893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081463" y="1052513"/>
            <a:ext cx="4860925" cy="51990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D3DECF8B-B58E-40D2-B3F9-BA36789F9B4B}"/>
              </a:ext>
            </a:extLst>
          </p:cNvPr>
          <p:cNvSpPr>
            <a:spLocks noGrp="1" noChangeArrowheads="1"/>
          </p:cNvSpPr>
          <p:nvPr>
            <p:ph type="sldNum" sz="quarter" idx="10"/>
          </p:nvPr>
        </p:nvSpPr>
        <p:spPr>
          <a:ln/>
        </p:spPr>
        <p:txBody>
          <a:bodyPr/>
          <a:lstStyle>
            <a:lvl1pPr>
              <a:defRPr/>
            </a:lvl1pPr>
          </a:lstStyle>
          <a:p>
            <a:pPr>
              <a:defRPr/>
            </a:pPr>
            <a:fld id="{7D833D95-1ED7-4643-90C1-5238C9D75C84}" type="slidenum">
              <a:rPr lang="en-US" altLang="en-US"/>
              <a:pPr>
                <a:defRPr/>
              </a:pPr>
              <a:t>‹#›</a:t>
            </a:fld>
            <a:endParaRPr lang="en-US" altLang="en-US"/>
          </a:p>
        </p:txBody>
      </p:sp>
    </p:spTree>
    <p:extLst>
      <p:ext uri="{BB962C8B-B14F-4D97-AF65-F5344CB8AC3E}">
        <p14:creationId xmlns:p14="http://schemas.microsoft.com/office/powerpoint/2010/main" val="99937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60400" y="1947863"/>
            <a:ext cx="8280400"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4EEDECE-0834-4EA9-ABB6-4C30CC87B9CF}"/>
              </a:ext>
            </a:extLst>
          </p:cNvPr>
          <p:cNvSpPr>
            <a:spLocks noGrp="1" noChangeArrowheads="1"/>
          </p:cNvSpPr>
          <p:nvPr>
            <p:ph type="sldNum" sz="quarter" idx="10"/>
          </p:nvPr>
        </p:nvSpPr>
        <p:spPr>
          <a:ln/>
        </p:spPr>
        <p:txBody>
          <a:bodyPr/>
          <a:lstStyle>
            <a:lvl1pPr>
              <a:defRPr/>
            </a:lvl1pPr>
          </a:lstStyle>
          <a:p>
            <a:pPr>
              <a:defRPr/>
            </a:pPr>
            <a:fld id="{4F168565-06A6-4AB7-BE1E-12AD5752E90F}" type="slidenum">
              <a:rPr lang="en-US" altLang="en-US"/>
              <a:pPr>
                <a:defRPr/>
              </a:pPr>
              <a:t>‹#›</a:t>
            </a:fld>
            <a:endParaRPr lang="en-US" altLang="en-US"/>
          </a:p>
        </p:txBody>
      </p:sp>
    </p:spTree>
    <p:extLst>
      <p:ext uri="{BB962C8B-B14F-4D97-AF65-F5344CB8AC3E}">
        <p14:creationId xmlns:p14="http://schemas.microsoft.com/office/powerpoint/2010/main" val="381958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1947863"/>
            <a:ext cx="2222500" cy="4640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47863"/>
            <a:ext cx="6518275"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85770CB-A551-40E9-A47E-2BFDDB9B48A1}"/>
              </a:ext>
            </a:extLst>
          </p:cNvPr>
          <p:cNvSpPr>
            <a:spLocks noGrp="1" noChangeArrowheads="1"/>
          </p:cNvSpPr>
          <p:nvPr>
            <p:ph type="sldNum" sz="quarter" idx="10"/>
          </p:nvPr>
        </p:nvSpPr>
        <p:spPr>
          <a:ln/>
        </p:spPr>
        <p:txBody>
          <a:bodyPr/>
          <a:lstStyle>
            <a:lvl1pPr>
              <a:defRPr/>
            </a:lvl1pPr>
          </a:lstStyle>
          <a:p>
            <a:pPr>
              <a:defRPr/>
            </a:pPr>
            <a:fld id="{E12FCA00-48BB-45C7-8852-E5087FCFF161}" type="slidenum">
              <a:rPr lang="en-US" altLang="en-US"/>
              <a:pPr>
                <a:defRPr/>
              </a:pPr>
              <a:t>‹#›</a:t>
            </a:fld>
            <a:endParaRPr lang="en-US" altLang="en-US"/>
          </a:p>
        </p:txBody>
      </p:sp>
    </p:spTree>
    <p:extLst>
      <p:ext uri="{BB962C8B-B14F-4D97-AF65-F5344CB8AC3E}">
        <p14:creationId xmlns:p14="http://schemas.microsoft.com/office/powerpoint/2010/main" val="2241204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456FC-0DBA-4248-8D79-2C98250C8D12}"/>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433494A6-C078-4126-BDFD-1D17CBA78761}"/>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2C711AF9-DCE6-43E0-B31F-8B8912AE3AD4}"/>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BB6B6727-E89F-483F-9EEF-CAAE6D9E8BEC}"/>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393732A2-2686-4A52-9F32-5AE7835860EB}"/>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F9B4D8F1-3002-4A82-B7D1-831181EF89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a:prstGeom prst="rect">
            <a:avLst/>
          </a:prstGeo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7137FA31-4A87-484B-A5E3-9B673A774C81}"/>
              </a:ext>
            </a:extLst>
          </p:cNvPr>
          <p:cNvSpPr>
            <a:spLocks noGrp="1" noChangeArrowheads="1"/>
          </p:cNvSpPr>
          <p:nvPr>
            <p:ph type="sldNum" sz="quarter" idx="10"/>
          </p:nvPr>
        </p:nvSpPr>
        <p:spPr/>
        <p:txBody>
          <a:bodyPr/>
          <a:lstStyle>
            <a:lvl1pPr>
              <a:defRPr smtClean="0"/>
            </a:lvl1pPr>
          </a:lstStyle>
          <a:p>
            <a:pPr>
              <a:defRPr/>
            </a:pPr>
            <a:fld id="{4D5C78E0-82F8-4EE5-B9C4-376C204CA6A9}" type="slidenum">
              <a:rPr lang="en-US" altLang="en-US"/>
              <a:pPr>
                <a:defRPr/>
              </a:pPr>
              <a:t>‹#›</a:t>
            </a:fld>
            <a:endParaRPr lang="en-US" altLang="en-US"/>
          </a:p>
        </p:txBody>
      </p:sp>
    </p:spTree>
    <p:extLst>
      <p:ext uri="{BB962C8B-B14F-4D97-AF65-F5344CB8AC3E}">
        <p14:creationId xmlns:p14="http://schemas.microsoft.com/office/powerpoint/2010/main" val="2533845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BA35AF8A-A077-4E9D-BF78-CB66BEB4BD33}"/>
              </a:ext>
            </a:extLst>
          </p:cNvPr>
          <p:cNvSpPr>
            <a:spLocks noGrp="1" noChangeArrowheads="1"/>
          </p:cNvSpPr>
          <p:nvPr>
            <p:ph type="sldNum" sz="quarter" idx="10"/>
          </p:nvPr>
        </p:nvSpPr>
        <p:spPr>
          <a:xfrm>
            <a:off x="0" y="0"/>
            <a:ext cx="0" cy="0"/>
          </a:xfrm>
        </p:spPr>
        <p:txBody>
          <a:bodyPr/>
          <a:lstStyle>
            <a:lvl1pPr>
              <a:defRPr smtClean="0"/>
            </a:lvl1pPr>
          </a:lstStyle>
          <a:p>
            <a:pPr>
              <a:defRPr/>
            </a:pPr>
            <a:fld id="{AEE1C125-2C2A-458C-8282-47F1592A08C8}" type="slidenum">
              <a:rPr lang="en-US" altLang="en-US"/>
              <a:pPr>
                <a:defRPr/>
              </a:pPr>
              <a:t>‹#›</a:t>
            </a:fld>
            <a:endParaRPr lang="en-US" altLang="en-US"/>
          </a:p>
        </p:txBody>
      </p:sp>
    </p:spTree>
    <p:extLst>
      <p:ext uri="{BB962C8B-B14F-4D97-AF65-F5344CB8AC3E}">
        <p14:creationId xmlns:p14="http://schemas.microsoft.com/office/powerpoint/2010/main" val="531392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00150" y="3841750"/>
            <a:ext cx="7200900" cy="17668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8">
            <a:extLst>
              <a:ext uri="{FF2B5EF4-FFF2-40B4-BE49-F238E27FC236}">
                <a16:creationId xmlns:a16="http://schemas.microsoft.com/office/drawing/2014/main" id="{8A1F3223-464C-40CD-A090-BE36D0C5CF05}"/>
              </a:ext>
            </a:extLst>
          </p:cNvPr>
          <p:cNvSpPr>
            <a:spLocks noGrp="1" noChangeArrowheads="1"/>
          </p:cNvSpPr>
          <p:nvPr>
            <p:ph type="sldNum" sz="quarter" idx="10"/>
          </p:nvPr>
        </p:nvSpPr>
        <p:spPr>
          <a:ln/>
        </p:spPr>
        <p:txBody>
          <a:bodyPr/>
          <a:lstStyle>
            <a:lvl1pPr>
              <a:defRPr/>
            </a:lvl1pPr>
          </a:lstStyle>
          <a:p>
            <a:pPr>
              <a:defRPr/>
            </a:pPr>
            <a:fld id="{512DA1FE-0A09-4DC5-BCEC-57796F147934}" type="slidenum">
              <a:rPr lang="en-US" altLang="en-US"/>
              <a:pPr>
                <a:defRPr/>
              </a:pPr>
              <a:t>‹#›</a:t>
            </a:fld>
            <a:endParaRPr lang="en-US" altLang="en-US"/>
          </a:p>
        </p:txBody>
      </p:sp>
    </p:spTree>
    <p:extLst>
      <p:ext uri="{BB962C8B-B14F-4D97-AF65-F5344CB8AC3E}">
        <p14:creationId xmlns:p14="http://schemas.microsoft.com/office/powerpoint/2010/main" val="46676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947863"/>
            <a:ext cx="82804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365C4F1-F28C-4901-8173-2EC3EE19F9FE}"/>
              </a:ext>
            </a:extLst>
          </p:cNvPr>
          <p:cNvSpPr>
            <a:spLocks noGrp="1" noChangeArrowheads="1"/>
          </p:cNvSpPr>
          <p:nvPr>
            <p:ph type="sldNum" sz="quarter" idx="10"/>
          </p:nvPr>
        </p:nvSpPr>
        <p:spPr>
          <a:ln/>
        </p:spPr>
        <p:txBody>
          <a:bodyPr/>
          <a:lstStyle>
            <a:lvl1pPr>
              <a:defRPr/>
            </a:lvl1pPr>
          </a:lstStyle>
          <a:p>
            <a:pPr>
              <a:defRPr/>
            </a:pPr>
            <a:fld id="{2FDE9B9A-4A0E-4571-9387-CA25F4DA4C68}" type="slidenum">
              <a:rPr lang="en-US" altLang="en-US"/>
              <a:pPr>
                <a:defRPr/>
              </a:pPr>
              <a:t>‹#›</a:t>
            </a:fld>
            <a:endParaRPr lang="en-US" altLang="en-US"/>
          </a:p>
        </p:txBody>
      </p:sp>
    </p:spTree>
    <p:extLst>
      <p:ext uri="{BB962C8B-B14F-4D97-AF65-F5344CB8AC3E}">
        <p14:creationId xmlns:p14="http://schemas.microsoft.com/office/powerpoint/2010/main" val="136648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55638" y="4895850"/>
            <a:ext cx="8280400" cy="16002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3D6E019D-EC47-42F7-97D6-D14C3000B1B0}"/>
              </a:ext>
            </a:extLst>
          </p:cNvPr>
          <p:cNvSpPr>
            <a:spLocks noGrp="1" noChangeArrowheads="1"/>
          </p:cNvSpPr>
          <p:nvPr>
            <p:ph type="sldNum" sz="quarter" idx="10"/>
          </p:nvPr>
        </p:nvSpPr>
        <p:spPr>
          <a:ln/>
        </p:spPr>
        <p:txBody>
          <a:bodyPr/>
          <a:lstStyle>
            <a:lvl1pPr>
              <a:defRPr/>
            </a:lvl1pPr>
          </a:lstStyle>
          <a:p>
            <a:pPr>
              <a:defRPr/>
            </a:pPr>
            <a:fld id="{10138766-9533-4E26-89CA-DDD514611A3E}" type="slidenum">
              <a:rPr lang="en-US" altLang="en-US"/>
              <a:pPr>
                <a:defRPr/>
              </a:pPr>
              <a:t>‹#›</a:t>
            </a:fld>
            <a:endParaRPr lang="en-US" altLang="en-US"/>
          </a:p>
        </p:txBody>
      </p:sp>
    </p:spTree>
    <p:extLst>
      <p:ext uri="{BB962C8B-B14F-4D97-AF65-F5344CB8AC3E}">
        <p14:creationId xmlns:p14="http://schemas.microsoft.com/office/powerpoint/2010/main" val="35789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9435B254-FDBA-400E-BE50-227D26E39C21}"/>
              </a:ext>
            </a:extLst>
          </p:cNvPr>
          <p:cNvSpPr>
            <a:spLocks noGrp="1" noChangeArrowheads="1"/>
          </p:cNvSpPr>
          <p:nvPr>
            <p:ph type="sldNum" sz="quarter" idx="10"/>
          </p:nvPr>
        </p:nvSpPr>
        <p:spPr>
          <a:ln/>
        </p:spPr>
        <p:txBody>
          <a:bodyPr/>
          <a:lstStyle>
            <a:lvl1pPr>
              <a:defRPr/>
            </a:lvl1pPr>
          </a:lstStyle>
          <a:p>
            <a:pPr>
              <a:defRPr/>
            </a:pPr>
            <a:fld id="{0143188E-2A06-4557-83A0-7FA14EBE3BAB}" type="slidenum">
              <a:rPr lang="en-US" altLang="en-US"/>
              <a:pPr>
                <a:defRPr/>
              </a:pPr>
              <a:t>‹#›</a:t>
            </a:fld>
            <a:endParaRPr lang="en-US" altLang="en-US"/>
          </a:p>
        </p:txBody>
      </p:sp>
    </p:spTree>
    <p:extLst>
      <p:ext uri="{BB962C8B-B14F-4D97-AF65-F5344CB8AC3E}">
        <p14:creationId xmlns:p14="http://schemas.microsoft.com/office/powerpoint/2010/main" val="233785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p:cNvSpPr>
            <a:spLocks noGrp="1"/>
          </p:cNvSpPr>
          <p:nvPr>
            <p:ph type="body" idx="1"/>
          </p:nvPr>
        </p:nvSpPr>
        <p:spPr>
          <a:xfrm>
            <a:off x="661988" y="1793875"/>
            <a:ext cx="4060825"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1988" y="2671763"/>
            <a:ext cx="4060825"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925" y="1793875"/>
            <a:ext cx="4081463"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60925" y="2671763"/>
            <a:ext cx="4081463"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56FE9FCD-2DD7-4473-835D-AD6B32763B6D}"/>
              </a:ext>
            </a:extLst>
          </p:cNvPr>
          <p:cNvSpPr>
            <a:spLocks noGrp="1" noChangeArrowheads="1"/>
          </p:cNvSpPr>
          <p:nvPr>
            <p:ph type="sldNum" sz="quarter" idx="10"/>
          </p:nvPr>
        </p:nvSpPr>
        <p:spPr>
          <a:ln/>
        </p:spPr>
        <p:txBody>
          <a:bodyPr/>
          <a:lstStyle>
            <a:lvl1pPr>
              <a:defRPr/>
            </a:lvl1pPr>
          </a:lstStyle>
          <a:p>
            <a:pPr>
              <a:defRPr/>
            </a:pPr>
            <a:fld id="{E7075362-CF55-4785-A361-CEC8EA46863D}" type="slidenum">
              <a:rPr lang="en-US" altLang="en-US"/>
              <a:pPr>
                <a:defRPr/>
              </a:pPr>
              <a:t>‹#›</a:t>
            </a:fld>
            <a:endParaRPr lang="en-US" altLang="en-US"/>
          </a:p>
        </p:txBody>
      </p:sp>
    </p:spTree>
    <p:extLst>
      <p:ext uri="{BB962C8B-B14F-4D97-AF65-F5344CB8AC3E}">
        <p14:creationId xmlns:p14="http://schemas.microsoft.com/office/powerpoint/2010/main" val="98198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96975"/>
            <a:ext cx="7200900" cy="25463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00150" y="3841750"/>
            <a:ext cx="7200900" cy="17668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8">
            <a:extLst>
              <a:ext uri="{FF2B5EF4-FFF2-40B4-BE49-F238E27FC236}">
                <a16:creationId xmlns:a16="http://schemas.microsoft.com/office/drawing/2014/main" id="{BC86C03B-F33C-45D0-968A-714CEDC2ED00}"/>
              </a:ext>
            </a:extLst>
          </p:cNvPr>
          <p:cNvSpPr>
            <a:spLocks noGrp="1" noChangeArrowheads="1"/>
          </p:cNvSpPr>
          <p:nvPr>
            <p:ph type="sldNum" sz="quarter" idx="10"/>
          </p:nvPr>
        </p:nvSpPr>
        <p:spPr>
          <a:ln/>
        </p:spPr>
        <p:txBody>
          <a:bodyPr/>
          <a:lstStyle>
            <a:lvl1pPr>
              <a:defRPr/>
            </a:lvl1pPr>
          </a:lstStyle>
          <a:p>
            <a:pPr>
              <a:defRPr/>
            </a:pPr>
            <a:fld id="{08425F0A-B160-4B2B-BA50-AD4FDAFA302A}" type="slidenum">
              <a:rPr lang="en-US" altLang="en-US"/>
              <a:pPr>
                <a:defRPr/>
              </a:pPr>
              <a:t>‹#›</a:t>
            </a:fld>
            <a:endParaRPr lang="en-US" altLang="en-US"/>
          </a:p>
        </p:txBody>
      </p:sp>
    </p:spTree>
    <p:extLst>
      <p:ext uri="{BB962C8B-B14F-4D97-AF65-F5344CB8AC3E}">
        <p14:creationId xmlns:p14="http://schemas.microsoft.com/office/powerpoint/2010/main" val="41897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A0013825-D5F7-4AFD-9B37-76B3F59BB748}"/>
              </a:ext>
            </a:extLst>
          </p:cNvPr>
          <p:cNvSpPr>
            <a:spLocks noGrp="1" noChangeArrowheads="1"/>
          </p:cNvSpPr>
          <p:nvPr>
            <p:ph type="sldNum" sz="quarter" idx="10"/>
          </p:nvPr>
        </p:nvSpPr>
        <p:spPr>
          <a:ln/>
        </p:spPr>
        <p:txBody>
          <a:bodyPr/>
          <a:lstStyle>
            <a:lvl1pPr>
              <a:defRPr/>
            </a:lvl1pPr>
          </a:lstStyle>
          <a:p>
            <a:pPr>
              <a:defRPr/>
            </a:pPr>
            <a:fld id="{A416B66F-9D7C-4619-9F8A-6528FA771B5E}" type="slidenum">
              <a:rPr lang="en-US" altLang="en-US"/>
              <a:pPr>
                <a:defRPr/>
              </a:pPr>
              <a:t>‹#›</a:t>
            </a:fld>
            <a:endParaRPr lang="en-US" altLang="en-US"/>
          </a:p>
        </p:txBody>
      </p:sp>
    </p:spTree>
    <p:extLst>
      <p:ext uri="{BB962C8B-B14F-4D97-AF65-F5344CB8AC3E}">
        <p14:creationId xmlns:p14="http://schemas.microsoft.com/office/powerpoint/2010/main" val="1774314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289DDA1-98D4-4F1C-88D5-7A8C773B6F3F}"/>
              </a:ext>
            </a:extLst>
          </p:cNvPr>
          <p:cNvSpPr>
            <a:spLocks noGrp="1" noChangeArrowheads="1"/>
          </p:cNvSpPr>
          <p:nvPr>
            <p:ph type="sldNum" sz="quarter" idx="10"/>
          </p:nvPr>
        </p:nvSpPr>
        <p:spPr>
          <a:ln/>
        </p:spPr>
        <p:txBody>
          <a:bodyPr/>
          <a:lstStyle>
            <a:lvl1pPr>
              <a:defRPr/>
            </a:lvl1pPr>
          </a:lstStyle>
          <a:p>
            <a:pPr>
              <a:defRPr/>
            </a:pPr>
            <a:fld id="{CC6097DA-F650-4D5E-864D-ADF496B9F777}" type="slidenum">
              <a:rPr lang="en-US" altLang="en-US"/>
              <a:pPr>
                <a:defRPr/>
              </a:pPr>
              <a:t>‹#›</a:t>
            </a:fld>
            <a:endParaRPr lang="en-US" altLang="en-US"/>
          </a:p>
        </p:txBody>
      </p:sp>
    </p:spTree>
    <p:extLst>
      <p:ext uri="{BB962C8B-B14F-4D97-AF65-F5344CB8AC3E}">
        <p14:creationId xmlns:p14="http://schemas.microsoft.com/office/powerpoint/2010/main" val="4285579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081463" y="1052513"/>
            <a:ext cx="4860925" cy="51990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CB431976-482F-48BF-AB9D-02D208B33752}"/>
              </a:ext>
            </a:extLst>
          </p:cNvPr>
          <p:cNvSpPr>
            <a:spLocks noGrp="1" noChangeArrowheads="1"/>
          </p:cNvSpPr>
          <p:nvPr>
            <p:ph type="sldNum" sz="quarter" idx="10"/>
          </p:nvPr>
        </p:nvSpPr>
        <p:spPr>
          <a:ln/>
        </p:spPr>
        <p:txBody>
          <a:bodyPr/>
          <a:lstStyle>
            <a:lvl1pPr>
              <a:defRPr/>
            </a:lvl1pPr>
          </a:lstStyle>
          <a:p>
            <a:pPr>
              <a:defRPr/>
            </a:pPr>
            <a:fld id="{FF1C88F3-384E-43A7-A270-E84EC956A774}" type="slidenum">
              <a:rPr lang="en-US" altLang="en-US"/>
              <a:pPr>
                <a:defRPr/>
              </a:pPr>
              <a:t>‹#›</a:t>
            </a:fld>
            <a:endParaRPr lang="en-US" altLang="en-US"/>
          </a:p>
        </p:txBody>
      </p:sp>
    </p:spTree>
    <p:extLst>
      <p:ext uri="{BB962C8B-B14F-4D97-AF65-F5344CB8AC3E}">
        <p14:creationId xmlns:p14="http://schemas.microsoft.com/office/powerpoint/2010/main" val="459178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081463" y="1052513"/>
            <a:ext cx="4860925" cy="51990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7B29018E-1B1C-4438-AAFE-8E8BEC3436EE}"/>
              </a:ext>
            </a:extLst>
          </p:cNvPr>
          <p:cNvSpPr>
            <a:spLocks noGrp="1" noChangeArrowheads="1"/>
          </p:cNvSpPr>
          <p:nvPr>
            <p:ph type="sldNum" sz="quarter" idx="10"/>
          </p:nvPr>
        </p:nvSpPr>
        <p:spPr>
          <a:ln/>
        </p:spPr>
        <p:txBody>
          <a:bodyPr/>
          <a:lstStyle>
            <a:lvl1pPr>
              <a:defRPr/>
            </a:lvl1pPr>
          </a:lstStyle>
          <a:p>
            <a:pPr>
              <a:defRPr/>
            </a:pPr>
            <a:fld id="{BA7C3E11-9871-47CC-A603-FC68B559C2E2}" type="slidenum">
              <a:rPr lang="en-US" altLang="en-US"/>
              <a:pPr>
                <a:defRPr/>
              </a:pPr>
              <a:t>‹#›</a:t>
            </a:fld>
            <a:endParaRPr lang="en-US" altLang="en-US"/>
          </a:p>
        </p:txBody>
      </p:sp>
    </p:spTree>
    <p:extLst>
      <p:ext uri="{BB962C8B-B14F-4D97-AF65-F5344CB8AC3E}">
        <p14:creationId xmlns:p14="http://schemas.microsoft.com/office/powerpoint/2010/main" val="138843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60400" y="1947863"/>
            <a:ext cx="8280400"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E977C0-70DB-4CD8-9EDB-244CE55E163E}"/>
              </a:ext>
            </a:extLst>
          </p:cNvPr>
          <p:cNvSpPr>
            <a:spLocks noGrp="1" noChangeArrowheads="1"/>
          </p:cNvSpPr>
          <p:nvPr>
            <p:ph type="sldNum" sz="quarter" idx="10"/>
          </p:nvPr>
        </p:nvSpPr>
        <p:spPr>
          <a:ln/>
        </p:spPr>
        <p:txBody>
          <a:bodyPr/>
          <a:lstStyle>
            <a:lvl1pPr>
              <a:defRPr/>
            </a:lvl1pPr>
          </a:lstStyle>
          <a:p>
            <a:pPr>
              <a:defRPr/>
            </a:pPr>
            <a:fld id="{13E6EBBE-7881-47DF-926F-ACA5974BDE46}" type="slidenum">
              <a:rPr lang="en-US" altLang="en-US"/>
              <a:pPr>
                <a:defRPr/>
              </a:pPr>
              <a:t>‹#›</a:t>
            </a:fld>
            <a:endParaRPr lang="en-US" altLang="en-US"/>
          </a:p>
        </p:txBody>
      </p:sp>
    </p:spTree>
    <p:extLst>
      <p:ext uri="{BB962C8B-B14F-4D97-AF65-F5344CB8AC3E}">
        <p14:creationId xmlns:p14="http://schemas.microsoft.com/office/powerpoint/2010/main" val="2185802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1947863"/>
            <a:ext cx="2222500" cy="4640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47863"/>
            <a:ext cx="6518275" cy="46402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3FE5EE6-400D-4C22-A929-F85603C10F48}"/>
              </a:ext>
            </a:extLst>
          </p:cNvPr>
          <p:cNvSpPr>
            <a:spLocks noGrp="1" noChangeArrowheads="1"/>
          </p:cNvSpPr>
          <p:nvPr>
            <p:ph type="sldNum" sz="quarter" idx="10"/>
          </p:nvPr>
        </p:nvSpPr>
        <p:spPr>
          <a:ln/>
        </p:spPr>
        <p:txBody>
          <a:bodyPr/>
          <a:lstStyle>
            <a:lvl1pPr>
              <a:defRPr/>
            </a:lvl1pPr>
          </a:lstStyle>
          <a:p>
            <a:pPr>
              <a:defRPr/>
            </a:pPr>
            <a:fld id="{7769D63F-097D-4D88-BBBC-B1C0348F1B49}" type="slidenum">
              <a:rPr lang="en-US" altLang="en-US"/>
              <a:pPr>
                <a:defRPr/>
              </a:pPr>
              <a:t>‹#›</a:t>
            </a:fld>
            <a:endParaRPr lang="en-US" altLang="en-US"/>
          </a:p>
        </p:txBody>
      </p:sp>
    </p:spTree>
    <p:extLst>
      <p:ext uri="{BB962C8B-B14F-4D97-AF65-F5344CB8AC3E}">
        <p14:creationId xmlns:p14="http://schemas.microsoft.com/office/powerpoint/2010/main" val="1059575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1C58F-E2BA-4FD2-B0CC-A9B2AAA007CA}"/>
              </a:ext>
            </a:extLst>
          </p:cNvPr>
          <p:cNvSpPr>
            <a:spLocks noChangeArrowheads="1"/>
          </p:cNvSpPr>
          <p:nvPr userDrawn="1"/>
        </p:nvSpPr>
        <p:spPr bwMode="auto">
          <a:xfrm>
            <a:off x="304800" y="1246188"/>
            <a:ext cx="7543800" cy="49212"/>
          </a:xfrm>
          <a:prstGeom prst="rect">
            <a:avLst/>
          </a:prstGeom>
          <a:solidFill>
            <a:schemeClr val="tx1"/>
          </a:solidFill>
          <a:ln w="25400" algn="ctr">
            <a:solidFill>
              <a:schemeClr val="tx1"/>
            </a:solidFill>
            <a:miter lim="800000"/>
            <a:headEnd/>
            <a:tailEnd/>
          </a:ln>
        </p:spPr>
        <p:txBody>
          <a:bodyPr lIns="91424" tIns="45712" rIns="91424" bIns="45712"/>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p>
        </p:txBody>
      </p:sp>
      <p:pic>
        <p:nvPicPr>
          <p:cNvPr id="5" name="Picture 5" descr="NCTSN Parent Guide_no arc_white.eps">
            <a:extLst>
              <a:ext uri="{FF2B5EF4-FFF2-40B4-BE49-F238E27FC236}">
                <a16:creationId xmlns:a16="http://schemas.microsoft.com/office/drawing/2014/main" id="{6555E77B-5E40-4077-BF8E-F367128C734F}"/>
              </a:ext>
            </a:extLst>
          </p:cNvPr>
          <p:cNvPicPr>
            <a:picLocks noChangeAspect="1"/>
          </p:cNvPicPr>
          <p:nvPr userDrawn="1"/>
        </p:nvPicPr>
        <p:blipFill>
          <a:blip r:embed="rId2">
            <a:extLst>
              <a:ext uri="{28A0092B-C50C-407E-A947-70E740481C1C}">
                <a14:useLocalDpi xmlns:a14="http://schemas.microsoft.com/office/drawing/2010/main" val="0"/>
              </a:ext>
            </a:extLst>
          </a:blip>
          <a:srcRect l="14146" t="11551" r="14146" b="11551"/>
          <a:stretch>
            <a:fillRect/>
          </a:stretch>
        </p:blipFill>
        <p:spPr bwMode="auto">
          <a:xfrm>
            <a:off x="8153400" y="71438"/>
            <a:ext cx="11620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
            <a:extLst>
              <a:ext uri="{FF2B5EF4-FFF2-40B4-BE49-F238E27FC236}">
                <a16:creationId xmlns:a16="http://schemas.microsoft.com/office/drawing/2014/main" id="{94545EA4-C7EF-4639-8BCC-182B0FEDB6CC}"/>
              </a:ext>
            </a:extLst>
          </p:cNvPr>
          <p:cNvGrpSpPr>
            <a:grpSpLocks/>
          </p:cNvGrpSpPr>
          <p:nvPr userDrawn="1"/>
        </p:nvGrpSpPr>
        <p:grpSpPr bwMode="auto">
          <a:xfrm>
            <a:off x="3438525" y="6499225"/>
            <a:ext cx="6173788" cy="812800"/>
            <a:chOff x="2056" y="3840"/>
            <a:chExt cx="1112" cy="480"/>
          </a:xfrm>
        </p:grpSpPr>
        <p:sp>
          <p:nvSpPr>
            <p:cNvPr id="7" name="Rectangle 7">
              <a:extLst>
                <a:ext uri="{FF2B5EF4-FFF2-40B4-BE49-F238E27FC236}">
                  <a16:creationId xmlns:a16="http://schemas.microsoft.com/office/drawing/2014/main" id="{3FA89340-DD88-4FB2-8E57-A056942284E0}"/>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Rectangle 8">
              <a:extLst>
                <a:ext uri="{FF2B5EF4-FFF2-40B4-BE49-F238E27FC236}">
                  <a16:creationId xmlns:a16="http://schemas.microsoft.com/office/drawing/2014/main" id="{33547C32-8D62-47AC-B1E1-9B004FEA115F}"/>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9" name="Picture 9" descr="NCTSN_high">
            <a:extLst>
              <a:ext uri="{FF2B5EF4-FFF2-40B4-BE49-F238E27FC236}">
                <a16:creationId xmlns:a16="http://schemas.microsoft.com/office/drawing/2014/main" id="{FCA248BE-2248-4A78-97FB-A6B67AB2AE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11113" y="6499225"/>
            <a:ext cx="344011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9144000" cy="1219201"/>
          </a:xfrm>
        </p:spPr>
        <p:txBody>
          <a:bodyPr/>
          <a:lstStyle>
            <a:lvl1pPr>
              <a:defRPr sz="3400">
                <a:latin typeface="+mj-lt"/>
              </a:defRPr>
            </a:lvl1pPr>
          </a:lstStyle>
          <a:p>
            <a:r>
              <a:rPr lang="en-US" dirty="0"/>
              <a:t>Click to edit Master title style</a:t>
            </a:r>
          </a:p>
        </p:txBody>
      </p:sp>
      <p:sp>
        <p:nvSpPr>
          <p:cNvPr id="3" name="Content Placeholder 2"/>
          <p:cNvSpPr>
            <a:spLocks noGrp="1"/>
          </p:cNvSpPr>
          <p:nvPr>
            <p:ph idx="1"/>
          </p:nvPr>
        </p:nvSpPr>
        <p:spPr>
          <a:xfrm>
            <a:off x="457200" y="1828800"/>
            <a:ext cx="8686800" cy="4419600"/>
          </a:xfrm>
          <a:prstGeom prst="rect">
            <a:avLst/>
          </a:prstGeom>
        </p:spPr>
        <p:txBody>
          <a:bodyPr/>
          <a:lstStyle>
            <a:lvl1pPr algn="l" defTabSz="966788" rtl="0" eaLnBrk="0" fontAlgn="base" hangingPunct="0">
              <a:spcBef>
                <a:spcPct val="0"/>
              </a:spcBef>
              <a:buSzPct val="110000"/>
              <a:buFont typeface="Wingdings" pitchFamily="2" charset="2"/>
              <a:buChar char="§"/>
              <a:defRPr lang="en-US" sz="2700" dirty="0" smtClean="0">
                <a:solidFill>
                  <a:schemeClr val="tx1"/>
                </a:solidFill>
                <a:latin typeface="+mn-lt"/>
                <a:ea typeface="+mn-ea"/>
                <a:cs typeface="+mn-cs"/>
              </a:defRPr>
            </a:lvl1pPr>
            <a:lvl2pPr algn="l" defTabSz="966788" rtl="0" eaLnBrk="0" fontAlgn="base" hangingPunct="0">
              <a:spcBef>
                <a:spcPct val="0"/>
              </a:spcBef>
              <a:buSzPct val="110000"/>
              <a:buFont typeface="Arial" pitchFamily="34" charset="0"/>
              <a:buChar char="•"/>
              <a:defRPr lang="en-US" sz="2700" dirty="0" smtClean="0">
                <a:solidFill>
                  <a:schemeClr val="tx1"/>
                </a:solidFill>
                <a:latin typeface="+mn-lt"/>
                <a:ea typeface="+mn-ea"/>
                <a:cs typeface="+mn-cs"/>
              </a:defRPr>
            </a:lvl2pPr>
            <a:lvl3pPr algn="l" defTabSz="966788" rtl="0" eaLnBrk="0" fontAlgn="base" hangingPunct="0">
              <a:spcBef>
                <a:spcPct val="0"/>
              </a:spcBef>
              <a:buSzPct val="110000"/>
              <a:defRPr lang="en-US" sz="2700" dirty="0" smtClean="0">
                <a:solidFill>
                  <a:schemeClr val="tx1"/>
                </a:solidFill>
                <a:latin typeface="+mn-lt"/>
                <a:ea typeface="+mn-ea"/>
                <a:cs typeface="+mn-cs"/>
              </a:defRPr>
            </a:lvl3pPr>
            <a:lvl4pPr algn="l" defTabSz="966788" rtl="0" eaLnBrk="0" fontAlgn="base" hangingPunct="0">
              <a:spcBef>
                <a:spcPct val="0"/>
              </a:spcBef>
              <a:buSzPct val="110000"/>
              <a:defRPr lang="en-US" sz="2700" dirty="0" smtClean="0">
                <a:solidFill>
                  <a:schemeClr val="tx1"/>
                </a:solidFill>
                <a:latin typeface="+mn-lt"/>
                <a:ea typeface="+mn-ea"/>
                <a:cs typeface="+mn-cs"/>
              </a:defRPr>
            </a:lvl4pPr>
            <a:lvl5pPr algn="l" defTabSz="966788" rtl="0" eaLnBrk="0" fontAlgn="base" hangingPunct="0">
              <a:spcBef>
                <a:spcPct val="0"/>
              </a:spcBef>
              <a:buSzPct val="110000"/>
              <a:defRPr lang="en-US" sz="27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10">
            <a:extLst>
              <a:ext uri="{FF2B5EF4-FFF2-40B4-BE49-F238E27FC236}">
                <a16:creationId xmlns:a16="http://schemas.microsoft.com/office/drawing/2014/main" id="{9AC6E147-5906-4819-8F71-D5419E98A91D}"/>
              </a:ext>
            </a:extLst>
          </p:cNvPr>
          <p:cNvSpPr>
            <a:spLocks noGrp="1" noChangeArrowheads="1"/>
          </p:cNvSpPr>
          <p:nvPr>
            <p:ph type="sldNum" sz="quarter" idx="10"/>
          </p:nvPr>
        </p:nvSpPr>
        <p:spPr>
          <a:xfrm>
            <a:off x="8915400" y="6880225"/>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CA922354-F9EC-46AC-B740-F60B53AFE5DA}" type="slidenum">
              <a:rPr lang="en-US" altLang="en-US"/>
              <a:pPr>
                <a:defRPr/>
              </a:pPr>
              <a:t>‹#›</a:t>
            </a:fld>
            <a:endParaRPr lang="en-US" altLang="en-US"/>
          </a:p>
        </p:txBody>
      </p:sp>
    </p:spTree>
    <p:extLst>
      <p:ext uri="{BB962C8B-B14F-4D97-AF65-F5344CB8AC3E}">
        <p14:creationId xmlns:p14="http://schemas.microsoft.com/office/powerpoint/2010/main" val="352776603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26C33A7F-3792-4824-AAAB-D055FCDAF8DC}"/>
              </a:ext>
            </a:extLst>
          </p:cNvPr>
          <p:cNvGrpSpPr>
            <a:grpSpLocks/>
          </p:cNvGrpSpPr>
          <p:nvPr userDrawn="1"/>
        </p:nvGrpSpPr>
        <p:grpSpPr bwMode="auto">
          <a:xfrm>
            <a:off x="3427413" y="6502400"/>
            <a:ext cx="6173787" cy="812800"/>
            <a:chOff x="2056" y="3840"/>
            <a:chExt cx="1112" cy="480"/>
          </a:xfrm>
        </p:grpSpPr>
        <p:sp>
          <p:nvSpPr>
            <p:cNvPr id="3" name="Rectangle 5">
              <a:extLst>
                <a:ext uri="{FF2B5EF4-FFF2-40B4-BE49-F238E27FC236}">
                  <a16:creationId xmlns:a16="http://schemas.microsoft.com/office/drawing/2014/main" id="{F9CC32D9-B55F-46BE-9FB6-5E349DB185A6}"/>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4" name="Rectangle 6">
              <a:extLst>
                <a:ext uri="{FF2B5EF4-FFF2-40B4-BE49-F238E27FC236}">
                  <a16:creationId xmlns:a16="http://schemas.microsoft.com/office/drawing/2014/main" id="{09BA7BFE-DB93-4E58-83AD-B91E84106F22}"/>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5" name="Picture 7" descr="NCTSN_high">
            <a:extLst>
              <a:ext uri="{FF2B5EF4-FFF2-40B4-BE49-F238E27FC236}">
                <a16:creationId xmlns:a16="http://schemas.microsoft.com/office/drawing/2014/main" id="{2A9E24AE-523A-499A-B769-966C9428E4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48055670-0C7E-4F2E-8E0A-9022580AD6AF}"/>
              </a:ext>
            </a:extLst>
          </p:cNvPr>
          <p:cNvSpPr>
            <a:spLocks noGrp="1" noChangeArrowheads="1"/>
          </p:cNvSpPr>
          <p:nvPr>
            <p:ph type="sldNum" sz="quarter" idx="10"/>
          </p:nvPr>
        </p:nvSpPr>
        <p:spPr>
          <a:xfrm>
            <a:off x="8915400" y="6883400"/>
            <a:ext cx="685800" cy="38100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FACBB2DB-3CA7-4E0C-AF3B-875FB86BB3AA}" type="slidenum">
              <a:rPr lang="en-US" altLang="en-US"/>
              <a:pPr>
                <a:defRPr/>
              </a:pPr>
              <a:t>‹#›</a:t>
            </a:fld>
            <a:endParaRPr lang="en-US" altLang="en-US"/>
          </a:p>
        </p:txBody>
      </p:sp>
    </p:spTree>
    <p:extLst>
      <p:ext uri="{BB962C8B-B14F-4D97-AF65-F5344CB8AC3E}">
        <p14:creationId xmlns:p14="http://schemas.microsoft.com/office/powerpoint/2010/main" val="175674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ECCB7CB-E1D0-475B-BCEC-9D2FAA8D9F91}"/>
              </a:ext>
            </a:extLst>
          </p:cNvPr>
          <p:cNvSpPr>
            <a:spLocks noGrp="1" noChangeArrowheads="1"/>
          </p:cNvSpPr>
          <p:nvPr>
            <p:ph type="sldNum" sz="quarter" idx="10"/>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0A5A2F2D-A4E0-4813-9572-B974C5460266}" type="slidenum">
              <a:rPr lang="en-US" altLang="en-US"/>
              <a:pPr>
                <a:defRPr/>
              </a:pPr>
              <a:t>‹#›</a:t>
            </a:fld>
            <a:endParaRPr lang="en-US" altLang="en-US"/>
          </a:p>
        </p:txBody>
      </p:sp>
    </p:spTree>
    <p:extLst>
      <p:ext uri="{BB962C8B-B14F-4D97-AF65-F5344CB8AC3E}">
        <p14:creationId xmlns:p14="http://schemas.microsoft.com/office/powerpoint/2010/main" val="3088865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C7535E6-3B0F-4210-B675-35451BE5D213}"/>
              </a:ext>
            </a:extLst>
          </p:cNvPr>
          <p:cNvGrpSpPr>
            <a:grpSpLocks/>
          </p:cNvGrpSpPr>
          <p:nvPr userDrawn="1"/>
        </p:nvGrpSpPr>
        <p:grpSpPr bwMode="auto">
          <a:xfrm>
            <a:off x="3427413" y="6502400"/>
            <a:ext cx="6173787" cy="812800"/>
            <a:chOff x="2056" y="3840"/>
            <a:chExt cx="1112" cy="480"/>
          </a:xfrm>
        </p:grpSpPr>
        <p:sp>
          <p:nvSpPr>
            <p:cNvPr id="5" name="Rectangle 5">
              <a:extLst>
                <a:ext uri="{FF2B5EF4-FFF2-40B4-BE49-F238E27FC236}">
                  <a16:creationId xmlns:a16="http://schemas.microsoft.com/office/drawing/2014/main" id="{B9ED8DE6-5A04-4318-92BC-E20F025AF242}"/>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6" name="Rectangle 6">
              <a:extLst>
                <a:ext uri="{FF2B5EF4-FFF2-40B4-BE49-F238E27FC236}">
                  <a16:creationId xmlns:a16="http://schemas.microsoft.com/office/drawing/2014/main" id="{6C6C4093-8E58-41A2-B698-63D206E65D88}"/>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7" name="Picture 7" descr="NCTSN_high">
            <a:extLst>
              <a:ext uri="{FF2B5EF4-FFF2-40B4-BE49-F238E27FC236}">
                <a16:creationId xmlns:a16="http://schemas.microsoft.com/office/drawing/2014/main" id="{4B0FAE2F-F688-464F-BB17-3EE423BAB4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057400"/>
            <a:ext cx="8893175" cy="1219200"/>
          </a:xfrm>
        </p:spPr>
        <p:txBody>
          <a:bodyPr/>
          <a:lstStyle/>
          <a:p>
            <a:r>
              <a:rPr lang="en-US"/>
              <a:t>Click to edit Master title style</a:t>
            </a:r>
          </a:p>
        </p:txBody>
      </p:sp>
      <p:sp>
        <p:nvSpPr>
          <p:cNvPr id="3" name="Content Placeholder 2"/>
          <p:cNvSpPr>
            <a:spLocks noGrp="1"/>
          </p:cNvSpPr>
          <p:nvPr>
            <p:ph idx="1"/>
          </p:nvPr>
        </p:nvSpPr>
        <p:spPr>
          <a:xfrm>
            <a:off x="479425" y="1706563"/>
            <a:ext cx="8642350" cy="48275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8">
            <a:extLst>
              <a:ext uri="{FF2B5EF4-FFF2-40B4-BE49-F238E27FC236}">
                <a16:creationId xmlns:a16="http://schemas.microsoft.com/office/drawing/2014/main" id="{78E4AD7E-E067-4142-92ED-B9AB7BF5508B}"/>
              </a:ext>
            </a:extLst>
          </p:cNvPr>
          <p:cNvSpPr>
            <a:spLocks noGrp="1" noChangeArrowheads="1"/>
          </p:cNvSpPr>
          <p:nvPr>
            <p:ph type="sldNum" sz="quarter" idx="10"/>
          </p:nvPr>
        </p:nvSpPr>
        <p:spPr>
          <a:xfrm>
            <a:off x="0" y="0"/>
            <a:ext cx="0" cy="0"/>
          </a:xfrm>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4CE2DF32-938B-45EB-88B8-3C4286D69914}" type="slidenum">
              <a:rPr lang="en-US" altLang="en-US"/>
              <a:pPr>
                <a:defRPr/>
              </a:pPr>
              <a:t>‹#›</a:t>
            </a:fld>
            <a:endParaRPr lang="en-US" altLang="en-US"/>
          </a:p>
        </p:txBody>
      </p:sp>
    </p:spTree>
    <p:extLst>
      <p:ext uri="{BB962C8B-B14F-4D97-AF65-F5344CB8AC3E}">
        <p14:creationId xmlns:p14="http://schemas.microsoft.com/office/powerpoint/2010/main" val="119933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60400" y="1947863"/>
            <a:ext cx="82804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A314569-4689-4849-A86B-6DFF781AC20E}"/>
              </a:ext>
            </a:extLst>
          </p:cNvPr>
          <p:cNvSpPr>
            <a:spLocks noGrp="1" noChangeArrowheads="1"/>
          </p:cNvSpPr>
          <p:nvPr>
            <p:ph type="sldNum" sz="quarter" idx="10"/>
          </p:nvPr>
        </p:nvSpPr>
        <p:spPr>
          <a:ln/>
        </p:spPr>
        <p:txBody>
          <a:bodyPr/>
          <a:lstStyle>
            <a:lvl1pPr>
              <a:defRPr/>
            </a:lvl1pPr>
          </a:lstStyle>
          <a:p>
            <a:pPr>
              <a:defRPr/>
            </a:pPr>
            <a:fld id="{A117AA32-74E2-4458-94E9-5CB6781E66AC}" type="slidenum">
              <a:rPr lang="en-US" altLang="en-US"/>
              <a:pPr>
                <a:defRPr/>
              </a:pPr>
              <a:t>‹#›</a:t>
            </a:fld>
            <a:endParaRPr lang="en-US" altLang="en-US"/>
          </a:p>
        </p:txBody>
      </p:sp>
    </p:spTree>
    <p:extLst>
      <p:ext uri="{BB962C8B-B14F-4D97-AF65-F5344CB8AC3E}">
        <p14:creationId xmlns:p14="http://schemas.microsoft.com/office/powerpoint/2010/main" val="3325263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271713"/>
            <a:ext cx="8159750" cy="1568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39863" y="4144963"/>
            <a:ext cx="6721475" cy="1870075"/>
          </a:xfrm>
          <a:prstGeom prst="rect">
            <a:avLst/>
          </a:prstGeom>
        </p:spPr>
        <p:txBody>
          <a:bodyPr/>
          <a:lstStyle>
            <a:lvl1pPr marL="0" indent="0" algn="ctr">
              <a:buNone/>
              <a:defRPr lang="en-US" sz="2700" dirty="0">
                <a:solidFill>
                  <a:schemeClr val="tx1"/>
                </a:solidFill>
                <a:latin typeface="Franklin Gothic Medium" pitchFamily="34"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8">
            <a:extLst>
              <a:ext uri="{FF2B5EF4-FFF2-40B4-BE49-F238E27FC236}">
                <a16:creationId xmlns:a16="http://schemas.microsoft.com/office/drawing/2014/main" id="{86280A4B-87FD-4A28-8D10-65A18EE9E8D1}"/>
              </a:ext>
            </a:extLst>
          </p:cNvPr>
          <p:cNvSpPr>
            <a:spLocks noGrp="1" noChangeArrowheads="1"/>
          </p:cNvSpPr>
          <p:nvPr>
            <p:ph type="sldNum" sz="quarter" idx="10"/>
          </p:nvPr>
        </p:nvSpPr>
        <p:spPr>
          <a:xfrm>
            <a:off x="9121775" y="6883400"/>
            <a:ext cx="479425" cy="381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B866FC-A49F-4ECA-98D2-EE7BD66200E5}" type="slidenum">
              <a:rPr lang="en-US" altLang="en-US"/>
              <a:pPr>
                <a:defRPr/>
              </a:pPr>
              <a:t>‹#›</a:t>
            </a:fld>
            <a:endParaRPr lang="en-US" altLang="en-US"/>
          </a:p>
        </p:txBody>
      </p:sp>
    </p:spTree>
    <p:extLst>
      <p:ext uri="{BB962C8B-B14F-4D97-AF65-F5344CB8AC3E}">
        <p14:creationId xmlns:p14="http://schemas.microsoft.com/office/powerpoint/2010/main" val="2812337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8F1C5F77-8C27-4AF5-A50A-F54E3B912FF3}"/>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0717E1F9-E1CC-4FB7-B553-8DF605108F98}" type="slidenum">
              <a:rPr lang="en-US" altLang="en-US"/>
              <a:pPr>
                <a:defRPr/>
              </a:pPr>
              <a:t>‹#›</a:t>
            </a:fld>
            <a:endParaRPr lang="en-US" altLang="en-US"/>
          </a:p>
        </p:txBody>
      </p:sp>
    </p:spTree>
    <p:extLst>
      <p:ext uri="{BB962C8B-B14F-4D97-AF65-F5344CB8AC3E}">
        <p14:creationId xmlns:p14="http://schemas.microsoft.com/office/powerpoint/2010/main" val="2693022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0D7657D1-ED73-413F-B429-9721E429F86F}"/>
              </a:ext>
            </a:extLst>
          </p:cNvPr>
          <p:cNvSpPr>
            <a:spLocks noGrp="1" noChangeArrowheads="1"/>
          </p:cNvSpPr>
          <p:nvPr>
            <p:ph type="sldNum" sz="quarter" idx="10"/>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D91D345B-C2C3-483B-932E-22AAE0497043}" type="slidenum">
              <a:rPr lang="en-US" altLang="en-US"/>
              <a:pPr>
                <a:defRPr/>
              </a:pPr>
              <a:t>‹#›</a:t>
            </a:fld>
            <a:endParaRPr lang="en-US" altLang="en-US"/>
          </a:p>
        </p:txBody>
      </p:sp>
    </p:spTree>
    <p:extLst>
      <p:ext uri="{BB962C8B-B14F-4D97-AF65-F5344CB8AC3E}">
        <p14:creationId xmlns:p14="http://schemas.microsoft.com/office/powerpoint/2010/main" val="326144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638" y="1824038"/>
            <a:ext cx="8280400" cy="3043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55638" y="4895850"/>
            <a:ext cx="8280400" cy="16002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a:extLst>
              <a:ext uri="{FF2B5EF4-FFF2-40B4-BE49-F238E27FC236}">
                <a16:creationId xmlns:a16="http://schemas.microsoft.com/office/drawing/2014/main" id="{64945684-EDF4-4803-A1B6-89EA45128870}"/>
              </a:ext>
            </a:extLst>
          </p:cNvPr>
          <p:cNvSpPr>
            <a:spLocks noGrp="1" noChangeArrowheads="1"/>
          </p:cNvSpPr>
          <p:nvPr>
            <p:ph type="sldNum" sz="quarter" idx="10"/>
          </p:nvPr>
        </p:nvSpPr>
        <p:spPr>
          <a:ln/>
        </p:spPr>
        <p:txBody>
          <a:bodyPr/>
          <a:lstStyle>
            <a:lvl1pPr>
              <a:defRPr/>
            </a:lvl1pPr>
          </a:lstStyle>
          <a:p>
            <a:pPr>
              <a:defRPr/>
            </a:pPr>
            <a:fld id="{510DEE84-AF9D-41EF-B8E5-7A3FC17EB817}" type="slidenum">
              <a:rPr lang="en-US" altLang="en-US"/>
              <a:pPr>
                <a:defRPr/>
              </a:pPr>
              <a:t>‹#›</a:t>
            </a:fld>
            <a:endParaRPr lang="en-US" altLang="en-US"/>
          </a:p>
        </p:txBody>
      </p:sp>
    </p:spTree>
    <p:extLst>
      <p:ext uri="{BB962C8B-B14F-4D97-AF65-F5344CB8AC3E}">
        <p14:creationId xmlns:p14="http://schemas.microsoft.com/office/powerpoint/2010/main" val="272476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947863"/>
            <a:ext cx="4064000" cy="46402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5DFA24A5-6CC5-4BC2-A534-EBA3B8F8884D}"/>
              </a:ext>
            </a:extLst>
          </p:cNvPr>
          <p:cNvSpPr>
            <a:spLocks noGrp="1" noChangeArrowheads="1"/>
          </p:cNvSpPr>
          <p:nvPr>
            <p:ph type="sldNum" sz="quarter" idx="10"/>
          </p:nvPr>
        </p:nvSpPr>
        <p:spPr>
          <a:ln/>
        </p:spPr>
        <p:txBody>
          <a:bodyPr/>
          <a:lstStyle>
            <a:lvl1pPr>
              <a:defRPr/>
            </a:lvl1pPr>
          </a:lstStyle>
          <a:p>
            <a:pPr>
              <a:defRPr/>
            </a:pPr>
            <a:fld id="{1213EF55-4097-4F31-BB3C-DB51624ADE60}" type="slidenum">
              <a:rPr lang="en-US" altLang="en-US"/>
              <a:pPr>
                <a:defRPr/>
              </a:pPr>
              <a:t>‹#›</a:t>
            </a:fld>
            <a:endParaRPr lang="en-US" altLang="en-US"/>
          </a:p>
        </p:txBody>
      </p:sp>
    </p:spTree>
    <p:extLst>
      <p:ext uri="{BB962C8B-B14F-4D97-AF65-F5344CB8AC3E}">
        <p14:creationId xmlns:p14="http://schemas.microsoft.com/office/powerpoint/2010/main" val="154772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988" y="388938"/>
            <a:ext cx="8280400" cy="1414462"/>
          </a:xfrm>
        </p:spPr>
        <p:txBody>
          <a:bodyPr/>
          <a:lstStyle/>
          <a:p>
            <a:r>
              <a:rPr lang="en-US"/>
              <a:t>Click to edit Master title style</a:t>
            </a:r>
          </a:p>
        </p:txBody>
      </p:sp>
      <p:sp>
        <p:nvSpPr>
          <p:cNvPr id="3" name="Text Placeholder 2"/>
          <p:cNvSpPr>
            <a:spLocks noGrp="1"/>
          </p:cNvSpPr>
          <p:nvPr>
            <p:ph type="body" idx="1"/>
          </p:nvPr>
        </p:nvSpPr>
        <p:spPr>
          <a:xfrm>
            <a:off x="661988" y="1793875"/>
            <a:ext cx="4060825"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1988" y="2671763"/>
            <a:ext cx="4060825"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60925" y="1793875"/>
            <a:ext cx="4081463" cy="8778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60925" y="2671763"/>
            <a:ext cx="4081463" cy="393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56E87FC2-1CE2-4EEE-ABFC-6392FC60E3B9}"/>
              </a:ext>
            </a:extLst>
          </p:cNvPr>
          <p:cNvSpPr>
            <a:spLocks noGrp="1" noChangeArrowheads="1"/>
          </p:cNvSpPr>
          <p:nvPr>
            <p:ph type="sldNum" sz="quarter" idx="10"/>
          </p:nvPr>
        </p:nvSpPr>
        <p:spPr>
          <a:ln/>
        </p:spPr>
        <p:txBody>
          <a:bodyPr/>
          <a:lstStyle>
            <a:lvl1pPr>
              <a:defRPr/>
            </a:lvl1pPr>
          </a:lstStyle>
          <a:p>
            <a:pPr>
              <a:defRPr/>
            </a:pPr>
            <a:fld id="{0E1F2FBB-9908-4FEB-AA34-1520D8CED64D}" type="slidenum">
              <a:rPr lang="en-US" altLang="en-US"/>
              <a:pPr>
                <a:defRPr/>
              </a:pPr>
              <a:t>‹#›</a:t>
            </a:fld>
            <a:endParaRPr lang="en-US" altLang="en-US"/>
          </a:p>
        </p:txBody>
      </p:sp>
    </p:spTree>
    <p:extLst>
      <p:ext uri="{BB962C8B-B14F-4D97-AF65-F5344CB8AC3E}">
        <p14:creationId xmlns:p14="http://schemas.microsoft.com/office/powerpoint/2010/main" val="115514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215E3268-75CA-454D-B1C3-BF22168D271E}"/>
              </a:ext>
            </a:extLst>
          </p:cNvPr>
          <p:cNvSpPr>
            <a:spLocks noGrp="1" noChangeArrowheads="1"/>
          </p:cNvSpPr>
          <p:nvPr>
            <p:ph type="sldNum" sz="quarter" idx="10"/>
          </p:nvPr>
        </p:nvSpPr>
        <p:spPr>
          <a:ln/>
        </p:spPr>
        <p:txBody>
          <a:bodyPr/>
          <a:lstStyle>
            <a:lvl1pPr>
              <a:defRPr/>
            </a:lvl1pPr>
          </a:lstStyle>
          <a:p>
            <a:pPr>
              <a:defRPr/>
            </a:pPr>
            <a:fld id="{55B16D1B-2068-4587-A06D-7FD0C62B55EF}" type="slidenum">
              <a:rPr lang="en-US" altLang="en-US"/>
              <a:pPr>
                <a:defRPr/>
              </a:pPr>
              <a:t>‹#›</a:t>
            </a:fld>
            <a:endParaRPr lang="en-US" altLang="en-US"/>
          </a:p>
        </p:txBody>
      </p:sp>
    </p:spTree>
    <p:extLst>
      <p:ext uri="{BB962C8B-B14F-4D97-AF65-F5344CB8AC3E}">
        <p14:creationId xmlns:p14="http://schemas.microsoft.com/office/powerpoint/2010/main" val="241407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C400DB1-F0B6-4428-B2F0-424F3A3D23FC}"/>
              </a:ext>
            </a:extLst>
          </p:cNvPr>
          <p:cNvSpPr>
            <a:spLocks noGrp="1" noChangeArrowheads="1"/>
          </p:cNvSpPr>
          <p:nvPr>
            <p:ph type="sldNum" sz="quarter" idx="10"/>
          </p:nvPr>
        </p:nvSpPr>
        <p:spPr>
          <a:ln/>
        </p:spPr>
        <p:txBody>
          <a:bodyPr/>
          <a:lstStyle>
            <a:lvl1pPr>
              <a:defRPr/>
            </a:lvl1pPr>
          </a:lstStyle>
          <a:p>
            <a:pPr>
              <a:defRPr/>
            </a:pPr>
            <a:fld id="{EBFD0684-5281-4C43-AD04-4DED49AAE936}" type="slidenum">
              <a:rPr lang="en-US" altLang="en-US"/>
              <a:pPr>
                <a:defRPr/>
              </a:pPr>
              <a:t>‹#›</a:t>
            </a:fld>
            <a:endParaRPr lang="en-US" altLang="en-US"/>
          </a:p>
        </p:txBody>
      </p:sp>
    </p:spTree>
    <p:extLst>
      <p:ext uri="{BB962C8B-B14F-4D97-AF65-F5344CB8AC3E}">
        <p14:creationId xmlns:p14="http://schemas.microsoft.com/office/powerpoint/2010/main" val="138420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988" y="487363"/>
            <a:ext cx="3095625" cy="170656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081463" y="1052513"/>
            <a:ext cx="4860925" cy="51990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61988" y="2193925"/>
            <a:ext cx="3095625" cy="4065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a:extLst>
              <a:ext uri="{FF2B5EF4-FFF2-40B4-BE49-F238E27FC236}">
                <a16:creationId xmlns:a16="http://schemas.microsoft.com/office/drawing/2014/main" id="{B318FE8A-FBC3-42AC-9FC6-19FE98AED1D1}"/>
              </a:ext>
            </a:extLst>
          </p:cNvPr>
          <p:cNvSpPr>
            <a:spLocks noGrp="1" noChangeArrowheads="1"/>
          </p:cNvSpPr>
          <p:nvPr>
            <p:ph type="sldNum" sz="quarter" idx="10"/>
          </p:nvPr>
        </p:nvSpPr>
        <p:spPr>
          <a:ln/>
        </p:spPr>
        <p:txBody>
          <a:bodyPr/>
          <a:lstStyle>
            <a:lvl1pPr>
              <a:defRPr/>
            </a:lvl1pPr>
          </a:lstStyle>
          <a:p>
            <a:pPr>
              <a:defRPr/>
            </a:pPr>
            <a:fld id="{8475697B-A041-43EE-BE53-F3DF7D762ACA}" type="slidenum">
              <a:rPr lang="en-US" altLang="en-US"/>
              <a:pPr>
                <a:defRPr/>
              </a:pPr>
              <a:t>‹#›</a:t>
            </a:fld>
            <a:endParaRPr lang="en-US" altLang="en-US"/>
          </a:p>
        </p:txBody>
      </p:sp>
    </p:spTree>
    <p:extLst>
      <p:ext uri="{BB962C8B-B14F-4D97-AF65-F5344CB8AC3E}">
        <p14:creationId xmlns:p14="http://schemas.microsoft.com/office/powerpoint/2010/main" val="4142229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0B3A2FBD-93FB-46D6-AFB6-97CFF140D3DB}"/>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1027" name="Group 3">
            <a:extLst>
              <a:ext uri="{FF2B5EF4-FFF2-40B4-BE49-F238E27FC236}">
                <a16:creationId xmlns:a16="http://schemas.microsoft.com/office/drawing/2014/main" id="{5F30C3E2-80B9-49E5-A936-8BACFA21F5B2}"/>
              </a:ext>
            </a:extLst>
          </p:cNvPr>
          <p:cNvGrpSpPr>
            <a:grpSpLocks/>
          </p:cNvGrpSpPr>
          <p:nvPr userDrawn="1"/>
        </p:nvGrpSpPr>
        <p:grpSpPr bwMode="auto">
          <a:xfrm>
            <a:off x="3427413" y="6502400"/>
            <a:ext cx="6173787" cy="812800"/>
            <a:chOff x="2056" y="3840"/>
            <a:chExt cx="1112" cy="480"/>
          </a:xfrm>
        </p:grpSpPr>
        <p:sp>
          <p:nvSpPr>
            <p:cNvPr id="1030" name="Rectangle 4">
              <a:extLst>
                <a:ext uri="{FF2B5EF4-FFF2-40B4-BE49-F238E27FC236}">
                  <a16:creationId xmlns:a16="http://schemas.microsoft.com/office/drawing/2014/main" id="{E955182B-5AE3-4988-B3FD-0DA6899CA49F}"/>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1" name="Rectangle 5">
              <a:extLst>
                <a:ext uri="{FF2B5EF4-FFF2-40B4-BE49-F238E27FC236}">
                  <a16:creationId xmlns:a16="http://schemas.microsoft.com/office/drawing/2014/main" id="{AD4798C1-8195-49A8-9BF1-6AF1DE6354FE}"/>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1028" name="Picture 6" descr="NCTSN_high">
            <a:extLst>
              <a:ext uri="{FF2B5EF4-FFF2-40B4-BE49-F238E27FC236}">
                <a16:creationId xmlns:a16="http://schemas.microsoft.com/office/drawing/2014/main" id="{3B98A226-B2B2-4B34-98FB-9095F0B2A4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5063" name="Rectangle 7">
            <a:extLst>
              <a:ext uri="{FF2B5EF4-FFF2-40B4-BE49-F238E27FC236}">
                <a16:creationId xmlns:a16="http://schemas.microsoft.com/office/drawing/2014/main" id="{CAEF3FE5-657D-4CDF-8918-7C927783B1E1}"/>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smtClean="0">
                <a:solidFill>
                  <a:srgbClr val="F8E82F"/>
                </a:solidFill>
                <a:latin typeface="Franklin Gothic Book" panose="020B0503020102020204" pitchFamily="34" charset="0"/>
              </a:defRPr>
            </a:lvl1pPr>
          </a:lstStyle>
          <a:p>
            <a:pPr>
              <a:defRPr/>
            </a:pPr>
            <a:fld id="{380CF804-22BF-4876-B9FE-E97EB656AE1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603" r:id="rId1"/>
  </p:sldLayoutIdLst>
  <p:hf hdr="0" ftr="0" dt="0"/>
  <p:txStyles>
    <p:titleStyle>
      <a:lvl1pPr algn="l" defTabSz="966788" rtl="0" eaLnBrk="0" fontAlgn="base" hangingPunct="0">
        <a:lnSpc>
          <a:spcPct val="90000"/>
        </a:lnSpc>
        <a:spcBef>
          <a:spcPct val="0"/>
        </a:spcBef>
        <a:spcAft>
          <a:spcPct val="0"/>
        </a:spcAft>
        <a:defRPr sz="3800" b="1">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l" defTabSz="966788" rtl="0" fontAlgn="base">
        <a:lnSpc>
          <a:spcPct val="90000"/>
        </a:lnSpc>
        <a:spcBef>
          <a:spcPct val="0"/>
        </a:spcBef>
        <a:spcAft>
          <a:spcPct val="0"/>
        </a:spcAft>
        <a:defRPr sz="3800" b="1">
          <a:solidFill>
            <a:srgbClr val="FFE14F"/>
          </a:solidFill>
          <a:latin typeface="Arial" charset="0"/>
        </a:defRPr>
      </a:lvl6pPr>
      <a:lvl7pPr marL="914400" algn="l" defTabSz="966788" rtl="0" fontAlgn="base">
        <a:lnSpc>
          <a:spcPct val="90000"/>
        </a:lnSpc>
        <a:spcBef>
          <a:spcPct val="0"/>
        </a:spcBef>
        <a:spcAft>
          <a:spcPct val="0"/>
        </a:spcAft>
        <a:defRPr sz="3800" b="1">
          <a:solidFill>
            <a:srgbClr val="FFE14F"/>
          </a:solidFill>
          <a:latin typeface="Arial" charset="0"/>
        </a:defRPr>
      </a:lvl7pPr>
      <a:lvl8pPr marL="1371600" algn="l" defTabSz="966788" rtl="0" fontAlgn="base">
        <a:lnSpc>
          <a:spcPct val="90000"/>
        </a:lnSpc>
        <a:spcBef>
          <a:spcPct val="0"/>
        </a:spcBef>
        <a:spcAft>
          <a:spcPct val="0"/>
        </a:spcAft>
        <a:defRPr sz="3800" b="1">
          <a:solidFill>
            <a:srgbClr val="FFE14F"/>
          </a:solidFill>
          <a:latin typeface="Arial" charset="0"/>
        </a:defRPr>
      </a:lvl8pPr>
      <a:lvl9pPr marL="1828800" algn="l" defTabSz="966788" rtl="0" fontAlgn="base">
        <a:lnSpc>
          <a:spcPct val="90000"/>
        </a:lnSpc>
        <a:spcBef>
          <a:spcPct val="0"/>
        </a:spcBef>
        <a:spcAft>
          <a:spcPct val="0"/>
        </a:spcAft>
        <a:defRPr sz="3800" b="1">
          <a:solidFill>
            <a:srgbClr val="FFE14F"/>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grpSp>
        <p:nvGrpSpPr>
          <p:cNvPr id="2050" name="Group 4">
            <a:extLst>
              <a:ext uri="{FF2B5EF4-FFF2-40B4-BE49-F238E27FC236}">
                <a16:creationId xmlns:a16="http://schemas.microsoft.com/office/drawing/2014/main" id="{DDE73AF9-CE79-47A5-9BD3-900A052BB89F}"/>
              </a:ext>
            </a:extLst>
          </p:cNvPr>
          <p:cNvGrpSpPr>
            <a:grpSpLocks/>
          </p:cNvGrpSpPr>
          <p:nvPr userDrawn="1"/>
        </p:nvGrpSpPr>
        <p:grpSpPr bwMode="auto">
          <a:xfrm>
            <a:off x="3427413" y="6502400"/>
            <a:ext cx="6173787" cy="812800"/>
            <a:chOff x="2056" y="3840"/>
            <a:chExt cx="1112" cy="480"/>
          </a:xfrm>
        </p:grpSpPr>
        <p:sp>
          <p:nvSpPr>
            <p:cNvPr id="2054" name="Rectangle 5">
              <a:extLst>
                <a:ext uri="{FF2B5EF4-FFF2-40B4-BE49-F238E27FC236}">
                  <a16:creationId xmlns:a16="http://schemas.microsoft.com/office/drawing/2014/main" id="{13B4B21F-1B8B-4F28-9AE3-57C762C8F4DA}"/>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2055" name="Rectangle 6">
              <a:extLst>
                <a:ext uri="{FF2B5EF4-FFF2-40B4-BE49-F238E27FC236}">
                  <a16:creationId xmlns:a16="http://schemas.microsoft.com/office/drawing/2014/main" id="{24D7117E-BD42-4B5B-8332-1AD95BA6E64B}"/>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pic>
        <p:nvPicPr>
          <p:cNvPr id="2051" name="Picture 7" descr="NCTSN_high">
            <a:extLst>
              <a:ext uri="{FF2B5EF4-FFF2-40B4-BE49-F238E27FC236}">
                <a16:creationId xmlns:a16="http://schemas.microsoft.com/office/drawing/2014/main" id="{3954AC04-8C70-44F2-B5B7-1126CAEB3BF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2">
            <a:extLst>
              <a:ext uri="{FF2B5EF4-FFF2-40B4-BE49-F238E27FC236}">
                <a16:creationId xmlns:a16="http://schemas.microsoft.com/office/drawing/2014/main" id="{07346AD9-6B05-4779-8E9F-0C77A9F42D9D}"/>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
        <p:nvSpPr>
          <p:cNvPr id="8" name="Rectangle 8">
            <a:extLst>
              <a:ext uri="{FF2B5EF4-FFF2-40B4-BE49-F238E27FC236}">
                <a16:creationId xmlns:a16="http://schemas.microsoft.com/office/drawing/2014/main" id="{ACB38DFB-E0F5-4D32-9D9A-A4CAA389A76A}"/>
              </a:ext>
            </a:extLst>
          </p:cNvPr>
          <p:cNvSpPr>
            <a:spLocks noGrp="1" noChangeArrowheads="1"/>
          </p:cNvSpPr>
          <p:nvPr>
            <p:ph type="sldNum" sz="quarter" idx="4"/>
          </p:nvPr>
        </p:nvSpPr>
        <p:spPr bwMode="auto">
          <a:xfrm>
            <a:off x="8534400" y="6883400"/>
            <a:ext cx="1066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0573AB63-AAF7-446E-97A9-629B861A73D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604" r:id="rId1"/>
    <p:sldLayoutId id="2147485605" r:id="rId2"/>
    <p:sldLayoutId id="2147485606" r:id="rId3"/>
    <p:sldLayoutId id="2147485607" r:id="rId4"/>
    <p:sldLayoutId id="2147485608" r:id="rId5"/>
    <p:sldLayoutId id="2147485609" r:id="rId6"/>
    <p:sldLayoutId id="2147485610" r:id="rId7"/>
    <p:sldLayoutId id="2147485611" r:id="rId8"/>
    <p:sldLayoutId id="2147485612" r:id="rId9"/>
    <p:sldLayoutId id="2147485613" r:id="rId10"/>
    <p:sldLayoutId id="2147485614" r:id="rId11"/>
  </p:sldLayoutIdLst>
  <p:hf hdr="0" ftr="0" dt="0"/>
  <p:txStyles>
    <p:titleStyle>
      <a:lvl1pPr algn="l" defTabSz="966788" rtl="0" eaLnBrk="0" fontAlgn="base" hangingPunct="0">
        <a:lnSpc>
          <a:spcPct val="90000"/>
        </a:lnSpc>
        <a:spcBef>
          <a:spcPct val="0"/>
        </a:spcBef>
        <a:spcAft>
          <a:spcPct val="0"/>
        </a:spcAft>
        <a:defRPr sz="3800" b="1" kern="1200">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2pPr>
      <a:lvl3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3pPr>
      <a:lvl4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4pPr>
      <a:lvl5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5pPr>
      <a:lvl6pPr marL="457200" algn="l" defTabSz="966788" rtl="0" fontAlgn="base">
        <a:lnSpc>
          <a:spcPct val="90000"/>
        </a:lnSpc>
        <a:spcBef>
          <a:spcPct val="0"/>
        </a:spcBef>
        <a:spcAft>
          <a:spcPct val="0"/>
        </a:spcAft>
        <a:defRPr sz="3800" b="1">
          <a:solidFill>
            <a:srgbClr val="FFE14F"/>
          </a:solidFill>
          <a:latin typeface="Arial" panose="020B0604020202020204" pitchFamily="34" charset="0"/>
        </a:defRPr>
      </a:lvl6pPr>
      <a:lvl7pPr marL="914400" algn="l" defTabSz="966788" rtl="0" fontAlgn="base">
        <a:lnSpc>
          <a:spcPct val="90000"/>
        </a:lnSpc>
        <a:spcBef>
          <a:spcPct val="0"/>
        </a:spcBef>
        <a:spcAft>
          <a:spcPct val="0"/>
        </a:spcAft>
        <a:defRPr sz="3800" b="1">
          <a:solidFill>
            <a:srgbClr val="FFE14F"/>
          </a:solidFill>
          <a:latin typeface="Arial" panose="020B0604020202020204" pitchFamily="34" charset="0"/>
        </a:defRPr>
      </a:lvl7pPr>
      <a:lvl8pPr marL="1371600" algn="l" defTabSz="966788" rtl="0" fontAlgn="base">
        <a:lnSpc>
          <a:spcPct val="90000"/>
        </a:lnSpc>
        <a:spcBef>
          <a:spcPct val="0"/>
        </a:spcBef>
        <a:spcAft>
          <a:spcPct val="0"/>
        </a:spcAft>
        <a:defRPr sz="3800" b="1">
          <a:solidFill>
            <a:srgbClr val="FFE14F"/>
          </a:solidFill>
          <a:latin typeface="Arial" panose="020B0604020202020204" pitchFamily="34" charset="0"/>
        </a:defRPr>
      </a:lvl8pPr>
      <a:lvl9pPr marL="1828800" algn="l" defTabSz="966788" rtl="0" fontAlgn="base">
        <a:lnSpc>
          <a:spcPct val="90000"/>
        </a:lnSpc>
        <a:spcBef>
          <a:spcPct val="0"/>
        </a:spcBef>
        <a:spcAft>
          <a:spcPct val="0"/>
        </a:spcAft>
        <a:defRPr sz="3800" b="1">
          <a:solidFill>
            <a:srgbClr val="FFE14F"/>
          </a:solidFill>
          <a:latin typeface="Arial" panose="020B0604020202020204" pitchFamily="34"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kern="12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kern="1200">
          <a:solidFill>
            <a:schemeClr val="tx1"/>
          </a:solidFill>
          <a:latin typeface="+mn-lt"/>
          <a:ea typeface="+mn-ea"/>
          <a:cs typeface="+mn-cs"/>
        </a:defRPr>
      </a:lvl2pPr>
      <a:lvl3pPr marL="1208088" indent="-241300" algn="l" defTabSz="966788" rtl="0" eaLnBrk="0" fontAlgn="base" hangingPunct="0">
        <a:spcBef>
          <a:spcPct val="0"/>
        </a:spcBef>
        <a:spcAft>
          <a:spcPct val="25000"/>
        </a:spcAft>
        <a:buFont typeface="Arial" panose="020B0604020202020204" pitchFamily="34" charset="0"/>
        <a:buChar char="–"/>
        <a:defRPr sz="2500" kern="1200">
          <a:solidFill>
            <a:schemeClr val="tx1"/>
          </a:solidFill>
          <a:latin typeface="+mn-lt"/>
          <a:ea typeface="+mn-ea"/>
          <a:cs typeface="+mn-cs"/>
        </a:defRPr>
      </a:lvl3pPr>
      <a:lvl4pPr marL="1692275" indent="-242888" algn="l" defTabSz="966788" rtl="0" eaLnBrk="0" fontAlgn="base" hangingPunct="0">
        <a:spcBef>
          <a:spcPct val="0"/>
        </a:spcBef>
        <a:spcAft>
          <a:spcPct val="25000"/>
        </a:spcAft>
        <a:buChar char="•"/>
        <a:defRPr sz="2300" kern="1200">
          <a:solidFill>
            <a:schemeClr val="tx1"/>
          </a:solidFill>
          <a:latin typeface="+mn-lt"/>
          <a:ea typeface="+mn-ea"/>
          <a:cs typeface="+mn-cs"/>
        </a:defRPr>
      </a:lvl4pPr>
      <a:lvl5pPr marL="2174875" indent="-241300" algn="l" defTabSz="966788" rtl="0" eaLnBrk="0" fontAlgn="base" hangingPunct="0">
        <a:spcBef>
          <a:spcPct val="0"/>
        </a:spcBef>
        <a:spcAft>
          <a:spcPct val="25000"/>
        </a:spcAft>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3074" name="Rectangle 12">
            <a:extLst>
              <a:ext uri="{FF2B5EF4-FFF2-40B4-BE49-F238E27FC236}">
                <a16:creationId xmlns:a16="http://schemas.microsoft.com/office/drawing/2014/main" id="{782E172E-17A1-4249-AF47-AA2B5C0D4F36}"/>
              </a:ext>
            </a:extLst>
          </p:cNvPr>
          <p:cNvSpPr>
            <a:spLocks noGrp="1" noChangeArrowheads="1"/>
          </p:cNvSpPr>
          <p:nvPr>
            <p:ph type="title"/>
          </p:nvPr>
        </p:nvSpPr>
        <p:spPr bwMode="auto">
          <a:xfrm>
            <a:off x="228600" y="2286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
        <p:nvSpPr>
          <p:cNvPr id="14" name="Rectangle 10">
            <a:extLst>
              <a:ext uri="{FF2B5EF4-FFF2-40B4-BE49-F238E27FC236}">
                <a16:creationId xmlns:a16="http://schemas.microsoft.com/office/drawing/2014/main" id="{C776FF08-C8CC-4C4D-95CE-8EFB8FE26E26}"/>
              </a:ext>
            </a:extLst>
          </p:cNvPr>
          <p:cNvSpPr>
            <a:spLocks noGrp="1" noChangeArrowheads="1"/>
          </p:cNvSpPr>
          <p:nvPr>
            <p:ph type="sldNum" sz="quarter" idx="4"/>
          </p:nvPr>
        </p:nvSpPr>
        <p:spPr bwMode="auto">
          <a:xfrm>
            <a:off x="8915400" y="6934200"/>
            <a:ext cx="685800" cy="381000"/>
          </a:xfrm>
          <a:prstGeom prst="rect">
            <a:avLst/>
          </a:prstGeom>
          <a:ln>
            <a:miter lim="800000"/>
            <a:headEnd/>
            <a:tailEnd/>
          </a:ln>
        </p:spPr>
        <p:txBody>
          <a:bodyPr vert="horz" wrap="square" lIns="96618" tIns="48309" rIns="96618" bIns="48309" numCol="1" anchor="t" anchorCtr="0" compatLnSpc="1">
            <a:prstTxWarp prst="textNoShape">
              <a:avLst/>
            </a:prstTxWarp>
          </a:bodyPr>
          <a:lstStyle>
            <a:lvl1pPr algn="r" eaLnBrk="1" hangingPunct="1">
              <a:defRPr sz="2000" b="0" smtClean="0">
                <a:solidFill>
                  <a:srgbClr val="F8E82F"/>
                </a:solidFill>
                <a:latin typeface="Franklin Gothic Book" panose="020B0503020102020204" pitchFamily="34" charset="0"/>
              </a:defRPr>
            </a:lvl1pPr>
          </a:lstStyle>
          <a:p>
            <a:pPr>
              <a:defRPr/>
            </a:pPr>
            <a:fld id="{27E08961-C174-4986-BF21-9CFD55F351A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626" r:id="rId1"/>
    <p:sldLayoutId id="2147485627" r:id="rId2"/>
  </p:sldLayoutIdLst>
  <p:hf hdr="0" ftr="0" dt="0"/>
  <p:txStyles>
    <p:titleStyle>
      <a:lvl1pPr algn="l" defTabSz="966788" rtl="0" eaLnBrk="0" fontAlgn="base" hangingPunct="0">
        <a:lnSpc>
          <a:spcPct val="90000"/>
        </a:lnSpc>
        <a:spcBef>
          <a:spcPct val="0"/>
        </a:spcBef>
        <a:spcAft>
          <a:spcPct val="0"/>
        </a:spcAft>
        <a:defRPr lang="en-US" sz="34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400" b="1">
          <a:solidFill>
            <a:srgbClr val="FFE14F"/>
          </a:solidFill>
          <a:latin typeface="Arial" charset="0"/>
        </a:defRPr>
      </a:lvl2pPr>
      <a:lvl3pPr algn="l" defTabSz="966788" rtl="0" eaLnBrk="0" fontAlgn="base" hangingPunct="0">
        <a:lnSpc>
          <a:spcPct val="90000"/>
        </a:lnSpc>
        <a:spcBef>
          <a:spcPct val="0"/>
        </a:spcBef>
        <a:spcAft>
          <a:spcPct val="0"/>
        </a:spcAft>
        <a:defRPr sz="3400" b="1">
          <a:solidFill>
            <a:srgbClr val="FFE14F"/>
          </a:solidFill>
          <a:latin typeface="Arial" charset="0"/>
        </a:defRPr>
      </a:lvl3pPr>
      <a:lvl4pPr algn="l" defTabSz="966788" rtl="0" eaLnBrk="0" fontAlgn="base" hangingPunct="0">
        <a:lnSpc>
          <a:spcPct val="90000"/>
        </a:lnSpc>
        <a:spcBef>
          <a:spcPct val="0"/>
        </a:spcBef>
        <a:spcAft>
          <a:spcPct val="0"/>
        </a:spcAft>
        <a:defRPr sz="3400" b="1">
          <a:solidFill>
            <a:srgbClr val="FFE14F"/>
          </a:solidFill>
          <a:latin typeface="Arial" charset="0"/>
        </a:defRPr>
      </a:lvl4pPr>
      <a:lvl5pPr algn="l" defTabSz="966788" rtl="0" eaLnBrk="0" fontAlgn="base" hangingPunct="0">
        <a:lnSpc>
          <a:spcPct val="90000"/>
        </a:lnSpc>
        <a:spcBef>
          <a:spcPct val="0"/>
        </a:spcBef>
        <a:spcAft>
          <a:spcPct val="0"/>
        </a:spcAft>
        <a:defRPr sz="34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4098" name="Rectangle 12">
            <a:extLst>
              <a:ext uri="{FF2B5EF4-FFF2-40B4-BE49-F238E27FC236}">
                <a16:creationId xmlns:a16="http://schemas.microsoft.com/office/drawing/2014/main" id="{2EF87F34-F534-420F-816B-D8513F0EC033}"/>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grpSp>
        <p:nvGrpSpPr>
          <p:cNvPr id="4099" name="Group 4">
            <a:extLst>
              <a:ext uri="{FF2B5EF4-FFF2-40B4-BE49-F238E27FC236}">
                <a16:creationId xmlns:a16="http://schemas.microsoft.com/office/drawing/2014/main" id="{3EB3F7B6-B753-47C8-B084-0A872CF5167A}"/>
              </a:ext>
            </a:extLst>
          </p:cNvPr>
          <p:cNvGrpSpPr>
            <a:grpSpLocks/>
          </p:cNvGrpSpPr>
          <p:nvPr userDrawn="1"/>
        </p:nvGrpSpPr>
        <p:grpSpPr bwMode="auto">
          <a:xfrm>
            <a:off x="3427413" y="6502400"/>
            <a:ext cx="6173787" cy="812800"/>
            <a:chOff x="2056" y="3840"/>
            <a:chExt cx="1112" cy="480"/>
          </a:xfrm>
        </p:grpSpPr>
        <p:sp>
          <p:nvSpPr>
            <p:cNvPr id="2054" name="Rectangle 5">
              <a:extLst>
                <a:ext uri="{FF2B5EF4-FFF2-40B4-BE49-F238E27FC236}">
                  <a16:creationId xmlns:a16="http://schemas.microsoft.com/office/drawing/2014/main" id="{BDF89B0F-3AD8-4F10-BEB8-2AC90E753C52}"/>
                </a:ext>
              </a:extLst>
            </p:cNvPr>
            <p:cNvSpPr>
              <a:spLocks noChangeArrowheads="1"/>
            </p:cNvSpPr>
            <p:nvPr userDrawn="1"/>
          </p:nvSpPr>
          <p:spPr bwMode="auto">
            <a:xfrm>
              <a:off x="2056" y="3840"/>
              <a:ext cx="1112" cy="240"/>
            </a:xfrm>
            <a:prstGeom prst="rect">
              <a:avLst/>
            </a:prstGeom>
            <a:gradFill rotWithShape="0">
              <a:gsLst>
                <a:gs pos="0">
                  <a:srgbClr val="FFFFFF"/>
                </a:gs>
                <a:gs pos="100000">
                  <a:srgbClr val="F8E82F"/>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sp>
          <p:nvSpPr>
            <p:cNvPr id="2055" name="Rectangle 6">
              <a:extLst>
                <a:ext uri="{FF2B5EF4-FFF2-40B4-BE49-F238E27FC236}">
                  <a16:creationId xmlns:a16="http://schemas.microsoft.com/office/drawing/2014/main" id="{672DDCE5-DD7C-4DDA-8047-7F975C0C0340}"/>
                </a:ext>
              </a:extLst>
            </p:cNvPr>
            <p:cNvSpPr>
              <a:spLocks noChangeArrowheads="1"/>
            </p:cNvSpPr>
            <p:nvPr userDrawn="1"/>
          </p:nvSpPr>
          <p:spPr bwMode="auto">
            <a:xfrm>
              <a:off x="2056" y="4080"/>
              <a:ext cx="1112" cy="240"/>
            </a:xfrm>
            <a:prstGeom prst="rect">
              <a:avLst/>
            </a:prstGeom>
            <a:gradFill rotWithShape="0">
              <a:gsLst>
                <a:gs pos="0">
                  <a:srgbClr val="FFFFFF"/>
                </a:gs>
                <a:gs pos="100000">
                  <a:srgbClr val="0A57A4"/>
                </a:gs>
              </a:gsLst>
              <a:lin ang="0" scaled="1"/>
            </a:gradFill>
            <a:ln>
              <a:noFill/>
            </a:ln>
          </p:spPr>
          <p:txBody>
            <a:bodyPr wrap="none" anchor="ctr"/>
            <a:lstStyle>
              <a:lvl1pPr algn="ctr">
                <a:defRPr sz="1900" b="1">
                  <a:solidFill>
                    <a:schemeClr val="tx1"/>
                  </a:solidFill>
                  <a:latin typeface="Arial" panose="020B0604020202020204" pitchFamily="34" charset="0"/>
                  <a:cs typeface="Arial" panose="020B0604020202020204" pitchFamily="34" charset="0"/>
                </a:defRPr>
              </a:lvl1pPr>
              <a:lvl2pPr marL="742950" indent="-285750" algn="ctr">
                <a:defRPr sz="1900" b="1">
                  <a:solidFill>
                    <a:schemeClr val="tx1"/>
                  </a:solidFill>
                  <a:latin typeface="Arial" panose="020B0604020202020204" pitchFamily="34" charset="0"/>
                  <a:cs typeface="Arial" panose="020B0604020202020204" pitchFamily="34" charset="0"/>
                </a:defRPr>
              </a:lvl2pPr>
              <a:lvl3pPr marL="1143000" indent="-228600" algn="ctr">
                <a:defRPr sz="1900" b="1">
                  <a:solidFill>
                    <a:schemeClr val="tx1"/>
                  </a:solidFill>
                  <a:latin typeface="Arial" panose="020B0604020202020204" pitchFamily="34" charset="0"/>
                  <a:cs typeface="Arial" panose="020B0604020202020204" pitchFamily="34" charset="0"/>
                </a:defRPr>
              </a:lvl3pPr>
              <a:lvl4pPr marL="1600200" indent="-228600" algn="ctr">
                <a:defRPr sz="1900" b="1">
                  <a:solidFill>
                    <a:schemeClr val="tx1"/>
                  </a:solidFill>
                  <a:latin typeface="Arial" panose="020B0604020202020204" pitchFamily="34" charset="0"/>
                  <a:cs typeface="Arial" panose="020B0604020202020204" pitchFamily="34" charset="0"/>
                </a:defRPr>
              </a:lvl4pPr>
              <a:lvl5pPr marL="2057400" indent="-228600" algn="ctr">
                <a:defRPr sz="1900"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l" eaLnBrk="1" hangingPunct="1">
                <a:defRPr/>
              </a:pPr>
              <a:endParaRPr lang="en-US" altLang="en-US"/>
            </a:p>
          </p:txBody>
        </p:sp>
      </p:grpSp>
      <p:pic>
        <p:nvPicPr>
          <p:cNvPr id="4100" name="Picture 7" descr="NCTSN_high">
            <a:extLst>
              <a:ext uri="{FF2B5EF4-FFF2-40B4-BE49-F238E27FC236}">
                <a16:creationId xmlns:a16="http://schemas.microsoft.com/office/drawing/2014/main" id="{28F8F61D-60AC-4ACA-91F0-47D4473BB2D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5333" t="11046" r="5333" b="16653"/>
          <a:stretch>
            <a:fillRect/>
          </a:stretch>
        </p:blipFill>
        <p:spPr bwMode="auto">
          <a:xfrm>
            <a:off x="0" y="6502400"/>
            <a:ext cx="34401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a:extLst>
              <a:ext uri="{FF2B5EF4-FFF2-40B4-BE49-F238E27FC236}">
                <a16:creationId xmlns:a16="http://schemas.microsoft.com/office/drawing/2014/main" id="{DAD398B8-0ACF-4C2D-AC54-A773895A06BE}"/>
              </a:ext>
            </a:extLst>
          </p:cNvPr>
          <p:cNvSpPr>
            <a:spLocks noGrp="1" noChangeArrowheads="1"/>
          </p:cNvSpPr>
          <p:nvPr>
            <p:ph type="sldNum" sz="quarter" idx="4"/>
          </p:nvPr>
        </p:nvSpPr>
        <p:spPr bwMode="auto">
          <a:xfrm>
            <a:off x="9121775" y="6883400"/>
            <a:ext cx="479425" cy="381000"/>
          </a:xfrm>
          <a:prstGeom prst="rect">
            <a:avLst/>
          </a:prstGeom>
          <a:noFill/>
          <a:ln w="9525">
            <a:noFill/>
            <a:miter lim="800000"/>
            <a:headEnd/>
            <a:tailEnd/>
          </a:ln>
          <a:effectLst/>
        </p:spPr>
        <p:txBody>
          <a:bodyPr vert="horz" wrap="square" lIns="96618" tIns="48309" rIns="96618" bIns="48309" numCol="1" anchor="t" anchorCtr="0" compatLnSpc="1">
            <a:prstTxWarp prst="textNoShape">
              <a:avLst/>
            </a:prstTxWarp>
          </a:bodyPr>
          <a:lstStyle>
            <a:lvl1pPr algn="ctr" eaLnBrk="1" hangingPunct="1">
              <a:defRPr sz="2000" b="0" smtClean="0">
                <a:solidFill>
                  <a:srgbClr val="F8E82F"/>
                </a:solidFill>
                <a:latin typeface="Franklin Gothic Book" panose="020B0503020102020204" pitchFamily="34" charset="0"/>
              </a:defRPr>
            </a:lvl1pPr>
          </a:lstStyle>
          <a:p>
            <a:pPr>
              <a:defRPr/>
            </a:pPr>
            <a:fld id="{EB36EED7-1E1A-4745-9F95-5C5F58B4211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Lst>
  <p:hf hdr="0" ftr="0" dt="0"/>
  <p:txStyles>
    <p:titleStyle>
      <a:lvl1pPr algn="l" defTabSz="966788" rtl="0" eaLnBrk="0" fontAlgn="base" hangingPunct="0">
        <a:lnSpc>
          <a:spcPct val="90000"/>
        </a:lnSpc>
        <a:spcBef>
          <a:spcPct val="0"/>
        </a:spcBef>
        <a:spcAft>
          <a:spcPct val="0"/>
        </a:spcAft>
        <a:defRPr sz="3800" b="1" kern="1200">
          <a:solidFill>
            <a:srgbClr val="FFE14F"/>
          </a:solidFill>
          <a:latin typeface="+mj-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2pPr>
      <a:lvl3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3pPr>
      <a:lvl4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4pPr>
      <a:lvl5pPr algn="l" defTabSz="966788" rtl="0" eaLnBrk="0" fontAlgn="base" hangingPunct="0">
        <a:lnSpc>
          <a:spcPct val="90000"/>
        </a:lnSpc>
        <a:spcBef>
          <a:spcPct val="0"/>
        </a:spcBef>
        <a:spcAft>
          <a:spcPct val="0"/>
        </a:spcAft>
        <a:defRPr sz="3800" b="1">
          <a:solidFill>
            <a:srgbClr val="FFE14F"/>
          </a:solidFill>
          <a:latin typeface="Arial" panose="020B0604020202020204" pitchFamily="34" charset="0"/>
        </a:defRPr>
      </a:lvl5pPr>
      <a:lvl6pPr marL="457200" algn="l" defTabSz="966788" rtl="0" fontAlgn="base">
        <a:lnSpc>
          <a:spcPct val="90000"/>
        </a:lnSpc>
        <a:spcBef>
          <a:spcPct val="0"/>
        </a:spcBef>
        <a:spcAft>
          <a:spcPct val="0"/>
        </a:spcAft>
        <a:defRPr sz="3800" b="1">
          <a:solidFill>
            <a:srgbClr val="FFE14F"/>
          </a:solidFill>
          <a:latin typeface="Arial" panose="020B0604020202020204" pitchFamily="34" charset="0"/>
        </a:defRPr>
      </a:lvl6pPr>
      <a:lvl7pPr marL="914400" algn="l" defTabSz="966788" rtl="0" fontAlgn="base">
        <a:lnSpc>
          <a:spcPct val="90000"/>
        </a:lnSpc>
        <a:spcBef>
          <a:spcPct val="0"/>
        </a:spcBef>
        <a:spcAft>
          <a:spcPct val="0"/>
        </a:spcAft>
        <a:defRPr sz="3800" b="1">
          <a:solidFill>
            <a:srgbClr val="FFE14F"/>
          </a:solidFill>
          <a:latin typeface="Arial" panose="020B0604020202020204" pitchFamily="34" charset="0"/>
        </a:defRPr>
      </a:lvl7pPr>
      <a:lvl8pPr marL="1371600" algn="l" defTabSz="966788" rtl="0" fontAlgn="base">
        <a:lnSpc>
          <a:spcPct val="90000"/>
        </a:lnSpc>
        <a:spcBef>
          <a:spcPct val="0"/>
        </a:spcBef>
        <a:spcAft>
          <a:spcPct val="0"/>
        </a:spcAft>
        <a:defRPr sz="3800" b="1">
          <a:solidFill>
            <a:srgbClr val="FFE14F"/>
          </a:solidFill>
          <a:latin typeface="Arial" panose="020B0604020202020204" pitchFamily="34" charset="0"/>
        </a:defRPr>
      </a:lvl8pPr>
      <a:lvl9pPr marL="1828800" algn="l" defTabSz="966788" rtl="0" fontAlgn="base">
        <a:lnSpc>
          <a:spcPct val="90000"/>
        </a:lnSpc>
        <a:spcBef>
          <a:spcPct val="0"/>
        </a:spcBef>
        <a:spcAft>
          <a:spcPct val="0"/>
        </a:spcAft>
        <a:defRPr sz="3800" b="1">
          <a:solidFill>
            <a:srgbClr val="FFE14F"/>
          </a:solidFill>
          <a:latin typeface="Arial" panose="020B0604020202020204" pitchFamily="34"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kern="12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kern="1200">
          <a:solidFill>
            <a:schemeClr val="tx1"/>
          </a:solidFill>
          <a:latin typeface="+mn-lt"/>
          <a:ea typeface="+mn-ea"/>
          <a:cs typeface="+mn-cs"/>
        </a:defRPr>
      </a:lvl2pPr>
      <a:lvl3pPr marL="1208088" indent="-241300" algn="l" defTabSz="966788" rtl="0" eaLnBrk="0" fontAlgn="base" hangingPunct="0">
        <a:spcBef>
          <a:spcPct val="0"/>
        </a:spcBef>
        <a:spcAft>
          <a:spcPct val="25000"/>
        </a:spcAft>
        <a:buFont typeface="Arial" panose="020B0604020202020204" pitchFamily="34" charset="0"/>
        <a:buChar char="–"/>
        <a:defRPr sz="2500" kern="1200">
          <a:solidFill>
            <a:schemeClr val="tx1"/>
          </a:solidFill>
          <a:latin typeface="+mn-lt"/>
          <a:ea typeface="+mn-ea"/>
          <a:cs typeface="+mn-cs"/>
        </a:defRPr>
      </a:lvl3pPr>
      <a:lvl4pPr marL="1692275" indent="-242888" algn="l" defTabSz="966788" rtl="0" eaLnBrk="0" fontAlgn="base" hangingPunct="0">
        <a:spcBef>
          <a:spcPct val="0"/>
        </a:spcBef>
        <a:spcAft>
          <a:spcPct val="25000"/>
        </a:spcAft>
        <a:buChar char="•"/>
        <a:defRPr sz="2300" kern="1200">
          <a:solidFill>
            <a:schemeClr val="tx1"/>
          </a:solidFill>
          <a:latin typeface="+mn-lt"/>
          <a:ea typeface="+mn-ea"/>
          <a:cs typeface="+mn-cs"/>
        </a:defRPr>
      </a:lvl4pPr>
      <a:lvl5pPr marL="2174875" indent="-241300" algn="l" defTabSz="966788" rtl="0" eaLnBrk="0" fontAlgn="base" hangingPunct="0">
        <a:spcBef>
          <a:spcPct val="0"/>
        </a:spcBef>
        <a:spcAft>
          <a:spcPct val="25000"/>
        </a:spcAft>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A57A4"/>
        </a:solidFill>
        <a:effectLst/>
      </p:bgPr>
    </p:bg>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D030F6A1-C089-421E-B14B-2F7937DE2B49}"/>
              </a:ext>
            </a:extLst>
          </p:cNvPr>
          <p:cNvSpPr>
            <a:spLocks noGrp="1" noChangeArrowheads="1"/>
          </p:cNvSpPr>
          <p:nvPr>
            <p:ph type="title"/>
          </p:nvPr>
        </p:nvSpPr>
        <p:spPr bwMode="auto">
          <a:xfrm>
            <a:off x="304800" y="2057400"/>
            <a:ext cx="889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18" tIns="48309" rIns="96618" bIns="48309"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Lst>
  <p:hf hdr="0" ftr="0" dt="0"/>
  <p:txStyles>
    <p:titleStyle>
      <a:lvl1pPr algn="l" defTabSz="966788" rtl="0" eaLnBrk="0" fontAlgn="base" hangingPunct="0">
        <a:lnSpc>
          <a:spcPct val="90000"/>
        </a:lnSpc>
        <a:spcBef>
          <a:spcPct val="0"/>
        </a:spcBef>
        <a:spcAft>
          <a:spcPct val="0"/>
        </a:spcAft>
        <a:defRPr lang="en-US" sz="3800" b="1" dirty="0">
          <a:solidFill>
            <a:srgbClr val="FFE14F"/>
          </a:solidFill>
          <a:latin typeface="+mn-lt"/>
          <a:ea typeface="+mj-ea"/>
          <a:cs typeface="+mj-cs"/>
        </a:defRPr>
      </a:lvl1pPr>
      <a:lvl2pPr algn="l" defTabSz="966788" rtl="0" eaLnBrk="0" fontAlgn="base" hangingPunct="0">
        <a:lnSpc>
          <a:spcPct val="90000"/>
        </a:lnSpc>
        <a:spcBef>
          <a:spcPct val="0"/>
        </a:spcBef>
        <a:spcAft>
          <a:spcPct val="0"/>
        </a:spcAft>
        <a:defRPr sz="3800" b="1">
          <a:solidFill>
            <a:srgbClr val="FFE14F"/>
          </a:solidFill>
          <a:latin typeface="Arial" charset="0"/>
        </a:defRPr>
      </a:lvl2pPr>
      <a:lvl3pPr algn="l" defTabSz="966788" rtl="0" eaLnBrk="0" fontAlgn="base" hangingPunct="0">
        <a:lnSpc>
          <a:spcPct val="90000"/>
        </a:lnSpc>
        <a:spcBef>
          <a:spcPct val="0"/>
        </a:spcBef>
        <a:spcAft>
          <a:spcPct val="0"/>
        </a:spcAft>
        <a:defRPr sz="3800" b="1">
          <a:solidFill>
            <a:srgbClr val="FFE14F"/>
          </a:solidFill>
          <a:latin typeface="Arial" charset="0"/>
        </a:defRPr>
      </a:lvl3pPr>
      <a:lvl4pPr algn="l" defTabSz="966788" rtl="0" eaLnBrk="0" fontAlgn="base" hangingPunct="0">
        <a:lnSpc>
          <a:spcPct val="90000"/>
        </a:lnSpc>
        <a:spcBef>
          <a:spcPct val="0"/>
        </a:spcBef>
        <a:spcAft>
          <a:spcPct val="0"/>
        </a:spcAft>
        <a:defRPr sz="3800" b="1">
          <a:solidFill>
            <a:srgbClr val="FFE14F"/>
          </a:solidFill>
          <a:latin typeface="Arial" charset="0"/>
        </a:defRPr>
      </a:lvl4pPr>
      <a:lvl5pPr algn="l" defTabSz="966788" rtl="0" eaLnBrk="0" fontAlgn="base" hangingPunct="0">
        <a:lnSpc>
          <a:spcPct val="90000"/>
        </a:lnSpc>
        <a:spcBef>
          <a:spcPct val="0"/>
        </a:spcBef>
        <a:spcAft>
          <a:spcPct val="0"/>
        </a:spcAft>
        <a:defRPr sz="3800" b="1">
          <a:solidFill>
            <a:srgbClr val="FFE14F"/>
          </a:solidFill>
          <a:latin typeface="Arial" charset="0"/>
        </a:defRPr>
      </a:lvl5pPr>
      <a:lvl6pPr marL="457200" algn="r" defTabSz="966788" rtl="0" fontAlgn="base">
        <a:lnSpc>
          <a:spcPct val="90000"/>
        </a:lnSpc>
        <a:spcBef>
          <a:spcPct val="0"/>
        </a:spcBef>
        <a:spcAft>
          <a:spcPct val="0"/>
        </a:spcAft>
        <a:defRPr sz="3400" b="1">
          <a:solidFill>
            <a:srgbClr val="FFFF00"/>
          </a:solidFill>
          <a:latin typeface="Arial" charset="0"/>
        </a:defRPr>
      </a:lvl6pPr>
      <a:lvl7pPr marL="914400" algn="r" defTabSz="966788" rtl="0" fontAlgn="base">
        <a:lnSpc>
          <a:spcPct val="90000"/>
        </a:lnSpc>
        <a:spcBef>
          <a:spcPct val="0"/>
        </a:spcBef>
        <a:spcAft>
          <a:spcPct val="0"/>
        </a:spcAft>
        <a:defRPr sz="3400" b="1">
          <a:solidFill>
            <a:srgbClr val="FFFF00"/>
          </a:solidFill>
          <a:latin typeface="Arial" charset="0"/>
        </a:defRPr>
      </a:lvl7pPr>
      <a:lvl8pPr marL="1371600" algn="r" defTabSz="966788" rtl="0" fontAlgn="base">
        <a:lnSpc>
          <a:spcPct val="90000"/>
        </a:lnSpc>
        <a:spcBef>
          <a:spcPct val="0"/>
        </a:spcBef>
        <a:spcAft>
          <a:spcPct val="0"/>
        </a:spcAft>
        <a:defRPr sz="3400" b="1">
          <a:solidFill>
            <a:srgbClr val="FFFF00"/>
          </a:solidFill>
          <a:latin typeface="Arial" charset="0"/>
        </a:defRPr>
      </a:lvl8pPr>
      <a:lvl9pPr marL="1828800" algn="r" defTabSz="966788" rtl="0" fontAlgn="base">
        <a:lnSpc>
          <a:spcPct val="90000"/>
        </a:lnSpc>
        <a:spcBef>
          <a:spcPct val="0"/>
        </a:spcBef>
        <a:spcAft>
          <a:spcPct val="0"/>
        </a:spcAft>
        <a:defRPr sz="3400" b="1">
          <a:solidFill>
            <a:srgbClr val="FFFF00"/>
          </a:solidFill>
          <a:latin typeface="Arial" charset="0"/>
        </a:defRPr>
      </a:lvl9pPr>
    </p:titleStyle>
    <p:bodyStyle>
      <a:lvl1pPr marL="361950" indent="-361950" algn="l" defTabSz="966788" rtl="0" eaLnBrk="0" fontAlgn="base" hangingPunct="0">
        <a:spcBef>
          <a:spcPct val="0"/>
        </a:spcBef>
        <a:spcAft>
          <a:spcPct val="50000"/>
        </a:spcAft>
        <a:buSzPct val="110000"/>
        <a:buFont typeface="Wingdings" panose="05000000000000000000" pitchFamily="2" charset="2"/>
        <a:buChar char="§"/>
        <a:defRPr sz="2700">
          <a:solidFill>
            <a:schemeClr val="tx1"/>
          </a:solidFill>
          <a:latin typeface="+mn-lt"/>
          <a:ea typeface="+mn-ea"/>
          <a:cs typeface="+mn-cs"/>
        </a:defRPr>
      </a:lvl1pPr>
      <a:lvl2pPr marL="785813" indent="-303213" algn="l" defTabSz="966788" rtl="0" eaLnBrk="0" fontAlgn="base" hangingPunct="0">
        <a:spcBef>
          <a:spcPct val="0"/>
        </a:spcBef>
        <a:spcAft>
          <a:spcPct val="25000"/>
        </a:spcAft>
        <a:buSzPct val="110000"/>
        <a:buChar char="•"/>
        <a:defRPr sz="2600">
          <a:solidFill>
            <a:schemeClr val="tx1"/>
          </a:solidFill>
          <a:latin typeface="+mn-lt"/>
        </a:defRPr>
      </a:lvl2pPr>
      <a:lvl3pPr marL="1208088" indent="-241300" algn="l" defTabSz="966788" rtl="0" eaLnBrk="0" fontAlgn="base" hangingPunct="0">
        <a:spcBef>
          <a:spcPct val="0"/>
        </a:spcBef>
        <a:spcAft>
          <a:spcPct val="25000"/>
        </a:spcAft>
        <a:buFont typeface="Arial" panose="020B0604020202020204" pitchFamily="34" charset="0"/>
        <a:buChar char="–"/>
        <a:defRPr sz="2500">
          <a:solidFill>
            <a:schemeClr val="tx1"/>
          </a:solidFill>
          <a:latin typeface="+mn-lt"/>
        </a:defRPr>
      </a:lvl3pPr>
      <a:lvl4pPr marL="1692275" indent="-242888" algn="l" defTabSz="966788" rtl="0" eaLnBrk="0" fontAlgn="base" hangingPunct="0">
        <a:spcBef>
          <a:spcPct val="0"/>
        </a:spcBef>
        <a:spcAft>
          <a:spcPct val="25000"/>
        </a:spcAft>
        <a:buChar char="•"/>
        <a:defRPr sz="2300">
          <a:solidFill>
            <a:schemeClr val="tx1"/>
          </a:solidFill>
          <a:latin typeface="+mn-lt"/>
        </a:defRPr>
      </a:lvl4pPr>
      <a:lvl5pPr marL="2174875" indent="-241300" algn="l" defTabSz="966788" rtl="0" eaLnBrk="0" fontAlgn="base" hangingPunct="0">
        <a:spcBef>
          <a:spcPct val="0"/>
        </a:spcBef>
        <a:spcAft>
          <a:spcPct val="25000"/>
        </a:spcAft>
        <a:buChar char="»"/>
        <a:defRPr sz="2100">
          <a:solidFill>
            <a:schemeClr val="tx1"/>
          </a:solidFill>
          <a:latin typeface="+mn-lt"/>
        </a:defRPr>
      </a:lvl5pPr>
      <a:lvl6pPr marL="2632075" indent="-241300" algn="l" defTabSz="966788" rtl="0" fontAlgn="base">
        <a:spcBef>
          <a:spcPct val="0"/>
        </a:spcBef>
        <a:spcAft>
          <a:spcPct val="25000"/>
        </a:spcAft>
        <a:buChar char="»"/>
        <a:defRPr sz="2100">
          <a:solidFill>
            <a:schemeClr val="tx1"/>
          </a:solidFill>
          <a:latin typeface="+mn-lt"/>
        </a:defRPr>
      </a:lvl6pPr>
      <a:lvl7pPr marL="3089275" indent="-241300" algn="l" defTabSz="966788" rtl="0" fontAlgn="base">
        <a:spcBef>
          <a:spcPct val="0"/>
        </a:spcBef>
        <a:spcAft>
          <a:spcPct val="25000"/>
        </a:spcAft>
        <a:buChar char="»"/>
        <a:defRPr sz="2100">
          <a:solidFill>
            <a:schemeClr val="tx1"/>
          </a:solidFill>
          <a:latin typeface="+mn-lt"/>
        </a:defRPr>
      </a:lvl7pPr>
      <a:lvl8pPr marL="3546475" indent="-241300" algn="l" defTabSz="966788" rtl="0" fontAlgn="base">
        <a:spcBef>
          <a:spcPct val="0"/>
        </a:spcBef>
        <a:spcAft>
          <a:spcPct val="25000"/>
        </a:spcAft>
        <a:buChar char="»"/>
        <a:defRPr sz="2100">
          <a:solidFill>
            <a:schemeClr val="tx1"/>
          </a:solidFill>
          <a:latin typeface="+mn-lt"/>
        </a:defRPr>
      </a:lvl8pPr>
      <a:lvl9pPr marL="4003675" indent="-241300" algn="l" defTabSz="966788" rtl="0" fontAlgn="base">
        <a:spcBef>
          <a:spcPct val="0"/>
        </a:spcBef>
        <a:spcAft>
          <a:spcPct val="2500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0C96A55-EBB2-4FD7-99A9-E3E3C7677326}"/>
              </a:ext>
            </a:extLst>
          </p:cNvPr>
          <p:cNvSpPr>
            <a:spLocks noGrp="1" noChangeArrowheads="1"/>
          </p:cNvSpPr>
          <p:nvPr>
            <p:ph type="title"/>
          </p:nvPr>
        </p:nvSpPr>
        <p:spPr>
          <a:xfrm>
            <a:off x="304800" y="3048000"/>
            <a:ext cx="8893175" cy="1219200"/>
          </a:xfrm>
        </p:spPr>
        <p:txBody>
          <a:bodyPr/>
          <a:lstStyle/>
          <a:p>
            <a:pPr algn="ctr"/>
            <a:r>
              <a:rPr lang="en-US" altLang="en-US" sz="6400"/>
              <a:t>Welcome Back!</a:t>
            </a:r>
          </a:p>
        </p:txBody>
      </p:sp>
      <p:sp>
        <p:nvSpPr>
          <p:cNvPr id="17411" name="Slide Number Placeholder 2">
            <a:extLst>
              <a:ext uri="{FF2B5EF4-FFF2-40B4-BE49-F238E27FC236}">
                <a16:creationId xmlns:a16="http://schemas.microsoft.com/office/drawing/2014/main" id="{A1500DD0-FACA-4301-923B-8124369ADC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712937C-B358-48F7-913A-5BA3C6D4384E}" type="slidenum">
              <a:rPr lang="en-US" altLang="en-US" sz="2000" b="0">
                <a:solidFill>
                  <a:srgbClr val="F8E82F"/>
                </a:solidFill>
                <a:latin typeface="Franklin Gothic Book" panose="020B0503020102020204" pitchFamily="34" charset="0"/>
              </a:rPr>
              <a:pPr/>
              <a:t>1</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4118D4A-6174-4807-9719-85835EE93C0F}"/>
              </a:ext>
            </a:extLst>
          </p:cNvPr>
          <p:cNvSpPr>
            <a:spLocks noGrp="1" noChangeArrowheads="1"/>
          </p:cNvSpPr>
          <p:nvPr>
            <p:ph type="title" idx="4294967295"/>
          </p:nvPr>
        </p:nvSpPr>
        <p:spPr>
          <a:xfrm>
            <a:off x="76200" y="76200"/>
            <a:ext cx="8893175" cy="1219200"/>
          </a:xfrm>
        </p:spPr>
        <p:txBody>
          <a:bodyPr/>
          <a:lstStyle/>
          <a:p>
            <a:r>
              <a:rPr altLang="en-US"/>
              <a:t>What’s the Reminder?</a:t>
            </a:r>
            <a:br>
              <a:rPr altLang="en-US"/>
            </a:br>
            <a:r>
              <a:rPr altLang="en-US" sz="2400"/>
              <a:t>(Large Group Activity &amp; "My Somebody" Part 1)</a:t>
            </a:r>
          </a:p>
        </p:txBody>
      </p:sp>
      <p:sp>
        <p:nvSpPr>
          <p:cNvPr id="35843" name="Rectangle 3">
            <a:extLst>
              <a:ext uri="{FF2B5EF4-FFF2-40B4-BE49-F238E27FC236}">
                <a16:creationId xmlns:a16="http://schemas.microsoft.com/office/drawing/2014/main" id="{3F6E8A52-D1F6-489B-A77B-E98B44EC11C6}"/>
              </a:ext>
            </a:extLst>
          </p:cNvPr>
          <p:cNvSpPr>
            <a:spLocks noGrp="1" noChangeArrowheads="1"/>
          </p:cNvSpPr>
          <p:nvPr>
            <p:ph type="body" idx="4294967295"/>
          </p:nvPr>
        </p:nvSpPr>
        <p:spPr bwMode="auto">
          <a:xfrm>
            <a:off x="457200" y="1981200"/>
            <a:ext cx="8642350" cy="48275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a:t>What situation or event did James react to?</a:t>
            </a:r>
          </a:p>
          <a:p>
            <a:r>
              <a:rPr lang="en-US" altLang="en-US" sz="2800"/>
              <a:t>Based on James’ trauma history, what was it a reminder of?</a:t>
            </a:r>
          </a:p>
          <a:p>
            <a:r>
              <a:rPr lang="en-US" altLang="en-US" sz="2800"/>
              <a:t>What else could serve as trauma reminders? (Try to think of at least three reminders.)</a:t>
            </a:r>
          </a:p>
        </p:txBody>
      </p:sp>
      <p:sp>
        <p:nvSpPr>
          <p:cNvPr id="35844" name="Rectangle 10">
            <a:extLst>
              <a:ext uri="{FF2B5EF4-FFF2-40B4-BE49-F238E27FC236}">
                <a16:creationId xmlns:a16="http://schemas.microsoft.com/office/drawing/2014/main" id="{71D7E43D-4C44-4686-9BE5-8E1AB9B45202}"/>
              </a:ext>
            </a:extLst>
          </p:cNvPr>
          <p:cNvSpPr>
            <a:spLocks noChangeArrowheads="1"/>
          </p:cNvSpPr>
          <p:nvPr/>
        </p:nvSpPr>
        <p:spPr bwMode="auto">
          <a:xfrm>
            <a:off x="8839200" y="688975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E0734450-B331-4E2B-B238-C735BB52CFA4}" type="slidenum">
              <a:rPr lang="en-US" altLang="en-US" sz="2000" b="0">
                <a:solidFill>
                  <a:srgbClr val="FFE831"/>
                </a:solidFill>
                <a:latin typeface="Franklin Gothic Book" panose="020B0503020102020204" pitchFamily="34" charset="0"/>
              </a:rPr>
              <a:pPr algn="r" eaLnBrk="1" hangingPunct="1"/>
              <a:t>10</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E1148B6-4783-4ED5-A787-5A7A58D9DCE3}"/>
              </a:ext>
            </a:extLst>
          </p:cNvPr>
          <p:cNvSpPr>
            <a:spLocks noGrp="1" noChangeArrowheads="1"/>
          </p:cNvSpPr>
          <p:nvPr>
            <p:ph type="title" idx="4294967295"/>
          </p:nvPr>
        </p:nvSpPr>
        <p:spPr>
          <a:xfrm>
            <a:off x="228600" y="300038"/>
            <a:ext cx="7600950" cy="766762"/>
          </a:xfrm>
          <a:noFill/>
        </p:spPr>
        <p:txBody>
          <a:bodyPr lIns="96821" tIns="47616" rIns="96821" bIns="47616"/>
          <a:lstStyle/>
          <a:p>
            <a:pPr>
              <a:lnSpc>
                <a:spcPct val="100000"/>
              </a:lnSpc>
            </a:pPr>
            <a:r>
              <a:rPr altLang="en-US"/>
              <a:t>Coping with Trauma Reminders </a:t>
            </a:r>
            <a:r>
              <a:rPr altLang="en-US" sz="2800"/>
              <a:t>(Large Group Activity)</a:t>
            </a:r>
          </a:p>
        </p:txBody>
      </p:sp>
      <p:sp>
        <p:nvSpPr>
          <p:cNvPr id="37891" name="Rectangle 4">
            <a:extLst>
              <a:ext uri="{FF2B5EF4-FFF2-40B4-BE49-F238E27FC236}">
                <a16:creationId xmlns:a16="http://schemas.microsoft.com/office/drawing/2014/main" id="{9CEF6377-2881-478D-9FB3-1E52B113418D}"/>
              </a:ext>
            </a:extLst>
          </p:cNvPr>
          <p:cNvSpPr>
            <a:spLocks noChangeArrowheads="1"/>
          </p:cNvSpPr>
          <p:nvPr/>
        </p:nvSpPr>
        <p:spPr bwMode="auto">
          <a:xfrm>
            <a:off x="381000" y="1447800"/>
            <a:ext cx="4222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885" tIns="44442" rIns="88885" bIns="44442">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0">
                <a:solidFill>
                  <a:schemeClr val="folHlink"/>
                </a:solidFill>
              </a:rPr>
              <a:t>How did James’ Uncle. . .</a:t>
            </a:r>
          </a:p>
        </p:txBody>
      </p:sp>
      <p:sp>
        <p:nvSpPr>
          <p:cNvPr id="37892" name="Slide Number Placeholder 5">
            <a:extLst>
              <a:ext uri="{FF2B5EF4-FFF2-40B4-BE49-F238E27FC236}">
                <a16:creationId xmlns:a16="http://schemas.microsoft.com/office/drawing/2014/main" id="{93B2A297-29E5-4F1C-947B-6C240E835394}"/>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8A0A32E2-65B3-4533-A617-F99789EA0F86}" type="slidenum">
              <a:rPr lang="en-US" altLang="en-US" sz="2000" b="0">
                <a:solidFill>
                  <a:srgbClr val="FFE831"/>
                </a:solidFill>
                <a:latin typeface="Franklin Gothic Book" panose="020B0503020102020204" pitchFamily="34" charset="0"/>
              </a:rPr>
              <a:pPr/>
              <a:t>11</a:t>
            </a:fld>
            <a:endParaRPr lang="en-US" altLang="en-US" sz="2000" b="0">
              <a:solidFill>
                <a:srgbClr val="FFE831"/>
              </a:solidFill>
              <a:latin typeface="Franklin Gothic Book" panose="020B0503020102020204" pitchFamily="34" charset="0"/>
            </a:endParaRPr>
          </a:p>
        </p:txBody>
      </p:sp>
      <p:sp>
        <p:nvSpPr>
          <p:cNvPr id="135171" name="Rectangle 3">
            <a:extLst>
              <a:ext uri="{FF2B5EF4-FFF2-40B4-BE49-F238E27FC236}">
                <a16:creationId xmlns:a16="http://schemas.microsoft.com/office/drawing/2014/main" id="{2D4CD600-92C0-48BD-A548-8A038AA8957C}"/>
              </a:ext>
            </a:extLst>
          </p:cNvPr>
          <p:cNvSpPr>
            <a:spLocks noChangeArrowheads="1"/>
          </p:cNvSpPr>
          <p:nvPr/>
        </p:nvSpPr>
        <p:spPr bwMode="auto">
          <a:xfrm>
            <a:off x="685800" y="2057400"/>
            <a:ext cx="800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spcAft>
                <a:spcPct val="50000"/>
              </a:spcAft>
              <a:buSzPct val="110000"/>
              <a:buFont typeface="Wingdings" panose="05000000000000000000" pitchFamily="2" charset="2"/>
              <a:buChar char="§"/>
            </a:pPr>
            <a:r>
              <a:rPr lang="en-US" altLang="en-US" sz="2800" b="0"/>
              <a:t>Help James calm down?</a:t>
            </a:r>
          </a:p>
          <a:p>
            <a:pPr>
              <a:spcAft>
                <a:spcPct val="50000"/>
              </a:spcAft>
              <a:buSzPct val="110000"/>
              <a:buFont typeface="Wingdings" panose="05000000000000000000" pitchFamily="2" charset="2"/>
              <a:buChar char="§"/>
            </a:pPr>
            <a:r>
              <a:rPr lang="en-US" altLang="en-US" sz="2800" b="0"/>
              <a:t>Help James understand what happened?</a:t>
            </a:r>
          </a:p>
          <a:p>
            <a:pPr>
              <a:spcAft>
                <a:spcPct val="50000"/>
              </a:spcAft>
              <a:buSzPct val="110000"/>
              <a:buFont typeface="Wingdings" panose="05000000000000000000" pitchFamily="2" charset="2"/>
              <a:buChar char="§"/>
            </a:pPr>
            <a:r>
              <a:rPr lang="en-US" altLang="en-US" sz="2800" b="0"/>
              <a:t>Acknowledge his feelings and build relationship with James?</a:t>
            </a:r>
          </a:p>
          <a:p>
            <a:pPr>
              <a:spcAft>
                <a:spcPct val="50000"/>
              </a:spcAft>
              <a:buSzPct val="110000"/>
              <a:buFont typeface="Wingdings" panose="05000000000000000000" pitchFamily="2" charset="2"/>
              <a:buChar char="§"/>
            </a:pPr>
            <a:r>
              <a:rPr lang="en-US" altLang="en-US" sz="2800" b="0"/>
              <a:t>Help James understand it was not his fault?</a:t>
            </a:r>
          </a:p>
        </p:txBody>
      </p:sp>
      <p:sp>
        <p:nvSpPr>
          <p:cNvPr id="145418" name="Rectangle 4">
            <a:extLst>
              <a:ext uri="{FF2B5EF4-FFF2-40B4-BE49-F238E27FC236}">
                <a16:creationId xmlns:a16="http://schemas.microsoft.com/office/drawing/2014/main" id="{41CD7889-DB5D-4B67-9D64-2A39BDBF32C7}"/>
              </a:ext>
            </a:extLst>
          </p:cNvPr>
          <p:cNvSpPr>
            <a:spLocks noChangeArrowheads="1"/>
          </p:cNvSpPr>
          <p:nvPr/>
        </p:nvSpPr>
        <p:spPr bwMode="auto">
          <a:xfrm>
            <a:off x="76200" y="5105400"/>
            <a:ext cx="94488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85" tIns="44442" rIns="88885" bIns="44442">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chemeClr val="folHlink"/>
                </a:solidFill>
              </a:rPr>
              <a:t>What else could James’ Uncle have done?</a:t>
            </a:r>
          </a:p>
          <a:p>
            <a:pPr eaLnBrk="1" hangingPunct="1"/>
            <a:endParaRPr lang="en-US" altLang="en-US" sz="1400" b="0">
              <a:solidFill>
                <a:schemeClr val="folHlink"/>
              </a:solidFill>
            </a:endParaRPr>
          </a:p>
          <a:p>
            <a:pPr algn="r" eaLnBrk="1" hangingPunct="1"/>
            <a:r>
              <a:rPr lang="en-US" altLang="en-US" sz="2800" b="0">
                <a:solidFill>
                  <a:schemeClr val="folHlink"/>
                </a:solidFill>
              </a:rPr>
              <a:t>Would you have done anything differently?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fade">
                                      <p:cBhvr>
                                        <p:cTn id="22" dur="5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418"/>
                                        </p:tgtEl>
                                        <p:attrNameLst>
                                          <p:attrName>style.visibility</p:attrName>
                                        </p:attrNameLst>
                                      </p:cBhvr>
                                      <p:to>
                                        <p:strVal val="visible"/>
                                      </p:to>
                                    </p:set>
                                    <p:animEffect transition="in" filter="fade">
                                      <p:cBhvr>
                                        <p:cTn id="27" dur="500"/>
                                        <p:tgtEl>
                                          <p:spTgt spid="145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F7094CE-17DC-4B99-ABB7-770CF0A9F1A8}"/>
              </a:ext>
            </a:extLst>
          </p:cNvPr>
          <p:cNvSpPr>
            <a:spLocks noGrp="1" noChangeArrowheads="1"/>
          </p:cNvSpPr>
          <p:nvPr>
            <p:ph type="title" idx="4294967295"/>
          </p:nvPr>
        </p:nvSpPr>
        <p:spPr>
          <a:xfrm>
            <a:off x="228600" y="228600"/>
            <a:ext cx="7600950" cy="1219200"/>
          </a:xfrm>
          <a:noFill/>
        </p:spPr>
        <p:txBody>
          <a:bodyPr lIns="96821" tIns="47616" rIns="96821" bIns="47616"/>
          <a:lstStyle/>
          <a:p>
            <a:r>
              <a:rPr altLang="en-US">
                <a:solidFill>
                  <a:srgbClr val="FFE831"/>
                </a:solidFill>
              </a:rPr>
              <a:t>Trauma Reminders’ Impact</a:t>
            </a:r>
          </a:p>
        </p:txBody>
      </p:sp>
      <p:sp>
        <p:nvSpPr>
          <p:cNvPr id="39939" name="Rectangle 6">
            <a:extLst>
              <a:ext uri="{FF2B5EF4-FFF2-40B4-BE49-F238E27FC236}">
                <a16:creationId xmlns:a16="http://schemas.microsoft.com/office/drawing/2014/main" id="{9A92210E-67D1-480B-95A6-2B3E037EEC84}"/>
              </a:ext>
            </a:extLst>
          </p:cNvPr>
          <p:cNvSpPr>
            <a:spLocks noChangeArrowheads="1"/>
          </p:cNvSpPr>
          <p:nvPr/>
        </p:nvSpPr>
        <p:spPr bwMode="auto">
          <a:xfrm>
            <a:off x="381000" y="1614488"/>
            <a:ext cx="746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FFE831"/>
                </a:solidFill>
              </a:rPr>
              <a:t>Frequent reactions to trauma reminders can: </a:t>
            </a:r>
          </a:p>
        </p:txBody>
      </p:sp>
      <p:sp>
        <p:nvSpPr>
          <p:cNvPr id="132100" name="Rectangle 7">
            <a:extLst>
              <a:ext uri="{FF2B5EF4-FFF2-40B4-BE49-F238E27FC236}">
                <a16:creationId xmlns:a16="http://schemas.microsoft.com/office/drawing/2014/main" id="{411AAFD1-F3AA-4CFF-A75B-E56BBBA3A48C}"/>
              </a:ext>
            </a:extLst>
          </p:cNvPr>
          <p:cNvSpPr>
            <a:spLocks noGrp="1" noChangeArrowheads="1"/>
          </p:cNvSpPr>
          <p:nvPr>
            <p:ph type="body" idx="4294967295"/>
          </p:nvPr>
        </p:nvSpPr>
        <p:spPr bwMode="auto">
          <a:xfrm>
            <a:off x="527050" y="2286000"/>
            <a:ext cx="815975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sz="2800"/>
              <a:t>Keep a child in a state of emotional upset</a:t>
            </a:r>
          </a:p>
          <a:p>
            <a:r>
              <a:rPr lang="en-US" altLang="en-US" sz="2800"/>
              <a:t>Be seen by others as overreacting to ordinary events </a:t>
            </a:r>
          </a:p>
          <a:p>
            <a:r>
              <a:rPr lang="en-US" altLang="en-US" sz="2800"/>
              <a:t>Result in avoidance behaviors</a:t>
            </a:r>
          </a:p>
          <a:p>
            <a:r>
              <a:rPr lang="en-US" altLang="en-US" sz="2800"/>
              <a:t>Isolate the child from peers and family</a:t>
            </a:r>
          </a:p>
          <a:p>
            <a:r>
              <a:rPr lang="en-US" altLang="en-US" sz="2800"/>
              <a:t>Make a child feel ashamed or afraid of going “crazy”</a:t>
            </a:r>
          </a:p>
        </p:txBody>
      </p:sp>
      <p:sp>
        <p:nvSpPr>
          <p:cNvPr id="39941" name="Slide Number Placeholder 4">
            <a:extLst>
              <a:ext uri="{FF2B5EF4-FFF2-40B4-BE49-F238E27FC236}">
                <a16:creationId xmlns:a16="http://schemas.microsoft.com/office/drawing/2014/main" id="{CF7359AC-A451-46E6-8FA8-0139147ECA06}"/>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FE820223-8CB8-453C-B098-0FE323E4957A}" type="slidenum">
              <a:rPr lang="en-US" altLang="en-US" sz="2000" b="0">
                <a:solidFill>
                  <a:srgbClr val="FFE831"/>
                </a:solidFill>
                <a:latin typeface="Franklin Gothic Book" panose="020B0503020102020204" pitchFamily="34" charset="0"/>
              </a:rPr>
              <a:pPr/>
              <a:t>12</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animEffect transition="in" filter="fade">
                                      <p:cBhvr>
                                        <p:cTn id="7" dur="500"/>
                                        <p:tgtEl>
                                          <p:spTgt spid="132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2100">
                                            <p:txEl>
                                              <p:pRg st="1" end="1"/>
                                            </p:txEl>
                                          </p:spTgt>
                                        </p:tgtEl>
                                        <p:attrNameLst>
                                          <p:attrName>style.visibility</p:attrName>
                                        </p:attrNameLst>
                                      </p:cBhvr>
                                      <p:to>
                                        <p:strVal val="visible"/>
                                      </p:to>
                                    </p:set>
                                    <p:animEffect transition="in" filter="fade">
                                      <p:cBhvr>
                                        <p:cTn id="12" dur="500"/>
                                        <p:tgtEl>
                                          <p:spTgt spid="132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2100">
                                            <p:txEl>
                                              <p:pRg st="2" end="2"/>
                                            </p:txEl>
                                          </p:spTgt>
                                        </p:tgtEl>
                                        <p:attrNameLst>
                                          <p:attrName>style.visibility</p:attrName>
                                        </p:attrNameLst>
                                      </p:cBhvr>
                                      <p:to>
                                        <p:strVal val="visible"/>
                                      </p:to>
                                    </p:set>
                                    <p:animEffect transition="in" filter="fade">
                                      <p:cBhvr>
                                        <p:cTn id="17" dur="500"/>
                                        <p:tgtEl>
                                          <p:spTgt spid="132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2100">
                                            <p:txEl>
                                              <p:pRg st="3" end="3"/>
                                            </p:txEl>
                                          </p:spTgt>
                                        </p:tgtEl>
                                        <p:attrNameLst>
                                          <p:attrName>style.visibility</p:attrName>
                                        </p:attrNameLst>
                                      </p:cBhvr>
                                      <p:to>
                                        <p:strVal val="visible"/>
                                      </p:to>
                                    </p:set>
                                    <p:animEffect transition="in" filter="fade">
                                      <p:cBhvr>
                                        <p:cTn id="22" dur="500"/>
                                        <p:tgtEl>
                                          <p:spTgt spid="1321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2100">
                                            <p:txEl>
                                              <p:pRg st="4" end="4"/>
                                            </p:txEl>
                                          </p:spTgt>
                                        </p:tgtEl>
                                        <p:attrNameLst>
                                          <p:attrName>style.visibility</p:attrName>
                                        </p:attrNameLst>
                                      </p:cBhvr>
                                      <p:to>
                                        <p:strVal val="visible"/>
                                      </p:to>
                                    </p:set>
                                    <p:animEffect transition="in" filter="fade">
                                      <p:cBhvr>
                                        <p:cTn id="27" dur="500"/>
                                        <p:tgtEl>
                                          <p:spTgt spid="132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B5302115-9249-4E26-B20D-B685B37928F6}"/>
              </a:ext>
            </a:extLst>
          </p:cNvPr>
          <p:cNvSpPr>
            <a:spLocks noGrp="1"/>
          </p:cNvSpPr>
          <p:nvPr>
            <p:ph type="sldNum" sz="quarter" idx="10"/>
          </p:nvPr>
        </p:nvSpPr>
        <p:spPr>
          <a:xfrm>
            <a:off x="8991600" y="6883400"/>
            <a:ext cx="609600" cy="35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28B033BA-97D1-4842-B733-A92CD6566FA5}" type="slidenum">
              <a:rPr lang="en-US" altLang="en-US" sz="2000" b="0">
                <a:solidFill>
                  <a:srgbClr val="F8E82F"/>
                </a:solidFill>
                <a:latin typeface="Franklin Gothic Book" panose="020B0503020102020204" pitchFamily="34" charset="0"/>
              </a:rPr>
              <a:pPr/>
              <a:t>13</a:t>
            </a:fld>
            <a:endParaRPr lang="en-US" altLang="en-US" sz="2000" b="0">
              <a:solidFill>
                <a:srgbClr val="F8E82F"/>
              </a:solidFill>
              <a:latin typeface="Franklin Gothic Book" panose="020B0503020102020204" pitchFamily="34" charset="0"/>
            </a:endParaRPr>
          </a:p>
        </p:txBody>
      </p:sp>
      <p:pic>
        <p:nvPicPr>
          <p:cNvPr id="41987" name="Picture 2">
            <a:extLst>
              <a:ext uri="{FF2B5EF4-FFF2-40B4-BE49-F238E27FC236}">
                <a16:creationId xmlns:a16="http://schemas.microsoft.com/office/drawing/2014/main" id="{0390D815-4DA5-4078-B248-5B74D65AF4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377825"/>
            <a:ext cx="67818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C556116-2F37-4CC9-B3A2-4AFB441367FD}"/>
              </a:ext>
            </a:extLst>
          </p:cNvPr>
          <p:cNvSpPr>
            <a:spLocks noGrp="1" noChangeArrowheads="1"/>
          </p:cNvSpPr>
          <p:nvPr>
            <p:ph type="title"/>
          </p:nvPr>
        </p:nvSpPr>
        <p:spPr>
          <a:xfrm>
            <a:off x="304800" y="0"/>
            <a:ext cx="8893175" cy="1219200"/>
          </a:xfrm>
        </p:spPr>
        <p:txBody>
          <a:bodyPr/>
          <a:lstStyle/>
          <a:p>
            <a:pPr algn="r"/>
            <a:r>
              <a:rPr altLang="en-US" sz="4000"/>
              <a:t>THE RE-ENACTMENT CYCLE</a:t>
            </a:r>
            <a:br>
              <a:rPr altLang="en-US" sz="4000"/>
            </a:br>
            <a:r>
              <a:rPr altLang="en-US" sz="1200" i="1"/>
              <a:t>adapted from NCTSN, Delaney 1991</a:t>
            </a:r>
            <a:endParaRPr altLang="en-US" sz="4000" i="1"/>
          </a:p>
        </p:txBody>
      </p:sp>
      <p:sp>
        <p:nvSpPr>
          <p:cNvPr id="44035" name="Rectangle 2">
            <a:extLst>
              <a:ext uri="{FF2B5EF4-FFF2-40B4-BE49-F238E27FC236}">
                <a16:creationId xmlns:a16="http://schemas.microsoft.com/office/drawing/2014/main" id="{2D534DBF-4421-4F6E-83DE-6854DED62A23}"/>
              </a:ext>
            </a:extLst>
          </p:cNvPr>
          <p:cNvSpPr>
            <a:spLocks noChangeArrowheads="1"/>
          </p:cNvSpPr>
          <p:nvPr/>
        </p:nvSpPr>
        <p:spPr bwMode="auto">
          <a:xfrm>
            <a:off x="9155113" y="6858000"/>
            <a:ext cx="44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D3376297-B47E-462C-AA03-AAD2F39E0844}" type="slidenum">
              <a:rPr lang="en-US" altLang="en-US" sz="1800" b="0">
                <a:solidFill>
                  <a:srgbClr val="FFE831"/>
                </a:solidFill>
                <a:latin typeface="Franklin Gothic Book" panose="020B0503020102020204" pitchFamily="34" charset="0"/>
              </a:rPr>
              <a:pPr/>
              <a:t>14</a:t>
            </a:fld>
            <a:endParaRPr lang="en-US" altLang="en-US"/>
          </a:p>
        </p:txBody>
      </p:sp>
      <p:pic>
        <p:nvPicPr>
          <p:cNvPr id="44036" name="Picture 1">
            <a:extLst>
              <a:ext uri="{FF2B5EF4-FFF2-40B4-BE49-F238E27FC236}">
                <a16:creationId xmlns:a16="http://schemas.microsoft.com/office/drawing/2014/main" id="{11CA2469-1A2A-41B6-B1AB-6839E2DDAB29}"/>
              </a:ext>
            </a:extLst>
          </p:cNvPr>
          <p:cNvPicPr>
            <a:picLocks noChangeAspect="1"/>
          </p:cNvPicPr>
          <p:nvPr/>
        </p:nvPicPr>
        <p:blipFill>
          <a:blip r:embed="rId3">
            <a:extLst>
              <a:ext uri="{28A0092B-C50C-407E-A947-70E740481C1C}">
                <a14:useLocalDpi xmlns:a14="http://schemas.microsoft.com/office/drawing/2010/main" val="0"/>
              </a:ext>
            </a:extLst>
          </a:blip>
          <a:srcRect l="11485" r="19479" b="20531"/>
          <a:stretch>
            <a:fillRect/>
          </a:stretch>
        </p:blipFill>
        <p:spPr bwMode="auto">
          <a:xfrm>
            <a:off x="1181100" y="1423988"/>
            <a:ext cx="7239000" cy="50530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96F9AD6-DCA4-4657-AF58-0ED8968A416A}"/>
              </a:ext>
            </a:extLst>
          </p:cNvPr>
          <p:cNvSpPr>
            <a:spLocks noGrp="1" noChangeArrowheads="1"/>
          </p:cNvSpPr>
          <p:nvPr>
            <p:ph type="title" idx="4294967295"/>
          </p:nvPr>
        </p:nvSpPr>
        <p:spPr>
          <a:xfrm>
            <a:off x="685800" y="990600"/>
            <a:ext cx="8001000" cy="4648200"/>
          </a:xfrm>
          <a:noFill/>
        </p:spPr>
        <p:txBody>
          <a:bodyPr lIns="96821" tIns="47616" rIns="96821" bIns="47616"/>
          <a:lstStyle/>
          <a:p>
            <a:pPr eaLnBrk="1" hangingPunct="1"/>
            <a:r>
              <a:rPr lang="en-US" altLang="en-US" sz="2700" b="0" i="1">
                <a:solidFill>
                  <a:srgbClr val="FFE831"/>
                </a:solidFill>
              </a:rPr>
              <a:t>I started cursing at the foster mom. I wanted her to lose control. I figured that sooner or later she would say something that would hurt me. I wanted to hurt her first . . .</a:t>
            </a:r>
            <a:br>
              <a:rPr lang="en-US" altLang="en-US" sz="2700" b="0" i="1">
                <a:solidFill>
                  <a:srgbClr val="FFE831"/>
                </a:solidFill>
              </a:rPr>
            </a:br>
            <a:br>
              <a:rPr lang="en-US" altLang="en-US" sz="2700" b="0" i="1">
                <a:solidFill>
                  <a:srgbClr val="FFE831"/>
                </a:solidFill>
              </a:rPr>
            </a:br>
            <a:r>
              <a:rPr lang="en-US" altLang="en-US" sz="2700" b="0" i="1">
                <a:solidFill>
                  <a:srgbClr val="FFE831"/>
                </a:solidFill>
              </a:rPr>
              <a:t>Later, I felt depressed. I knew I'd acted out of control. When I get angry I don't even realize what I do and I hurt the people around me. . . .</a:t>
            </a:r>
            <a:br>
              <a:rPr lang="en-US" altLang="en-US" sz="2700" b="0" i="1">
                <a:solidFill>
                  <a:srgbClr val="FFE831"/>
                </a:solidFill>
              </a:rPr>
            </a:br>
            <a:br>
              <a:rPr lang="en-US" altLang="en-US" sz="2700" b="0" i="1">
                <a:solidFill>
                  <a:srgbClr val="FFE831"/>
                </a:solidFill>
              </a:rPr>
            </a:br>
            <a:r>
              <a:rPr lang="en-US" altLang="en-US" sz="2700" b="0" i="1">
                <a:solidFill>
                  <a:srgbClr val="FFE831"/>
                </a:solidFill>
              </a:rPr>
              <a:t>I feel sad that I'm not good about expressing myself. I feel like a walking time bomb. I hope I can find a foster mom who can handle my anger, and help me take control of myself. </a:t>
            </a:r>
            <a:br>
              <a:rPr lang="en-US" altLang="en-US" sz="2700" b="0"/>
            </a:br>
            <a:r>
              <a:rPr lang="en-US" altLang="en-US" sz="2700" b="0">
                <a:solidFill>
                  <a:srgbClr val="FFE831"/>
                </a:solidFill>
              </a:rPr>
              <a:t>						</a:t>
            </a:r>
            <a:br>
              <a:rPr lang="en-US" altLang="en-US" sz="2700" b="0">
                <a:solidFill>
                  <a:srgbClr val="FFE831"/>
                </a:solidFill>
              </a:rPr>
            </a:br>
            <a:r>
              <a:rPr lang="en-US" altLang="en-US" sz="2700" b="0">
                <a:solidFill>
                  <a:srgbClr val="FFE831"/>
                </a:solidFill>
              </a:rPr>
              <a:t>						</a:t>
            </a:r>
            <a:endParaRPr lang="en-US" altLang="en-US" sz="2700" b="0">
              <a:solidFill>
                <a:schemeClr val="tx1"/>
              </a:solidFill>
            </a:endParaRPr>
          </a:p>
        </p:txBody>
      </p:sp>
      <p:sp>
        <p:nvSpPr>
          <p:cNvPr id="46083" name="Text Box 3">
            <a:extLst>
              <a:ext uri="{FF2B5EF4-FFF2-40B4-BE49-F238E27FC236}">
                <a16:creationId xmlns:a16="http://schemas.microsoft.com/office/drawing/2014/main" id="{9C243374-164F-4EE1-B4E4-BB1131AFB406}"/>
              </a:ext>
            </a:extLst>
          </p:cNvPr>
          <p:cNvSpPr txBox="1">
            <a:spLocks noChangeArrowheads="1"/>
          </p:cNvSpPr>
          <p:nvPr/>
        </p:nvSpPr>
        <p:spPr bwMode="auto">
          <a:xfrm>
            <a:off x="1219200" y="5921375"/>
            <a:ext cx="8153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spcAft>
                <a:spcPct val="25000"/>
              </a:spcAft>
            </a:pPr>
            <a:r>
              <a:rPr lang="en-US" altLang="en-US" sz="1400" b="0">
                <a:solidFill>
                  <a:srgbClr val="FFE831"/>
                </a:solidFill>
              </a:rPr>
              <a:t>Am I too angry to love? </a:t>
            </a:r>
            <a:r>
              <a:rPr lang="en-US" altLang="en-US" sz="1400" b="0" i="1">
                <a:solidFill>
                  <a:srgbClr val="FFE831"/>
                </a:solidFill>
              </a:rPr>
              <a:t>Represent. Nov./Dec. 2004</a:t>
            </a:r>
            <a:r>
              <a:rPr lang="en-US" altLang="en-US" sz="1400" b="0">
                <a:solidFill>
                  <a:srgbClr val="FFE831"/>
                </a:solidFill>
              </a:rPr>
              <a:t>.</a:t>
            </a:r>
            <a:br>
              <a:rPr lang="en-US" altLang="en-US" sz="1400" b="0">
                <a:solidFill>
                  <a:srgbClr val="FFE831"/>
                </a:solidFill>
              </a:rPr>
            </a:br>
            <a:r>
              <a:rPr lang="en-US" altLang="en-US" sz="1400" b="0">
                <a:solidFill>
                  <a:srgbClr val="FFE831"/>
                </a:solidFill>
              </a:rPr>
              <a:t>Available at http://www.youthcomm.org/FCYU-Features/NovDec2004/FCYU-2004-11-10.htm</a:t>
            </a:r>
            <a:endParaRPr lang="en-US" altLang="en-US" sz="1400">
              <a:solidFill>
                <a:srgbClr val="FFE831"/>
              </a:solidFill>
            </a:endParaRPr>
          </a:p>
        </p:txBody>
      </p:sp>
      <p:sp>
        <p:nvSpPr>
          <p:cNvPr id="46084" name="Slide Number Placeholder 3">
            <a:extLst>
              <a:ext uri="{FF2B5EF4-FFF2-40B4-BE49-F238E27FC236}">
                <a16:creationId xmlns:a16="http://schemas.microsoft.com/office/drawing/2014/main" id="{FD6F4D09-56A1-482E-BFCF-5743A53EE685}"/>
              </a:ext>
            </a:extLst>
          </p:cNvPr>
          <p:cNvSpPr txBox="1">
            <a:spLocks noGrp="1"/>
          </p:cNvSpPr>
          <p:nvPr/>
        </p:nvSpPr>
        <p:spPr bwMode="auto">
          <a:xfrm>
            <a:off x="8534400" y="6883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F9B58D91-2349-47EB-8E2A-D099A8FC6140}" type="slidenum">
              <a:rPr lang="en-US" altLang="en-US" sz="2000" b="0">
                <a:solidFill>
                  <a:srgbClr val="FFE831"/>
                </a:solidFill>
                <a:latin typeface="Franklin Gothic Book" panose="020B0503020102020204" pitchFamily="34" charset="0"/>
              </a:rPr>
              <a:pPr algn="r" eaLnBrk="1" hangingPunct="1"/>
              <a:t>15</a:t>
            </a:fld>
            <a:endParaRPr lang="en-US" altLang="en-US" sz="2000" b="0">
              <a:solidFill>
                <a:srgbClr val="FFE831"/>
              </a:solidFill>
              <a:latin typeface="Franklin Gothic Book" panose="020B0503020102020204" pitchFamily="34" charset="0"/>
            </a:endParaRPr>
          </a:p>
        </p:txBody>
      </p:sp>
      <p:sp>
        <p:nvSpPr>
          <p:cNvPr id="46085" name="TextBox 4">
            <a:extLst>
              <a:ext uri="{FF2B5EF4-FFF2-40B4-BE49-F238E27FC236}">
                <a16:creationId xmlns:a16="http://schemas.microsoft.com/office/drawing/2014/main" id="{3FEEB834-1FF2-4038-A1AB-D4B922965A68}"/>
              </a:ext>
            </a:extLst>
          </p:cNvPr>
          <p:cNvSpPr txBox="1">
            <a:spLocks noChangeArrowheads="1"/>
          </p:cNvSpPr>
          <p:nvPr/>
        </p:nvSpPr>
        <p:spPr bwMode="auto">
          <a:xfrm>
            <a:off x="7391400" y="52578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000" b="0"/>
              <a:t>—</a:t>
            </a:r>
            <a:r>
              <a:rPr lang="en-US" altLang="en-US" sz="2400" b="0"/>
              <a:t>A. M.</a:t>
            </a: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7145A0C-213D-416C-997C-EEA1673A7467}"/>
              </a:ext>
            </a:extLst>
          </p:cNvPr>
          <p:cNvSpPr>
            <a:spLocks noChangeArrowheads="1"/>
          </p:cNvSpPr>
          <p:nvPr/>
        </p:nvSpPr>
        <p:spPr bwMode="auto">
          <a:xfrm>
            <a:off x="4038600" y="2252663"/>
            <a:ext cx="52419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3600">
                <a:solidFill>
                  <a:schemeClr val="folHlink"/>
                </a:solidFill>
              </a:rPr>
            </a:br>
            <a:r>
              <a:rPr lang="en-US" altLang="en-US" sz="3600">
                <a:solidFill>
                  <a:schemeClr val="folHlink"/>
                </a:solidFill>
              </a:rPr>
              <a:t>Let’s take a break! </a:t>
            </a:r>
            <a:br>
              <a:rPr lang="en-US" altLang="en-US" sz="3600">
                <a:solidFill>
                  <a:schemeClr val="folHlink"/>
                </a:solidFill>
              </a:rPr>
            </a:br>
            <a:endParaRPr lang="en-US" altLang="en-US" sz="3600">
              <a:solidFill>
                <a:schemeClr val="folHlink"/>
              </a:solidFill>
            </a:endParaRPr>
          </a:p>
        </p:txBody>
      </p:sp>
      <p:pic>
        <p:nvPicPr>
          <p:cNvPr id="48131" name="Picture 3">
            <a:extLst>
              <a:ext uri="{FF2B5EF4-FFF2-40B4-BE49-F238E27FC236}">
                <a16:creationId xmlns:a16="http://schemas.microsoft.com/office/drawing/2014/main" id="{474A153A-7AD6-460F-99EB-E843270EB30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420211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Slide Number Placeholder 3">
            <a:extLst>
              <a:ext uri="{FF2B5EF4-FFF2-40B4-BE49-F238E27FC236}">
                <a16:creationId xmlns:a16="http://schemas.microsoft.com/office/drawing/2014/main" id="{78939CAE-DEAB-4C77-85D5-2AC1EB527421}"/>
              </a:ext>
            </a:extLst>
          </p:cNvPr>
          <p:cNvSpPr>
            <a:spLocks noGrp="1"/>
          </p:cNvSpPr>
          <p:nvPr>
            <p:ph type="sldNum" sz="quarter" idx="10"/>
          </p:nvPr>
        </p:nvSpPr>
        <p:spPr>
          <a:xfrm>
            <a:off x="8915400" y="6883400"/>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C3074FE9-3F18-4E27-A609-A9C8202C8C16}" type="slidenum">
              <a:rPr lang="en-US" altLang="en-US" sz="2000" b="0">
                <a:solidFill>
                  <a:srgbClr val="FFE831"/>
                </a:solidFill>
                <a:latin typeface="Franklin Gothic Book" panose="020B0503020102020204" pitchFamily="34" charset="0"/>
              </a:rPr>
              <a:pPr algn="r"/>
              <a:t>16</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0D6D2A1-5BE2-476E-88DA-6819888B1374}"/>
              </a:ext>
            </a:extLst>
          </p:cNvPr>
          <p:cNvSpPr>
            <a:spLocks noGrp="1" noChangeArrowheads="1"/>
          </p:cNvSpPr>
          <p:nvPr>
            <p:ph type="title" idx="4294967295"/>
          </p:nvPr>
        </p:nvSpPr>
        <p:spPr>
          <a:xfrm>
            <a:off x="276225" y="481013"/>
            <a:ext cx="6781800" cy="762000"/>
          </a:xfrm>
        </p:spPr>
        <p:txBody>
          <a:bodyPr/>
          <a:lstStyle/>
          <a:p>
            <a:r>
              <a:rPr altLang="en-US" sz="3200"/>
              <a:t>Identifying Emotional “Hot Spots” </a:t>
            </a:r>
          </a:p>
        </p:txBody>
      </p:sp>
      <p:sp>
        <p:nvSpPr>
          <p:cNvPr id="119811" name="Rectangle 3">
            <a:extLst>
              <a:ext uri="{FF2B5EF4-FFF2-40B4-BE49-F238E27FC236}">
                <a16:creationId xmlns:a16="http://schemas.microsoft.com/office/drawing/2014/main" id="{9DDAE65E-28A3-4394-A554-87054555A679}"/>
              </a:ext>
            </a:extLst>
          </p:cNvPr>
          <p:cNvSpPr>
            <a:spLocks noGrp="1" noChangeArrowheads="1"/>
          </p:cNvSpPr>
          <p:nvPr>
            <p:ph type="body" idx="4294967295"/>
          </p:nvPr>
        </p:nvSpPr>
        <p:spPr bwMode="auto">
          <a:xfrm>
            <a:off x="457200" y="1778000"/>
            <a:ext cx="8159750" cy="4470400"/>
          </a:xfrm>
          <a:prstGeom prst="rect">
            <a:avLst/>
          </a:prstGeom>
        </p:spPr>
        <p:txBody>
          <a:bodyPr lIns="96636" tIns="48318" rIns="96636" bIns="48318"/>
          <a:lstStyle/>
          <a:p>
            <a:pPr>
              <a:defRPr/>
            </a:pPr>
            <a:r>
              <a:rPr lang="en-US" altLang="en-US" sz="3400" dirty="0"/>
              <a:t>Food and mealtime</a:t>
            </a:r>
          </a:p>
          <a:p>
            <a:pPr marL="0" indent="0">
              <a:buFont typeface="Wingdings" panose="05000000000000000000" pitchFamily="2" charset="2"/>
              <a:buNone/>
              <a:defRPr/>
            </a:pPr>
            <a:endParaRPr lang="en-US" altLang="en-US" sz="1400" dirty="0"/>
          </a:p>
          <a:p>
            <a:pPr>
              <a:defRPr/>
            </a:pPr>
            <a:r>
              <a:rPr lang="en-US" altLang="en-US" sz="3400" dirty="0"/>
              <a:t>Sleep and bedtime</a:t>
            </a:r>
          </a:p>
          <a:p>
            <a:pPr>
              <a:defRPr/>
            </a:pPr>
            <a:endParaRPr lang="en-US" altLang="en-US" sz="1400" dirty="0"/>
          </a:p>
          <a:p>
            <a:pPr>
              <a:defRPr/>
            </a:pPr>
            <a:r>
              <a:rPr lang="en-US" altLang="en-US" sz="3400" dirty="0"/>
              <a:t>Physical boundaries, privacy, personal grooming, medical care</a:t>
            </a:r>
          </a:p>
        </p:txBody>
      </p:sp>
      <p:sp>
        <p:nvSpPr>
          <p:cNvPr id="50180" name="Slide Number Placeholder 3">
            <a:extLst>
              <a:ext uri="{FF2B5EF4-FFF2-40B4-BE49-F238E27FC236}">
                <a16:creationId xmlns:a16="http://schemas.microsoft.com/office/drawing/2014/main" id="{129D5057-0384-41C1-8395-605169E671A0}"/>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06FE3B5-9C65-4273-923C-4A1D088F674A}" type="slidenum">
              <a:rPr lang="en-US" altLang="en-US" sz="2000" b="0">
                <a:solidFill>
                  <a:srgbClr val="FFE831"/>
                </a:solidFill>
                <a:latin typeface="Franklin Gothic Book" panose="020B0503020102020204" pitchFamily="34" charset="0"/>
              </a:rPr>
              <a:pPr/>
              <a:t>17</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500"/>
                                        <p:tgtEl>
                                          <p:spTgt spid="11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1">
                                            <p:txEl>
                                              <p:pRg st="2" end="2"/>
                                            </p:txEl>
                                          </p:spTgt>
                                        </p:tgtEl>
                                        <p:attrNameLst>
                                          <p:attrName>style.visibility</p:attrName>
                                        </p:attrNameLst>
                                      </p:cBhvr>
                                      <p:to>
                                        <p:strVal val="visible"/>
                                      </p:to>
                                    </p:set>
                                    <p:animEffect transition="in" filter="fade">
                                      <p:cBhvr>
                                        <p:cTn id="12" dur="500"/>
                                        <p:tgtEl>
                                          <p:spTgt spid="1198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1">
                                            <p:txEl>
                                              <p:pRg st="4" end="4"/>
                                            </p:txEl>
                                          </p:spTgt>
                                        </p:tgtEl>
                                        <p:attrNameLst>
                                          <p:attrName>style.visibility</p:attrName>
                                        </p:attrNameLst>
                                      </p:cBhvr>
                                      <p:to>
                                        <p:strVal val="visible"/>
                                      </p:to>
                                    </p:set>
                                    <p:animEffect transition="in" filter="fade">
                                      <p:cBhvr>
                                        <p:cTn id="17" dur="500"/>
                                        <p:tgtEl>
                                          <p:spTgt spid="119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8134-F599-4906-8C98-E1B8DBC79386}"/>
              </a:ext>
            </a:extLst>
          </p:cNvPr>
          <p:cNvSpPr>
            <a:spLocks noGrp="1"/>
          </p:cNvSpPr>
          <p:nvPr>
            <p:ph type="title"/>
          </p:nvPr>
        </p:nvSpPr>
        <p:spPr>
          <a:xfrm>
            <a:off x="457200" y="0"/>
            <a:ext cx="9144000" cy="1219200"/>
          </a:xfrm>
        </p:spPr>
        <p:txBody>
          <a:bodyPr/>
          <a:lstStyle/>
          <a:p>
            <a:pPr>
              <a:defRPr/>
            </a:pPr>
            <a:r>
              <a:rPr dirty="0"/>
              <a:t>HOT SPOTS - GROUP ACTIVITY</a:t>
            </a:r>
          </a:p>
        </p:txBody>
      </p:sp>
      <p:sp>
        <p:nvSpPr>
          <p:cNvPr id="52227" name="Slide Number Placeholder 3">
            <a:extLst>
              <a:ext uri="{FF2B5EF4-FFF2-40B4-BE49-F238E27FC236}">
                <a16:creationId xmlns:a16="http://schemas.microsoft.com/office/drawing/2014/main" id="{86079C85-5895-4E99-980F-75E48B9782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42BDDFF-F244-4FDB-8CC9-823503F140E7}" type="slidenum">
              <a:rPr lang="en-US" altLang="en-US" sz="2000" b="0">
                <a:solidFill>
                  <a:srgbClr val="F8E82F"/>
                </a:solidFill>
                <a:latin typeface="Franklin Gothic Book" panose="020B0503020102020204" pitchFamily="34" charset="0"/>
              </a:rPr>
              <a:pPr/>
              <a:t>18</a:t>
            </a:fld>
            <a:endParaRPr lang="en-US" altLang="en-US" sz="2000" b="0">
              <a:solidFill>
                <a:srgbClr val="F8E82F"/>
              </a:solidFill>
              <a:latin typeface="Franklin Gothic Book" panose="020B0503020102020204" pitchFamily="34" charset="0"/>
            </a:endParaRPr>
          </a:p>
        </p:txBody>
      </p:sp>
      <p:pic>
        <p:nvPicPr>
          <p:cNvPr id="52228" name="Content Placeholder 6">
            <a:extLst>
              <a:ext uri="{FF2B5EF4-FFF2-40B4-BE49-F238E27FC236}">
                <a16:creationId xmlns:a16="http://schemas.microsoft.com/office/drawing/2014/main" id="{7A52480B-0C12-4DD6-98B6-5D727354B6B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620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AAF766A-56B3-42D2-B6DD-05F3BA089F7D}"/>
              </a:ext>
            </a:extLst>
          </p:cNvPr>
          <p:cNvSpPr>
            <a:spLocks noGrp="1" noChangeArrowheads="1"/>
          </p:cNvSpPr>
          <p:nvPr>
            <p:ph type="title" idx="4294967295"/>
          </p:nvPr>
        </p:nvSpPr>
        <p:spPr>
          <a:xfrm>
            <a:off x="457200" y="381000"/>
            <a:ext cx="8632825" cy="5135563"/>
          </a:xfrm>
          <a:noFill/>
        </p:spPr>
        <p:txBody>
          <a:bodyPr lIns="96821" tIns="47616" rIns="96821" bIns="47616"/>
          <a:lstStyle/>
          <a:p>
            <a:r>
              <a:rPr lang="en-US" altLang="en-US" sz="2600" b="0" i="1">
                <a:solidFill>
                  <a:srgbClr val="FFE831"/>
                </a:solidFill>
              </a:rPr>
              <a:t>When dinner was over I saw that there were many rolls piled high on the table an unbelievable sight to me. . . . </a:t>
            </a:r>
            <a:br>
              <a:rPr lang="en-US" altLang="en-US" sz="2600" b="0" i="1">
                <a:solidFill>
                  <a:srgbClr val="FFE831"/>
                </a:solidFill>
              </a:rPr>
            </a:br>
            <a:br>
              <a:rPr lang="en-US" altLang="en-US" sz="2600" b="0" i="1">
                <a:solidFill>
                  <a:srgbClr val="FFE831"/>
                </a:solidFill>
              </a:rPr>
            </a:br>
            <a:r>
              <a:rPr lang="en-US" altLang="en-US" sz="2600" b="0" i="1">
                <a:solidFill>
                  <a:srgbClr val="FFE831"/>
                </a:solidFill>
              </a:rPr>
              <a:t>I was afraid that somehow the rolls might disappear during the night… I did not want to wake up in the morning, . . . feeling hungry … So,… I took some of the rolls from the table and slipped them into my pocket.</a:t>
            </a:r>
            <a:br>
              <a:rPr lang="en-US" altLang="en-US" sz="2600" b="0" i="1">
                <a:solidFill>
                  <a:srgbClr val="FFE831"/>
                </a:solidFill>
              </a:rPr>
            </a:br>
            <a:endParaRPr lang="en-US" altLang="en-US" sz="2600" b="0" i="1">
              <a:solidFill>
                <a:srgbClr val="FFE831"/>
              </a:solidFill>
            </a:endParaRPr>
          </a:p>
        </p:txBody>
      </p:sp>
      <p:sp>
        <p:nvSpPr>
          <p:cNvPr id="54275" name="Rectangle 3">
            <a:extLst>
              <a:ext uri="{FF2B5EF4-FFF2-40B4-BE49-F238E27FC236}">
                <a16:creationId xmlns:a16="http://schemas.microsoft.com/office/drawing/2014/main" id="{0941BF1D-6381-4222-A9AA-8BAB0AA8301D}"/>
              </a:ext>
            </a:extLst>
          </p:cNvPr>
          <p:cNvSpPr>
            <a:spLocks noChangeArrowheads="1"/>
          </p:cNvSpPr>
          <p:nvPr/>
        </p:nvSpPr>
        <p:spPr bwMode="auto">
          <a:xfrm>
            <a:off x="5638800" y="5562600"/>
            <a:ext cx="3657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2600" b="0"/>
              <a:t>—Richard Wright </a:t>
            </a:r>
          </a:p>
        </p:txBody>
      </p:sp>
      <p:sp>
        <p:nvSpPr>
          <p:cNvPr id="54276" name="Slide Number Placeholder 3">
            <a:extLst>
              <a:ext uri="{FF2B5EF4-FFF2-40B4-BE49-F238E27FC236}">
                <a16:creationId xmlns:a16="http://schemas.microsoft.com/office/drawing/2014/main" id="{636A4301-A0D9-4A0B-A72F-EC6D00653D6D}"/>
              </a:ext>
            </a:extLst>
          </p:cNvPr>
          <p:cNvSpPr txBox="1">
            <a:spLocks noGrp="1"/>
          </p:cNvSpPr>
          <p:nvPr/>
        </p:nvSpPr>
        <p:spPr bwMode="auto">
          <a:xfrm>
            <a:off x="8534400" y="6883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4BB6CF59-0A6C-4D72-B226-228FEF648F1E}" type="slidenum">
              <a:rPr lang="en-US" altLang="en-US" sz="2000" b="0">
                <a:solidFill>
                  <a:srgbClr val="FFE831"/>
                </a:solidFill>
                <a:latin typeface="Franklin Gothic Book" panose="020B0503020102020204" pitchFamily="34" charset="0"/>
              </a:rPr>
              <a:pPr algn="r" eaLnBrk="1" hangingPunct="1"/>
              <a:t>19</a:t>
            </a:fld>
            <a:endParaRPr lang="en-US" altLang="en-US" sz="2000" b="0">
              <a:solidFill>
                <a:srgbClr val="FFE831"/>
              </a:solidFill>
              <a:latin typeface="Franklin Gothic Book" panose="020B0503020102020204" pitchFamily="34" charset="0"/>
            </a:endParaRPr>
          </a:p>
        </p:txBody>
      </p:sp>
      <p:sp>
        <p:nvSpPr>
          <p:cNvPr id="54277" name="Text Box 3">
            <a:extLst>
              <a:ext uri="{FF2B5EF4-FFF2-40B4-BE49-F238E27FC236}">
                <a16:creationId xmlns:a16="http://schemas.microsoft.com/office/drawing/2014/main" id="{B78714C4-EB70-4852-89DA-55626986373D}"/>
              </a:ext>
            </a:extLst>
          </p:cNvPr>
          <p:cNvSpPr txBox="1">
            <a:spLocks noChangeArrowheads="1"/>
          </p:cNvSpPr>
          <p:nvPr/>
        </p:nvSpPr>
        <p:spPr bwMode="auto">
          <a:xfrm>
            <a:off x="1219200" y="6096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a:solidFill>
                  <a:srgbClr val="FFE831"/>
                </a:solidFill>
              </a:rPr>
              <a:t>Adapted from Wright, R. (1945). </a:t>
            </a:r>
            <a:r>
              <a:rPr lang="en-US" altLang="en-US" sz="1800" b="0" i="1">
                <a:solidFill>
                  <a:srgbClr val="FFE831"/>
                </a:solidFill>
              </a:rPr>
              <a:t>Black boy</a:t>
            </a:r>
            <a:r>
              <a:rPr lang="en-US" altLang="en-US" sz="1800" b="0">
                <a:solidFill>
                  <a:srgbClr val="FFE831"/>
                </a:solidFill>
              </a:rPr>
              <a:t>. NY: HarperCollins Publishers, Inc.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7590A79A-92DE-40DB-98E2-15935D0C6029}"/>
              </a:ext>
            </a:extLst>
          </p:cNvPr>
          <p:cNvPicPr>
            <a:picLocks noChangeAspect="1"/>
          </p:cNvPicPr>
          <p:nvPr/>
        </p:nvPicPr>
        <p:blipFill>
          <a:blip r:embed="rId3">
            <a:extLst>
              <a:ext uri="{28A0092B-C50C-407E-A947-70E740481C1C}">
                <a14:useLocalDpi xmlns:a14="http://schemas.microsoft.com/office/drawing/2010/main" val="0"/>
              </a:ext>
            </a:extLst>
          </a:blip>
          <a:srcRect l="11108" t="6248" r="6361" b="14595"/>
          <a:stretch>
            <a:fillRect/>
          </a:stretch>
        </p:blipFill>
        <p:spPr bwMode="auto">
          <a:xfrm>
            <a:off x="20638" y="3352800"/>
            <a:ext cx="41703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a:extLst>
              <a:ext uri="{FF2B5EF4-FFF2-40B4-BE49-F238E27FC236}">
                <a16:creationId xmlns:a16="http://schemas.microsoft.com/office/drawing/2014/main" id="{13C937C7-7299-41FA-956B-E7C0072BD732}"/>
              </a:ext>
            </a:extLst>
          </p:cNvPr>
          <p:cNvPicPr>
            <a:picLocks noChangeAspect="1"/>
          </p:cNvPicPr>
          <p:nvPr/>
        </p:nvPicPr>
        <p:blipFill>
          <a:blip r:embed="rId4">
            <a:extLst>
              <a:ext uri="{28A0092B-C50C-407E-A947-70E740481C1C}">
                <a14:useLocalDpi xmlns:a14="http://schemas.microsoft.com/office/drawing/2010/main" val="0"/>
              </a:ext>
            </a:extLst>
          </a:blip>
          <a:srcRect l="16393" t="4173" r="14899" b="16672"/>
          <a:stretch>
            <a:fillRect/>
          </a:stretch>
        </p:blipFill>
        <p:spPr bwMode="auto">
          <a:xfrm>
            <a:off x="6096000" y="3400425"/>
            <a:ext cx="3505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Content Placeholder 7">
            <a:extLst>
              <a:ext uri="{FF2B5EF4-FFF2-40B4-BE49-F238E27FC236}">
                <a16:creationId xmlns:a16="http://schemas.microsoft.com/office/drawing/2014/main" id="{2F24BB11-5E9E-4E79-84E4-73A41908590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l="2431" r="5174" b="4871"/>
          <a:stretch>
            <a:fillRect/>
          </a:stretch>
        </p:blipFill>
        <p:spPr bwMode="auto">
          <a:xfrm>
            <a:off x="3386138" y="533400"/>
            <a:ext cx="282892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le 1">
            <a:extLst>
              <a:ext uri="{FF2B5EF4-FFF2-40B4-BE49-F238E27FC236}">
                <a16:creationId xmlns:a16="http://schemas.microsoft.com/office/drawing/2014/main" id="{71223CB0-8202-4992-B05F-4731187E9B82}"/>
              </a:ext>
            </a:extLst>
          </p:cNvPr>
          <p:cNvSpPr>
            <a:spLocks noGrp="1" noChangeArrowheads="1"/>
          </p:cNvSpPr>
          <p:nvPr>
            <p:ph type="title"/>
          </p:nvPr>
        </p:nvSpPr>
        <p:spPr>
          <a:xfrm>
            <a:off x="304800" y="0"/>
            <a:ext cx="8893175" cy="762000"/>
          </a:xfrm>
        </p:spPr>
        <p:txBody>
          <a:bodyPr anchor="t"/>
          <a:lstStyle/>
          <a:p>
            <a:pPr algn="ctr"/>
            <a:r>
              <a:rPr lang="en-US" altLang="en-US" sz="3400" u="sng"/>
              <a:t>Tools from our Trauma Toolkit</a:t>
            </a:r>
          </a:p>
        </p:txBody>
      </p:sp>
      <p:sp>
        <p:nvSpPr>
          <p:cNvPr id="19462" name="Slide Number Placeholder 4">
            <a:extLst>
              <a:ext uri="{FF2B5EF4-FFF2-40B4-BE49-F238E27FC236}">
                <a16:creationId xmlns:a16="http://schemas.microsoft.com/office/drawing/2014/main" id="{64AE3324-2198-453F-BA06-FC49FC671B0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3F88D80D-CF52-4CB0-AAF6-07D525DA5D67}" type="slidenum">
              <a:rPr lang="en-US" altLang="en-US" sz="2000" b="0">
                <a:solidFill>
                  <a:srgbClr val="F8E82F"/>
                </a:solidFill>
                <a:latin typeface="Franklin Gothic Book" panose="020B0503020102020204" pitchFamily="34" charset="0"/>
              </a:rPr>
              <a:pPr/>
              <a:t>2</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9E4C34C-A6E2-46B9-A4BE-3C8F6CD66E4A}"/>
              </a:ext>
            </a:extLst>
          </p:cNvPr>
          <p:cNvSpPr>
            <a:spLocks noGrp="1" noChangeArrowheads="1"/>
          </p:cNvSpPr>
          <p:nvPr>
            <p:ph type="title" idx="4294967295"/>
          </p:nvPr>
        </p:nvSpPr>
        <p:spPr>
          <a:xfrm>
            <a:off x="304800" y="14288"/>
            <a:ext cx="7600950" cy="1219200"/>
          </a:xfrm>
          <a:noFill/>
        </p:spPr>
        <p:txBody>
          <a:bodyPr lIns="96821" tIns="47616" rIns="96821" bIns="47616"/>
          <a:lstStyle/>
          <a:p>
            <a:br>
              <a:rPr altLang="en-US" sz="4800"/>
            </a:br>
            <a:r>
              <a:rPr altLang="en-US" sz="4800"/>
              <a:t>Tips for Food and Meals</a:t>
            </a:r>
            <a:br>
              <a:rPr altLang="en-US"/>
            </a:br>
            <a:endParaRPr altLang="en-US"/>
          </a:p>
        </p:txBody>
      </p:sp>
      <p:sp>
        <p:nvSpPr>
          <p:cNvPr id="56323" name="Slide Number Placeholder 3">
            <a:extLst>
              <a:ext uri="{FF2B5EF4-FFF2-40B4-BE49-F238E27FC236}">
                <a16:creationId xmlns:a16="http://schemas.microsoft.com/office/drawing/2014/main" id="{D4564089-AE0C-45E8-AA31-E86C3A285E3C}"/>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946A892B-5D32-4D67-BE78-5727B045812B}" type="slidenum">
              <a:rPr lang="en-US" altLang="en-US" sz="2000" b="0">
                <a:solidFill>
                  <a:srgbClr val="FFFF00"/>
                </a:solidFill>
                <a:latin typeface="Franklin Gothic Book" panose="020B0503020102020204" pitchFamily="34" charset="0"/>
              </a:rPr>
              <a:pPr/>
              <a:t>20</a:t>
            </a:fld>
            <a:endParaRPr lang="en-US" altLang="en-US" sz="2000" b="0">
              <a:solidFill>
                <a:srgbClr val="FFFF00"/>
              </a:solidFill>
              <a:latin typeface="Franklin Gothic Book" panose="020B0503020102020204" pitchFamily="34" charset="0"/>
            </a:endParaRPr>
          </a:p>
        </p:txBody>
      </p:sp>
      <p:sp>
        <p:nvSpPr>
          <p:cNvPr id="126983" name="Rectangle 7">
            <a:extLst>
              <a:ext uri="{FF2B5EF4-FFF2-40B4-BE49-F238E27FC236}">
                <a16:creationId xmlns:a16="http://schemas.microsoft.com/office/drawing/2014/main" id="{689B3C14-E221-4AF8-A13C-F3C47E33E4DC}"/>
              </a:ext>
            </a:extLst>
          </p:cNvPr>
          <p:cNvSpPr>
            <a:spLocks noChangeArrowheads="1"/>
          </p:cNvSpPr>
          <p:nvPr/>
        </p:nvSpPr>
        <p:spPr bwMode="auto">
          <a:xfrm>
            <a:off x="2438400" y="2057400"/>
            <a:ext cx="662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42900" indent="-342900" defTabSz="966788">
              <a:defRPr sz="1900" b="1">
                <a:solidFill>
                  <a:schemeClr val="tx1"/>
                </a:solidFill>
                <a:latin typeface="Arial" panose="020B0604020202020204" pitchFamily="34" charset="0"/>
                <a:cs typeface="Arial" panose="020B0604020202020204" pitchFamily="34" charset="0"/>
              </a:defRPr>
            </a:lvl1pPr>
            <a:lvl2pPr marL="785813" indent="-303213"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lvl="1" eaLnBrk="1" hangingPunct="1">
              <a:spcAft>
                <a:spcPct val="50000"/>
              </a:spcAft>
              <a:buSzPct val="110000"/>
              <a:buFont typeface="Wingdings" panose="05000000000000000000" pitchFamily="2" charset="2"/>
              <a:buChar char="§"/>
            </a:pPr>
            <a:r>
              <a:rPr lang="en-US" altLang="en-US" sz="2800" b="0"/>
              <a:t>Set/Suggest consistent meal times.</a:t>
            </a:r>
          </a:p>
          <a:p>
            <a:pPr lvl="1" eaLnBrk="1" hangingPunct="1">
              <a:spcAft>
                <a:spcPct val="50000"/>
              </a:spcAft>
              <a:buSzPct val="110000"/>
              <a:buFont typeface="Wingdings" panose="05000000000000000000" pitchFamily="2" charset="2"/>
              <a:buChar char="§"/>
            </a:pPr>
            <a:r>
              <a:rPr lang="en-US" altLang="en-US" sz="2800" b="0"/>
              <a:t>Involve child in planning and making meals.</a:t>
            </a:r>
          </a:p>
          <a:p>
            <a:pPr lvl="1" eaLnBrk="1" hangingPunct="1">
              <a:spcAft>
                <a:spcPct val="50000"/>
              </a:spcAft>
              <a:buSzPct val="110000"/>
              <a:buFont typeface="Wingdings" panose="05000000000000000000" pitchFamily="2" charset="2"/>
              <a:buChar char="§"/>
            </a:pPr>
            <a:r>
              <a:rPr lang="en-US" altLang="en-US" sz="2800" b="0"/>
              <a:t>Keep mealtimes calm and supportive.</a:t>
            </a:r>
          </a:p>
          <a:p>
            <a:pPr lvl="1" eaLnBrk="1" hangingPunct="1">
              <a:spcAft>
                <a:spcPct val="50000"/>
              </a:spcAft>
              <a:buSzPct val="110000"/>
              <a:buFont typeface="Wingdings" panose="05000000000000000000" pitchFamily="2" charset="2"/>
              <a:buChar char="§"/>
            </a:pPr>
            <a:r>
              <a:rPr lang="en-US" altLang="en-US" sz="2800" b="0"/>
              <a:t>Ask the child what they like to eat, keeping in mind preferences change over time</a:t>
            </a:r>
          </a:p>
          <a:p>
            <a:pPr lvl="1" eaLnBrk="1" hangingPunct="1">
              <a:spcAft>
                <a:spcPct val="50000"/>
              </a:spcAft>
              <a:buSzPct val="110000"/>
              <a:buFont typeface="Wingdings" panose="05000000000000000000" pitchFamily="2" charset="2"/>
              <a:buChar char="§"/>
            </a:pPr>
            <a:endParaRPr lang="en-US" altLang="en-US" sz="2800" b="0"/>
          </a:p>
        </p:txBody>
      </p:sp>
      <p:pic>
        <p:nvPicPr>
          <p:cNvPr id="56325" name="Picture 8" descr="GeneralImage_Eating_wht">
            <a:extLst>
              <a:ext uri="{FF2B5EF4-FFF2-40B4-BE49-F238E27FC236}">
                <a16:creationId xmlns:a16="http://schemas.microsoft.com/office/drawing/2014/main" id="{740A11C4-D885-4576-A2B2-59B818996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2089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6983">
                                            <p:txEl>
                                              <p:pRg st="0" end="0"/>
                                            </p:txEl>
                                          </p:spTgt>
                                        </p:tgtEl>
                                        <p:attrNameLst>
                                          <p:attrName>style.visibility</p:attrName>
                                        </p:attrNameLst>
                                      </p:cBhvr>
                                      <p:to>
                                        <p:strVal val="visible"/>
                                      </p:to>
                                    </p:set>
                                    <p:animEffect transition="in" filter="fade">
                                      <p:cBhvr>
                                        <p:cTn id="7" dur="500"/>
                                        <p:tgtEl>
                                          <p:spTgt spid="1269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983">
                                            <p:txEl>
                                              <p:pRg st="1" end="1"/>
                                            </p:txEl>
                                          </p:spTgt>
                                        </p:tgtEl>
                                        <p:attrNameLst>
                                          <p:attrName>style.visibility</p:attrName>
                                        </p:attrNameLst>
                                      </p:cBhvr>
                                      <p:to>
                                        <p:strVal val="visible"/>
                                      </p:to>
                                    </p:set>
                                    <p:animEffect transition="in" filter="fade">
                                      <p:cBhvr>
                                        <p:cTn id="12" dur="500"/>
                                        <p:tgtEl>
                                          <p:spTgt spid="1269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6983">
                                            <p:txEl>
                                              <p:pRg st="2" end="2"/>
                                            </p:txEl>
                                          </p:spTgt>
                                        </p:tgtEl>
                                        <p:attrNameLst>
                                          <p:attrName>style.visibility</p:attrName>
                                        </p:attrNameLst>
                                      </p:cBhvr>
                                      <p:to>
                                        <p:strVal val="visible"/>
                                      </p:to>
                                    </p:set>
                                    <p:animEffect transition="in" filter="fade">
                                      <p:cBhvr>
                                        <p:cTn id="17" dur="500"/>
                                        <p:tgtEl>
                                          <p:spTgt spid="1269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6983">
                                            <p:txEl>
                                              <p:pRg st="3" end="3"/>
                                            </p:txEl>
                                          </p:spTgt>
                                        </p:tgtEl>
                                        <p:attrNameLst>
                                          <p:attrName>style.visibility</p:attrName>
                                        </p:attrNameLst>
                                      </p:cBhvr>
                                      <p:to>
                                        <p:strVal val="visible"/>
                                      </p:to>
                                    </p:set>
                                    <p:animEffect transition="in" filter="fade">
                                      <p:cBhvr>
                                        <p:cTn id="22" dur="500"/>
                                        <p:tgtEl>
                                          <p:spTgt spid="1269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6022180C-292E-4539-B2C3-B7810F6B7BB1}"/>
              </a:ext>
            </a:extLst>
          </p:cNvPr>
          <p:cNvSpPr>
            <a:spLocks noChangeArrowheads="1"/>
          </p:cNvSpPr>
          <p:nvPr/>
        </p:nvSpPr>
        <p:spPr bwMode="auto">
          <a:xfrm>
            <a:off x="762000" y="58674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r>
              <a:rPr lang="en-US" altLang="en-US" sz="1600" b="0">
                <a:solidFill>
                  <a:srgbClr val="FFE831"/>
                </a:solidFill>
              </a:rPr>
              <a:t>Learning to love again. </a:t>
            </a:r>
            <a:r>
              <a:rPr lang="en-US" altLang="en-US" sz="1600" b="0" i="1">
                <a:solidFill>
                  <a:srgbClr val="FFE831"/>
                </a:solidFill>
              </a:rPr>
              <a:t>Represent. July/Aug 2006</a:t>
            </a:r>
            <a:r>
              <a:rPr lang="en-US" altLang="en-US" sz="1600" b="0">
                <a:solidFill>
                  <a:srgbClr val="FFE831"/>
                </a:solidFill>
              </a:rPr>
              <a:t>. </a:t>
            </a:r>
          </a:p>
          <a:p>
            <a:pPr algn="r"/>
            <a:r>
              <a:rPr lang="en-US" altLang="en-US" sz="1600" b="0">
                <a:solidFill>
                  <a:srgbClr val="FFE831"/>
                </a:solidFill>
              </a:rPr>
              <a:t>Available at http://www/youthcomm.org/FCYU-Features/JulyAug2006-07-04b.htm</a:t>
            </a:r>
          </a:p>
        </p:txBody>
      </p:sp>
      <p:sp>
        <p:nvSpPr>
          <p:cNvPr id="58371" name="Rectangle 2">
            <a:extLst>
              <a:ext uri="{FF2B5EF4-FFF2-40B4-BE49-F238E27FC236}">
                <a16:creationId xmlns:a16="http://schemas.microsoft.com/office/drawing/2014/main" id="{8AF36589-5615-40A4-8C9E-518F8EF8A859}"/>
              </a:ext>
            </a:extLst>
          </p:cNvPr>
          <p:cNvSpPr>
            <a:spLocks noChangeArrowheads="1"/>
          </p:cNvSpPr>
          <p:nvPr/>
        </p:nvSpPr>
        <p:spPr bwMode="auto">
          <a:xfrm>
            <a:off x="685800" y="533400"/>
            <a:ext cx="82296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225">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buFont typeface="Wingdings" panose="05000000000000000000" pitchFamily="2" charset="2"/>
              <a:buNone/>
            </a:pPr>
            <a:r>
              <a:rPr lang="en-US" altLang="en-US" sz="2700" b="0" i="1">
                <a:solidFill>
                  <a:srgbClr val="FFE831"/>
                </a:solidFill>
              </a:rPr>
              <a:t>I woke up in a panic. I couldn't stay asleep. [My foster mother] came into my room. “Honey, what's wrong?“</a:t>
            </a:r>
          </a:p>
          <a:p>
            <a:pPr eaLnBrk="1" hangingPunct="1">
              <a:spcAft>
                <a:spcPct val="50000"/>
              </a:spcAft>
              <a:buFont typeface="Wingdings" panose="05000000000000000000" pitchFamily="2" charset="2"/>
              <a:buNone/>
            </a:pPr>
            <a:r>
              <a:rPr lang="en-US" altLang="en-US" sz="2700" b="0" i="1">
                <a:solidFill>
                  <a:srgbClr val="FFE831"/>
                </a:solidFill>
              </a:rPr>
              <a:t>I couldn't even tell her how I felt. I couldn't get the words out to say what was the matter. </a:t>
            </a:r>
          </a:p>
          <a:p>
            <a:pPr eaLnBrk="1" hangingPunct="1">
              <a:spcAft>
                <a:spcPct val="50000"/>
              </a:spcAft>
              <a:buFont typeface="Wingdings" panose="05000000000000000000" pitchFamily="2" charset="2"/>
              <a:buNone/>
            </a:pPr>
            <a:r>
              <a:rPr lang="en-US" altLang="en-US" sz="2700" b="0" i="1">
                <a:solidFill>
                  <a:srgbClr val="FFE831"/>
                </a:solidFill>
              </a:rPr>
              <a:t>“You're safe here, OK? If anyone tries to get through the door to hurt you I will get them." </a:t>
            </a:r>
          </a:p>
          <a:p>
            <a:pPr eaLnBrk="1" hangingPunct="1">
              <a:spcAft>
                <a:spcPct val="50000"/>
              </a:spcAft>
              <a:buFont typeface="Wingdings" panose="05000000000000000000" pitchFamily="2" charset="2"/>
              <a:buNone/>
            </a:pPr>
            <a:r>
              <a:rPr lang="en-US" altLang="en-US" sz="2700" b="0" i="1">
                <a:solidFill>
                  <a:srgbClr val="FFE831"/>
                </a:solidFill>
              </a:rPr>
              <a:t>I was glad that she was so aggressive—it made me feel like I could  loosen up and let someone else protect me. I didn't have to worry anymore.</a:t>
            </a:r>
            <a:br>
              <a:rPr lang="en-US" altLang="en-US" sz="2700"/>
            </a:br>
            <a:r>
              <a:rPr lang="en-US" altLang="en-US" sz="2700"/>
              <a:t>							</a:t>
            </a:r>
            <a:r>
              <a:rPr lang="en-US" altLang="en-US" sz="2700" b="0"/>
              <a:t>—A. M.</a:t>
            </a:r>
          </a:p>
        </p:txBody>
      </p:sp>
      <p:sp>
        <p:nvSpPr>
          <p:cNvPr id="58372" name="Slide Number Placeholder 3">
            <a:extLst>
              <a:ext uri="{FF2B5EF4-FFF2-40B4-BE49-F238E27FC236}">
                <a16:creationId xmlns:a16="http://schemas.microsoft.com/office/drawing/2014/main" id="{78FD8F40-46E2-4482-9134-CC403A253524}"/>
              </a:ext>
            </a:extLst>
          </p:cNvPr>
          <p:cNvSpPr>
            <a:spLocks noGrp="1"/>
          </p:cNvSpPr>
          <p:nvPr>
            <p:ph type="sldNum" sz="quarter" idx="10"/>
          </p:nvPr>
        </p:nvSpPr>
        <p:spPr>
          <a:xfrm>
            <a:off x="8763000" y="6883400"/>
            <a:ext cx="8382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98943B02-18DB-4A85-98CD-6A506741C686}" type="slidenum">
              <a:rPr lang="en-US" altLang="en-US" sz="2000" b="0">
                <a:solidFill>
                  <a:srgbClr val="FFE831"/>
                </a:solidFill>
                <a:latin typeface="Franklin Gothic Book" panose="020B0503020102020204" pitchFamily="34" charset="0"/>
              </a:rPr>
              <a:pPr algn="r"/>
              <a:t>21</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99FE4EB1-05B0-42DF-B1EC-978CC945982C}"/>
              </a:ext>
            </a:extLst>
          </p:cNvPr>
          <p:cNvSpPr>
            <a:spLocks noGrp="1" noChangeArrowheads="1"/>
          </p:cNvSpPr>
          <p:nvPr>
            <p:ph type="title" idx="4294967295"/>
          </p:nvPr>
        </p:nvSpPr>
        <p:spPr>
          <a:xfrm>
            <a:off x="228600" y="90488"/>
            <a:ext cx="6781800" cy="1143000"/>
          </a:xfrm>
        </p:spPr>
        <p:txBody>
          <a:bodyPr/>
          <a:lstStyle/>
          <a:p>
            <a:br>
              <a:rPr altLang="en-US" sz="4800">
                <a:solidFill>
                  <a:srgbClr val="FFE831"/>
                </a:solidFill>
              </a:rPr>
            </a:br>
            <a:r>
              <a:rPr altLang="en-US" sz="4800">
                <a:solidFill>
                  <a:srgbClr val="FFE831"/>
                </a:solidFill>
              </a:rPr>
              <a:t>Sleep and Bedtime</a:t>
            </a:r>
            <a:br>
              <a:rPr altLang="en-US">
                <a:solidFill>
                  <a:srgbClr val="FFE831"/>
                </a:solidFill>
              </a:rPr>
            </a:br>
            <a:endParaRPr altLang="en-US">
              <a:solidFill>
                <a:srgbClr val="FFE831"/>
              </a:solidFill>
            </a:endParaRPr>
          </a:p>
        </p:txBody>
      </p:sp>
      <p:sp>
        <p:nvSpPr>
          <p:cNvPr id="60419" name="Slide Number Placeholder 3">
            <a:extLst>
              <a:ext uri="{FF2B5EF4-FFF2-40B4-BE49-F238E27FC236}">
                <a16:creationId xmlns:a16="http://schemas.microsoft.com/office/drawing/2014/main" id="{2C2FEA8B-8B38-435D-8031-303AB0BD7F0D}"/>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0CA7DA4D-888B-4809-8D3C-86DDBCF72A99}" type="slidenum">
              <a:rPr lang="en-US" altLang="en-US" sz="2000" b="0">
                <a:solidFill>
                  <a:srgbClr val="FFE831"/>
                </a:solidFill>
                <a:latin typeface="Franklin Gothic Book" panose="020B0503020102020204" pitchFamily="34" charset="0"/>
              </a:rPr>
              <a:pPr/>
              <a:t>22</a:t>
            </a:fld>
            <a:endParaRPr lang="en-US" altLang="en-US" sz="2000" b="0">
              <a:solidFill>
                <a:srgbClr val="FFE831"/>
              </a:solidFill>
              <a:latin typeface="Franklin Gothic Book" panose="020B0503020102020204" pitchFamily="34" charset="0"/>
            </a:endParaRPr>
          </a:p>
        </p:txBody>
      </p:sp>
      <p:pic>
        <p:nvPicPr>
          <p:cNvPr id="60420" name="Picture 6" descr="GeneralImage_BedtimeFears">
            <a:extLst>
              <a:ext uri="{FF2B5EF4-FFF2-40B4-BE49-F238E27FC236}">
                <a16:creationId xmlns:a16="http://schemas.microsoft.com/office/drawing/2014/main" id="{D0C70CCA-C06A-4A93-8AE1-0F904A9F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2390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4">
            <a:extLst>
              <a:ext uri="{FF2B5EF4-FFF2-40B4-BE49-F238E27FC236}">
                <a16:creationId xmlns:a16="http://schemas.microsoft.com/office/drawing/2014/main" id="{3E187A50-1A7F-453D-A614-AA7BFEAFADD5}"/>
              </a:ext>
            </a:extLst>
          </p:cNvPr>
          <p:cNvSpPr txBox="1">
            <a:spLocks noChangeArrowheads="1"/>
          </p:cNvSpPr>
          <p:nvPr/>
        </p:nvSpPr>
        <p:spPr bwMode="auto">
          <a:xfrm>
            <a:off x="7924800" y="6019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id="{DDEC07C7-C186-49D8-9685-B69C687B2DCC}"/>
              </a:ext>
            </a:extLst>
          </p:cNvPr>
          <p:cNvSpPr>
            <a:spLocks noGrp="1" noChangeArrowheads="1"/>
          </p:cNvSpPr>
          <p:nvPr>
            <p:ph type="title" idx="4294967295"/>
          </p:nvPr>
        </p:nvSpPr>
        <p:spPr>
          <a:xfrm>
            <a:off x="228600" y="304800"/>
            <a:ext cx="6781800" cy="1143000"/>
          </a:xfrm>
        </p:spPr>
        <p:txBody>
          <a:bodyPr/>
          <a:lstStyle/>
          <a:p>
            <a:r>
              <a:rPr altLang="en-US">
                <a:solidFill>
                  <a:srgbClr val="FFE831"/>
                </a:solidFill>
              </a:rPr>
              <a:t>Tips for Sleep and Bedtime </a:t>
            </a:r>
            <a:r>
              <a:rPr altLang="en-US" sz="2400" b="0" i="1">
                <a:solidFill>
                  <a:srgbClr val="FFE831"/>
                </a:solidFill>
              </a:rPr>
              <a:t>(Continued)</a:t>
            </a:r>
          </a:p>
        </p:txBody>
      </p:sp>
      <p:sp>
        <p:nvSpPr>
          <p:cNvPr id="62467" name="Slide Number Placeholder 3">
            <a:extLst>
              <a:ext uri="{FF2B5EF4-FFF2-40B4-BE49-F238E27FC236}">
                <a16:creationId xmlns:a16="http://schemas.microsoft.com/office/drawing/2014/main" id="{ECA34C5D-8ED6-4D75-A9F6-C270A34409DD}"/>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15093520-6F11-4438-8AC9-052890117789}" type="slidenum">
              <a:rPr lang="en-US" altLang="en-US" sz="2000" b="0">
                <a:solidFill>
                  <a:srgbClr val="FFE831"/>
                </a:solidFill>
                <a:latin typeface="Franklin Gothic Book" panose="020B0503020102020204" pitchFamily="34" charset="0"/>
              </a:rPr>
              <a:pPr algn="r" eaLnBrk="1" hangingPunct="1"/>
              <a:t>23</a:t>
            </a:fld>
            <a:endParaRPr lang="en-US" altLang="en-US" sz="2000" b="0">
              <a:solidFill>
                <a:srgbClr val="FFE831"/>
              </a:solidFill>
              <a:latin typeface="Franklin Gothic Book" panose="020B0503020102020204" pitchFamily="34" charset="0"/>
            </a:endParaRPr>
          </a:p>
        </p:txBody>
      </p:sp>
      <p:sp>
        <p:nvSpPr>
          <p:cNvPr id="119811" name="Rectangle 3">
            <a:extLst>
              <a:ext uri="{FF2B5EF4-FFF2-40B4-BE49-F238E27FC236}">
                <a16:creationId xmlns:a16="http://schemas.microsoft.com/office/drawing/2014/main" id="{A1BFEC79-999D-4184-AF74-9081F4E5EB4D}"/>
              </a:ext>
            </a:extLst>
          </p:cNvPr>
          <p:cNvSpPr>
            <a:spLocks noChangeArrowheads="1"/>
          </p:cNvSpPr>
          <p:nvPr/>
        </p:nvSpPr>
        <p:spPr bwMode="auto">
          <a:xfrm>
            <a:off x="603250" y="1854200"/>
            <a:ext cx="8159750" cy="4470400"/>
          </a:xfrm>
          <a:prstGeom prst="rect">
            <a:avLst/>
          </a:prstGeom>
          <a:noFill/>
          <a:ln>
            <a:noFill/>
          </a:ln>
        </p:spPr>
        <p:txBody>
          <a:bodyPr lIns="96636" tIns="48318" rIns="96636" bIns="48318"/>
          <a:lstStyle>
            <a:lvl1pPr marL="361950" indent="-361950"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spcAft>
                <a:spcPct val="50000"/>
              </a:spcAft>
              <a:buSzPct val="110000"/>
              <a:buFont typeface="Wingdings" panose="05000000000000000000" pitchFamily="2" charset="2"/>
              <a:buChar char="§"/>
              <a:defRPr/>
            </a:pPr>
            <a:r>
              <a:rPr lang="en-US" altLang="en-US" sz="2800" b="0" dirty="0"/>
              <a:t>Help the child to “own” their bedroom.</a:t>
            </a:r>
          </a:p>
          <a:p>
            <a:pPr>
              <a:spcAft>
                <a:spcPct val="50000"/>
              </a:spcAft>
              <a:buSzPct val="110000"/>
              <a:buFont typeface="Wingdings" panose="05000000000000000000" pitchFamily="2" charset="2"/>
              <a:buChar char="§"/>
              <a:defRPr/>
            </a:pPr>
            <a:r>
              <a:rPr lang="en-US" altLang="en-US" sz="2800" b="0" dirty="0"/>
              <a:t>Respect and protect children’s privacy.</a:t>
            </a:r>
          </a:p>
          <a:p>
            <a:pPr>
              <a:spcAft>
                <a:spcPct val="50000"/>
              </a:spcAft>
              <a:buSzPct val="110000"/>
              <a:buFont typeface="Wingdings" panose="05000000000000000000" pitchFamily="2" charset="2"/>
              <a:buChar char="§"/>
              <a:defRPr/>
            </a:pPr>
            <a:r>
              <a:rPr lang="en-US" altLang="en-US" sz="2800" b="0" dirty="0"/>
              <a:t>Acknowledge and respect fears.</a:t>
            </a:r>
          </a:p>
          <a:p>
            <a:pPr>
              <a:spcAft>
                <a:spcPct val="50000"/>
              </a:spcAft>
              <a:buSzPct val="110000"/>
              <a:buFont typeface="Wingdings" panose="05000000000000000000" pitchFamily="2" charset="2"/>
              <a:buChar char="§"/>
              <a:defRPr/>
            </a:pPr>
            <a:r>
              <a:rPr lang="en-US" altLang="en-US" sz="2800" b="0" dirty="0"/>
              <a:t>Set/Suggest consistent sleep and wake times with predictable, calming routines.</a:t>
            </a:r>
          </a:p>
          <a:p>
            <a:pPr marL="0" indent="0">
              <a:spcAft>
                <a:spcPct val="50000"/>
              </a:spcAft>
              <a:buSzPct val="110000"/>
              <a:defRPr/>
            </a:pPr>
            <a:endParaRPr lang="en-US" altLang="en-US" sz="28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500"/>
                                        <p:tgtEl>
                                          <p:spTgt spid="11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fade">
                                      <p:cBhvr>
                                        <p:cTn id="12" dur="500"/>
                                        <p:tgtEl>
                                          <p:spTgt spid="119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fade">
                                      <p:cBhvr>
                                        <p:cTn id="17" dur="500"/>
                                        <p:tgtEl>
                                          <p:spTgt spid="1198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fade">
                                      <p:cBhvr>
                                        <p:cTn id="2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D4D9030-ECC4-4339-BDD2-C470EF29EE4F}"/>
              </a:ext>
            </a:extLst>
          </p:cNvPr>
          <p:cNvSpPr>
            <a:spLocks noGrp="1" noChangeArrowheads="1"/>
          </p:cNvSpPr>
          <p:nvPr>
            <p:ph type="title" idx="4294967295"/>
          </p:nvPr>
        </p:nvSpPr>
        <p:spPr>
          <a:xfrm>
            <a:off x="481013" y="533400"/>
            <a:ext cx="8880475" cy="4876800"/>
          </a:xfrm>
          <a:noFill/>
        </p:spPr>
        <p:txBody>
          <a:bodyPr lIns="96821" tIns="47616" rIns="96821" bIns="47616"/>
          <a:lstStyle/>
          <a:p>
            <a:pPr>
              <a:lnSpc>
                <a:spcPct val="100000"/>
              </a:lnSpc>
            </a:pPr>
            <a:r>
              <a:rPr lang="en-US" altLang="en-US" sz="2600" b="0" i="1">
                <a:solidFill>
                  <a:srgbClr val="FFE831"/>
                </a:solidFill>
              </a:rPr>
              <a:t>I don't think there was a time when I wasn't abused as a child. In order to survive the abuse, I made believe that the real me was separate from my body. That way, the abuse was happening not really to me, but just this skin I'm in.</a:t>
            </a:r>
            <a:br>
              <a:rPr lang="en-US" altLang="en-US" sz="2600" b="0" i="1">
                <a:solidFill>
                  <a:srgbClr val="FFE831"/>
                </a:solidFill>
              </a:rPr>
            </a:br>
            <a:br>
              <a:rPr lang="en-US" altLang="en-US" sz="2600" b="0" i="1">
                <a:solidFill>
                  <a:srgbClr val="FFE831"/>
                </a:solidFill>
              </a:rPr>
            </a:br>
            <a:r>
              <a:rPr lang="en-US" altLang="en-US" sz="2600" b="0" i="1">
                <a:solidFill>
                  <a:srgbClr val="FFE831"/>
                </a:solidFill>
              </a:rPr>
              <a:t>Still, my body sometimes betrayed me. Crying when I wanted to remain strong, becoming tired and refusing to obey my commands to stay awake, and, most horribly, physically responding to sexual advances. It seemed to me like my body had a mind of its own. I hated the thought of sexual contact, yet my body would respond to it, even when it was unwanted. </a:t>
            </a:r>
          </a:p>
        </p:txBody>
      </p:sp>
      <p:sp>
        <p:nvSpPr>
          <p:cNvPr id="64515" name="Rectangle 3">
            <a:extLst>
              <a:ext uri="{FF2B5EF4-FFF2-40B4-BE49-F238E27FC236}">
                <a16:creationId xmlns:a16="http://schemas.microsoft.com/office/drawing/2014/main" id="{D0BA7A4C-6675-4843-87D3-5E7EC18B00CF}"/>
              </a:ext>
            </a:extLst>
          </p:cNvPr>
          <p:cNvSpPr>
            <a:spLocks noChangeArrowheads="1"/>
          </p:cNvSpPr>
          <p:nvPr/>
        </p:nvSpPr>
        <p:spPr bwMode="auto">
          <a:xfrm>
            <a:off x="7315200" y="5181600"/>
            <a:ext cx="1905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r>
              <a:rPr lang="en-US" altLang="en-US" sz="2600" b="0"/>
              <a:t>—C. M.</a:t>
            </a:r>
          </a:p>
        </p:txBody>
      </p:sp>
      <p:sp>
        <p:nvSpPr>
          <p:cNvPr id="64516" name="Text Box 4">
            <a:extLst>
              <a:ext uri="{FF2B5EF4-FFF2-40B4-BE49-F238E27FC236}">
                <a16:creationId xmlns:a16="http://schemas.microsoft.com/office/drawing/2014/main" id="{54FC97E8-A306-4474-A5FD-3587A426E42E}"/>
              </a:ext>
            </a:extLst>
          </p:cNvPr>
          <p:cNvSpPr txBox="1">
            <a:spLocks noChangeArrowheads="1"/>
          </p:cNvSpPr>
          <p:nvPr/>
        </p:nvSpPr>
        <p:spPr bwMode="auto">
          <a:xfrm>
            <a:off x="-1143000" y="5910263"/>
            <a:ext cx="105156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spcAft>
                <a:spcPct val="50000"/>
              </a:spcAft>
            </a:pPr>
            <a:r>
              <a:rPr lang="en-US" altLang="en-US" sz="1400" b="0">
                <a:solidFill>
                  <a:schemeClr val="folHlink"/>
                </a:solidFill>
              </a:rPr>
              <a:t>My body betrayed me. </a:t>
            </a:r>
            <a:r>
              <a:rPr lang="en-US" altLang="en-US" sz="1400" b="0" i="1">
                <a:solidFill>
                  <a:schemeClr val="folHlink"/>
                </a:solidFill>
              </a:rPr>
              <a:t>Represent</a:t>
            </a:r>
            <a:r>
              <a:rPr lang="en-US" altLang="en-US" sz="1400" b="0">
                <a:solidFill>
                  <a:schemeClr val="folHlink"/>
                </a:solidFill>
              </a:rPr>
              <a:t>. </a:t>
            </a:r>
            <a:r>
              <a:rPr lang="en-US" altLang="en-US" sz="1400" b="0" i="1">
                <a:solidFill>
                  <a:schemeClr val="folHlink"/>
                </a:solidFill>
              </a:rPr>
              <a:t>Sept./Oct. 2003. </a:t>
            </a:r>
            <a:br>
              <a:rPr lang="en-US" altLang="en-US" sz="1400" b="0">
                <a:solidFill>
                  <a:schemeClr val="folHlink"/>
                </a:solidFill>
              </a:rPr>
            </a:br>
            <a:r>
              <a:rPr lang="en-US" altLang="en-US" sz="1400" b="0">
                <a:solidFill>
                  <a:schemeClr val="folHlink"/>
                </a:solidFill>
              </a:rPr>
              <a:t>Available at http://www.youthcomm.org/FCYU-Features/SeptOct2003/FCYU-2003-09-24.htm</a:t>
            </a:r>
          </a:p>
          <a:p>
            <a:pPr algn="r" eaLnBrk="1" hangingPunct="1"/>
            <a:endParaRPr lang="en-US" altLang="en-US" sz="1400">
              <a:solidFill>
                <a:schemeClr val="folHlink"/>
              </a:solidFill>
            </a:endParaRPr>
          </a:p>
        </p:txBody>
      </p:sp>
      <p:sp>
        <p:nvSpPr>
          <p:cNvPr id="64517" name="Slide Number Placeholder 4">
            <a:extLst>
              <a:ext uri="{FF2B5EF4-FFF2-40B4-BE49-F238E27FC236}">
                <a16:creationId xmlns:a16="http://schemas.microsoft.com/office/drawing/2014/main" id="{6805A596-F306-4C6E-AB98-11CF0A6F2A24}"/>
              </a:ext>
            </a:extLst>
          </p:cNvPr>
          <p:cNvSpPr>
            <a:spLocks noGrp="1"/>
          </p:cNvSpPr>
          <p:nvPr>
            <p:ph type="sldNum" sz="quarter" idx="10"/>
          </p:nvPr>
        </p:nvSpPr>
        <p:spPr>
          <a:xfrm>
            <a:off x="8534400" y="6883400"/>
            <a:ext cx="1066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9A4232B1-9590-4233-9469-74FCDA23A3D5}" type="slidenum">
              <a:rPr lang="en-US" altLang="en-US" sz="2000" b="0">
                <a:solidFill>
                  <a:srgbClr val="F8E82F"/>
                </a:solidFill>
                <a:latin typeface="Franklin Gothic Book" panose="020B0503020102020204" pitchFamily="34" charset="0"/>
              </a:rPr>
              <a:pPr algn="r"/>
              <a:t>24</a:t>
            </a:fld>
            <a:endParaRPr lang="en-US" altLang="en-US" sz="2000" b="0">
              <a:solidFill>
                <a:srgbClr val="F8E82F"/>
              </a:solidFill>
              <a:latin typeface="Franklin Gothic Book" panose="020B05030201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3">
            <a:extLst>
              <a:ext uri="{FF2B5EF4-FFF2-40B4-BE49-F238E27FC236}">
                <a16:creationId xmlns:a16="http://schemas.microsoft.com/office/drawing/2014/main" id="{D4CE7B05-3A2B-4195-B5AD-4973613D80FB}"/>
              </a:ext>
            </a:extLst>
          </p:cNvPr>
          <p:cNvSpPr>
            <a:spLocks noGrp="1" noChangeArrowheads="1"/>
          </p:cNvSpPr>
          <p:nvPr>
            <p:ph type="body" idx="4294967295"/>
          </p:nvPr>
        </p:nvSpPr>
        <p:spPr bwMode="auto">
          <a:xfrm>
            <a:off x="304800" y="1593850"/>
            <a:ext cx="9042400" cy="4654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buFont typeface="Wingdings" panose="05000000000000000000" pitchFamily="2" charset="2"/>
              <a:buNone/>
            </a:pPr>
            <a:r>
              <a:rPr lang="en-US" altLang="en-US">
                <a:solidFill>
                  <a:srgbClr val="FFE831"/>
                </a:solidFill>
              </a:rPr>
              <a:t>Children who have been neglected and abused may: </a:t>
            </a:r>
          </a:p>
          <a:p>
            <a:r>
              <a:rPr lang="en-US" altLang="en-US"/>
              <a:t>Never have learned that their bodies should be cared for and protected</a:t>
            </a:r>
          </a:p>
          <a:p>
            <a:r>
              <a:rPr lang="en-US" altLang="en-US"/>
              <a:t>Feel disconnected and at odds with their bodies</a:t>
            </a:r>
          </a:p>
          <a:p>
            <a:r>
              <a:rPr lang="en-US" altLang="en-US"/>
              <a:t>See their bodies as “vessels of the negative memories and experiences they carry, a constant reminder not only of what has happened to them but of how little they are worth”</a:t>
            </a:r>
          </a:p>
        </p:txBody>
      </p:sp>
      <p:sp>
        <p:nvSpPr>
          <p:cNvPr id="66563" name="Rectangle 5">
            <a:extLst>
              <a:ext uri="{FF2B5EF4-FFF2-40B4-BE49-F238E27FC236}">
                <a16:creationId xmlns:a16="http://schemas.microsoft.com/office/drawing/2014/main" id="{F8C69E08-ACD2-4F98-8A41-2FEF9BC437CB}"/>
              </a:ext>
            </a:extLst>
          </p:cNvPr>
          <p:cNvSpPr>
            <a:spLocks noChangeArrowheads="1"/>
          </p:cNvSpPr>
          <p:nvPr/>
        </p:nvSpPr>
        <p:spPr bwMode="auto">
          <a:xfrm>
            <a:off x="1828800" y="5943600"/>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85" tIns="44442" rIns="88885" bIns="44442">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b="0">
                <a:solidFill>
                  <a:srgbClr val="FFE831"/>
                </a:solidFill>
              </a:rPr>
              <a:t>Pughe, B., &amp; Philpot, T. (2007). </a:t>
            </a:r>
            <a:r>
              <a:rPr lang="en-US" altLang="en-US" sz="1400" b="0" i="1">
                <a:solidFill>
                  <a:srgbClr val="FFE831"/>
                </a:solidFill>
              </a:rPr>
              <a:t>Living alongside a child’s recovery</a:t>
            </a:r>
            <a:r>
              <a:rPr lang="en-US" altLang="en-US" sz="1400" b="0">
                <a:solidFill>
                  <a:srgbClr val="FFE831"/>
                </a:solidFill>
              </a:rPr>
              <a:t>.</a:t>
            </a:r>
          </a:p>
          <a:p>
            <a:pPr algn="r" eaLnBrk="1" hangingPunct="1"/>
            <a:r>
              <a:rPr lang="en-US" altLang="en-US" sz="1400" b="0">
                <a:solidFill>
                  <a:srgbClr val="FFE831"/>
                </a:solidFill>
              </a:rPr>
              <a:t> London, UK: Kingsley Publishers.</a:t>
            </a:r>
          </a:p>
        </p:txBody>
      </p:sp>
      <p:sp>
        <p:nvSpPr>
          <p:cNvPr id="66564" name="Rectangle 6">
            <a:extLst>
              <a:ext uri="{FF2B5EF4-FFF2-40B4-BE49-F238E27FC236}">
                <a16:creationId xmlns:a16="http://schemas.microsoft.com/office/drawing/2014/main" id="{498C4193-49F4-49B5-9F92-C65417D50F7C}"/>
              </a:ext>
            </a:extLst>
          </p:cNvPr>
          <p:cNvSpPr>
            <a:spLocks noGrp="1" noChangeArrowheads="1"/>
          </p:cNvSpPr>
          <p:nvPr>
            <p:ph type="title" idx="4294967295"/>
          </p:nvPr>
        </p:nvSpPr>
        <p:spPr>
          <a:xfrm>
            <a:off x="228600" y="304800"/>
            <a:ext cx="6781800" cy="1143000"/>
          </a:xfrm>
        </p:spPr>
        <p:txBody>
          <a:bodyPr/>
          <a:lstStyle/>
          <a:p>
            <a:r>
              <a:rPr altLang="en-US" sz="4400">
                <a:solidFill>
                  <a:srgbClr val="FFE831"/>
                </a:solidFill>
              </a:rPr>
              <a:t>Physical Boundaries</a:t>
            </a:r>
          </a:p>
        </p:txBody>
      </p:sp>
      <p:sp>
        <p:nvSpPr>
          <p:cNvPr id="66565" name="Slide Number Placeholder 4">
            <a:extLst>
              <a:ext uri="{FF2B5EF4-FFF2-40B4-BE49-F238E27FC236}">
                <a16:creationId xmlns:a16="http://schemas.microsoft.com/office/drawing/2014/main" id="{CD65CC52-D1F9-48AE-A28B-2A5003B0F135}"/>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65F31F5-990D-4809-AA63-BA7A17B4E4EA}" type="slidenum">
              <a:rPr lang="en-US" altLang="en-US" sz="2000" b="0">
                <a:solidFill>
                  <a:srgbClr val="F8E82F"/>
                </a:solidFill>
                <a:latin typeface="Franklin Gothic Book" panose="020B0503020102020204" pitchFamily="34" charset="0"/>
              </a:rPr>
              <a:pPr/>
              <a:t>25</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Effect transition="in" filter="fade">
                                      <p:cBhvr>
                                        <p:cTn id="7" dur="500"/>
                                        <p:tgtEl>
                                          <p:spTgt spid="1259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4">
                                            <p:txEl>
                                              <p:pRg st="2" end="2"/>
                                            </p:txEl>
                                          </p:spTgt>
                                        </p:tgtEl>
                                        <p:attrNameLst>
                                          <p:attrName>style.visibility</p:attrName>
                                        </p:attrNameLst>
                                      </p:cBhvr>
                                      <p:to>
                                        <p:strVal val="visible"/>
                                      </p:to>
                                    </p:set>
                                    <p:animEffect transition="in" filter="fade">
                                      <p:cBhvr>
                                        <p:cTn id="12" dur="500"/>
                                        <p:tgtEl>
                                          <p:spTgt spid="1259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4">
                                            <p:txEl>
                                              <p:pRg st="3" end="3"/>
                                            </p:txEl>
                                          </p:spTgt>
                                        </p:tgtEl>
                                        <p:attrNameLst>
                                          <p:attrName>style.visibility</p:attrName>
                                        </p:attrNameLst>
                                      </p:cBhvr>
                                      <p:to>
                                        <p:strVal val="visible"/>
                                      </p:to>
                                    </p:set>
                                    <p:animEffect transition="in" filter="fade">
                                      <p:cBhvr>
                                        <p:cTn id="17" dur="500"/>
                                        <p:tgtEl>
                                          <p:spTgt spid="1259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3">
            <a:extLst>
              <a:ext uri="{FF2B5EF4-FFF2-40B4-BE49-F238E27FC236}">
                <a16:creationId xmlns:a16="http://schemas.microsoft.com/office/drawing/2014/main" id="{F9E4066C-0307-4D3B-B3D9-80AD759ED91F}"/>
              </a:ext>
            </a:extLst>
          </p:cNvPr>
          <p:cNvSpPr>
            <a:spLocks noGrp="1" noChangeArrowheads="1"/>
          </p:cNvSpPr>
          <p:nvPr>
            <p:ph type="body" idx="4294967295"/>
          </p:nvPr>
        </p:nvSpPr>
        <p:spPr bwMode="auto">
          <a:xfrm>
            <a:off x="635000" y="1898650"/>
            <a:ext cx="7899400" cy="4349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Respect your child’s physical boundaries.</a:t>
            </a:r>
          </a:p>
          <a:p>
            <a:r>
              <a:rPr lang="en-US" altLang="en-US" sz="2800"/>
              <a:t>Set an example of appropriate physical boundaries </a:t>
            </a:r>
          </a:p>
          <a:p>
            <a:r>
              <a:rPr lang="en-US" altLang="en-US" sz="2800"/>
              <a:t>When helping younger children bathe or toliet, ask permission before touching and be clear about what you are doing and why.</a:t>
            </a:r>
          </a:p>
          <a:p>
            <a:endParaRPr lang="en-US" altLang="en-US" sz="2800"/>
          </a:p>
        </p:txBody>
      </p:sp>
      <p:sp>
        <p:nvSpPr>
          <p:cNvPr id="68611" name="Rectangle 6">
            <a:extLst>
              <a:ext uri="{FF2B5EF4-FFF2-40B4-BE49-F238E27FC236}">
                <a16:creationId xmlns:a16="http://schemas.microsoft.com/office/drawing/2014/main" id="{C5546A75-0065-4E32-9277-C531DA2F9875}"/>
              </a:ext>
            </a:extLst>
          </p:cNvPr>
          <p:cNvSpPr>
            <a:spLocks noGrp="1" noChangeArrowheads="1"/>
          </p:cNvSpPr>
          <p:nvPr>
            <p:ph type="title" idx="4294967295"/>
          </p:nvPr>
        </p:nvSpPr>
        <p:spPr>
          <a:xfrm>
            <a:off x="228600" y="101600"/>
            <a:ext cx="7467600" cy="1143000"/>
          </a:xfrm>
        </p:spPr>
        <p:txBody>
          <a:bodyPr/>
          <a:lstStyle/>
          <a:p>
            <a:br>
              <a:rPr altLang="en-US" sz="4000">
                <a:solidFill>
                  <a:srgbClr val="FFE831"/>
                </a:solidFill>
              </a:rPr>
            </a:br>
            <a:r>
              <a:rPr altLang="en-US" sz="4000">
                <a:solidFill>
                  <a:srgbClr val="FFE831"/>
                </a:solidFill>
              </a:rPr>
              <a:t>Tips for Physical Boundaries </a:t>
            </a:r>
            <a:r>
              <a:rPr altLang="en-US" sz="2400" b="0" i="1">
                <a:solidFill>
                  <a:srgbClr val="FFE831"/>
                </a:solidFill>
              </a:rPr>
              <a:t>(Continued)</a:t>
            </a:r>
            <a:br>
              <a:rPr altLang="en-US" sz="2400" b="0" i="1">
                <a:solidFill>
                  <a:srgbClr val="FFE831"/>
                </a:solidFill>
              </a:rPr>
            </a:br>
            <a:endParaRPr altLang="en-US" sz="2400" b="0" i="1">
              <a:solidFill>
                <a:srgbClr val="FFE831"/>
              </a:solidFill>
            </a:endParaRPr>
          </a:p>
        </p:txBody>
      </p:sp>
      <p:sp>
        <p:nvSpPr>
          <p:cNvPr id="68612" name="Slide Number Placeholder 4">
            <a:extLst>
              <a:ext uri="{FF2B5EF4-FFF2-40B4-BE49-F238E27FC236}">
                <a16:creationId xmlns:a16="http://schemas.microsoft.com/office/drawing/2014/main" id="{A99FBDF5-3E5E-4E1F-AD6E-8845D8B6D123}"/>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4F43DBEB-6E61-436A-B7AD-E3928CAAE0A2}" type="slidenum">
              <a:rPr lang="en-US" altLang="en-US" sz="2000" b="0">
                <a:solidFill>
                  <a:srgbClr val="F8E82F"/>
                </a:solidFill>
                <a:latin typeface="Franklin Gothic Book" panose="020B0503020102020204" pitchFamily="34" charset="0"/>
              </a:rPr>
              <a:pPr algn="r" eaLnBrk="1" hangingPunct="1"/>
              <a:t>26</a:t>
            </a:fld>
            <a:endParaRPr lang="en-US" altLang="en-US" sz="2000" b="0">
              <a:solidFill>
                <a:srgbClr val="F8E82F"/>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fade">
                                      <p:cBhvr>
                                        <p:cTn id="7" dur="500"/>
                                        <p:tgtEl>
                                          <p:spTgt spid="1259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4">
                                            <p:txEl>
                                              <p:pRg st="1" end="1"/>
                                            </p:txEl>
                                          </p:spTgt>
                                        </p:tgtEl>
                                        <p:attrNameLst>
                                          <p:attrName>style.visibility</p:attrName>
                                        </p:attrNameLst>
                                      </p:cBhvr>
                                      <p:to>
                                        <p:strVal val="visible"/>
                                      </p:to>
                                    </p:set>
                                    <p:animEffect transition="in" filter="fade">
                                      <p:cBhvr>
                                        <p:cTn id="12" dur="500"/>
                                        <p:tgtEl>
                                          <p:spTgt spid="1259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4">
                                            <p:txEl>
                                              <p:pRg st="2" end="2"/>
                                            </p:txEl>
                                          </p:spTgt>
                                        </p:tgtEl>
                                        <p:attrNameLst>
                                          <p:attrName>style.visibility</p:attrName>
                                        </p:attrNameLst>
                                      </p:cBhvr>
                                      <p:to>
                                        <p:strVal val="visible"/>
                                      </p:to>
                                    </p:set>
                                    <p:animEffect transition="in" filter="fade">
                                      <p:cBhvr>
                                        <p:cTn id="17" dur="500"/>
                                        <p:tgtEl>
                                          <p:spTgt spid="1259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E5D8786-F1A9-4679-BD47-293A4F55F2C4}"/>
              </a:ext>
            </a:extLst>
          </p:cNvPr>
          <p:cNvSpPr>
            <a:spLocks noGrp="1" noChangeArrowheads="1"/>
          </p:cNvSpPr>
          <p:nvPr>
            <p:ph type="title" idx="4294967295"/>
          </p:nvPr>
        </p:nvSpPr>
        <p:spPr>
          <a:xfrm>
            <a:off x="247650" y="452438"/>
            <a:ext cx="7600950" cy="842962"/>
          </a:xfrm>
          <a:noFill/>
        </p:spPr>
        <p:txBody>
          <a:bodyPr lIns="96821" tIns="47616" rIns="96821" bIns="47616"/>
          <a:lstStyle/>
          <a:p>
            <a:r>
              <a:rPr altLang="en-US">
                <a:solidFill>
                  <a:srgbClr val="FFE831"/>
                </a:solidFill>
              </a:rPr>
              <a:t>Create a Safe-feeling Environment</a:t>
            </a:r>
          </a:p>
        </p:txBody>
      </p:sp>
      <p:sp>
        <p:nvSpPr>
          <p:cNvPr id="108547" name="Rectangle 3">
            <a:extLst>
              <a:ext uri="{FF2B5EF4-FFF2-40B4-BE49-F238E27FC236}">
                <a16:creationId xmlns:a16="http://schemas.microsoft.com/office/drawing/2014/main" id="{355B9145-BDAE-447C-877B-06CCF5CB999A}"/>
              </a:ext>
            </a:extLst>
          </p:cNvPr>
          <p:cNvSpPr>
            <a:spLocks noGrp="1" noChangeArrowheads="1"/>
          </p:cNvSpPr>
          <p:nvPr>
            <p:ph type="body" idx="4294967295"/>
          </p:nvPr>
        </p:nvSpPr>
        <p:spPr bwMode="auto">
          <a:xfrm>
            <a:off x="457200" y="1752600"/>
            <a:ext cx="8686800" cy="4800600"/>
          </a:xfrm>
          <a:prstGeom prst="rect">
            <a:avLst/>
          </a:prstGeom>
        </p:spPr>
        <p:txBody>
          <a:bodyPr lIns="96821" tIns="47616" rIns="96821" bIns="47616"/>
          <a:lstStyle/>
          <a:p>
            <a:pPr>
              <a:spcAft>
                <a:spcPct val="45000"/>
              </a:spcAft>
              <a:defRPr/>
            </a:pPr>
            <a:r>
              <a:rPr lang="en-US" altLang="en-US" sz="2800" dirty="0"/>
              <a:t>Follow-through and consistency creates safety</a:t>
            </a:r>
          </a:p>
          <a:p>
            <a:pPr marL="0" indent="0">
              <a:spcAft>
                <a:spcPct val="45000"/>
              </a:spcAft>
              <a:buFont typeface="Wingdings" panose="05000000000000000000" pitchFamily="2" charset="2"/>
              <a:buNone/>
              <a:defRPr/>
            </a:pPr>
            <a:endParaRPr lang="en-US" altLang="en-US" sz="2800" dirty="0"/>
          </a:p>
          <a:p>
            <a:pPr>
              <a:defRPr/>
            </a:pPr>
            <a:r>
              <a:rPr lang="en-US" altLang="en-US" sz="2800" dirty="0"/>
              <a:t>Be reassuring and realistic about what you can do &amp; be honest about what you do and don’t know</a:t>
            </a:r>
          </a:p>
          <a:p>
            <a:pPr marL="0" indent="0">
              <a:buFont typeface="Wingdings" panose="05000000000000000000" pitchFamily="2" charset="2"/>
              <a:buNone/>
              <a:defRPr/>
            </a:pPr>
            <a:endParaRPr lang="en-US" altLang="en-US" sz="2000" dirty="0"/>
          </a:p>
          <a:p>
            <a:pPr>
              <a:spcAft>
                <a:spcPct val="45000"/>
              </a:spcAft>
              <a:defRPr/>
            </a:pPr>
            <a:r>
              <a:rPr lang="en-US" altLang="en-US" sz="2800" dirty="0"/>
              <a:t>Let them know what will happen next, to the best of your knowledge</a:t>
            </a:r>
          </a:p>
        </p:txBody>
      </p:sp>
      <p:sp>
        <p:nvSpPr>
          <p:cNvPr id="70660" name="Slide Number Placeholder 3">
            <a:extLst>
              <a:ext uri="{FF2B5EF4-FFF2-40B4-BE49-F238E27FC236}">
                <a16:creationId xmlns:a16="http://schemas.microsoft.com/office/drawing/2014/main" id="{6D9FE3A9-3A93-4F54-986A-4D9BAEC296D7}"/>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1B41E058-A99B-4515-9C09-08F318F98B0E}" type="slidenum">
              <a:rPr lang="en-US" altLang="en-US" sz="2000" b="0">
                <a:solidFill>
                  <a:srgbClr val="FFE831"/>
                </a:solidFill>
                <a:latin typeface="Franklin Gothic Book" panose="020B0503020102020204" pitchFamily="34" charset="0"/>
              </a:rPr>
              <a:pPr/>
              <a:t>27</a:t>
            </a:fld>
            <a:endParaRPr lang="en-US" altLang="en-US" sz="2000" b="0">
              <a:solidFill>
                <a:srgbClr val="FFE831"/>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fade">
                                      <p:cBhvr>
                                        <p:cTn id="12" dur="500"/>
                                        <p:tgtEl>
                                          <p:spTgt spid="1085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animEffect transition="in" filter="fade">
                                      <p:cBhvr>
                                        <p:cTn id="17" dur="500"/>
                                        <p:tgtEl>
                                          <p:spTgt spid="1085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3138E04-1995-43A6-B97F-551E9343DCAF}"/>
              </a:ext>
            </a:extLst>
          </p:cNvPr>
          <p:cNvSpPr>
            <a:spLocks noGrp="1" noChangeArrowheads="1"/>
          </p:cNvSpPr>
          <p:nvPr>
            <p:ph type="title" idx="4294967295"/>
          </p:nvPr>
        </p:nvSpPr>
        <p:spPr>
          <a:xfrm>
            <a:off x="228600" y="228600"/>
            <a:ext cx="7696200" cy="1143000"/>
          </a:xfrm>
        </p:spPr>
        <p:txBody>
          <a:bodyPr/>
          <a:lstStyle/>
          <a:p>
            <a:r>
              <a:rPr altLang="en-US" sz="3000">
                <a:solidFill>
                  <a:srgbClr val="FFE831"/>
                </a:solidFill>
              </a:rPr>
              <a:t>What can I do to help "My Somebody" feel safe?</a:t>
            </a:r>
          </a:p>
        </p:txBody>
      </p:sp>
      <p:sp>
        <p:nvSpPr>
          <p:cNvPr id="110595" name="Rectangle 3">
            <a:extLst>
              <a:ext uri="{FF2B5EF4-FFF2-40B4-BE49-F238E27FC236}">
                <a16:creationId xmlns:a16="http://schemas.microsoft.com/office/drawing/2014/main" id="{7F57FAC3-0474-4203-B9E6-729404BD3ED5}"/>
              </a:ext>
            </a:extLst>
          </p:cNvPr>
          <p:cNvSpPr>
            <a:spLocks noGrp="1" noChangeArrowheads="1"/>
          </p:cNvSpPr>
          <p:nvPr>
            <p:ph type="body" idx="4294967295"/>
          </p:nvPr>
        </p:nvSpPr>
        <p:spPr bwMode="auto">
          <a:xfrm>
            <a:off x="457200" y="1752600"/>
            <a:ext cx="8159750" cy="4470400"/>
          </a:xfrm>
          <a:prstGeom prst="rect">
            <a:avLst/>
          </a:prstGeom>
        </p:spPr>
        <p:txBody>
          <a:bodyPr lIns="96636" tIns="48318" rIns="96636" bIns="48318"/>
          <a:lstStyle/>
          <a:p>
            <a:pPr marL="0" indent="0">
              <a:buFont typeface="Wingdings" panose="05000000000000000000" pitchFamily="2" charset="2"/>
              <a:buNone/>
              <a:defRPr/>
            </a:pPr>
            <a:r>
              <a:rPr lang="en-US" altLang="en-US" sz="2400" dirty="0"/>
              <a:t>What to do first – </a:t>
            </a:r>
          </a:p>
          <a:p>
            <a:pPr>
              <a:defRPr/>
            </a:pPr>
            <a:r>
              <a:rPr lang="en-US" altLang="en-US" sz="2400" dirty="0"/>
              <a:t>Be an active member of the child’s team (birth parents, foster parents, caseworker, therapist, educator and others working together)</a:t>
            </a:r>
          </a:p>
          <a:p>
            <a:pPr>
              <a:defRPr/>
            </a:pPr>
            <a:r>
              <a:rPr lang="en-US" altLang="en-US" sz="2400" dirty="0"/>
              <a:t>Acknowledge that the child’s feelings make sense in light of his/her experiences</a:t>
            </a:r>
          </a:p>
          <a:p>
            <a:pPr>
              <a:defRPr/>
            </a:pPr>
            <a:r>
              <a:rPr lang="en-US" altLang="en-US" sz="2400" dirty="0"/>
              <a:t>Have a conversation with the child directly about what he/she needs to feel safe</a:t>
            </a:r>
          </a:p>
          <a:p>
            <a:pPr>
              <a:defRPr/>
            </a:pPr>
            <a:endParaRPr lang="en-US" altLang="en-US" sz="1800" dirty="0"/>
          </a:p>
        </p:txBody>
      </p:sp>
      <p:sp>
        <p:nvSpPr>
          <p:cNvPr id="72708" name="Slide Number Placeholder 3">
            <a:extLst>
              <a:ext uri="{FF2B5EF4-FFF2-40B4-BE49-F238E27FC236}">
                <a16:creationId xmlns:a16="http://schemas.microsoft.com/office/drawing/2014/main" id="{7308F683-2C73-404F-B82A-8280B80DCBB1}"/>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73337E37-E46D-44B6-855B-DAA8F8522206}" type="slidenum">
              <a:rPr lang="en-US" altLang="en-US" sz="2000" b="0">
                <a:solidFill>
                  <a:srgbClr val="FFE831"/>
                </a:solidFill>
                <a:latin typeface="Franklin Gothic Book" panose="020B0503020102020204" pitchFamily="34" charset="0"/>
              </a:rPr>
              <a:pPr/>
              <a:t>28</a:t>
            </a:fld>
            <a:endParaRPr lang="en-US" altLang="en-US" sz="2000" b="0">
              <a:solidFill>
                <a:srgbClr val="FFE831"/>
              </a:solidFill>
              <a:latin typeface="Franklin Gothic Book" panose="020B0503020102020204" pitchFamily="34" charset="0"/>
            </a:endParaRPr>
          </a:p>
        </p:txBody>
      </p:sp>
      <p:sp>
        <p:nvSpPr>
          <p:cNvPr id="72709" name="TextBox 4">
            <a:extLst>
              <a:ext uri="{FF2B5EF4-FFF2-40B4-BE49-F238E27FC236}">
                <a16:creationId xmlns:a16="http://schemas.microsoft.com/office/drawing/2014/main" id="{30C0C9E9-A33A-4FB5-A3F1-952FCACD559C}"/>
              </a:ext>
            </a:extLst>
          </p:cNvPr>
          <p:cNvSpPr txBox="1">
            <a:spLocks noChangeArrowheads="1"/>
          </p:cNvSpPr>
          <p:nvPr/>
        </p:nvSpPr>
        <p:spPr bwMode="auto">
          <a:xfrm>
            <a:off x="7924800" y="6019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b="0" i="1">
                <a:solidFill>
                  <a:srgbClr val="FFE831"/>
                </a:solidFill>
              </a:rPr>
              <a:t>(Continued</a:t>
            </a:r>
            <a:r>
              <a:rPr lang="en-US" altLang="en-US" sz="1800" i="1">
                <a:solidFill>
                  <a:srgbClr val="FFE83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fade">
                                      <p:cBhvr>
                                        <p:cTn id="22"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A027FB8-0770-45AB-B212-5C71AA64953F}"/>
              </a:ext>
            </a:extLst>
          </p:cNvPr>
          <p:cNvSpPr>
            <a:spLocks noGrp="1" noChangeArrowheads="1"/>
          </p:cNvSpPr>
          <p:nvPr>
            <p:ph type="title" idx="4294967295"/>
          </p:nvPr>
        </p:nvSpPr>
        <p:spPr>
          <a:xfrm>
            <a:off x="176213" y="100013"/>
            <a:ext cx="7696200" cy="1143000"/>
          </a:xfrm>
        </p:spPr>
        <p:txBody>
          <a:bodyPr/>
          <a:lstStyle/>
          <a:p>
            <a:r>
              <a:rPr altLang="en-US" sz="3000">
                <a:solidFill>
                  <a:srgbClr val="FFE831"/>
                </a:solidFill>
              </a:rPr>
              <a:t>My Trauma-informed Safety Plan </a:t>
            </a:r>
            <a:r>
              <a:rPr altLang="en-US" sz="2000" b="0" i="1">
                <a:solidFill>
                  <a:srgbClr val="FFE831"/>
                </a:solidFill>
              </a:rPr>
              <a:t>(Continued)</a:t>
            </a:r>
            <a:br>
              <a:rPr altLang="en-US" sz="2400" b="0" i="1">
                <a:solidFill>
                  <a:srgbClr val="FFE831"/>
                </a:solidFill>
              </a:rPr>
            </a:br>
            <a:r>
              <a:rPr altLang="en-US" sz="2000">
                <a:solidFill>
                  <a:srgbClr val="FFE831"/>
                </a:solidFill>
              </a:rPr>
              <a:t>("My Somebody" Worksheet – Part 2)</a:t>
            </a:r>
          </a:p>
        </p:txBody>
      </p:sp>
      <p:sp>
        <p:nvSpPr>
          <p:cNvPr id="112643" name="Rectangle 3">
            <a:extLst>
              <a:ext uri="{FF2B5EF4-FFF2-40B4-BE49-F238E27FC236}">
                <a16:creationId xmlns:a16="http://schemas.microsoft.com/office/drawing/2014/main" id="{77DF5237-2FC6-4FCC-9075-600432D0BA49}"/>
              </a:ext>
            </a:extLst>
          </p:cNvPr>
          <p:cNvSpPr>
            <a:spLocks noGrp="1" noChangeArrowheads="1"/>
          </p:cNvSpPr>
          <p:nvPr>
            <p:ph type="body" idx="4294967295"/>
          </p:nvPr>
        </p:nvSpPr>
        <p:spPr bwMode="auto">
          <a:xfrm>
            <a:off x="685800" y="2057400"/>
            <a:ext cx="8305800" cy="447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6" tIns="48318" rIns="96636" bIns="48318"/>
          <a:lstStyle/>
          <a:p>
            <a:r>
              <a:rPr lang="en-US" altLang="en-US"/>
              <a:t>Help your “Somebody” to express their concerns to  other members of the team</a:t>
            </a:r>
            <a:endParaRPr lang="en-US" altLang="en-US" sz="2800"/>
          </a:p>
          <a:p>
            <a:pPr>
              <a:spcAft>
                <a:spcPct val="45000"/>
              </a:spcAft>
            </a:pPr>
            <a:r>
              <a:rPr lang="en-US" altLang="en-US" sz="2800"/>
              <a:t>Offer choices and give them responsibilities</a:t>
            </a:r>
          </a:p>
          <a:p>
            <a:pPr>
              <a:spcAft>
                <a:spcPct val="45000"/>
              </a:spcAft>
            </a:pPr>
            <a:r>
              <a:rPr lang="en-US" altLang="en-US" sz="2800"/>
              <a:t>Set limits and expectations based on the individual’s immediate needs emotionally, psychologically</a:t>
            </a:r>
          </a:p>
          <a:p>
            <a:endParaRPr lang="en-US" altLang="en-US" sz="2800"/>
          </a:p>
          <a:p>
            <a:endParaRPr lang="en-US" altLang="en-US"/>
          </a:p>
        </p:txBody>
      </p:sp>
      <p:sp>
        <p:nvSpPr>
          <p:cNvPr id="74756" name="Slide Number Placeholder 3">
            <a:extLst>
              <a:ext uri="{FF2B5EF4-FFF2-40B4-BE49-F238E27FC236}">
                <a16:creationId xmlns:a16="http://schemas.microsoft.com/office/drawing/2014/main" id="{CEDECF00-73B6-48D2-9088-813EFECBC86F}"/>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7EA3241-D848-4042-98E5-7EF311964DD5}" type="slidenum">
              <a:rPr lang="en-US" altLang="en-US" sz="2000" b="0">
                <a:solidFill>
                  <a:srgbClr val="FFE831"/>
                </a:solidFill>
                <a:latin typeface="Franklin Gothic Book" panose="020B0503020102020204" pitchFamily="34" charset="0"/>
              </a:rPr>
              <a:pPr/>
              <a:t>29</a:t>
            </a:fld>
            <a:endParaRPr lang="en-US" altLang="en-US" sz="2000" b="0">
              <a:solidFill>
                <a:srgbClr val="FFE831"/>
              </a:solidFill>
              <a:latin typeface="Franklin Gothic Book" panose="020B0503020102020204" pitchFamily="34" charset="0"/>
            </a:endParaRPr>
          </a:p>
        </p:txBody>
      </p:sp>
      <p:sp>
        <p:nvSpPr>
          <p:cNvPr id="74757" name="Rectangle 4">
            <a:extLst>
              <a:ext uri="{FF2B5EF4-FFF2-40B4-BE49-F238E27FC236}">
                <a16:creationId xmlns:a16="http://schemas.microsoft.com/office/drawing/2014/main" id="{510AD352-22D6-402A-AEEB-2B134C600D04}"/>
              </a:ext>
            </a:extLst>
          </p:cNvPr>
          <p:cNvSpPr>
            <a:spLocks noChangeArrowheads="1"/>
          </p:cNvSpPr>
          <p:nvPr/>
        </p:nvSpPr>
        <p:spPr bwMode="auto">
          <a:xfrm>
            <a:off x="381000" y="1524000"/>
            <a:ext cx="480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700" b="0"/>
              <a:t>What to do next – </a:t>
            </a:r>
          </a:p>
          <a:p>
            <a:pPr eaLnBrk="1" hangingPunct="1"/>
            <a:endParaRPr lang="en-US" altLang="en-US" sz="27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fade">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fade">
                                      <p:cBhvr>
                                        <p:cTn id="17" dur="500"/>
                                        <p:tgtEl>
                                          <p:spTgt spid="112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EA4B6B9-05EC-4937-905D-C2863FFBDD7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AEA20B9A-24E0-49AD-BCBB-6254B04F7FC4}"/>
              </a:ext>
            </a:extLst>
          </p:cNvPr>
          <p:cNvSpPr>
            <a:spLocks noChangeArrowheads="1"/>
          </p:cNvSpPr>
          <p:nvPr/>
        </p:nvSpPr>
        <p:spPr bwMode="auto">
          <a:xfrm>
            <a:off x="5334000" y="16764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lnSpc>
                <a:spcPct val="90000"/>
              </a:lnSpc>
            </a:pPr>
            <a:br>
              <a:rPr lang="en-US" altLang="en-US" sz="4100" b="0">
                <a:solidFill>
                  <a:srgbClr val="FFFF00"/>
                </a:solidFill>
              </a:rPr>
            </a:br>
            <a:r>
              <a:rPr lang="en-US" altLang="en-US" sz="4200">
                <a:solidFill>
                  <a:srgbClr val="FFE831"/>
                </a:solidFill>
              </a:rPr>
              <a:t>Chapter 5:</a:t>
            </a:r>
            <a:br>
              <a:rPr lang="en-US" altLang="en-US" sz="4200">
                <a:solidFill>
                  <a:srgbClr val="FFE831"/>
                </a:solidFill>
              </a:rPr>
            </a:br>
            <a:endParaRPr lang="en-US" altLang="en-US" sz="4200">
              <a:solidFill>
                <a:srgbClr val="FFE831"/>
              </a:solidFill>
            </a:endParaRPr>
          </a:p>
          <a:p>
            <a:pPr algn="r" eaLnBrk="1" hangingPunct="1">
              <a:lnSpc>
                <a:spcPct val="90000"/>
              </a:lnSpc>
            </a:pPr>
            <a:r>
              <a:rPr lang="en-US" altLang="en-US" sz="4200">
                <a:solidFill>
                  <a:srgbClr val="FFE831"/>
                </a:solidFill>
              </a:rPr>
              <a:t>Creating a safe-feeling environment</a:t>
            </a:r>
            <a:br>
              <a:rPr lang="en-US" altLang="en-US" sz="4100" b="0">
                <a:solidFill>
                  <a:srgbClr val="FFE831"/>
                </a:solidFill>
              </a:rPr>
            </a:br>
            <a:endParaRPr lang="en-US" altLang="en-US" sz="4100" b="0">
              <a:solidFill>
                <a:srgbClr val="FFE831"/>
              </a:solidFill>
            </a:endParaRPr>
          </a:p>
        </p:txBody>
      </p:sp>
      <p:sp>
        <p:nvSpPr>
          <p:cNvPr id="21508" name="Slide Number Placeholder 4">
            <a:extLst>
              <a:ext uri="{FF2B5EF4-FFF2-40B4-BE49-F238E27FC236}">
                <a16:creationId xmlns:a16="http://schemas.microsoft.com/office/drawing/2014/main" id="{2ED72C39-E14F-4287-AC8F-F86B1118A849}"/>
              </a:ext>
            </a:extLst>
          </p:cNvPr>
          <p:cNvSpPr>
            <a:spLocks noGrp="1"/>
          </p:cNvSpPr>
          <p:nvPr>
            <p:ph type="sldNum" sz="quarter" idx="10"/>
          </p:nvPr>
        </p:nvSpPr>
        <p:spPr>
          <a:xfrm>
            <a:off x="8915400" y="6883400"/>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a:fld id="{3317808D-FF51-48AD-BDFB-E2D753D1033F}" type="slidenum">
              <a:rPr lang="en-US" altLang="en-US" sz="2000" b="0">
                <a:solidFill>
                  <a:srgbClr val="FFE831"/>
                </a:solidFill>
                <a:latin typeface="Franklin Gothic Book" panose="020B0503020102020204" pitchFamily="34" charset="0"/>
              </a:rPr>
              <a:pPr algn="r"/>
              <a:t>3</a:t>
            </a:fld>
            <a:endParaRPr lang="en-US" altLang="en-US" sz="2000" b="0">
              <a:solidFill>
                <a:srgbClr val="FFE831"/>
              </a:solidFill>
              <a:latin typeface="Franklin Gothic Book" panose="020B0503020102020204" pitchFamily="34" charset="0"/>
            </a:endParaRPr>
          </a:p>
        </p:txBody>
      </p:sp>
      <p:sp>
        <p:nvSpPr>
          <p:cNvPr id="21509" name="TextBox 4">
            <a:extLst>
              <a:ext uri="{FF2B5EF4-FFF2-40B4-BE49-F238E27FC236}">
                <a16:creationId xmlns:a16="http://schemas.microsoft.com/office/drawing/2014/main" id="{F6CDD7FF-2F36-4170-8CD2-9BBF7F410068}"/>
              </a:ext>
            </a:extLst>
          </p:cNvPr>
          <p:cNvSpPr txBox="1">
            <a:spLocks noChangeArrowheads="1"/>
          </p:cNvSpPr>
          <p:nvPr/>
        </p:nvSpPr>
        <p:spPr bwMode="auto">
          <a:xfrm>
            <a:off x="533400" y="5638800"/>
            <a:ext cx="533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1400" b="0"/>
              <a:t>Illustrations by Erich Ippen, Jr. Used with permission.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05D9B49-F535-4D1F-8667-8CA656916D8E}"/>
              </a:ext>
            </a:extLst>
          </p:cNvPr>
          <p:cNvSpPr>
            <a:spLocks noChangeArrowheads="1"/>
          </p:cNvSpPr>
          <p:nvPr/>
        </p:nvSpPr>
        <p:spPr bwMode="auto">
          <a:xfrm>
            <a:off x="3886200" y="2620963"/>
            <a:ext cx="42672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br>
              <a:rPr lang="en-US" altLang="en-US" sz="4200" b="0">
                <a:solidFill>
                  <a:srgbClr val="FFE831"/>
                </a:solidFill>
              </a:rPr>
            </a:br>
            <a:r>
              <a:rPr lang="en-US" altLang="en-US" sz="4200">
                <a:solidFill>
                  <a:srgbClr val="FFE831"/>
                </a:solidFill>
              </a:rPr>
              <a:t>Thank you!  </a:t>
            </a:r>
          </a:p>
          <a:p>
            <a:pPr algn="ctr" eaLnBrk="1" hangingPunct="1">
              <a:lnSpc>
                <a:spcPct val="90000"/>
              </a:lnSpc>
            </a:pPr>
            <a:endParaRPr lang="en-US" altLang="en-US" sz="4200">
              <a:solidFill>
                <a:srgbClr val="FFE831"/>
              </a:solidFill>
            </a:endParaRPr>
          </a:p>
          <a:p>
            <a:pPr algn="ctr" eaLnBrk="1" hangingPunct="1">
              <a:lnSpc>
                <a:spcPct val="90000"/>
              </a:lnSpc>
            </a:pPr>
            <a:r>
              <a:rPr lang="en-US" altLang="en-US" sz="4200">
                <a:solidFill>
                  <a:srgbClr val="FFE831"/>
                </a:solidFill>
              </a:rPr>
              <a:t>See you for Chapter 6!</a:t>
            </a:r>
            <a:br>
              <a:rPr lang="en-US" altLang="en-US" sz="3600">
                <a:solidFill>
                  <a:srgbClr val="FFE831"/>
                </a:solidFill>
              </a:rPr>
            </a:br>
            <a:endParaRPr lang="en-US" altLang="en-US" sz="3600">
              <a:solidFill>
                <a:srgbClr val="FFE831"/>
              </a:solidFill>
            </a:endParaRPr>
          </a:p>
        </p:txBody>
      </p:sp>
      <p:sp>
        <p:nvSpPr>
          <p:cNvPr id="76803" name="Slide Number Placeholder 3">
            <a:extLst>
              <a:ext uri="{FF2B5EF4-FFF2-40B4-BE49-F238E27FC236}">
                <a16:creationId xmlns:a16="http://schemas.microsoft.com/office/drawing/2014/main" id="{DE6C157C-FE69-405A-A88E-84C942CD55DB}"/>
              </a:ext>
            </a:extLst>
          </p:cNvPr>
          <p:cNvSpPr txBox="1">
            <a:spLocks noGrp="1"/>
          </p:cNvSpPr>
          <p:nvPr/>
        </p:nvSpPr>
        <p:spPr bwMode="auto">
          <a:xfrm>
            <a:off x="8915400" y="69342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A12944FC-1077-4E3A-9457-F81E3C295166}" type="slidenum">
              <a:rPr lang="en-US" altLang="en-US" sz="2000" b="0">
                <a:solidFill>
                  <a:srgbClr val="FFE831"/>
                </a:solidFill>
                <a:latin typeface="Franklin Gothic Book" panose="020B0503020102020204" pitchFamily="34" charset="0"/>
              </a:rPr>
              <a:pPr algn="r" eaLnBrk="1" hangingPunct="1"/>
              <a:t>30</a:t>
            </a:fld>
            <a:endParaRPr lang="en-US" altLang="en-US" sz="2000" b="0">
              <a:solidFill>
                <a:srgbClr val="FFE831"/>
              </a:solidFill>
              <a:latin typeface="Franklin Gothic Book" panose="020B0503020102020204" pitchFamily="34" charset="0"/>
            </a:endParaRPr>
          </a:p>
        </p:txBody>
      </p:sp>
      <p:pic>
        <p:nvPicPr>
          <p:cNvPr id="76804" name="Picture 5" descr="NCTSN Parent Guide_no arc_white.eps">
            <a:extLst>
              <a:ext uri="{FF2B5EF4-FFF2-40B4-BE49-F238E27FC236}">
                <a16:creationId xmlns:a16="http://schemas.microsoft.com/office/drawing/2014/main" id="{0E1D7C91-92AC-4DB6-948D-D5AE31537D28}"/>
              </a:ext>
            </a:extLst>
          </p:cNvPr>
          <p:cNvPicPr>
            <a:picLocks noChangeAspect="1"/>
          </p:cNvPicPr>
          <p:nvPr/>
        </p:nvPicPr>
        <p:blipFill>
          <a:blip r:embed="rId3">
            <a:extLst>
              <a:ext uri="{28A0092B-C50C-407E-A947-70E740481C1C}">
                <a14:useLocalDpi xmlns:a14="http://schemas.microsoft.com/office/drawing/2010/main" val="0"/>
              </a:ext>
            </a:extLst>
          </a:blip>
          <a:srcRect l="14146" t="11551" r="14146" b="11551"/>
          <a:stretch>
            <a:fillRect/>
          </a:stretch>
        </p:blipFill>
        <p:spPr bwMode="auto">
          <a:xfrm>
            <a:off x="685800" y="609600"/>
            <a:ext cx="30702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56EA153-8D75-4A4A-9E6F-A6947E5F5987}"/>
              </a:ext>
            </a:extLst>
          </p:cNvPr>
          <p:cNvSpPr>
            <a:spLocks noGrp="1" noChangeArrowheads="1"/>
          </p:cNvSpPr>
          <p:nvPr>
            <p:ph type="title" idx="4294967295"/>
          </p:nvPr>
        </p:nvSpPr>
        <p:spPr>
          <a:xfrm>
            <a:off x="228600" y="304800"/>
            <a:ext cx="7600950" cy="838200"/>
          </a:xfrm>
          <a:noFill/>
        </p:spPr>
        <p:txBody>
          <a:bodyPr lIns="96821" tIns="47616" rIns="96821" bIns="47616"/>
          <a:lstStyle/>
          <a:p>
            <a:r>
              <a:rPr altLang="en-US"/>
              <a:t>Essential Element 2</a:t>
            </a:r>
            <a:r>
              <a:rPr altLang="en-US" sz="2800"/>
              <a:t> </a:t>
            </a:r>
          </a:p>
        </p:txBody>
      </p:sp>
      <p:sp>
        <p:nvSpPr>
          <p:cNvPr id="23555" name="Rectangle 3">
            <a:extLst>
              <a:ext uri="{FF2B5EF4-FFF2-40B4-BE49-F238E27FC236}">
                <a16:creationId xmlns:a16="http://schemas.microsoft.com/office/drawing/2014/main" id="{293B1258-C516-4ED4-8481-6226012B8F85}"/>
              </a:ext>
            </a:extLst>
          </p:cNvPr>
          <p:cNvSpPr>
            <a:spLocks noChangeArrowheads="1"/>
          </p:cNvSpPr>
          <p:nvPr/>
        </p:nvSpPr>
        <p:spPr bwMode="auto">
          <a:xfrm>
            <a:off x="609600" y="2830513"/>
            <a:ext cx="737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spAutoFit/>
          </a:bodyP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spcAft>
                <a:spcPct val="50000"/>
              </a:spcAft>
            </a:pPr>
            <a:r>
              <a:rPr lang="en-US" altLang="en-US" sz="2800" b="0"/>
              <a:t>2. Help your child to feel safe.</a:t>
            </a:r>
          </a:p>
        </p:txBody>
      </p:sp>
      <p:sp>
        <p:nvSpPr>
          <p:cNvPr id="23556" name="Slide Number Placeholder 3">
            <a:extLst>
              <a:ext uri="{FF2B5EF4-FFF2-40B4-BE49-F238E27FC236}">
                <a16:creationId xmlns:a16="http://schemas.microsoft.com/office/drawing/2014/main" id="{A3CC87B0-958D-4487-854B-6A2BA2D2D824}"/>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65D32D53-B596-4B9C-B3E3-3DDC20F86650}" type="slidenum">
              <a:rPr lang="en-US" altLang="en-US" sz="2000" b="0">
                <a:solidFill>
                  <a:srgbClr val="FFE831"/>
                </a:solidFill>
                <a:latin typeface="Franklin Gothic Book" panose="020B0503020102020204" pitchFamily="34" charset="0"/>
              </a:rPr>
              <a:pPr/>
              <a:t>4</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BD06883D-55CA-425C-A1CF-D0B56DF6BB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825500"/>
            <a:ext cx="84931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D48E13CB-FA37-478A-B43E-1D71F7432455}"/>
              </a:ext>
            </a:extLst>
          </p:cNvPr>
          <p:cNvSpPr>
            <a:spLocks noChangeArrowheads="1"/>
          </p:cNvSpPr>
          <p:nvPr/>
        </p:nvSpPr>
        <p:spPr bwMode="auto">
          <a:xfrm>
            <a:off x="9280525" y="6931025"/>
            <a:ext cx="334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AE62E37F-8ECD-44EF-850D-08A2C63A19DC}" type="slidenum">
              <a:rPr lang="en-US" altLang="en-US" sz="2000" b="0">
                <a:solidFill>
                  <a:srgbClr val="FFE831"/>
                </a:solidFill>
                <a:latin typeface="Franklin Gothic Book" panose="020B0503020102020204" pitchFamily="34" charset="0"/>
              </a:rPr>
              <a:pPr/>
              <a:t>5</a:t>
            </a:fld>
            <a:endParaRPr lang="en-US" altLang="en-US" sz="2000" b="0">
              <a:solidFill>
                <a:srgbClr val="FFE831"/>
              </a:solidFill>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32FAC9-9CF9-456E-A085-8A7F8B57A8F3}"/>
              </a:ext>
            </a:extLst>
          </p:cNvPr>
          <p:cNvSpPr>
            <a:spLocks noGrp="1" noChangeArrowheads="1"/>
          </p:cNvSpPr>
          <p:nvPr>
            <p:ph type="title" idx="4294967295"/>
          </p:nvPr>
        </p:nvSpPr>
        <p:spPr>
          <a:xfrm>
            <a:off x="171450" y="381000"/>
            <a:ext cx="7600950" cy="842963"/>
          </a:xfrm>
          <a:noFill/>
        </p:spPr>
        <p:txBody>
          <a:bodyPr lIns="96821" tIns="47616" rIns="96821" bIns="47616"/>
          <a:lstStyle/>
          <a:p>
            <a:r>
              <a:rPr altLang="en-US">
                <a:solidFill>
                  <a:srgbClr val="FFE831"/>
                </a:solidFill>
              </a:rPr>
              <a:t>Psychological Safety and Trauma</a:t>
            </a:r>
          </a:p>
        </p:txBody>
      </p:sp>
      <p:sp>
        <p:nvSpPr>
          <p:cNvPr id="108547" name="Rectangle 3">
            <a:extLst>
              <a:ext uri="{FF2B5EF4-FFF2-40B4-BE49-F238E27FC236}">
                <a16:creationId xmlns:a16="http://schemas.microsoft.com/office/drawing/2014/main" id="{21A17FA4-EBA3-4656-905E-A8B84ABEFDB0}"/>
              </a:ext>
            </a:extLst>
          </p:cNvPr>
          <p:cNvSpPr>
            <a:spLocks noGrp="1" noChangeArrowheads="1"/>
          </p:cNvSpPr>
          <p:nvPr>
            <p:ph type="body" idx="4294967295"/>
          </p:nvPr>
        </p:nvSpPr>
        <p:spPr bwMode="auto">
          <a:xfrm>
            <a:off x="533400" y="1905000"/>
            <a:ext cx="85344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spcAft>
                <a:spcPct val="75000"/>
              </a:spcAft>
            </a:pPr>
            <a:r>
              <a:rPr lang="en-US" altLang="en-US" sz="2800"/>
              <a:t>Physical safety is not the same as psychological safety.</a:t>
            </a:r>
          </a:p>
          <a:p>
            <a:pPr>
              <a:spcAft>
                <a:spcPct val="75000"/>
              </a:spcAft>
            </a:pPr>
            <a:r>
              <a:rPr lang="en-US" altLang="en-US" sz="2800"/>
              <a:t>Your child’s definition of “safety” will not be the same as yours.</a:t>
            </a:r>
          </a:p>
          <a:p>
            <a:pPr>
              <a:spcAft>
                <a:spcPct val="75000"/>
              </a:spcAft>
            </a:pPr>
            <a:r>
              <a:rPr lang="en-US" altLang="en-US" sz="2800"/>
              <a:t>To help your child feel safe, you will need to look at the world through his or her experiences.</a:t>
            </a:r>
          </a:p>
        </p:txBody>
      </p:sp>
      <p:sp>
        <p:nvSpPr>
          <p:cNvPr id="27652" name="Slide Number Placeholder 3">
            <a:extLst>
              <a:ext uri="{FF2B5EF4-FFF2-40B4-BE49-F238E27FC236}">
                <a16:creationId xmlns:a16="http://schemas.microsoft.com/office/drawing/2014/main" id="{85F10253-DC6E-4360-BA34-55CE1CCB0051}"/>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5FA18A8F-8272-4572-B472-708372F36F4E}" type="slidenum">
              <a:rPr lang="en-US" altLang="en-US" sz="2000" b="0">
                <a:solidFill>
                  <a:srgbClr val="FFE831"/>
                </a:solidFill>
                <a:latin typeface="Franklin Gothic Book" panose="020B0503020102020204" pitchFamily="34" charset="0"/>
              </a:rPr>
              <a:pPr algn="r" eaLnBrk="1" hangingPunct="1"/>
              <a:t>6</a:t>
            </a:fld>
            <a:endParaRPr lang="en-US" altLang="en-US" sz="2000" b="0">
              <a:solidFill>
                <a:srgbClr val="FFE831"/>
              </a:solidFill>
              <a:latin typeface="Franklin Gothic Book" panose="020B0503020102020204" pitchFamily="34" charset="0"/>
            </a:endParaRPr>
          </a:p>
        </p:txBody>
      </p:sp>
      <p:sp>
        <p:nvSpPr>
          <p:cNvPr id="27653" name="TextBox 4">
            <a:extLst>
              <a:ext uri="{FF2B5EF4-FFF2-40B4-BE49-F238E27FC236}">
                <a16:creationId xmlns:a16="http://schemas.microsoft.com/office/drawing/2014/main" id="{2CCF1A6D-EFDC-4D5C-BC04-37B222C18FB4}"/>
              </a:ext>
            </a:extLst>
          </p:cNvPr>
          <p:cNvSpPr txBox="1">
            <a:spLocks noChangeArrowheads="1"/>
          </p:cNvSpPr>
          <p:nvPr/>
        </p:nvSpPr>
        <p:spPr bwMode="auto">
          <a:xfrm>
            <a:off x="7924800" y="60198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r>
              <a:rPr lang="en-US" altLang="en-US" sz="1800" i="1">
                <a:solidFill>
                  <a:srgbClr val="FFE831"/>
                </a:solidFill>
              </a:rPr>
              <a:t>(</a:t>
            </a:r>
            <a:r>
              <a:rPr lang="en-US" altLang="en-US" sz="1800" b="0" i="1">
                <a:solidFill>
                  <a:srgbClr val="FFE831"/>
                </a:solidFill>
              </a:rPr>
              <a:t>Continued</a:t>
            </a:r>
            <a:r>
              <a:rPr lang="en-US" altLang="en-US" sz="1800" i="1">
                <a:solidFill>
                  <a:srgbClr val="FFE83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4362D00-0538-4BE4-A40C-5E916903E9DF}"/>
              </a:ext>
            </a:extLst>
          </p:cNvPr>
          <p:cNvSpPr>
            <a:spLocks noGrp="1" noChangeArrowheads="1"/>
          </p:cNvSpPr>
          <p:nvPr>
            <p:ph type="title" idx="4294967295"/>
          </p:nvPr>
        </p:nvSpPr>
        <p:spPr>
          <a:xfrm>
            <a:off x="171450" y="381000"/>
            <a:ext cx="7600950" cy="842963"/>
          </a:xfrm>
          <a:noFill/>
        </p:spPr>
        <p:txBody>
          <a:bodyPr lIns="96821" tIns="47616" rIns="96821" bIns="47616"/>
          <a:lstStyle/>
          <a:p>
            <a:r>
              <a:rPr altLang="en-US">
                <a:solidFill>
                  <a:srgbClr val="FFE831"/>
                </a:solidFill>
              </a:rPr>
              <a:t>Psychological Safety and Trauma </a:t>
            </a:r>
            <a:r>
              <a:rPr altLang="en-US" sz="2400" b="0" i="1">
                <a:solidFill>
                  <a:srgbClr val="FFE831"/>
                </a:solidFill>
              </a:rPr>
              <a:t>(Continued)</a:t>
            </a:r>
            <a:r>
              <a:rPr altLang="en-US">
                <a:solidFill>
                  <a:srgbClr val="FFE831"/>
                </a:solidFill>
              </a:rPr>
              <a:t> </a:t>
            </a:r>
          </a:p>
        </p:txBody>
      </p:sp>
      <p:sp>
        <p:nvSpPr>
          <p:cNvPr id="108547" name="Rectangle 3">
            <a:extLst>
              <a:ext uri="{FF2B5EF4-FFF2-40B4-BE49-F238E27FC236}">
                <a16:creationId xmlns:a16="http://schemas.microsoft.com/office/drawing/2014/main" id="{767307FB-7999-48D2-B7E3-E42AB925A340}"/>
              </a:ext>
            </a:extLst>
          </p:cNvPr>
          <p:cNvSpPr>
            <a:spLocks noGrp="1" noChangeArrowheads="1"/>
          </p:cNvSpPr>
          <p:nvPr>
            <p:ph type="body" idx="4294967295"/>
          </p:nvPr>
        </p:nvSpPr>
        <p:spPr bwMode="auto">
          <a:xfrm>
            <a:off x="533400" y="2362200"/>
            <a:ext cx="85344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r>
              <a:rPr lang="en-US" altLang="en-US" sz="2800"/>
              <a:t>Have fears about their own safety or the safety of loved ones based on their experiences</a:t>
            </a:r>
          </a:p>
          <a:p>
            <a:r>
              <a:rPr lang="en-US" altLang="en-US" sz="2800"/>
              <a:t>Have difficulty trusting adults to protect them</a:t>
            </a:r>
          </a:p>
          <a:p>
            <a:r>
              <a:rPr lang="en-US" altLang="en-US" sz="2800"/>
              <a:t>Be hyperaware of potential threats </a:t>
            </a:r>
          </a:p>
          <a:p>
            <a:r>
              <a:rPr lang="en-US" altLang="en-US" sz="2800"/>
              <a:t>Have problems controlling their reactions to perceived threats</a:t>
            </a:r>
          </a:p>
        </p:txBody>
      </p:sp>
      <p:sp>
        <p:nvSpPr>
          <p:cNvPr id="29700" name="Slide Number Placeholder 3">
            <a:extLst>
              <a:ext uri="{FF2B5EF4-FFF2-40B4-BE49-F238E27FC236}">
                <a16:creationId xmlns:a16="http://schemas.microsoft.com/office/drawing/2014/main" id="{8C6D61F5-7435-448C-8B47-A3A2CB133722}"/>
              </a:ext>
            </a:extLst>
          </p:cNvPr>
          <p:cNvSpPr txBox="1">
            <a:spLocks noGrp="1"/>
          </p:cNvSpPr>
          <p:nvPr/>
        </p:nvSpPr>
        <p:spPr bwMode="auto">
          <a:xfrm>
            <a:off x="8915400" y="6880225"/>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8" tIns="48309" rIns="96618" bIns="48309"/>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gn="r" eaLnBrk="1" hangingPunct="1"/>
            <a:fld id="{F6D59067-171F-4398-90BB-B909A363DC3A}" type="slidenum">
              <a:rPr lang="en-US" altLang="en-US" sz="2000" b="0">
                <a:solidFill>
                  <a:srgbClr val="FFE831"/>
                </a:solidFill>
                <a:latin typeface="Franklin Gothic Book" panose="020B0503020102020204" pitchFamily="34" charset="0"/>
              </a:rPr>
              <a:pPr algn="r" eaLnBrk="1" hangingPunct="1"/>
              <a:t>7</a:t>
            </a:fld>
            <a:endParaRPr lang="en-US" altLang="en-US" sz="2000" b="0">
              <a:solidFill>
                <a:srgbClr val="FFE831"/>
              </a:solidFill>
              <a:latin typeface="Franklin Gothic Book" panose="020B0503020102020204" pitchFamily="34" charset="0"/>
            </a:endParaRPr>
          </a:p>
        </p:txBody>
      </p:sp>
      <p:sp>
        <p:nvSpPr>
          <p:cNvPr id="29701" name="TextBox 4">
            <a:extLst>
              <a:ext uri="{FF2B5EF4-FFF2-40B4-BE49-F238E27FC236}">
                <a16:creationId xmlns:a16="http://schemas.microsoft.com/office/drawing/2014/main" id="{940F5BA5-8E71-42DA-96EB-077A413D00D1}"/>
              </a:ext>
            </a:extLst>
          </p:cNvPr>
          <p:cNvSpPr txBox="1">
            <a:spLocks noChangeArrowheads="1"/>
          </p:cNvSpPr>
          <p:nvPr/>
        </p:nvSpPr>
        <p:spPr bwMode="auto">
          <a:xfrm>
            <a:off x="304800" y="16764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r>
              <a:rPr lang="en-US" altLang="en-US" sz="2800" b="0">
                <a:solidFill>
                  <a:srgbClr val="FFE831"/>
                </a:solidFill>
              </a:rPr>
              <a:t>Children who have been through trauma may:</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5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ECBFEA4E-79FA-425D-B091-2237A4BED891}"/>
              </a:ext>
            </a:extLst>
          </p:cNvPr>
          <p:cNvSpPr>
            <a:spLocks noChangeArrowheads="1"/>
          </p:cNvSpPr>
          <p:nvPr/>
        </p:nvSpPr>
        <p:spPr bwMode="auto">
          <a:xfrm>
            <a:off x="381000" y="2635250"/>
            <a:ext cx="54864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lvl1pPr marL="342900" indent="-342900" defTabSz="966788">
              <a:defRPr sz="1900" b="1">
                <a:solidFill>
                  <a:schemeClr val="tx1"/>
                </a:solidFill>
                <a:latin typeface="Arial" panose="020B0604020202020204" pitchFamily="34" charset="0"/>
                <a:cs typeface="Arial" panose="020B0604020202020204" pitchFamily="34" charset="0"/>
              </a:defRPr>
            </a:lvl1pPr>
            <a:lvl2pPr marL="404813" indent="-404813"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lvl="1" eaLnBrk="1" hangingPunct="1">
              <a:lnSpc>
                <a:spcPct val="95000"/>
              </a:lnSpc>
              <a:spcAft>
                <a:spcPct val="65000"/>
              </a:spcAft>
              <a:buSzPct val="110000"/>
              <a:buFont typeface="Wingdings" panose="05000000000000000000" pitchFamily="2" charset="2"/>
              <a:buChar char="§"/>
            </a:pPr>
            <a:r>
              <a:rPr lang="en-US" altLang="en-US" sz="2800" b="0"/>
              <a:t>May cause intense and disturbing feelings tied to the original trauma</a:t>
            </a:r>
          </a:p>
          <a:p>
            <a:pPr lvl="1" eaLnBrk="1" hangingPunct="1">
              <a:lnSpc>
                <a:spcPct val="95000"/>
              </a:lnSpc>
              <a:spcAft>
                <a:spcPct val="65000"/>
              </a:spcAft>
              <a:buSzPct val="110000"/>
              <a:buFont typeface="Wingdings" panose="05000000000000000000" pitchFamily="2" charset="2"/>
              <a:buChar char="§"/>
            </a:pPr>
            <a:r>
              <a:rPr lang="en-US" altLang="en-US" sz="2800" b="0"/>
              <a:t>Can lead to behaviors that seem out of place, but may have been appropriate at the time of the original traumatic event</a:t>
            </a:r>
          </a:p>
        </p:txBody>
      </p:sp>
      <p:sp>
        <p:nvSpPr>
          <p:cNvPr id="31747" name="Rectangle 4">
            <a:extLst>
              <a:ext uri="{FF2B5EF4-FFF2-40B4-BE49-F238E27FC236}">
                <a16:creationId xmlns:a16="http://schemas.microsoft.com/office/drawing/2014/main" id="{9D1DBAFE-A8A3-4CD6-9728-25E0666019D9}"/>
              </a:ext>
            </a:extLst>
          </p:cNvPr>
          <p:cNvSpPr>
            <a:spLocks noChangeArrowheads="1"/>
          </p:cNvSpPr>
          <p:nvPr/>
        </p:nvSpPr>
        <p:spPr bwMode="auto">
          <a:xfrm>
            <a:off x="228600" y="271463"/>
            <a:ext cx="7600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nchor="ctr"/>
          <a:lstStyle>
            <a:lvl1pPr defTabSz="966788">
              <a:defRPr sz="1900" b="1">
                <a:solidFill>
                  <a:schemeClr val="tx1"/>
                </a:solidFill>
                <a:latin typeface="Arial" panose="020B0604020202020204" pitchFamily="34" charset="0"/>
                <a:cs typeface="Arial" panose="020B0604020202020204" pitchFamily="34" charset="0"/>
              </a:defRPr>
            </a:lvl1pPr>
            <a:lvl2pPr marL="742950" indent="-285750" defTabSz="966788">
              <a:defRPr sz="1900" b="1">
                <a:solidFill>
                  <a:schemeClr val="tx1"/>
                </a:solidFill>
                <a:latin typeface="Arial" panose="020B0604020202020204" pitchFamily="34" charset="0"/>
                <a:cs typeface="Arial" panose="020B0604020202020204" pitchFamily="34" charset="0"/>
              </a:defRPr>
            </a:lvl2pPr>
            <a:lvl3pPr marL="1143000" indent="-228600" defTabSz="966788">
              <a:defRPr sz="1900" b="1">
                <a:solidFill>
                  <a:schemeClr val="tx1"/>
                </a:solidFill>
                <a:latin typeface="Arial" panose="020B0604020202020204" pitchFamily="34" charset="0"/>
                <a:cs typeface="Arial" panose="020B0604020202020204" pitchFamily="34" charset="0"/>
              </a:defRPr>
            </a:lvl3pPr>
            <a:lvl4pPr marL="1600200" indent="-228600" defTabSz="966788">
              <a:defRPr sz="1900" b="1">
                <a:solidFill>
                  <a:schemeClr val="tx1"/>
                </a:solidFill>
                <a:latin typeface="Arial" panose="020B0604020202020204" pitchFamily="34" charset="0"/>
                <a:cs typeface="Arial" panose="020B0604020202020204" pitchFamily="34" charset="0"/>
              </a:defRPr>
            </a:lvl4pPr>
            <a:lvl5pPr marL="2057400" indent="-228600" defTabSz="966788">
              <a:defRPr sz="1900" b="1">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a:lnSpc>
                <a:spcPct val="90000"/>
              </a:lnSpc>
            </a:pPr>
            <a:r>
              <a:rPr lang="en-US" altLang="en-US" sz="3600">
                <a:solidFill>
                  <a:srgbClr val="FFE831"/>
                </a:solidFill>
              </a:rPr>
              <a:t>Trauma Reminders/Triggers</a:t>
            </a:r>
          </a:p>
        </p:txBody>
      </p:sp>
      <p:sp>
        <p:nvSpPr>
          <p:cNvPr id="31748" name="Slide Number Placeholder 3">
            <a:extLst>
              <a:ext uri="{FF2B5EF4-FFF2-40B4-BE49-F238E27FC236}">
                <a16:creationId xmlns:a16="http://schemas.microsoft.com/office/drawing/2014/main" id="{C14F48D2-252B-4591-B260-AD462F4F1E83}"/>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B2721781-B683-436C-8D74-6B7613835A3B}" type="slidenum">
              <a:rPr lang="en-US" altLang="en-US" sz="2000" b="0">
                <a:solidFill>
                  <a:srgbClr val="FFE831"/>
                </a:solidFill>
                <a:latin typeface="Franklin Gothic Book" panose="020B0503020102020204" pitchFamily="34" charset="0"/>
              </a:rPr>
              <a:pPr/>
              <a:t>8</a:t>
            </a:fld>
            <a:endParaRPr lang="en-US" altLang="en-US" sz="2000" b="0">
              <a:solidFill>
                <a:srgbClr val="FFE831"/>
              </a:solidFill>
              <a:latin typeface="Franklin Gothic Book" panose="020B0503020102020204" pitchFamily="34" charset="0"/>
            </a:endParaRPr>
          </a:p>
        </p:txBody>
      </p:sp>
      <p:sp>
        <p:nvSpPr>
          <p:cNvPr id="31749" name="Text Box 7">
            <a:extLst>
              <a:ext uri="{FF2B5EF4-FFF2-40B4-BE49-F238E27FC236}">
                <a16:creationId xmlns:a16="http://schemas.microsoft.com/office/drawing/2014/main" id="{5A89C53E-9B2D-470B-9832-BD6D136E1B53}"/>
              </a:ext>
            </a:extLst>
          </p:cNvPr>
          <p:cNvSpPr txBox="1">
            <a:spLocks noChangeArrowheads="1"/>
          </p:cNvSpPr>
          <p:nvPr/>
        </p:nvSpPr>
        <p:spPr bwMode="auto">
          <a:xfrm>
            <a:off x="441325" y="1530350"/>
            <a:ext cx="84740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65000"/>
              </a:spcAft>
              <a:buSzPct val="110000"/>
            </a:pPr>
            <a:r>
              <a:rPr lang="en-US" altLang="en-US" sz="2800" b="0">
                <a:solidFill>
                  <a:srgbClr val="FFE831"/>
                </a:solidFill>
              </a:rPr>
              <a:t>People, situations, places, things, or feelings that remind children of traumatic events:</a:t>
            </a:r>
            <a:endParaRPr lang="en-US" altLang="en-US" sz="2800" b="0"/>
          </a:p>
          <a:p>
            <a:pPr eaLnBrk="1" hangingPunct="1"/>
            <a:endParaRPr lang="en-US" altLang="en-US" sz="2800"/>
          </a:p>
        </p:txBody>
      </p:sp>
      <p:pic>
        <p:nvPicPr>
          <p:cNvPr id="31750" name="Picture 8" descr="Module2_Scared+Alone">
            <a:extLst>
              <a:ext uri="{FF2B5EF4-FFF2-40B4-BE49-F238E27FC236}">
                <a16:creationId xmlns:a16="http://schemas.microsoft.com/office/drawing/2014/main" id="{74CB7235-D265-4BB3-AFE7-2C2964BD5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600"/>
            <a:ext cx="33528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fade">
                                      <p:cBhvr>
                                        <p:cTn id="7" dur="500"/>
                                        <p:tgtEl>
                                          <p:spTgt spid="1310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4">
                                            <p:txEl>
                                              <p:pRg st="1" end="1"/>
                                            </p:txEl>
                                          </p:spTgt>
                                        </p:tgtEl>
                                        <p:attrNameLst>
                                          <p:attrName>style.visibility</p:attrName>
                                        </p:attrNameLst>
                                      </p:cBhvr>
                                      <p:to>
                                        <p:strVal val="visible"/>
                                      </p:to>
                                    </p:set>
                                    <p:animEffect transition="in" filter="fade">
                                      <p:cBhvr>
                                        <p:cTn id="12" dur="500"/>
                                        <p:tgtEl>
                                          <p:spTgt spid="131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B52A18A6-DB81-4B60-B997-35027A64AFAA}"/>
              </a:ext>
            </a:extLst>
          </p:cNvPr>
          <p:cNvSpPr>
            <a:spLocks noGrp="1" noChangeArrowheads="1"/>
          </p:cNvSpPr>
          <p:nvPr>
            <p:ph type="body" idx="4294967295"/>
          </p:nvPr>
        </p:nvSpPr>
        <p:spPr bwMode="auto">
          <a:xfrm>
            <a:off x="533400" y="1600200"/>
            <a:ext cx="8353425"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1" tIns="47616" rIns="96821" bIns="47616"/>
          <a:lstStyle/>
          <a:p>
            <a:pPr>
              <a:spcAft>
                <a:spcPct val="45000"/>
              </a:spcAft>
            </a:pPr>
            <a:r>
              <a:rPr lang="en-US" altLang="en-US" sz="2800"/>
              <a:t>When you notice a child or adolescent’s behavior change, make note of:</a:t>
            </a:r>
          </a:p>
          <a:p>
            <a:pPr lvl="1">
              <a:spcAft>
                <a:spcPct val="45000"/>
              </a:spcAft>
            </a:pPr>
            <a:r>
              <a:rPr lang="en-US" altLang="en-US" sz="2800"/>
              <a:t>When</a:t>
            </a:r>
          </a:p>
          <a:p>
            <a:pPr lvl="1">
              <a:spcAft>
                <a:spcPct val="45000"/>
              </a:spcAft>
            </a:pPr>
            <a:r>
              <a:rPr lang="en-US" altLang="en-US" sz="2800"/>
              <a:t>Where</a:t>
            </a:r>
          </a:p>
          <a:p>
            <a:pPr lvl="1">
              <a:spcAft>
                <a:spcPct val="45000"/>
              </a:spcAft>
            </a:pPr>
            <a:r>
              <a:rPr lang="en-US" altLang="en-US" sz="2800"/>
              <a:t>What</a:t>
            </a:r>
          </a:p>
          <a:p>
            <a:pPr lvl="1">
              <a:spcAft>
                <a:spcPct val="45000"/>
              </a:spcAft>
            </a:pPr>
            <a:r>
              <a:rPr lang="en-US" altLang="en-US" sz="2800"/>
              <a:t>Who</a:t>
            </a:r>
          </a:p>
          <a:p>
            <a:pPr>
              <a:spcAft>
                <a:spcPct val="45000"/>
              </a:spcAft>
            </a:pPr>
            <a:r>
              <a:rPr lang="en-US" altLang="en-US" sz="2800"/>
              <a:t>When possible, reduce exposure in the future</a:t>
            </a:r>
          </a:p>
          <a:p>
            <a:pPr>
              <a:spcAft>
                <a:spcPct val="45000"/>
              </a:spcAft>
            </a:pPr>
            <a:r>
              <a:rPr lang="en-US" altLang="en-US" sz="2800"/>
              <a:t>Share your observations with your child’s team</a:t>
            </a:r>
          </a:p>
        </p:txBody>
      </p:sp>
      <p:sp>
        <p:nvSpPr>
          <p:cNvPr id="33795" name="Rectangle 3">
            <a:extLst>
              <a:ext uri="{FF2B5EF4-FFF2-40B4-BE49-F238E27FC236}">
                <a16:creationId xmlns:a16="http://schemas.microsoft.com/office/drawing/2014/main" id="{AB511EF4-D8DF-4BCA-A130-94A81430875C}"/>
              </a:ext>
            </a:extLst>
          </p:cNvPr>
          <p:cNvSpPr>
            <a:spLocks noGrp="1" noChangeArrowheads="1"/>
          </p:cNvSpPr>
          <p:nvPr>
            <p:ph type="title" idx="4294967295"/>
          </p:nvPr>
        </p:nvSpPr>
        <p:spPr>
          <a:xfrm>
            <a:off x="228600" y="381000"/>
            <a:ext cx="7600950" cy="990600"/>
          </a:xfrm>
          <a:noFill/>
        </p:spPr>
        <p:txBody>
          <a:bodyPr lIns="96821" tIns="47616" rIns="96821" bIns="47616"/>
          <a:lstStyle/>
          <a:p>
            <a:r>
              <a:rPr altLang="en-US">
                <a:solidFill>
                  <a:srgbClr val="FFE831"/>
                </a:solidFill>
              </a:rPr>
              <a:t>Identifying Trauma Reminders</a:t>
            </a:r>
          </a:p>
        </p:txBody>
      </p:sp>
      <p:sp>
        <p:nvSpPr>
          <p:cNvPr id="33796" name="Slide Number Placeholder 3">
            <a:extLst>
              <a:ext uri="{FF2B5EF4-FFF2-40B4-BE49-F238E27FC236}">
                <a16:creationId xmlns:a16="http://schemas.microsoft.com/office/drawing/2014/main" id="{A1BE461C-51E6-4FFB-AAB4-3E4E8946F419}"/>
              </a:ext>
            </a:extLst>
          </p:cNvPr>
          <p:cNvSpPr>
            <a:spLocks noGrp="1"/>
          </p:cNvSpPr>
          <p:nvPr>
            <p:ph type="sldNum" sz="quarter" idx="10"/>
          </p:nvPr>
        </p:nvSpPr>
        <p:spPr>
          <a:xfrm>
            <a:off x="8915400" y="6880225"/>
            <a:ext cx="6858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b="1">
                <a:solidFill>
                  <a:schemeClr val="tx1"/>
                </a:solidFill>
                <a:latin typeface="Arial" panose="020B0604020202020204" pitchFamily="34" charset="0"/>
                <a:cs typeface="Arial" panose="020B0604020202020204" pitchFamily="34" charset="0"/>
              </a:defRPr>
            </a:lvl1pPr>
            <a:lvl2pPr marL="742950" indent="-285750">
              <a:defRPr sz="1900" b="1">
                <a:solidFill>
                  <a:schemeClr val="tx1"/>
                </a:solidFill>
                <a:latin typeface="Arial" panose="020B0604020202020204" pitchFamily="34" charset="0"/>
                <a:cs typeface="Arial" panose="020B0604020202020204" pitchFamily="34" charset="0"/>
              </a:defRPr>
            </a:lvl2pPr>
            <a:lvl3pPr marL="1143000" indent="-228600">
              <a:defRPr sz="1900" b="1">
                <a:solidFill>
                  <a:schemeClr val="tx1"/>
                </a:solidFill>
                <a:latin typeface="Arial" panose="020B0604020202020204" pitchFamily="34" charset="0"/>
                <a:cs typeface="Arial" panose="020B0604020202020204" pitchFamily="34" charset="0"/>
              </a:defRPr>
            </a:lvl3pPr>
            <a:lvl4pPr marL="1600200" indent="-228600">
              <a:defRPr sz="1900" b="1">
                <a:solidFill>
                  <a:schemeClr val="tx1"/>
                </a:solidFill>
                <a:latin typeface="Arial" panose="020B0604020202020204" pitchFamily="34" charset="0"/>
                <a:cs typeface="Arial" panose="020B0604020202020204" pitchFamily="34" charset="0"/>
              </a:defRPr>
            </a:lvl4pPr>
            <a:lvl5pPr marL="2057400" indent="-228600">
              <a:defRPr sz="19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b="1">
                <a:solidFill>
                  <a:schemeClr val="tx1"/>
                </a:solidFill>
                <a:latin typeface="Arial" panose="020B0604020202020204" pitchFamily="34" charset="0"/>
                <a:cs typeface="Arial" panose="020B0604020202020204" pitchFamily="34" charset="0"/>
              </a:defRPr>
            </a:lvl9pPr>
          </a:lstStyle>
          <a:p>
            <a:fld id="{E2A07B6B-6E98-457A-9132-ED1E35ED9027}" type="slidenum">
              <a:rPr lang="en-US" altLang="en-US" sz="2000" b="0">
                <a:solidFill>
                  <a:srgbClr val="FFE831"/>
                </a:solidFill>
                <a:latin typeface="Franklin Gothic Book" panose="020B0503020102020204" pitchFamily="34" charset="0"/>
              </a:rPr>
              <a:pPr/>
              <a:t>9</a:t>
            </a:fld>
            <a:endParaRPr lang="en-US" altLang="en-US" sz="2000" b="0">
              <a:solidFill>
                <a:srgbClr val="FFE831"/>
              </a:solidFill>
              <a:latin typeface="Franklin Gothic Book" panose="020B0503020102020204" pitchFamily="34" charset="0"/>
            </a:endParaRPr>
          </a:p>
        </p:txBody>
      </p:sp>
      <p:pic>
        <p:nvPicPr>
          <p:cNvPr id="33797" name="Picture 1" descr="LA CASA ENCENDIDA: PERSONAJE">
            <a:extLst>
              <a:ext uri="{FF2B5EF4-FFF2-40B4-BE49-F238E27FC236}">
                <a16:creationId xmlns:a16="http://schemas.microsoft.com/office/drawing/2014/main" id="{505F272A-F689-4020-9C7F-0AA2719AC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5750" y="2514600"/>
            <a:ext cx="22796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fade">
                                      <p:cBhvr>
                                        <p:cTn id="7" dur="500"/>
                                        <p:tgtEl>
                                          <p:spTgt spid="133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2">
                                            <p:txEl>
                                              <p:pRg st="1" end="1"/>
                                            </p:txEl>
                                          </p:spTgt>
                                        </p:tgtEl>
                                        <p:attrNameLst>
                                          <p:attrName>style.visibility</p:attrName>
                                        </p:attrNameLst>
                                      </p:cBhvr>
                                      <p:to>
                                        <p:strVal val="visible"/>
                                      </p:to>
                                    </p:set>
                                    <p:animEffect transition="in" filter="fade">
                                      <p:cBhvr>
                                        <p:cTn id="12" dur="500"/>
                                        <p:tgtEl>
                                          <p:spTgt spid="1331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22">
                                            <p:txEl>
                                              <p:pRg st="2" end="2"/>
                                            </p:txEl>
                                          </p:spTgt>
                                        </p:tgtEl>
                                        <p:attrNameLst>
                                          <p:attrName>style.visibility</p:attrName>
                                        </p:attrNameLst>
                                      </p:cBhvr>
                                      <p:to>
                                        <p:strVal val="visible"/>
                                      </p:to>
                                    </p:set>
                                    <p:animEffect transition="in" filter="fade">
                                      <p:cBhvr>
                                        <p:cTn id="17" dur="500"/>
                                        <p:tgtEl>
                                          <p:spTgt spid="1331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22">
                                            <p:txEl>
                                              <p:pRg st="3" end="3"/>
                                            </p:txEl>
                                          </p:spTgt>
                                        </p:tgtEl>
                                        <p:attrNameLst>
                                          <p:attrName>style.visibility</p:attrName>
                                        </p:attrNameLst>
                                      </p:cBhvr>
                                      <p:to>
                                        <p:strVal val="visible"/>
                                      </p:to>
                                    </p:set>
                                    <p:animEffect transition="in" filter="fade">
                                      <p:cBhvr>
                                        <p:cTn id="22" dur="500"/>
                                        <p:tgtEl>
                                          <p:spTgt spid="1331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22">
                                            <p:txEl>
                                              <p:pRg st="4" end="4"/>
                                            </p:txEl>
                                          </p:spTgt>
                                        </p:tgtEl>
                                        <p:attrNameLst>
                                          <p:attrName>style.visibility</p:attrName>
                                        </p:attrNameLst>
                                      </p:cBhvr>
                                      <p:to>
                                        <p:strVal val="visible"/>
                                      </p:to>
                                    </p:set>
                                    <p:animEffect transition="in" filter="fade">
                                      <p:cBhvr>
                                        <p:cTn id="27" dur="500"/>
                                        <p:tgtEl>
                                          <p:spTgt spid="1331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3122">
                                            <p:txEl>
                                              <p:pRg st="5" end="5"/>
                                            </p:txEl>
                                          </p:spTgt>
                                        </p:tgtEl>
                                        <p:attrNameLst>
                                          <p:attrName>style.visibility</p:attrName>
                                        </p:attrNameLst>
                                      </p:cBhvr>
                                      <p:to>
                                        <p:strVal val="visible"/>
                                      </p:to>
                                    </p:set>
                                    <p:animEffect transition="in" filter="fade">
                                      <p:cBhvr>
                                        <p:cTn id="32" dur="500"/>
                                        <p:tgtEl>
                                          <p:spTgt spid="13312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33122">
                                            <p:txEl>
                                              <p:pRg st="6" end="6"/>
                                            </p:txEl>
                                          </p:spTgt>
                                        </p:tgtEl>
                                        <p:attrNameLst>
                                          <p:attrName>style.visibility</p:attrName>
                                        </p:attrNameLst>
                                      </p:cBhvr>
                                      <p:to>
                                        <p:strVal val="visible"/>
                                      </p:to>
                                    </p:set>
                                    <p:animEffect transition="in" filter="fade">
                                      <p:cBhvr>
                                        <p:cTn id="37" dur="500"/>
                                        <p:tgtEl>
                                          <p:spTgt spid="133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Module Content Slides">
  <a:themeElements>
    <a:clrScheme name="2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2_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Module Content Slides">
  <a:themeElements>
    <a:clrScheme name="4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4_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Module Content Slides">
  <a:themeElements>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ule Content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900" b="1" i="0" u="none" strike="noStrike" cap="none" normalizeH="0" baseline="0" smtClean="0">
            <a:ln>
              <a:noFill/>
            </a:ln>
            <a:solidFill>
              <a:schemeClr val="tx1"/>
            </a:solidFill>
            <a:effectLst/>
            <a:latin typeface="Arial" charset="0"/>
          </a:defRPr>
        </a:defPPr>
      </a:lstStyle>
    </a:lnDef>
  </a:objectDefaults>
  <a:extraClrSchemeLst>
    <a:extraClrScheme>
      <a:clrScheme name="Module Content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ontent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ontent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ontent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ontent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ontent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ontent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ontent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ontent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ontent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ontent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ontent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D39B413893A44AC1F52A1FDE1B1A8" ma:contentTypeVersion="0" ma:contentTypeDescription="Create a new document." ma:contentTypeScope="" ma:versionID="43cbb71d9f3de5d91689571018e5446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4614F5-291F-4EF4-8004-865FF4932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B7A498-24DB-49AD-9CF1-921D4A7109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4185</Words>
  <Application>Microsoft Office PowerPoint</Application>
  <PresentationFormat>Custom</PresentationFormat>
  <Paragraphs>245</Paragraphs>
  <Slides>30</Slides>
  <Notes>30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39" baseType="lpstr">
      <vt:lpstr>Arial</vt:lpstr>
      <vt:lpstr>Wingdings</vt:lpstr>
      <vt:lpstr>Franklin Gothic Book</vt:lpstr>
      <vt:lpstr>2_Module Content Slides</vt:lpstr>
      <vt:lpstr>4_Module Content Slides</vt:lpstr>
      <vt:lpstr>3_Module Content Slides</vt:lpstr>
      <vt:lpstr>1_Module Content Slides</vt:lpstr>
      <vt:lpstr>5_Module Content Slides</vt:lpstr>
      <vt:lpstr>Microsoft PowerPoint Slide</vt:lpstr>
      <vt:lpstr>Welcome Back!</vt:lpstr>
      <vt:lpstr>Tools from our Trauma Toolkit</vt:lpstr>
      <vt:lpstr>PowerPoint Presentation</vt:lpstr>
      <vt:lpstr>Essential Element 2 </vt:lpstr>
      <vt:lpstr>PowerPoint Presentation</vt:lpstr>
      <vt:lpstr>Psychological Safety and Trauma</vt:lpstr>
      <vt:lpstr>Psychological Safety and Trauma (Continued) </vt:lpstr>
      <vt:lpstr>PowerPoint Presentation</vt:lpstr>
      <vt:lpstr>Identifying Trauma Reminders</vt:lpstr>
      <vt:lpstr>What’s the Reminder? (Large Group Activity &amp; "My Somebody" Part 1)</vt:lpstr>
      <vt:lpstr>Coping with Trauma Reminders (Large Group Activity)</vt:lpstr>
      <vt:lpstr>Trauma Reminders’ Impact</vt:lpstr>
      <vt:lpstr>PowerPoint Presentation</vt:lpstr>
      <vt:lpstr>THE RE-ENACTMENT CYCLE adapted from NCTSN, Delaney 1991</vt:lpstr>
      <vt:lpstr>I started cursing at the foster mom. I wanted her to lose control. I figured that sooner or later she would say something that would hurt me. I wanted to hurt her first . . .  Later, I felt depressed. I knew I'd acted out of control. When I get angry I don't even realize what I do and I hurt the people around me. . . .  I feel sad that I'm not good about expressing myself. I feel like a walking time bomb. I hope I can find a foster mom who can handle my anger, and help me take control of myself.               </vt:lpstr>
      <vt:lpstr>PowerPoint Presentation</vt:lpstr>
      <vt:lpstr>Identifying Emotional “Hot Spots” </vt:lpstr>
      <vt:lpstr>HOT SPOTS - GROUP ACTIVITY</vt:lpstr>
      <vt:lpstr>When dinner was over I saw that there were many rolls piled high on the table an unbelievable sight to me. . . .   I was afraid that somehow the rolls might disappear during the night… I did not want to wake up in the morning, . . . feeling hungry … So,… I took some of the rolls from the table and slipped them into my pocket. </vt:lpstr>
      <vt:lpstr> Tips for Food and Meals </vt:lpstr>
      <vt:lpstr>PowerPoint Presentation</vt:lpstr>
      <vt:lpstr> Sleep and Bedtime </vt:lpstr>
      <vt:lpstr>Tips for Sleep and Bedtime (Continued)</vt:lpstr>
      <vt:lpstr>I don't think there was a time when I wasn't abused as a child. In order to survive the abuse, I made believe that the real me was separate from my body. That way, the abuse was happening not really to me, but just this skin I'm in.  Still, my body sometimes betrayed me. Crying when I wanted to remain strong, becoming tired and refusing to obey my commands to stay awake, and, most horribly, physically responding to sexual advances. It seemed to me like my body had a mind of its own. I hated the thought of sexual contact, yet my body would respond to it, even when it was unwanted. </vt:lpstr>
      <vt:lpstr>Physical Boundaries</vt:lpstr>
      <vt:lpstr> Tips for Physical Boundaries (Continued) </vt:lpstr>
      <vt:lpstr>Create a Safe-feeling Environment</vt:lpstr>
      <vt:lpstr>What can I do to help "My Somebody" feel safe?</vt:lpstr>
      <vt:lpstr>My Trauma-informed Safety Plan (Continued) ("My Somebody" Worksheet – Part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&amp; Systems: Building Positive Relationships with Children who have Experienced Trauma</dc:title>
  <dc:creator/>
  <cp:lastModifiedBy/>
  <cp:revision>945</cp:revision>
  <cp:lastPrinted>2002-11-12T17:53:49Z</cp:lastPrinted>
  <dcterms:created xsi:type="dcterms:W3CDTF">2006-12-12T21:20:13Z</dcterms:created>
  <dcterms:modified xsi:type="dcterms:W3CDTF">2020-10-14T13:42:41Z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