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5" r:id="rId3"/>
    <p:sldMasterId id="2147483929" r:id="rId4"/>
    <p:sldMasterId id="2147483930" r:id="rId5"/>
    <p:sldMasterId id="2147483954" r:id="rId6"/>
    <p:sldMasterId id="2147484713" r:id="rId7"/>
    <p:sldMasterId id="2147484872" r:id="rId8"/>
    <p:sldMasterId id="2147485150" r:id="rId9"/>
    <p:sldMasterId id="2147485267" r:id="rId10"/>
  </p:sldMasterIdLst>
  <p:notesMasterIdLst>
    <p:notesMasterId r:id="rId42"/>
  </p:notesMasterIdLst>
  <p:handoutMasterIdLst>
    <p:handoutMasterId r:id="rId43"/>
  </p:handoutMasterIdLst>
  <p:sldIdLst>
    <p:sldId id="1882" r:id="rId11"/>
    <p:sldId id="1888" r:id="rId12"/>
    <p:sldId id="1887" r:id="rId13"/>
    <p:sldId id="1761" r:id="rId14"/>
    <p:sldId id="1762" r:id="rId15"/>
    <p:sldId id="1884" r:id="rId16"/>
    <p:sldId id="1857" r:id="rId17"/>
    <p:sldId id="1764" r:id="rId18"/>
    <p:sldId id="1763" r:id="rId19"/>
    <p:sldId id="1765" r:id="rId20"/>
    <p:sldId id="1766" r:id="rId21"/>
    <p:sldId id="1862" r:id="rId22"/>
    <p:sldId id="1767" r:id="rId23"/>
    <p:sldId id="1886" r:id="rId24"/>
    <p:sldId id="1768" r:id="rId25"/>
    <p:sldId id="1865" r:id="rId26"/>
    <p:sldId id="1866" r:id="rId27"/>
    <p:sldId id="1867" r:id="rId28"/>
    <p:sldId id="1864" r:id="rId29"/>
    <p:sldId id="1776" r:id="rId30"/>
    <p:sldId id="1778" r:id="rId31"/>
    <p:sldId id="1779" r:id="rId32"/>
    <p:sldId id="1780" r:id="rId33"/>
    <p:sldId id="1877" r:id="rId34"/>
    <p:sldId id="1889" r:id="rId35"/>
    <p:sldId id="1783" r:id="rId36"/>
    <p:sldId id="1785" r:id="rId37"/>
    <p:sldId id="1878" r:id="rId38"/>
    <p:sldId id="1797" r:id="rId39"/>
    <p:sldId id="1863" r:id="rId40"/>
    <p:sldId id="1859" r:id="rId41"/>
  </p:sldIdLst>
  <p:sldSz cx="9601200" cy="7315200"/>
  <p:notesSz cx="7010400" cy="9296400"/>
  <p:defaultTextStyle>
    <a:defPPr>
      <a:defRPr lang="en-US"/>
    </a:defPPr>
    <a:lvl1pPr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fbddl551afrsKjlb7F4l3A==" hashData="OKhPIN7g+8PsD5SkWL9j55vfJtlMXW2cqvI4NTk70iJl0gDxPUERYpU0QlWte2xowbghG4ms5BMTCp9ZQakw+g=="/>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FE14F"/>
    <a:srgbClr val="FF7C80"/>
    <a:srgbClr val="CCFFCC"/>
    <a:srgbClr val="B2B2B2"/>
    <a:srgbClr val="000066"/>
    <a:srgbClr val="FFFFCC"/>
    <a:srgbClr val="0A4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3956" autoAdjust="0"/>
  </p:normalViewPr>
  <p:slideViewPr>
    <p:cSldViewPr>
      <p:cViewPr varScale="1">
        <p:scale>
          <a:sx n="45" d="100"/>
          <a:sy n="45" d="100"/>
        </p:scale>
        <p:origin x="1692" y="60"/>
      </p:cViewPr>
      <p:guideLst>
        <p:guide orient="horz" pos="2304"/>
        <p:guide pos="3024"/>
      </p:guideLst>
    </p:cSldViewPr>
  </p:slideViewPr>
  <p:outlineViewPr>
    <p:cViewPr>
      <p:scale>
        <a:sx n="33" d="100"/>
        <a:sy n="33" d="100"/>
      </p:scale>
      <p:origin x="0" y="391332"/>
    </p:cViewPr>
  </p:outlineViewPr>
  <p:notesTextViewPr>
    <p:cViewPr>
      <p:scale>
        <a:sx n="90" d="100"/>
        <a:sy n="90" d="100"/>
      </p:scale>
      <p:origin x="0" y="0"/>
    </p:cViewPr>
  </p:notesTextViewPr>
  <p:sorterViewPr>
    <p:cViewPr>
      <p:scale>
        <a:sx n="110" d="100"/>
        <a:sy n="110" d="100"/>
      </p:scale>
      <p:origin x="0" y="-6240"/>
    </p:cViewPr>
  </p:sorterViewPr>
  <p:notesViewPr>
    <p:cSldViewPr>
      <p:cViewPr>
        <p:scale>
          <a:sx n="90" d="100"/>
          <a:sy n="90" d="100"/>
        </p:scale>
        <p:origin x="2563" y="-143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9" name="Rectangle 1029">
            <a:extLst>
              <a:ext uri="{FF2B5EF4-FFF2-40B4-BE49-F238E27FC236}">
                <a16:creationId xmlns:a16="http://schemas.microsoft.com/office/drawing/2014/main" id="{F83552E4-3281-4BBA-8BAF-D1EFAA959654}"/>
              </a:ext>
            </a:extLst>
          </p:cNvPr>
          <p:cNvSpPr>
            <a:spLocks noGrp="1" noChangeArrowheads="1"/>
          </p:cNvSpPr>
          <p:nvPr>
            <p:ph type="sldNum" sz="quarter" idx="3"/>
          </p:nvPr>
        </p:nvSpPr>
        <p:spPr bwMode="auto">
          <a:xfrm>
            <a:off x="3941763" y="8853488"/>
            <a:ext cx="3068637" cy="442912"/>
          </a:xfrm>
          <a:prstGeom prst="rect">
            <a:avLst/>
          </a:prstGeom>
          <a:noFill/>
          <a:ln>
            <a:noFill/>
          </a:ln>
        </p:spPr>
        <p:txBody>
          <a:bodyPr vert="horz" wrap="square" lIns="89127" tIns="44564" rIns="89127" bIns="44564" numCol="1" anchor="b" anchorCtr="0" compatLnSpc="1">
            <a:prstTxWarp prst="textNoShape">
              <a:avLst/>
            </a:prstTxWarp>
          </a:bodyPr>
          <a:lstStyle>
            <a:lvl1pPr algn="r" defTabSz="889000" eaLnBrk="1" hangingPunct="1">
              <a:defRPr sz="1300" b="0"/>
            </a:lvl1pPr>
          </a:lstStyle>
          <a:p>
            <a:pPr>
              <a:defRPr/>
            </a:pPr>
            <a:r>
              <a:rPr lang="en-US" altLang="en-US"/>
              <a:t>Page </a:t>
            </a:r>
            <a:fld id="{80768432-F718-4444-92D0-BCF9DE6FDAF1}"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DA851D90-F61B-4A1F-9F65-1A1CE069293C}"/>
              </a:ext>
            </a:extLst>
          </p:cNvPr>
          <p:cNvSpPr>
            <a:spLocks noGrp="1" noRot="1" noChangeAspect="1" noChangeArrowheads="1" noTextEdit="1"/>
          </p:cNvSpPr>
          <p:nvPr>
            <p:ph type="sldImg" idx="2"/>
          </p:nvPr>
        </p:nvSpPr>
        <p:spPr bwMode="auto">
          <a:xfrm>
            <a:off x="1219200" y="147638"/>
            <a:ext cx="45735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931ECA2D-7105-4B05-BACD-71AA1728AE13}"/>
              </a:ext>
            </a:extLst>
          </p:cNvPr>
          <p:cNvSpPr>
            <a:spLocks noGrp="1" noChangeArrowheads="1"/>
          </p:cNvSpPr>
          <p:nvPr>
            <p:ph type="body" sz="quarter" idx="3"/>
          </p:nvPr>
        </p:nvSpPr>
        <p:spPr bwMode="auto">
          <a:xfrm>
            <a:off x="365125" y="3836988"/>
            <a:ext cx="6207125" cy="4943475"/>
          </a:xfrm>
          <a:prstGeom prst="rect">
            <a:avLst/>
          </a:prstGeom>
          <a:noFill/>
          <a:ln>
            <a:noFill/>
          </a:ln>
        </p:spPr>
        <p:txBody>
          <a:bodyPr vert="horz" wrap="square" lIns="89127" tIns="44564" rIns="89127" bIns="44564"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5000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Ra-Om7UMSJ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DF9E976-C15D-4945-ABBF-AF0C22E4F8E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1E4BCD78-9A7C-44EB-A635-DC0E67807E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participants back and remind them of basic logistical information (location of bathrooms, timing of breaks, etc.).</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3FC1486-5337-46BA-8E1C-742CAC40A9D3}"/>
              </a:ext>
            </a:extLst>
          </p:cNvPr>
          <p:cNvSpPr>
            <a:spLocks noGrp="1" noRot="1" noChangeAspect="1" noChangeArrowheads="1" noTextEdit="1"/>
          </p:cNvSpPr>
          <p:nvPr>
            <p:ph type="sldImg"/>
          </p:nvPr>
        </p:nvSpPr>
        <p:spPr>
          <a:xfrm>
            <a:off x="1220788" y="149225"/>
            <a:ext cx="4568825" cy="3482975"/>
          </a:xfrm>
          <a:ln w="12700" cap="flat"/>
        </p:spPr>
      </p:sp>
      <p:sp>
        <p:nvSpPr>
          <p:cNvPr id="49155" name="Rectangle 5">
            <a:extLst>
              <a:ext uri="{FF2B5EF4-FFF2-40B4-BE49-F238E27FC236}">
                <a16:creationId xmlns:a16="http://schemas.microsoft.com/office/drawing/2014/main" id="{C6E6C6EA-F058-460E-A03A-C1CC12E386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 fully understand just how the brain responds to danger, it helps to take a closer look at the body’s internal alarm system.</a:t>
            </a:r>
          </a:p>
          <a:p>
            <a:r>
              <a:rPr lang="en-US" altLang="en-US">
                <a:latin typeface="Arial" panose="020B0604020202020204" pitchFamily="34" charset="0"/>
              </a:rPr>
              <a:t> </a:t>
            </a:r>
          </a:p>
          <a:p>
            <a:r>
              <a:rPr lang="en-US" altLang="en-US">
                <a:latin typeface="Arial" panose="020B0604020202020204" pitchFamily="34" charset="0"/>
              </a:rPr>
              <a:t>When faced with a threat, the brain triggers the release of adrenaline, cortisol, and other stress hormones. These chemicals activate the systems you need to immediately respond to the threat—either by fighting back, getting away, or freezing</a:t>
            </a:r>
          </a:p>
          <a:p>
            <a:endParaRPr lang="en-US" altLang="en-US">
              <a:latin typeface="Arial" panose="020B0604020202020204" pitchFamily="34" charset="0"/>
            </a:endParaRPr>
          </a:p>
          <a:p>
            <a:r>
              <a:rPr lang="en-US" altLang="en-US">
                <a:latin typeface="Arial" panose="020B0604020202020204" pitchFamily="34" charset="0"/>
              </a:rPr>
              <a:t>The area of the brain that prompts the response is sometimes called “primitive brain.” It is the first part of the brain to develop, and it controls the most basic functions and reactions that we need to survive—including fear, anger, sexual responses, and memory. It’s the primitive brain that enables us to make the split- second decisions that protect us in a dangerous situation.</a:t>
            </a:r>
          </a:p>
          <a:p>
            <a:r>
              <a:rPr lang="en-US" altLang="en-US">
                <a:latin typeface="Arial" panose="020B0604020202020204" pitchFamily="34" charset="0"/>
              </a:rPr>
              <a:t> </a:t>
            </a:r>
          </a:p>
          <a:p>
            <a:r>
              <a:rPr lang="en-US" altLang="en-US">
                <a:latin typeface="Arial" panose="020B0604020202020204" pitchFamily="34" charset="0"/>
              </a:rPr>
              <a:t>Other, more advanced parts of the brain are responsible for thinking, reasoning, and consciously processing information. These areas of the brain help to analyze the threat and signal the primitive brain to stop pumping out stress hormones so the body’s systems can return to normal.</a:t>
            </a:r>
          </a:p>
          <a:p>
            <a:r>
              <a:rPr lang="en-US" altLang="en-US">
                <a:latin typeface="Arial" panose="020B0604020202020204" pitchFamily="34" charset="0"/>
              </a:rPr>
              <a:t> </a:t>
            </a:r>
          </a:p>
          <a:p>
            <a:r>
              <a:rPr lang="en-US" altLang="en-US">
                <a:latin typeface="Arial" panose="020B0604020202020204" pitchFamily="34" charset="0"/>
              </a:rPr>
              <a:t>When you realize that you’re looking at a stick, not a snake, and you feel yourself relax, those higher centers have done their job.</a:t>
            </a:r>
          </a:p>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F122048-F398-41C9-A215-0A539852EB5E}"/>
              </a:ext>
            </a:extLst>
          </p:cNvPr>
          <p:cNvSpPr>
            <a:spLocks noGrp="1" noRot="1" noChangeAspect="1" noChangeArrowheads="1" noTextEdit="1"/>
          </p:cNvSpPr>
          <p:nvPr>
            <p:ph type="sldImg"/>
          </p:nvPr>
        </p:nvSpPr>
        <p:spPr>
          <a:xfrm>
            <a:off x="1220788" y="149225"/>
            <a:ext cx="4568825" cy="3482975"/>
          </a:xfrm>
          <a:ln w="12700" cap="flat"/>
        </p:spPr>
      </p:sp>
      <p:sp>
        <p:nvSpPr>
          <p:cNvPr id="51203" name="Rectangle 5">
            <a:extLst>
              <a:ext uri="{FF2B5EF4-FFF2-40B4-BE49-F238E27FC236}">
                <a16:creationId xmlns:a16="http://schemas.microsoft.com/office/drawing/2014/main" id="{CEA3DEE9-9F75-4BAA-9C4D-4DE8622297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most people, the body’s emergency response shuts down shortly after danger has passed.</a:t>
            </a:r>
          </a:p>
          <a:p>
            <a:r>
              <a:rPr lang="en-US" altLang="en-US">
                <a:latin typeface="Arial" panose="020B0604020202020204" pitchFamily="34" charset="0"/>
              </a:rPr>
              <a:t>But in children exposed to severe or chronic trauma, the emergency response system can get stuck in the “on” position.</a:t>
            </a:r>
          </a:p>
          <a:p>
            <a:r>
              <a:rPr lang="en-US" altLang="en-US">
                <a:latin typeface="Arial" panose="020B0604020202020204" pitchFamily="34" charset="0"/>
              </a:rPr>
              <a:t> </a:t>
            </a:r>
          </a:p>
          <a:p>
            <a:r>
              <a:rPr lang="en-US" altLang="en-US">
                <a:latin typeface="Arial" panose="020B0604020202020204" pitchFamily="34" charset="0"/>
              </a:rPr>
              <a:t>The stress hormones keep flowing and make it harder for the parts of the brain that think and plan to work efficiently. The stress hormones and related brain chemicals that are generated actually get in the way of rational thinking.</a:t>
            </a:r>
          </a:p>
          <a:p>
            <a:r>
              <a:rPr lang="en-US" altLang="en-US">
                <a:latin typeface="Arial" panose="020B0604020202020204" pitchFamily="34" charset="0"/>
              </a:rPr>
              <a:t> </a:t>
            </a:r>
          </a:p>
          <a:p>
            <a:r>
              <a:rPr lang="en-US" altLang="en-US">
                <a:latin typeface="Arial" panose="020B0604020202020204" pitchFamily="34" charset="0"/>
              </a:rPr>
              <a:t>Take a moment and remember a time that you were really frightened. Were you able to think clearly, take in new information, and plan for the future during that moment? Or was all of your mental energy focused on keeping yourself safe?</a:t>
            </a:r>
          </a:p>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8428B2B-0952-4D56-B670-41071540DEDB}"/>
              </a:ext>
            </a:extLst>
          </p:cNvPr>
          <p:cNvSpPr>
            <a:spLocks noGrp="1" noRot="1" noChangeAspect="1" noChangeArrowheads="1" noTextEdit="1"/>
          </p:cNvSpPr>
          <p:nvPr>
            <p:ph type="sldImg"/>
          </p:nvPr>
        </p:nvSpPr>
        <p:spPr>
          <a:xfrm>
            <a:off x="1220788" y="149225"/>
            <a:ext cx="4568825" cy="3482975"/>
          </a:xfrm>
          <a:ln w="12700" cap="flat"/>
        </p:spPr>
      </p:sp>
      <p:sp>
        <p:nvSpPr>
          <p:cNvPr id="53251" name="Rectangle 6">
            <a:extLst>
              <a:ext uri="{FF2B5EF4-FFF2-40B4-BE49-F238E27FC236}">
                <a16:creationId xmlns:a16="http://schemas.microsoft.com/office/drawing/2014/main" id="{F82BCBDE-F2F7-4B5F-B82D-09B28F34FB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Trauma during childhood affects many aspects of a child’s functioning because childhood is when the brain develops and becomes organized.</a:t>
            </a:r>
          </a:p>
          <a:p>
            <a:r>
              <a:rPr lang="en-US" altLang="en-US">
                <a:latin typeface="Arial" panose="020B0604020202020204" pitchFamily="34" charset="0"/>
              </a:rPr>
              <a:t> </a:t>
            </a:r>
          </a:p>
          <a:p>
            <a:r>
              <a:rPr lang="en-US" altLang="en-US">
                <a:latin typeface="Arial" panose="020B0604020202020204" pitchFamily="34" charset="0"/>
              </a:rPr>
              <a:t>A child’s brain grows from the bottom up, starting with the most basic functions needed for survival (including those controlled by the primitive brain) and then getting more and more complex as the child accumulates experiences. </a:t>
            </a:r>
          </a:p>
          <a:p>
            <a:endParaRPr lang="en-US" altLang="en-US" b="1">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F6CCCB5-1132-47EB-AD4F-5A59BBD88837}"/>
              </a:ext>
            </a:extLst>
          </p:cNvPr>
          <p:cNvSpPr>
            <a:spLocks noGrp="1" noRot="1" noChangeAspect="1" noChangeArrowheads="1" noTextEdit="1"/>
          </p:cNvSpPr>
          <p:nvPr>
            <p:ph type="sldImg"/>
          </p:nvPr>
        </p:nvSpPr>
        <p:spPr>
          <a:xfrm>
            <a:off x="1220788" y="149225"/>
            <a:ext cx="4568825" cy="3482975"/>
          </a:xfrm>
          <a:ln w="12700" cap="flat"/>
        </p:spPr>
      </p:sp>
      <p:sp>
        <p:nvSpPr>
          <p:cNvPr id="55299" name="Rectangle 5">
            <a:extLst>
              <a:ext uri="{FF2B5EF4-FFF2-40B4-BE49-F238E27FC236}">
                <a16:creationId xmlns:a16="http://schemas.microsoft.com/office/drawing/2014/main" id="{8799EE64-0D48-4C75-B83A-1B4E5232E1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brain develops by forming connections.</a:t>
            </a:r>
          </a:p>
          <a:p>
            <a:r>
              <a:rPr lang="en-US" altLang="en-US">
                <a:latin typeface="Arial" panose="020B0604020202020204" pitchFamily="34" charset="0"/>
              </a:rPr>
              <a:t>Even though a baby is born with 100 billion brain cells, the connections between these cells form over time. These connections, called neural pathways, are like the wiring in a house or highways that connect one part of the brain to the other.</a:t>
            </a:r>
          </a:p>
          <a:p>
            <a:r>
              <a:rPr lang="en-US" altLang="en-US">
                <a:latin typeface="Arial" panose="020B0604020202020204" pitchFamily="34" charset="0"/>
              </a:rPr>
              <a:t> </a:t>
            </a:r>
          </a:p>
          <a:p>
            <a:r>
              <a:rPr lang="en-US" altLang="en-US">
                <a:latin typeface="Arial" panose="020B0604020202020204" pitchFamily="34" charset="0"/>
              </a:rPr>
              <a:t>Experience determines the growth and pattern of brain development, including the connections that form the basis for thoughts, feelings, and behaviors. It is through relationships with caring adults that children develop the brain connections that make it possible for them to trust, regulate their own emotions, and love other people.</a:t>
            </a:r>
          </a:p>
          <a:p>
            <a:r>
              <a:rPr lang="en-US" altLang="en-US">
                <a:latin typeface="Arial" panose="020B0604020202020204" pitchFamily="34" charset="0"/>
              </a:rPr>
              <a:t>The more an experience is repeated, the stronger the resulting brain connections become. For example, when you repeat words and phrases to a baby, you are strengthening the language connections in the brain that enable the child to understand speech.</a:t>
            </a:r>
          </a:p>
          <a:p>
            <a:r>
              <a:rPr lang="en-US" altLang="en-US">
                <a:latin typeface="Arial" panose="020B0604020202020204" pitchFamily="34" charset="0"/>
              </a:rPr>
              <a:t> </a:t>
            </a:r>
          </a:p>
          <a:p>
            <a:r>
              <a:rPr lang="en-US" altLang="en-US">
                <a:latin typeface="Arial" panose="020B0604020202020204" pitchFamily="34" charset="0"/>
              </a:rPr>
              <a:t>Repeated traumatic experiences, on the other hand, have a more negative effect.</a:t>
            </a: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E5155F0-84C9-4DAE-A831-25B7AE4BE6A3}"/>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E7B30E6-A9B7-48C2-82B2-24067F48E0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Arial" panose="020B0604020202020204" pitchFamily="34" charset="0"/>
              </a:rPr>
              <a:t>We are going to watch a video from the Alberta Family Wellness Intiative that puts what we’ve just talked about into action: https://www.youtube.com/watch?v=LmVWOe1ky8s</a:t>
            </a:r>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0AB6BF6-1A6B-426A-A51F-D424363437F9}"/>
              </a:ext>
            </a:extLst>
          </p:cNvPr>
          <p:cNvSpPr>
            <a:spLocks noGrp="1" noRot="1" noChangeAspect="1" noChangeArrowheads="1" noTextEdit="1"/>
          </p:cNvSpPr>
          <p:nvPr>
            <p:ph type="sldImg"/>
          </p:nvPr>
        </p:nvSpPr>
        <p:spPr>
          <a:xfrm>
            <a:off x="1220788" y="149225"/>
            <a:ext cx="4568825" cy="3482975"/>
          </a:xfrm>
          <a:ln w="12700" cap="flat"/>
        </p:spPr>
      </p:sp>
      <p:sp>
        <p:nvSpPr>
          <p:cNvPr id="59395" name="Rectangle 5">
            <a:extLst>
              <a:ext uri="{FF2B5EF4-FFF2-40B4-BE49-F238E27FC236}">
                <a16:creationId xmlns:a16="http://schemas.microsoft.com/office/drawing/2014/main" id="{BEEDEF97-B25A-4744-A7EF-8C26AA4F3E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the people who should be protecting, loving, and guiding young children expose them to trauma instead of care, children’s development can get derailed.</a:t>
            </a:r>
          </a:p>
          <a:p>
            <a:r>
              <a:rPr lang="en-US" altLang="en-US" b="1">
                <a:latin typeface="Arial" panose="020B0604020202020204" pitchFamily="34" charset="0"/>
              </a:rPr>
              <a:t> </a:t>
            </a:r>
            <a:endParaRPr lang="en-US" altLang="en-US">
              <a:latin typeface="Arial" panose="020B0604020202020204" pitchFamily="34" charset="0"/>
            </a:endParaRPr>
          </a:p>
          <a:p>
            <a:r>
              <a:rPr lang="en-US" altLang="en-US">
                <a:latin typeface="Arial" panose="020B0604020202020204" pitchFamily="34" charset="0"/>
              </a:rPr>
              <a:t>A brain that is constantly reacting to threats can become “wired” for survival in a risky and unpredictable world—developing in a way that:</a:t>
            </a:r>
          </a:p>
          <a:p>
            <a:r>
              <a:rPr lang="en-US" altLang="en-US">
                <a:latin typeface="Arial" panose="020B0604020202020204" pitchFamily="34" charset="0"/>
              </a:rPr>
              <a:t>-Keeps the child on constant alert for danger</a:t>
            </a:r>
          </a:p>
          <a:p>
            <a:r>
              <a:rPr lang="en-US" altLang="en-US">
                <a:latin typeface="Arial" panose="020B0604020202020204" pitchFamily="34" charset="0"/>
              </a:rPr>
              <a:t>-Allows the child to respond quickly to even the slightest threat</a:t>
            </a:r>
          </a:p>
          <a:p>
            <a:r>
              <a:rPr lang="en-US" altLang="en-US">
                <a:latin typeface="Arial" panose="020B0604020202020204" pitchFamily="34" charset="0"/>
              </a:rPr>
              <a:t> </a:t>
            </a:r>
          </a:p>
          <a:p>
            <a:r>
              <a:rPr lang="en-US" altLang="en-US">
                <a:latin typeface="Arial" panose="020B0604020202020204" pitchFamily="34" charset="0"/>
              </a:rPr>
              <a:t>When this happens, other developmental pathways get disrupted, and children may fail to accomplish other important “developmental tasks.” </a:t>
            </a:r>
          </a:p>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261F80B-2C5E-4279-9BC9-8CC8EF53AC4B}"/>
              </a:ext>
            </a:extLst>
          </p:cNvPr>
          <p:cNvSpPr>
            <a:spLocks noGrp="1" noRot="1" noChangeArrowheads="1" noTextEdit="1"/>
          </p:cNvSpPr>
          <p:nvPr>
            <p:ph type="sldImg"/>
          </p:nvPr>
        </p:nvSpPr>
        <p:spPr>
          <a:ln/>
        </p:spPr>
      </p:sp>
      <p:sp>
        <p:nvSpPr>
          <p:cNvPr id="61443" name="Rectangle 4">
            <a:extLst>
              <a:ext uri="{FF2B5EF4-FFF2-40B4-BE49-F238E27FC236}">
                <a16:creationId xmlns:a16="http://schemas.microsoft.com/office/drawing/2014/main" id="{F44DA601-0632-4D4A-90D8-2DDDBB0145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Refer back to the “My Somebody’s” behaviors in Part 2 of the Chapter 2 supplemental handouts. Compare the list of behaviors to those in the next couple of slides on development and trauma’s impact. Circle the behaviors that coincide with those listed on the trauma’s impact side of the chart above and those on the next few slides.  There may be some behaviors that are not represented on the lists and maybe related to specific triggers and not necessarily a developmental delay.  </a:t>
            </a:r>
          </a:p>
          <a:p>
            <a:endParaRPr lang="en-US" altLang="en-US">
              <a:latin typeface="Arial" panose="020B0604020202020204" pitchFamily="34" charset="0"/>
            </a:endParaRPr>
          </a:p>
          <a:p>
            <a:r>
              <a:rPr lang="en-US" altLang="en-US">
                <a:latin typeface="Arial" panose="020B0604020202020204" pitchFamily="34" charset="0"/>
              </a:rPr>
              <a:t>Notice also some of the behaviors are commonly seen in children diagnosed with certain mental health challenges, for example – Autism (i.e. sensitivity to noise).  Also many fears of separation are developmentally appropriate important tasks of growing and there is a wide range of at what age they appear and resolve.  It is critical to have a realistic and open understanding of child development.</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F44492C-16F5-4986-B48C-F6304969F494}"/>
              </a:ext>
            </a:extLst>
          </p:cNvPr>
          <p:cNvSpPr>
            <a:spLocks noGrp="1" noRot="1" noChangeArrowheads="1" noTextEdit="1"/>
          </p:cNvSpPr>
          <p:nvPr>
            <p:ph type="sldImg"/>
          </p:nvPr>
        </p:nvSpPr>
        <p:spPr>
          <a:ln/>
        </p:spPr>
      </p:sp>
      <p:sp>
        <p:nvSpPr>
          <p:cNvPr id="63491" name="Rectangle 4">
            <a:extLst>
              <a:ext uri="{FF2B5EF4-FFF2-40B4-BE49-F238E27FC236}">
                <a16:creationId xmlns:a16="http://schemas.microsoft.com/office/drawing/2014/main" id="{EC9909BD-0E75-42F2-AF51-2110AD9E99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Ask participants what diagnosis is sometimes given to children who are happy one minute, angry the next, or sad (Bi-Polar, mood disorder, etc) </a:t>
            </a:r>
          </a:p>
          <a:p>
            <a:r>
              <a:rPr lang="en-US" altLang="en-US">
                <a:latin typeface="Arial" panose="020B0604020202020204" pitchFamily="34" charset="0"/>
              </a:rPr>
              <a:t>Also, when children can not sleep due to trauma or extra sleep is needed for developmental growth, or a child is on the verge of being ill (cold, ear ache, etc.)  they can display behaviors.  </a:t>
            </a:r>
          </a:p>
          <a:p>
            <a:r>
              <a:rPr lang="en-US" altLang="en-US">
                <a:latin typeface="Arial" panose="020B0604020202020204" pitchFamily="34" charset="0"/>
              </a:rPr>
              <a:t>The subtitle running under the silent movie of their behavior is something is taxing my current capabilities.  I am being overwhelmed.  I have unmet needs and need some type of support; </a:t>
            </a:r>
            <a:r>
              <a:rPr lang="en-US" altLang="en-US" u="sng">
                <a:latin typeface="Arial" panose="020B0604020202020204" pitchFamily="34" charset="0"/>
              </a:rPr>
              <a:t>my resources are being used to cope with trauma symptoms rather than developmental tasks.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EC2018E-CE51-4A53-B489-D7FB8FEB7EFA}"/>
              </a:ext>
            </a:extLst>
          </p:cNvPr>
          <p:cNvSpPr>
            <a:spLocks noGrp="1" noRot="1" noChangeArrowheads="1" noTextEdit="1"/>
          </p:cNvSpPr>
          <p:nvPr>
            <p:ph type="sldImg"/>
          </p:nvPr>
        </p:nvSpPr>
        <p:spPr>
          <a:ln/>
        </p:spPr>
      </p:sp>
      <p:sp>
        <p:nvSpPr>
          <p:cNvPr id="65539" name="Rectangle 4">
            <a:extLst>
              <a:ext uri="{FF2B5EF4-FFF2-40B4-BE49-F238E27FC236}">
                <a16:creationId xmlns:a16="http://schemas.microsoft.com/office/drawing/2014/main" id="{3FC9CABF-31F9-4D9C-B60D-E16DD6C594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Note many adolescent and adult behaviors can be traced back to the trauma and make sense at the time of the trauma.  We can also see how these behaviors relate to the basic survival responses of fight, flight, and freeze.  Don’t overlook healthy sexual development milestones as well.  This is important for all children and especially those who have been sexually abused or may not have had support from their caregiver in understanding their development in this area.</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0E5341D-0168-41F8-9920-8A95CFDC4FF5}"/>
              </a:ext>
            </a:extLst>
          </p:cNvPr>
          <p:cNvSpPr>
            <a:spLocks noGrp="1" noRot="1" noChangeAspect="1" noChangeArrowheads="1" noTextEdit="1"/>
          </p:cNvSpPr>
          <p:nvPr>
            <p:ph type="sldImg"/>
          </p:nvPr>
        </p:nvSpPr>
        <p:spPr>
          <a:xfrm>
            <a:off x="1220788" y="149225"/>
            <a:ext cx="4568825" cy="3482975"/>
          </a:xfrm>
          <a:ln w="12700" cap="flat"/>
        </p:spPr>
      </p:sp>
      <p:sp>
        <p:nvSpPr>
          <p:cNvPr id="67587" name="Rectangle 4">
            <a:extLst>
              <a:ext uri="{FF2B5EF4-FFF2-40B4-BE49-F238E27FC236}">
                <a16:creationId xmlns:a16="http://schemas.microsoft.com/office/drawing/2014/main" id="{A1B510B7-BC00-403B-A77D-4F78938D87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Rational thought and self-awareness practice, such as checking in with yourself and your emotions, </a:t>
            </a:r>
            <a:r>
              <a:rPr lang="en-US" altLang="en-US" b="1" i="1">
                <a:latin typeface="Arial" panose="020B0604020202020204" pitchFamily="34" charset="0"/>
              </a:rPr>
              <a:t>over time </a:t>
            </a:r>
            <a:r>
              <a:rPr lang="en-US" altLang="en-US">
                <a:latin typeface="Arial" panose="020B0604020202020204" pitchFamily="34" charset="0"/>
              </a:rPr>
              <a:t>can help override primitive brain responses if you are regularly engaging in self-regulation practices that help calm the nervous system and body. </a:t>
            </a:r>
          </a:p>
          <a:p>
            <a:endParaRPr lang="en-US" altLang="en-US">
              <a:latin typeface="Arial" panose="020B0604020202020204" pitchFamily="34" charset="0"/>
            </a:endParaRPr>
          </a:p>
          <a:p>
            <a:r>
              <a:rPr lang="en-US" altLang="en-US">
                <a:latin typeface="Arial" panose="020B0604020202020204" pitchFamily="34" charset="0"/>
              </a:rPr>
              <a:t>Mastery takes doing something 10,000 times!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58">
            <a:extLst>
              <a:ext uri="{FF2B5EF4-FFF2-40B4-BE49-F238E27FC236}">
                <a16:creationId xmlns:a16="http://schemas.microsoft.com/office/drawing/2014/main" id="{2C8B9E8C-9A1F-4DD0-8E0E-4DDE146E3516}"/>
              </a:ext>
            </a:extLst>
          </p:cNvPr>
          <p:cNvSpPr>
            <a:spLocks noGrp="1" noRot="1" noChangeAspect="1" noTextEdit="1"/>
          </p:cNvSpPr>
          <p:nvPr>
            <p:ph type="sldImg" idx="2"/>
          </p:nvPr>
        </p:nvSpPr>
        <p:spPr>
          <a:xfrm>
            <a:off x="1217613" y="696913"/>
            <a:ext cx="4575175"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2771" name="Shape 59">
            <a:extLst>
              <a:ext uri="{FF2B5EF4-FFF2-40B4-BE49-F238E27FC236}">
                <a16:creationId xmlns:a16="http://schemas.microsoft.com/office/drawing/2014/main" id="{78EDB933-2CCC-40F9-A089-4D0BCC0B8F2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68" rIns="93162" bIns="46568"/>
          <a:lstStyle/>
          <a:p>
            <a:pPr>
              <a:buSzPct val="25000"/>
            </a:pPr>
            <a:r>
              <a:rPr lang="en-US" altLang="en-US">
                <a:latin typeface="Arial" panose="020B0604020202020204" pitchFamily="34" charset="0"/>
              </a:rPr>
              <a:t>Welcome any new participants ask them to share their names, ages of children in their family or those they work with and ask returning participants to share their names and who they are (i.e. parent, relative caregiver, child-serving professional). </a:t>
            </a:r>
          </a:p>
          <a:p>
            <a:pPr>
              <a:buSzPct val="25000"/>
            </a:pPr>
            <a:endParaRPr lang="en-US" altLang="en-US">
              <a:latin typeface="Arial" panose="020B0604020202020204" pitchFamily="34" charset="0"/>
            </a:endParaRPr>
          </a:p>
          <a:p>
            <a:endParaRPr lang="en-US" altLang="en-US">
              <a:latin typeface="Arial" panose="020B0604020202020204" pitchFamily="34" charset="0"/>
              <a:cs typeface="Arial" panose="020B0604020202020204" pitchFamily="34" charset="0"/>
              <a:sym typeface="Arial" panose="020B0604020202020204" pitchFamily="34" charset="0"/>
            </a:endParaRPr>
          </a:p>
          <a:p>
            <a:pPr>
              <a:buSzPct val="25000"/>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D81415F-9E5C-4D15-847E-F72363CA78F0}"/>
              </a:ext>
            </a:extLst>
          </p:cNvPr>
          <p:cNvSpPr>
            <a:spLocks noGrp="1" noRot="1" noChangeAspect="1" noChangeArrowheads="1" noTextEdit="1"/>
          </p:cNvSpPr>
          <p:nvPr>
            <p:ph type="sldImg"/>
          </p:nvPr>
        </p:nvSpPr>
        <p:spPr>
          <a:xfrm>
            <a:off x="1220788" y="149225"/>
            <a:ext cx="4568825" cy="3482975"/>
          </a:xfrm>
          <a:ln w="12700" cap="flat"/>
        </p:spPr>
      </p:sp>
      <p:sp>
        <p:nvSpPr>
          <p:cNvPr id="69635" name="Rectangle 5">
            <a:extLst>
              <a:ext uri="{FF2B5EF4-FFF2-40B4-BE49-F238E27FC236}">
                <a16:creationId xmlns:a16="http://schemas.microsoft.com/office/drawing/2014/main" id="{C66D9239-A135-4616-8B50-78EA42B951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Being curious about the behaviors keeps us in our thinking brain where we can have reasoning, empathy, and humor to draw from.  We can be a lighthouse in the storm rather than adding or sinking into it as well.</a:t>
            </a:r>
          </a:p>
          <a:p>
            <a:endParaRPr lang="en-US" altLang="en-US">
              <a:latin typeface="Arial" panose="020B0604020202020204" pitchFamily="34" charset="0"/>
            </a:endParaRPr>
          </a:p>
          <a:p>
            <a:r>
              <a:rPr lang="en-US" altLang="en-US">
                <a:latin typeface="Arial" panose="020B0604020202020204" pitchFamily="34" charset="0"/>
              </a:rPr>
              <a:t>Children learn through example, especially up through age 7, not through words or logical explanations or lectures.  They need to see it to believe it.  </a:t>
            </a:r>
          </a:p>
          <a:p>
            <a:endParaRPr lang="en-US" altLang="en-US">
              <a:latin typeface="Arial" panose="020B0604020202020204" pitchFamily="34" charset="0"/>
            </a:endParaRPr>
          </a:p>
          <a:p>
            <a:r>
              <a:rPr lang="en-US" altLang="en-US">
                <a:latin typeface="Arial" panose="020B0604020202020204" pitchFamily="34" charset="0"/>
              </a:rPr>
              <a:t>If a child is on fire literally, we FIRST put out that fire.  We then teach fire safety when the crisis is over.  Children who have experienced trauma and even those who haven’t who have ‘flipped their lid’ as Dr. Siegal says, have brains that are on fire.  First we must create a safe space, “I will not let you hurt yourself, me or others. You are safe here,” for them to put out the fire.  Learning will be done later.  They need to get back to calm before anything else. If they are very angry but being safe, this is a time you can set a timer or visual timer and say, “Let’s come back to this after 15 minutes and the bell rings or all the glitter in this bottle settles.”</a:t>
            </a:r>
          </a:p>
          <a:p>
            <a:endParaRPr lang="en-US" altLang="en-US">
              <a:latin typeface="Arial" panose="020B0604020202020204" pitchFamily="34" charset="0"/>
            </a:endParaRPr>
          </a:p>
          <a:p>
            <a:r>
              <a:rPr lang="en-US" altLang="en-US">
                <a:latin typeface="Arial" panose="020B0604020202020204" pitchFamily="34" charset="0"/>
              </a:rPr>
              <a:t>Provide opportunities to safely explore the world – give concrete examples such as, practicing how to order food at a restaurant</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233D96E-72BE-4832-9EA4-FE85317CDA72}"/>
              </a:ext>
            </a:extLst>
          </p:cNvPr>
          <p:cNvSpPr>
            <a:spLocks noGrp="1" noRot="1" noChangeAspect="1" noChangeArrowheads="1" noTextEdit="1"/>
          </p:cNvSpPr>
          <p:nvPr>
            <p:ph type="sldImg"/>
          </p:nvPr>
        </p:nvSpPr>
        <p:spPr>
          <a:xfrm>
            <a:off x="1220788" y="149225"/>
            <a:ext cx="4568825" cy="3482975"/>
          </a:xfrm>
          <a:ln w="12700" cap="flat"/>
        </p:spPr>
      </p:sp>
      <p:sp>
        <p:nvSpPr>
          <p:cNvPr id="71683" name="Rectangle 5">
            <a:extLst>
              <a:ext uri="{FF2B5EF4-FFF2-40B4-BE49-F238E27FC236}">
                <a16:creationId xmlns:a16="http://schemas.microsoft.com/office/drawing/2014/main" id="{1AE63330-455F-4009-87D0-BDA4EC3B73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71475F8-CF15-4FD8-AFB5-909130BCD98B}"/>
              </a:ext>
            </a:extLst>
          </p:cNvPr>
          <p:cNvSpPr>
            <a:spLocks noGrp="1" noRot="1" noChangeAspect="1" noChangeArrowheads="1" noTextEdit="1"/>
          </p:cNvSpPr>
          <p:nvPr>
            <p:ph type="sldImg"/>
          </p:nvPr>
        </p:nvSpPr>
        <p:spPr>
          <a:xfrm>
            <a:off x="1220788" y="149225"/>
            <a:ext cx="4568825" cy="3482975"/>
          </a:xfrm>
          <a:ln w="12700" cap="flat"/>
        </p:spPr>
      </p:sp>
      <p:sp>
        <p:nvSpPr>
          <p:cNvPr id="73731" name="Rectangle 5">
            <a:extLst>
              <a:ext uri="{FF2B5EF4-FFF2-40B4-BE49-F238E27FC236}">
                <a16:creationId xmlns:a16="http://schemas.microsoft.com/office/drawing/2014/main" id="{945CF524-0BC3-4932-9E23-8D2A6A78FE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We’ve seen that trauma can actually affect the development of children’s brains. In the process, trauma also shapes children’s beliefs and expectations  about:  </a:t>
            </a:r>
          </a:p>
          <a:p>
            <a:r>
              <a:rPr lang="en-US" altLang="en-US">
                <a:latin typeface="Arial" panose="020B0604020202020204" pitchFamily="34" charset="0"/>
              </a:rPr>
              <a:t>Themselves</a:t>
            </a:r>
          </a:p>
          <a:p>
            <a:r>
              <a:rPr lang="en-US" altLang="en-US">
                <a:latin typeface="Arial" panose="020B0604020202020204" pitchFamily="34" charset="0"/>
              </a:rPr>
              <a:t>The adults who care for them</a:t>
            </a:r>
          </a:p>
          <a:p>
            <a:r>
              <a:rPr lang="en-US" altLang="en-US">
                <a:latin typeface="Arial" panose="020B0604020202020204" pitchFamily="34" charset="0"/>
              </a:rPr>
              <a:t>The world in general</a:t>
            </a:r>
          </a:p>
          <a:p>
            <a:r>
              <a:rPr lang="en-US" altLang="en-US">
                <a:latin typeface="Arial" panose="020B0604020202020204" pitchFamily="34" charset="0"/>
              </a:rPr>
              <a:t>Many who survived trauma have learned to expect and believe the worst about themselves and about the people who care for  them.</a:t>
            </a:r>
          </a:p>
          <a:p>
            <a:r>
              <a:rPr lang="en-US" altLang="en-US">
                <a:latin typeface="Arial" panose="020B0604020202020204" pitchFamily="34" charset="0"/>
              </a:rPr>
              <a:t>These beliefs and expectations are like an “Invisible Suitcase” that children carry with them from living environment to living environment, from school to school, and from childhood into adulthood.</a:t>
            </a:r>
          </a:p>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6DDFE20-C970-4E25-8964-9EA5DFB0D856}"/>
              </a:ext>
            </a:extLst>
          </p:cNvPr>
          <p:cNvSpPr>
            <a:spLocks noGrp="1" noRot="1" noChangeAspect="1" noChangeArrowheads="1" noTextEdit="1"/>
          </p:cNvSpPr>
          <p:nvPr>
            <p:ph type="sldImg"/>
          </p:nvPr>
        </p:nvSpPr>
        <p:spPr>
          <a:xfrm>
            <a:off x="1220788" y="149225"/>
            <a:ext cx="4568825" cy="3482975"/>
          </a:xfrm>
          <a:ln w="12700" cap="flat"/>
        </p:spPr>
      </p:sp>
      <p:sp>
        <p:nvSpPr>
          <p:cNvPr id="75779" name="Rectangle 5">
            <a:extLst>
              <a:ext uri="{FF2B5EF4-FFF2-40B4-BE49-F238E27FC236}">
                <a16:creationId xmlns:a16="http://schemas.microsoft.com/office/drawing/2014/main" id="{A432E2DA-1FEB-4AEF-974C-62B51B99AA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Understanding the contents of your child’s Invisible Suitcase is critical to understanding your child and how you can help him or her to overcome the effects of trauma.  </a:t>
            </a:r>
          </a:p>
          <a:p>
            <a:endParaRPr lang="en-US" altLang="en-US">
              <a:latin typeface="Arial" panose="020B0604020202020204" pitchFamily="34" charset="0"/>
            </a:endParaRPr>
          </a:p>
          <a:p>
            <a:r>
              <a:rPr lang="en-US" altLang="en-US">
                <a:latin typeface="Arial" panose="020B0604020202020204" pitchFamily="34" charset="0"/>
              </a:rPr>
              <a:t>To see the effects of how experiences can that impact an individual’s invisible suitcase, we are going to watch a Kelly Clarkson video “Because of You” Let participants know that this is a difficult and emotional video for some to view.  Remember that it is important to take care of you and if you find this video difficult to view, please feel free to take care of yourself by leaving the room if necessary.  </a:t>
            </a:r>
          </a:p>
          <a:p>
            <a:endParaRPr lang="en-US" altLang="en-US">
              <a:latin typeface="Arial" panose="020B0604020202020204" pitchFamily="34" charset="0"/>
            </a:endParaRPr>
          </a:p>
          <a:p>
            <a:r>
              <a:rPr lang="en-US" altLang="en-US">
                <a:latin typeface="Arial" panose="020B0604020202020204" pitchFamily="34" charset="0"/>
              </a:rPr>
              <a:t>Instruct participants watch and listen to the song lyrics – Think about how her experiences affected her beliefs about herself, adults and the world.</a:t>
            </a:r>
          </a:p>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9DCF702-3526-42DD-9646-C7B7F8A65461}"/>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E14AC1EC-DA78-41DC-97E2-59F40CCA50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Because of you video link:  </a:t>
            </a:r>
            <a:r>
              <a:rPr lang="en-US" altLang="en-US" u="sng">
                <a:latin typeface="Arial" panose="020B0604020202020204" pitchFamily="34" charset="0"/>
                <a:hlinkClick r:id="rId3"/>
              </a:rPr>
              <a:t>https://www.youtube.com/watch?v=Ra-Om7UMSJc</a:t>
            </a:r>
            <a:endParaRPr lang="en-US" altLang="en-US">
              <a:latin typeface="Arial" panose="020B0604020202020204" pitchFamily="34" charset="0"/>
            </a:endParaRPr>
          </a:p>
          <a:p>
            <a:endParaRPr lang="en-US" altLang="en-US">
              <a:latin typeface="Arial" panose="020B0604020202020204" pitchFamily="34" charset="0"/>
            </a:endParaRPr>
          </a:p>
          <a:p>
            <a:pPr>
              <a:spcAft>
                <a:spcPct val="0"/>
              </a:spcAft>
            </a:pPr>
            <a:endParaRPr lang="en-US" altLang="en-US">
              <a:latin typeface="Arial" panose="020B0604020202020204" pitchFamily="34" charset="0"/>
            </a:endParaRPr>
          </a:p>
          <a:p>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109">
            <a:extLst>
              <a:ext uri="{FF2B5EF4-FFF2-40B4-BE49-F238E27FC236}">
                <a16:creationId xmlns:a16="http://schemas.microsoft.com/office/drawing/2014/main" id="{680E908E-0C44-4DB3-977B-F93925C55B03}"/>
              </a:ext>
            </a:extLst>
          </p:cNvPr>
          <p:cNvSpPr>
            <a:spLocks noGrp="1" noRot="1" noChangeAspect="1" noTextEdit="1"/>
          </p:cNvSpPr>
          <p:nvPr>
            <p:ph type="sldImg" idx="2"/>
          </p:nvPr>
        </p:nvSpPr>
        <p:spPr>
          <a:xfrm>
            <a:off x="1177925" y="685800"/>
            <a:ext cx="450215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79875" name="Shape 110">
            <a:extLst>
              <a:ext uri="{FF2B5EF4-FFF2-40B4-BE49-F238E27FC236}">
                <a16:creationId xmlns:a16="http://schemas.microsoft.com/office/drawing/2014/main" id="{26C9C62C-4F5D-4334-84F0-81E05705508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ts val="700"/>
              </a:spcBef>
              <a:buSzPct val="25000"/>
            </a:pPr>
            <a:r>
              <a:rPr lang="en-US" altLang="en-US">
                <a:latin typeface="Arial" panose="020B0604020202020204" pitchFamily="34" charset="0"/>
              </a:rPr>
              <a:t>Check in on the thermometer, are participants elevated?  If so, have the participants practice square breathing.  </a:t>
            </a:r>
          </a:p>
          <a:p>
            <a:pPr>
              <a:spcBef>
                <a:spcPts val="700"/>
              </a:spcBef>
              <a:buSzPct val="25000"/>
            </a:pPr>
            <a:endParaRPr lang="en-US" altLang="en-US">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C5C3272-A17B-42A5-8E4F-CE22950762C6}"/>
              </a:ext>
            </a:extLst>
          </p:cNvPr>
          <p:cNvSpPr>
            <a:spLocks noGrp="1" noRot="1" noChangeAspect="1" noChangeArrowheads="1" noTextEdit="1"/>
          </p:cNvSpPr>
          <p:nvPr>
            <p:ph type="sldImg"/>
          </p:nvPr>
        </p:nvSpPr>
        <p:spPr>
          <a:xfrm>
            <a:off x="1220788" y="149225"/>
            <a:ext cx="4568825" cy="3482975"/>
          </a:xfrm>
          <a:ln w="12700" cap="flat"/>
        </p:spPr>
      </p:sp>
      <p:sp>
        <p:nvSpPr>
          <p:cNvPr id="69635" name="Rectangle 5">
            <a:extLst>
              <a:ext uri="{FF2B5EF4-FFF2-40B4-BE49-F238E27FC236}">
                <a16:creationId xmlns:a16="http://schemas.microsoft.com/office/drawing/2014/main" id="{15F158F1-C0F2-4F52-95DF-5BC028E1D039}"/>
              </a:ext>
            </a:extLst>
          </p:cNvPr>
          <p:cNvSpPr>
            <a:spLocks noGrp="1" noChangeArrowheads="1"/>
          </p:cNvSpPr>
          <p:nvPr>
            <p:ph type="body" idx="1"/>
          </p:nvPr>
        </p:nvSpPr>
        <p:spPr/>
        <p:txBody>
          <a:bodyPr/>
          <a:lstStyle/>
          <a:p>
            <a:pPr>
              <a:defRPr/>
            </a:pPr>
            <a:r>
              <a:rPr lang="en-US" altLang="en-US" dirty="0">
                <a:latin typeface="Arial" panose="020B0604020202020204" pitchFamily="34" charset="0"/>
              </a:rPr>
              <a:t>Have participants work at their table and discuss Kelly’s suitcase beliefs. Then bring participants back to the large group and discuss using a flip chart.</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Discussion Points for small group work – Given what we saw on the video,  what do you think Kelly has learned?</a:t>
            </a:r>
          </a:p>
          <a:p>
            <a:pPr>
              <a:defRPr/>
            </a:pPr>
            <a:endParaRPr lang="en-US" altLang="en-US" dirty="0">
              <a:latin typeface="Arial" panose="020B0604020202020204" pitchFamily="34" charset="0"/>
            </a:endParaRPr>
          </a:p>
          <a:p>
            <a:pPr marL="1706563" lvl="3" indent="-165100">
              <a:spcBef>
                <a:spcPct val="0"/>
              </a:spcBef>
              <a:spcAft>
                <a:spcPts val="0"/>
              </a:spcAft>
              <a:buFontTx/>
              <a:buChar char="•"/>
              <a:defRPr/>
            </a:pPr>
            <a:r>
              <a:rPr lang="en-US" altLang="en-US" dirty="0">
                <a:latin typeface="Arial" panose="020B0604020202020204" pitchFamily="34" charset="0"/>
              </a:rPr>
              <a:t>What are Kelly’s beliefs about herself?</a:t>
            </a:r>
          </a:p>
          <a:p>
            <a:pPr marL="1706563" lvl="3" indent="-165100">
              <a:spcBef>
                <a:spcPct val="0"/>
              </a:spcBef>
              <a:spcAft>
                <a:spcPts val="0"/>
              </a:spcAft>
              <a:defRPr/>
            </a:pPr>
            <a:endParaRPr lang="en-US" altLang="en-US" dirty="0">
              <a:latin typeface="Arial" panose="020B0604020202020204" pitchFamily="34" charset="0"/>
            </a:endParaRPr>
          </a:p>
          <a:p>
            <a:pPr marL="1706563" lvl="3" indent="-165100">
              <a:spcBef>
                <a:spcPct val="0"/>
              </a:spcBef>
              <a:spcAft>
                <a:spcPts val="0"/>
              </a:spcAft>
              <a:buFontTx/>
              <a:buChar char="•"/>
              <a:defRPr/>
            </a:pPr>
            <a:r>
              <a:rPr lang="en-US" altLang="en-US" dirty="0">
                <a:latin typeface="Arial" panose="020B0604020202020204" pitchFamily="34" charset="0"/>
              </a:rPr>
              <a:t>What are Kelly’s beliefs about adults?</a:t>
            </a:r>
          </a:p>
          <a:p>
            <a:pPr marL="1706563" lvl="3" indent="-165100">
              <a:spcBef>
                <a:spcPct val="0"/>
              </a:spcBef>
              <a:spcAft>
                <a:spcPts val="0"/>
              </a:spcAft>
              <a:defRPr/>
            </a:pPr>
            <a:endParaRPr lang="en-US" altLang="en-US" dirty="0">
              <a:latin typeface="Arial" panose="020B0604020202020204" pitchFamily="34" charset="0"/>
            </a:endParaRPr>
          </a:p>
          <a:p>
            <a:pPr marL="1706563" lvl="3" indent="-165100">
              <a:spcBef>
                <a:spcPct val="0"/>
              </a:spcBef>
              <a:spcAft>
                <a:spcPts val="0"/>
              </a:spcAft>
              <a:buFontTx/>
              <a:buChar char="•"/>
              <a:defRPr/>
            </a:pPr>
            <a:r>
              <a:rPr lang="en-US" altLang="en-US" dirty="0">
                <a:latin typeface="Arial" panose="020B0604020202020204" pitchFamily="34" charset="0"/>
              </a:rPr>
              <a:t>What are Kelly’s beliefs about the world?</a:t>
            </a:r>
          </a:p>
          <a:p>
            <a:pPr marL="1541463" lvl="3" indent="0">
              <a:spcBef>
                <a:spcPct val="0"/>
              </a:spcBef>
              <a:spcAft>
                <a:spcPct val="50000"/>
              </a:spcAft>
              <a:defRPr/>
            </a:pPr>
            <a:endParaRPr lang="en-US" altLang="en-US" sz="1700" dirty="0">
              <a:latin typeface="Arial" panose="020B0604020202020204" pitchFamily="34" charset="0"/>
            </a:endParaRPr>
          </a:p>
          <a:p>
            <a:pPr>
              <a:defRPr/>
            </a:pPr>
            <a:r>
              <a:rPr lang="en-US" altLang="en-US" i="1" dirty="0">
                <a:latin typeface="Arial" panose="020B0604020202020204" pitchFamily="34" charset="0"/>
              </a:rPr>
              <a:t>Give participants time to share their thoughts with their small groups. Then in the large group, one facilitator should lead the discussion, asking small groups to share their thoughts, while the other makes notes on the board.  Allow five minutes for this discussion (fewer if the participants finish sooner). Make sure the following points are made:</a:t>
            </a:r>
          </a:p>
          <a:p>
            <a:pPr>
              <a:spcAft>
                <a:spcPts val="0"/>
              </a:spcAft>
              <a:defRPr/>
            </a:pPr>
            <a:endParaRPr lang="en-US" altLang="en-US" sz="1100" dirty="0">
              <a:latin typeface="Arial" panose="020B0604020202020204" pitchFamily="34" charset="0"/>
            </a:endParaRP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I’m not important enough to be seen or heard</a:t>
            </a: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I cannot cry because it’s a sign of weakness</a:t>
            </a:r>
            <a:endParaRPr lang="en-US" altLang="en-US" sz="1100" dirty="0">
              <a:latin typeface="Calibri" panose="020F0502020204030204" pitchFamily="34" charset="0"/>
            </a:endParaRPr>
          </a:p>
          <a:p>
            <a:pPr>
              <a:spcAft>
                <a:spcPts val="0"/>
              </a:spcAft>
              <a:buFontTx/>
              <a:buChar char="•"/>
              <a:defRPr/>
            </a:pPr>
            <a:endParaRPr lang="en-US" altLang="en-US" sz="1500" dirty="0">
              <a:latin typeface="Arial" panose="020B0604020202020204" pitchFamily="34" charset="0"/>
            </a:endParaRP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Relationships aren’t’ forever – Parents/adults walk out of relationships when things get tough</a:t>
            </a: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When parents/adults get angry it’s okay to throw and break things</a:t>
            </a:r>
            <a:endParaRPr lang="en-US" altLang="en-US" sz="1100" dirty="0">
              <a:latin typeface="Calibri" panose="020F0502020204030204" pitchFamily="34" charset="0"/>
            </a:endParaRPr>
          </a:p>
          <a:p>
            <a:pPr>
              <a:spcAft>
                <a:spcPts val="0"/>
              </a:spcAft>
              <a:defRPr/>
            </a:pPr>
            <a:endParaRPr lang="en-US" altLang="en-US" sz="1100" dirty="0">
              <a:latin typeface="Arial" panose="020B0604020202020204" pitchFamily="34" charset="0"/>
            </a:endParaRP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You’re in this world alone – You can’t depend upon or trust anyone</a:t>
            </a:r>
          </a:p>
          <a:p>
            <a:pPr marL="2147888" lvl="4" indent="-165100" eaLnBrk="1" hangingPunct="1">
              <a:spcBef>
                <a:spcPct val="0"/>
              </a:spcBef>
              <a:spcAft>
                <a:spcPts val="0"/>
              </a:spcAft>
              <a:buFontTx/>
              <a:buChar char="•"/>
              <a:defRPr/>
            </a:pPr>
            <a:r>
              <a:rPr lang="en-US" altLang="en-US" sz="1100" i="1" dirty="0">
                <a:latin typeface="Calibri" panose="020F0502020204030204" pitchFamily="34" charset="0"/>
              </a:rPr>
              <a:t>The world and relationships are not safe</a:t>
            </a:r>
          </a:p>
          <a:p>
            <a:pPr marL="1982788" lvl="4" indent="0" eaLnBrk="1" hangingPunct="1">
              <a:spcBef>
                <a:spcPct val="0"/>
              </a:spcBef>
              <a:spcAft>
                <a:spcPts val="0"/>
              </a:spcAft>
              <a:defRPr/>
            </a:pPr>
            <a:endParaRPr lang="en-US" altLang="en-US" sz="1100" i="1" dirty="0">
              <a:latin typeface="Calibri" panose="020F0502020204030204" pitchFamily="34" charset="0"/>
            </a:endParaRPr>
          </a:p>
          <a:p>
            <a:pPr marL="2147888" lvl="4" indent="-165100" eaLnBrk="1" hangingPunct="1">
              <a:spcBef>
                <a:spcPct val="0"/>
              </a:spcBef>
              <a:spcAft>
                <a:spcPts val="0"/>
              </a:spcAft>
              <a:buFontTx/>
              <a:buChar char="•"/>
              <a:defRPr/>
            </a:pPr>
            <a:endParaRPr lang="en-US" altLang="en-US" sz="1100" dirty="0">
              <a:latin typeface="Calibri" panose="020F0502020204030204" pitchFamily="34" charset="0"/>
            </a:endParaRPr>
          </a:p>
          <a:p>
            <a:pPr>
              <a:spcAft>
                <a:spcPts val="0"/>
              </a:spcAft>
              <a:defRPr/>
            </a:pPr>
            <a:r>
              <a:rPr lang="en-US" altLang="en-US" sz="1500" dirty="0">
                <a:latin typeface="Arial" panose="020B0604020202020204" pitchFamily="34" charset="0"/>
              </a:rPr>
              <a:t>Remind of the song lyrics “Because of you I find it hard to trust no only me but everyone around me because of you I am afraid.”  </a:t>
            </a:r>
          </a:p>
          <a:p>
            <a:pPr marL="2147888" lvl="4" indent="-165100" eaLnBrk="1" hangingPunct="1">
              <a:spcBef>
                <a:spcPct val="0"/>
              </a:spcBef>
              <a:spcAft>
                <a:spcPts val="0"/>
              </a:spcAft>
              <a:buFontTx/>
              <a:buChar char="•"/>
              <a:defRPr/>
            </a:pPr>
            <a:endParaRPr lang="en-US" altLang="en-US" sz="1100" dirty="0">
              <a:latin typeface="Calibri" panose="020F0502020204030204" pitchFamily="34" charset="0"/>
            </a:endParaRPr>
          </a:p>
          <a:p>
            <a:pPr>
              <a:spcAft>
                <a:spcPct val="0"/>
              </a:spcAft>
              <a:defRPr/>
            </a:pPr>
            <a:r>
              <a:rPr lang="en-US" altLang="en-US" dirty="0">
                <a:latin typeface="Arial" panose="020B0604020202020204" pitchFamily="34" charset="0"/>
              </a:rPr>
              <a:t>This video also provides another opportunity  to discuss the impact of intergenerational trauma.  Asking the participants “I wonder what her mother experienced or witnessed in her parents’/adults’ relationships  when she was young?</a:t>
            </a:r>
          </a:p>
          <a:p>
            <a:pPr>
              <a:spcAft>
                <a:spcPct val="0"/>
              </a:spcAft>
              <a:defRPr/>
            </a:pPr>
            <a:endParaRPr lang="en-US" altLang="en-US" dirty="0">
              <a:latin typeface="Arial" panose="020B0604020202020204" pitchFamily="34" charset="0"/>
            </a:endParaRPr>
          </a:p>
          <a:p>
            <a:pPr>
              <a:spcAft>
                <a:spcPct val="0"/>
              </a:spcAft>
              <a:defRPr/>
            </a:pPr>
            <a:r>
              <a:rPr lang="en-US" altLang="en-US" dirty="0">
                <a:latin typeface="Arial" panose="020B0604020202020204" pitchFamily="34" charset="0"/>
              </a:rPr>
              <a:t>How many would love in the heat of the moment to just stop and put down the picture and hug their partner, but this may feel impossible without help addressing our flight and fight response from past trauma.  By putting the picture down, and hugging her partner with her child watching, think about how that action can stop the transfer of intergenerational trauma to the next generation.  </a:t>
            </a:r>
          </a:p>
          <a:p>
            <a:pPr>
              <a:spcAft>
                <a:spcPct val="0"/>
              </a:spcAft>
              <a:defRPr/>
            </a:pPr>
            <a:endParaRPr lang="en-US" altLang="en-US" dirty="0">
              <a:latin typeface="Arial" panose="020B0604020202020204" pitchFamily="34" charset="0"/>
            </a:endParaRPr>
          </a:p>
          <a:p>
            <a:pPr>
              <a:spcAft>
                <a:spcPct val="0"/>
              </a:spcAft>
              <a:defRPr/>
            </a:pPr>
            <a:r>
              <a:rPr lang="en-US" altLang="en-US" dirty="0">
                <a:latin typeface="Arial" panose="020B0604020202020204" pitchFamily="34" charset="0"/>
              </a:rPr>
              <a:t>Sometimes stopping this cycle of abuse and trauma may feel like standing in front of a run away freight train with nothing but yourself and a flashlight and an upheld hand saying stop.  Families and survivors need support in making change. </a:t>
            </a: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This is an accordion slide, which allows you to extend time or reduce time if necessary.  </a:t>
            </a:r>
          </a:p>
          <a:p>
            <a:pPr>
              <a:defRPr/>
            </a:pP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D48C762-A056-4561-92B2-BBDA4CE912C9}"/>
              </a:ext>
            </a:extLst>
          </p:cNvPr>
          <p:cNvSpPr>
            <a:spLocks noGrp="1" noRot="1" noChangeAspect="1" noChangeArrowheads="1" noTextEdit="1"/>
          </p:cNvSpPr>
          <p:nvPr>
            <p:ph type="sldImg"/>
          </p:nvPr>
        </p:nvSpPr>
        <p:spPr>
          <a:xfrm>
            <a:off x="1220788" y="149225"/>
            <a:ext cx="4568825" cy="3482975"/>
          </a:xfrm>
          <a:ln w="12700" cap="flat"/>
        </p:spPr>
      </p:sp>
      <p:sp>
        <p:nvSpPr>
          <p:cNvPr id="83971" name="Rectangle 5">
            <a:extLst>
              <a:ext uri="{FF2B5EF4-FFF2-40B4-BE49-F238E27FC236}">
                <a16:creationId xmlns:a16="http://schemas.microsoft.com/office/drawing/2014/main" id="{752F307D-D1B5-427F-9CE0-22AAACA196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Based on what you know of his or her behaviors and trauma history, what sort of beliefs and expectations is your child carrying around in that Invisible Suitcase?</a:t>
            </a:r>
          </a:p>
          <a:p>
            <a:r>
              <a:rPr lang="en-US" altLang="en-US">
                <a:latin typeface="Arial" panose="020B0604020202020204" pitchFamily="34" charset="0"/>
              </a:rPr>
              <a:t>Be sure to include at least one belief about:</a:t>
            </a:r>
          </a:p>
          <a:p>
            <a:pPr lvl="4">
              <a:buFontTx/>
              <a:buChar char="•"/>
            </a:pPr>
            <a:endParaRPr lang="en-US" altLang="en-US">
              <a:latin typeface="Arial" panose="020B0604020202020204" pitchFamily="34" charset="0"/>
            </a:endParaRPr>
          </a:p>
          <a:p>
            <a:pPr lvl="4">
              <a:buFontTx/>
              <a:buChar char="•"/>
            </a:pPr>
            <a:r>
              <a:rPr lang="en-US" altLang="en-US">
                <a:latin typeface="Arial" panose="020B0604020202020204" pitchFamily="34" charset="0"/>
              </a:rPr>
              <a:t>Themselves</a:t>
            </a:r>
          </a:p>
          <a:p>
            <a:pPr lvl="4">
              <a:buFontTx/>
              <a:buChar char="•"/>
            </a:pPr>
            <a:r>
              <a:rPr lang="en-US" altLang="en-US">
                <a:latin typeface="Arial" panose="020B0604020202020204" pitchFamily="34" charset="0"/>
              </a:rPr>
              <a:t>Adults</a:t>
            </a:r>
          </a:p>
          <a:p>
            <a:pPr lvl="4">
              <a:buFontTx/>
              <a:buChar char="•"/>
            </a:pPr>
            <a:r>
              <a:rPr lang="en-US" altLang="en-US">
                <a:latin typeface="Arial" panose="020B0604020202020204" pitchFamily="34" charset="0"/>
              </a:rPr>
              <a:t>The world in general</a:t>
            </a:r>
          </a:p>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32D53F1-11B4-4AA0-B9EC-59A162C00C38}"/>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3B2EE502-6E7D-4144-8288-B9F3AB805B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Have participants choose a rock.  Have them think about one negative belief that their child (or themselves) have about themselves, caregivers or the world that you would like to unpack from their suitcase.  Have each participant drop the rock into the bag and saying aloud what the belief is.  Example:  “I am not loveable”.  This activity segways nicely into the next slide, where we are repacking the suitcase.  </a:t>
            </a:r>
          </a:p>
          <a:p>
            <a:br>
              <a:rPr lang="en-US" altLang="en-US">
                <a:latin typeface="Arial" panose="020B0604020202020204" pitchFamily="34" charset="0"/>
              </a:rPr>
            </a:br>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68990BBA-69ED-4233-BEEC-2A6216CE862B}"/>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a:spcAft>
                <a:spcPct val="50000"/>
              </a:spcAft>
              <a:defRPr sz="1200">
                <a:solidFill>
                  <a:schemeClr val="tx1"/>
                </a:solidFill>
                <a:latin typeface="Arial" panose="020B0604020202020204" pitchFamily="34" charset="0"/>
              </a:defRPr>
            </a:lvl1pPr>
            <a:lvl2pPr marL="715963" indent="-274638">
              <a:spcBef>
                <a:spcPct val="30000"/>
              </a:spcBef>
              <a:defRPr sz="1200">
                <a:solidFill>
                  <a:schemeClr val="tx1"/>
                </a:solidFill>
                <a:latin typeface="Arial" panose="020B0604020202020204" pitchFamily="34" charset="0"/>
              </a:defRPr>
            </a:lvl2pPr>
            <a:lvl3pPr marL="1101725" indent="-219075">
              <a:spcBef>
                <a:spcPct val="30000"/>
              </a:spcBef>
              <a:defRPr sz="1200">
                <a:solidFill>
                  <a:schemeClr val="tx1"/>
                </a:solidFill>
                <a:latin typeface="Arial" panose="020B0604020202020204" pitchFamily="34" charset="0"/>
              </a:defRPr>
            </a:lvl3pPr>
            <a:lvl4pPr marL="1541463" indent="-219075">
              <a:spcBef>
                <a:spcPct val="30000"/>
              </a:spcBef>
              <a:defRPr sz="1200">
                <a:solidFill>
                  <a:schemeClr val="tx1"/>
                </a:solidFill>
                <a:latin typeface="Arial" panose="020B0604020202020204" pitchFamily="34" charset="0"/>
              </a:defRPr>
            </a:lvl4pPr>
            <a:lvl5pPr marL="1982788" indent="-219075">
              <a:spcBef>
                <a:spcPct val="30000"/>
              </a:spcBef>
              <a:defRPr sz="1200">
                <a:solidFill>
                  <a:schemeClr val="tx1"/>
                </a:solidFill>
                <a:latin typeface="Arial" panose="020B0604020202020204" pitchFamily="34" charset="0"/>
              </a:defRPr>
            </a:lvl5pPr>
            <a:lvl6pPr marL="2439988" indent="-219075" eaLnBrk="0" fontAlgn="base" hangingPunct="0">
              <a:spcBef>
                <a:spcPct val="30000"/>
              </a:spcBef>
              <a:spcAft>
                <a:spcPct val="0"/>
              </a:spcAft>
              <a:defRPr sz="1200">
                <a:solidFill>
                  <a:schemeClr val="tx1"/>
                </a:solidFill>
                <a:latin typeface="Arial" panose="020B0604020202020204" pitchFamily="34" charset="0"/>
              </a:defRPr>
            </a:lvl6pPr>
            <a:lvl7pPr marL="2897188" indent="-219075" eaLnBrk="0" fontAlgn="base" hangingPunct="0">
              <a:spcBef>
                <a:spcPct val="30000"/>
              </a:spcBef>
              <a:spcAft>
                <a:spcPct val="0"/>
              </a:spcAft>
              <a:defRPr sz="1200">
                <a:solidFill>
                  <a:schemeClr val="tx1"/>
                </a:solidFill>
                <a:latin typeface="Arial" panose="020B0604020202020204" pitchFamily="34" charset="0"/>
              </a:defRPr>
            </a:lvl7pPr>
            <a:lvl8pPr marL="3354388" indent="-219075" eaLnBrk="0" fontAlgn="base" hangingPunct="0">
              <a:spcBef>
                <a:spcPct val="30000"/>
              </a:spcBef>
              <a:spcAft>
                <a:spcPct val="0"/>
              </a:spcAft>
              <a:defRPr sz="1200">
                <a:solidFill>
                  <a:schemeClr val="tx1"/>
                </a:solidFill>
                <a:latin typeface="Arial" panose="020B0604020202020204" pitchFamily="34" charset="0"/>
              </a:defRPr>
            </a:lvl8pPr>
            <a:lvl9pPr marL="3811588" indent="-219075" eaLnBrk="0" fontAlgn="base" hangingPunct="0">
              <a:spcBef>
                <a:spcPct val="30000"/>
              </a:spcBef>
              <a:spcAft>
                <a:spcPct val="0"/>
              </a:spcAft>
              <a:defRPr sz="1200">
                <a:solidFill>
                  <a:schemeClr val="tx1"/>
                </a:solidFill>
                <a:latin typeface="Arial" panose="020B0604020202020204" pitchFamily="34" charset="0"/>
              </a:defRPr>
            </a:lvl9pPr>
          </a:lstStyle>
          <a:p>
            <a:pPr>
              <a:spcAft>
                <a:spcPct val="0"/>
              </a:spcAft>
            </a:pPr>
            <a:fld id="{A4BDC7FB-2D87-44B0-AB70-B4916EB3C35B}" type="slidenum">
              <a:rPr lang="en-US" altLang="en-US" sz="1800"/>
              <a:pPr>
                <a:spcAft>
                  <a:spcPct val="0"/>
                </a:spcAft>
              </a:pPr>
              <a:t>28</a:t>
            </a:fld>
            <a:endParaRPr lang="en-US" altLang="en-US" sz="1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2060AC6-70FE-4032-A5ED-C9254FC83A9C}"/>
              </a:ext>
            </a:extLst>
          </p:cNvPr>
          <p:cNvSpPr>
            <a:spLocks noGrp="1" noRot="1" noChangeAspect="1" noChangeArrowheads="1" noTextEdit="1"/>
          </p:cNvSpPr>
          <p:nvPr>
            <p:ph type="sldImg"/>
          </p:nvPr>
        </p:nvSpPr>
        <p:spPr>
          <a:xfrm>
            <a:off x="1220788" y="149225"/>
            <a:ext cx="4568825" cy="3482975"/>
          </a:xfrm>
          <a:ln w="12700" cap="flat"/>
        </p:spPr>
      </p:sp>
      <p:sp>
        <p:nvSpPr>
          <p:cNvPr id="88067" name="Rectangle 5">
            <a:extLst>
              <a:ext uri="{FF2B5EF4-FFF2-40B4-BE49-F238E27FC236}">
                <a16:creationId xmlns:a16="http://schemas.microsoft.com/office/drawing/2014/main" id="{3E266C7F-0989-45BD-A0B6-45C3116F04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Share with the participants that now that we have removed a “negative” belief from the suitcase and now created space in the suitcase, we are going to “repack” the suitcase with positive beliefs. If there is time, ask participants to think of how they would wish to help their child repack those beliefs that they just shared and transform them into more helpful beliefs.  For example, for the belief, “I am alone,” we could help the child repack this with experiences of being known, seen, appreciated, loved and that “people care and will be there when I need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9395B85-FE1B-4F0B-B51C-C3F12FAB64FC}"/>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6B6D5221-2BB6-429B-8BC4-DFDEAE6CF4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700"/>
              </a:spcBef>
              <a:spcAft>
                <a:spcPct val="0"/>
              </a:spcAft>
            </a:pPr>
            <a:r>
              <a:rPr lang="en-US" altLang="en-US">
                <a:latin typeface="Arial" panose="020B0604020202020204" pitchFamily="34" charset="0"/>
              </a:rPr>
              <a:t>Did anyone use the tools since the last session?  If so, how did it go?</a:t>
            </a:r>
          </a:p>
          <a:p>
            <a:pPr eaLnBrk="1" hangingPunct="1">
              <a:spcBef>
                <a:spcPts val="70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5A549B8-4B29-44F7-B41D-FDCCAB012A4F}"/>
              </a:ext>
            </a:extLst>
          </p:cNvPr>
          <p:cNvSpPr>
            <a:spLocks noGrp="1" noRot="1" noChangeAspect="1" noChangeArrowheads="1" noTextEdit="1"/>
          </p:cNvSpPr>
          <p:nvPr>
            <p:ph type="sldImg"/>
          </p:nvPr>
        </p:nvSpPr>
        <p:spPr>
          <a:xfrm>
            <a:off x="1220788" y="149225"/>
            <a:ext cx="4568825" cy="3482975"/>
          </a:xfrm>
          <a:ln w="12700" cap="flat"/>
        </p:spPr>
      </p:sp>
      <p:sp>
        <p:nvSpPr>
          <p:cNvPr id="90115" name="Rectangle 4">
            <a:extLst>
              <a:ext uri="{FF2B5EF4-FFF2-40B4-BE49-F238E27FC236}">
                <a16:creationId xmlns:a16="http://schemas.microsoft.com/office/drawing/2014/main" id="{353A40A0-272F-4BF1-9BC5-94980BFF89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C74F318-CD83-4A66-8975-B884403D7328}"/>
              </a:ext>
            </a:extLst>
          </p:cNvPr>
          <p:cNvSpPr>
            <a:spLocks noGrp="1" noRot="1" noChangeAspect="1" noChangeArrowheads="1" noTextEdit="1"/>
          </p:cNvSpPr>
          <p:nvPr>
            <p:ph type="sldImg"/>
          </p:nvPr>
        </p:nvSpPr>
        <p:spPr>
          <a:xfrm>
            <a:off x="1220788" y="149225"/>
            <a:ext cx="4568825" cy="3482975"/>
          </a:xfrm>
          <a:ln w="12700" cap="flat"/>
        </p:spPr>
      </p:sp>
      <p:sp>
        <p:nvSpPr>
          <p:cNvPr id="92163" name="Rectangle 4">
            <a:extLst>
              <a:ext uri="{FF2B5EF4-FFF2-40B4-BE49-F238E27FC236}">
                <a16:creationId xmlns:a16="http://schemas.microsoft.com/office/drawing/2014/main" id="{205210BA-5ECB-435C-9717-D0813D7E05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Any Big ideas anyone wants to share from today’s content?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7A12CB1-FEC0-4628-A140-01757DA23993}"/>
              </a:ext>
            </a:extLst>
          </p:cNvPr>
          <p:cNvSpPr>
            <a:spLocks noGrp="1" noRot="1" noChangeAspect="1" noChangeArrowheads="1" noTextEdit="1"/>
          </p:cNvSpPr>
          <p:nvPr>
            <p:ph type="sldImg"/>
          </p:nvPr>
        </p:nvSpPr>
        <p:spPr>
          <a:xfrm>
            <a:off x="1220788" y="149225"/>
            <a:ext cx="4568825" cy="3482975"/>
          </a:xfrm>
          <a:ln w="12700" cap="flat"/>
        </p:spPr>
      </p:sp>
      <p:sp>
        <p:nvSpPr>
          <p:cNvPr id="36867" name="Rectangle 5">
            <a:extLst>
              <a:ext uri="{FF2B5EF4-FFF2-40B4-BE49-F238E27FC236}">
                <a16:creationId xmlns:a16="http://schemas.microsoft.com/office/drawing/2014/main" id="{2A29AA62-A165-4704-AE44-53D7F5596F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the last session, we discussed what trauma is and how it affects children. Now let’s take a closer look at what happens inside the bodies and minds of children who have been through traumatic experiences.</a:t>
            </a:r>
          </a:p>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B883013-5C2C-453D-A854-8353DF11A6DF}"/>
              </a:ext>
            </a:extLst>
          </p:cNvPr>
          <p:cNvSpPr>
            <a:spLocks noGrp="1" noRot="1" noChangeAspect="1" noChangeArrowheads="1" noTextEdit="1"/>
          </p:cNvSpPr>
          <p:nvPr>
            <p:ph type="sldImg"/>
          </p:nvPr>
        </p:nvSpPr>
        <p:spPr>
          <a:xfrm>
            <a:off x="1220788" y="149225"/>
            <a:ext cx="4568825" cy="3482975"/>
          </a:xfrm>
          <a:ln w="12700" cap="flat"/>
        </p:spPr>
      </p:sp>
      <p:sp>
        <p:nvSpPr>
          <p:cNvPr id="38915" name="Rectangle 5">
            <a:extLst>
              <a:ext uri="{FF2B5EF4-FFF2-40B4-BE49-F238E27FC236}">
                <a16:creationId xmlns:a16="http://schemas.microsoft.com/office/drawing/2014/main" id="{96CB8DB4-2940-4123-9344-ED0F429441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 we learned in the last chapter, the effects of trauma may reveal themselves through a child’s behaviors, withdrawal, difficulties in school, or even as physical complaints like headaches or stomachaches. In adolescence, substance abuse, eating disorders, and self-harming behaviors like cutting can result from trauma exposure.</a:t>
            </a:r>
          </a:p>
          <a:p>
            <a:endParaRPr lang="en-US" altLang="en-US">
              <a:latin typeface="Arial" panose="020B0604020202020204" pitchFamily="34" charset="0"/>
            </a:endParaRPr>
          </a:p>
          <a:p>
            <a:r>
              <a:rPr lang="en-US" altLang="en-US">
                <a:latin typeface="Arial" panose="020B0604020202020204" pitchFamily="34" charset="0"/>
              </a:rPr>
              <a:t>To understand why trauma has these effects, we need to understand how experience shapes the brain. </a:t>
            </a: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BC4599-CB6A-4815-ADDE-93F04EC1ADF4}"/>
              </a:ext>
            </a:extLst>
          </p:cNvPr>
          <p:cNvSpPr>
            <a:spLocks noGrp="1" noRot="1" noChangeAspect="1" noChangeArrowheads="1" noTextEdit="1"/>
          </p:cNvSpPr>
          <p:nvPr>
            <p:ph type="sldImg"/>
          </p:nvPr>
        </p:nvSpPr>
        <p:spPr>
          <a:ln/>
        </p:spPr>
      </p:sp>
      <p:sp>
        <p:nvSpPr>
          <p:cNvPr id="40963" name="Rectangle 4">
            <a:extLst>
              <a:ext uri="{FF2B5EF4-FFF2-40B4-BE49-F238E27FC236}">
                <a16:creationId xmlns:a16="http://schemas.microsoft.com/office/drawing/2014/main" id="{A62528C7-754C-4478-931A-B411E85938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During a “fight” episode, a child may be in a hyper-aroused state like we learned in the last chapter.  </a:t>
            </a:r>
          </a:p>
          <a:p>
            <a:endParaRPr lang="en-US" altLang="en-US">
              <a:latin typeface="Arial" panose="020B0604020202020204" pitchFamily="34" charset="0"/>
            </a:endParaRPr>
          </a:p>
          <a:p>
            <a:r>
              <a:rPr lang="en-US" altLang="en-US">
                <a:latin typeface="Arial" panose="020B0604020202020204" pitchFamily="34" charset="0"/>
              </a:rPr>
              <a:t>An example of flight may be going to your room and slamming the door, putting up the hood on your sweatshirt.  A child could be “in flight” while they are in avoidance and/or in withdrawal like learned in Chapter 2.  </a:t>
            </a:r>
          </a:p>
          <a:p>
            <a:endParaRPr lang="en-US" altLang="en-US">
              <a:latin typeface="Arial" panose="020B0604020202020204" pitchFamily="34" charset="0"/>
            </a:endParaRPr>
          </a:p>
          <a:p>
            <a:r>
              <a:rPr lang="en-US" altLang="en-US">
                <a:latin typeface="Arial" panose="020B0604020202020204" pitchFamily="34" charset="0"/>
              </a:rPr>
              <a:t>An example of freeze may look like someone  “checking out,” being unable to respond and sometimes “collapsing” which may look like someone “folding” because of helpless/hopelessness. A child could be “freezing” while re-experiencing the trauma.  </a:t>
            </a:r>
            <a:br>
              <a:rPr lang="en-US" altLang="en-US">
                <a:latin typeface="Arial" panose="020B0604020202020204" pitchFamily="34" charset="0"/>
              </a:rPr>
            </a:br>
            <a:endParaRPr lang="en-US" altLang="en-US">
              <a:latin typeface="Arial" panose="020B0604020202020204" pitchFamily="34" charset="0"/>
            </a:endParaRPr>
          </a:p>
          <a:p>
            <a:r>
              <a:rPr lang="en-US" altLang="en-US">
                <a:latin typeface="Arial" panose="020B0604020202020204" pitchFamily="34" charset="0"/>
              </a:rPr>
              <a:t>A child may have one or more of these reactions in a short period of time.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F09F54D-655B-4375-ABDC-2F2866331766}"/>
              </a:ext>
            </a:extLst>
          </p:cNvPr>
          <p:cNvSpPr>
            <a:spLocks noGrp="1" noRot="1" noChangeAspect="1" noChangeArrowheads="1" noTextEdit="1"/>
          </p:cNvSpPr>
          <p:nvPr>
            <p:ph type="sldImg"/>
          </p:nvPr>
        </p:nvSpPr>
        <p:spPr>
          <a:xfrm>
            <a:off x="1220788" y="149225"/>
            <a:ext cx="4568825" cy="3482975"/>
          </a:xfrm>
          <a:ln w="12700" cap="flat"/>
        </p:spPr>
      </p:sp>
      <p:sp>
        <p:nvSpPr>
          <p:cNvPr id="43011" name="Rectangle 5">
            <a:extLst>
              <a:ext uri="{FF2B5EF4-FFF2-40B4-BE49-F238E27FC236}">
                <a16:creationId xmlns:a16="http://schemas.microsoft.com/office/drawing/2014/main" id="{356C7231-EA1F-4D8D-9D16-BF0F528E6D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Everything that we expect and believe—about ourselves, about other people, and about the world that we live in—is learned through experience. For example, imagine that you’re taking a walk in a park near your home. You glance down, and in front of you is a huge snake.</a:t>
            </a:r>
          </a:p>
          <a:p>
            <a:r>
              <a:rPr lang="en-US" altLang="en-US" b="1">
                <a:latin typeface="Arial" panose="020B0604020202020204" pitchFamily="34" charset="0"/>
              </a:rPr>
              <a:t> </a:t>
            </a:r>
          </a:p>
          <a:p>
            <a:r>
              <a:rPr lang="en-US" altLang="en-US" b="1">
                <a:latin typeface="Arial" panose="020B0604020202020204" pitchFamily="34" charset="0"/>
              </a:rPr>
              <a:t>How do you think you’d react?</a:t>
            </a: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C3262ED-7178-4852-82A9-3E39FE4F01F6}"/>
              </a:ext>
            </a:extLst>
          </p:cNvPr>
          <p:cNvSpPr>
            <a:spLocks noGrp="1" noRot="1" noChangeAspect="1" noChangeArrowheads="1" noTextEdit="1"/>
          </p:cNvSpPr>
          <p:nvPr>
            <p:ph type="sldImg"/>
          </p:nvPr>
        </p:nvSpPr>
        <p:spPr>
          <a:xfrm>
            <a:off x="1220788" y="149225"/>
            <a:ext cx="4568825" cy="3482975"/>
          </a:xfrm>
          <a:ln w="12700" cap="flat"/>
        </p:spPr>
      </p:sp>
      <p:sp>
        <p:nvSpPr>
          <p:cNvPr id="45059" name="Rectangle 5">
            <a:extLst>
              <a:ext uri="{FF2B5EF4-FFF2-40B4-BE49-F238E27FC236}">
                <a16:creationId xmlns:a16="http://schemas.microsoft.com/office/drawing/2014/main" id="{1F203607-F4CC-416B-BACD-240719740F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Now imagine that you have to walk through that same park a couple of days later. How do you think you’d feel about it?</a:t>
            </a:r>
          </a:p>
          <a:p>
            <a:r>
              <a:rPr lang="en-US" altLang="en-US" i="1">
                <a:latin typeface="Arial" panose="020B0604020202020204" pitchFamily="34" charset="0"/>
              </a:rPr>
              <a:t>Allow time for responses.</a:t>
            </a:r>
            <a:endParaRPr lang="en-US" altLang="en-US">
              <a:latin typeface="Arial" panose="020B0604020202020204" pitchFamily="34" charset="0"/>
            </a:endParaRPr>
          </a:p>
          <a:p>
            <a:r>
              <a:rPr lang="en-US" altLang="en-US" i="1">
                <a:latin typeface="Arial" panose="020B0604020202020204" pitchFamily="34" charset="0"/>
              </a:rPr>
              <a:t> </a:t>
            </a:r>
            <a:endParaRPr lang="en-US" altLang="en-US">
              <a:latin typeface="Arial" panose="020B0604020202020204" pitchFamily="34" charset="0"/>
            </a:endParaRPr>
          </a:p>
          <a:p>
            <a:r>
              <a:rPr lang="en-US" altLang="en-US">
                <a:latin typeface="Arial" panose="020B0604020202020204" pitchFamily="34" charset="0"/>
              </a:rPr>
              <a:t>More than likely you’re going to be watching the ground a lot more closely!</a:t>
            </a: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1784EAB-5009-4BA6-B030-2DF482696BE9}"/>
              </a:ext>
            </a:extLst>
          </p:cNvPr>
          <p:cNvSpPr>
            <a:spLocks noGrp="1" noRot="1" noChangeAspect="1" noChangeArrowheads="1" noTextEdit="1"/>
          </p:cNvSpPr>
          <p:nvPr>
            <p:ph type="sldImg"/>
          </p:nvPr>
        </p:nvSpPr>
        <p:spPr>
          <a:xfrm>
            <a:off x="1220788" y="149225"/>
            <a:ext cx="4568825" cy="3482975"/>
          </a:xfrm>
          <a:ln w="12700" cap="flat"/>
        </p:spPr>
      </p:sp>
      <p:sp>
        <p:nvSpPr>
          <p:cNvPr id="47107" name="Rectangle 5">
            <a:extLst>
              <a:ext uri="{FF2B5EF4-FFF2-40B4-BE49-F238E27FC236}">
                <a16:creationId xmlns:a16="http://schemas.microsoft.com/office/drawing/2014/main" id="{D79FE9C4-4160-4753-826C-E3CAE1EDE1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And if you happen to see a stick on the path, you’re likely to startle, even before the thought “Augh! Snake!” reaches your conscious awareness.</a:t>
            </a:r>
          </a:p>
          <a:p>
            <a:r>
              <a:rPr lang="en-US" altLang="en-US">
                <a:latin typeface="Arial" panose="020B0604020202020204" pitchFamily="34" charset="0"/>
              </a:rPr>
              <a:t> </a:t>
            </a:r>
          </a:p>
          <a:p>
            <a:r>
              <a:rPr lang="en-US" altLang="en-US">
                <a:latin typeface="Arial" panose="020B0604020202020204" pitchFamily="34" charset="0"/>
              </a:rPr>
              <a:t>Even if you’d been through the park many times before without seeing a snake, seeing a snake once changes your perception of the park, and makes you expect danger there.</a:t>
            </a:r>
          </a:p>
          <a:p>
            <a:endParaRPr lang="en-US" altLang="en-US">
              <a:latin typeface="Arial" panose="020B0604020202020204" pitchFamily="34" charset="0"/>
            </a:endParaRPr>
          </a:p>
          <a:p>
            <a:r>
              <a:rPr lang="en-US" altLang="en-US">
                <a:latin typeface="Arial" panose="020B0604020202020204" pitchFamily="34" charset="0"/>
              </a:rPr>
              <a:t>That’s because it’s a lot more dangerous to mistake a snake for a stick than to see a snake in every stick. Our brains are wired this way—to generalize in the direction of looking out for danger so that we can protect ourselves. </a:t>
            </a:r>
          </a:p>
          <a:p>
            <a:endParaRPr lang="en-US" altLang="en-US">
              <a:latin typeface="Arial" panose="020B0604020202020204" pitchFamily="34" charset="0"/>
            </a:endParaRPr>
          </a:p>
          <a:p>
            <a:r>
              <a:rPr lang="en-US" altLang="en-US">
                <a:latin typeface="Arial" panose="020B0604020202020204" pitchFamily="34" charset="0"/>
              </a:rPr>
              <a:t>Remembered the angry and scared faces of the man and the woman from Chapter 2?  The ones in which children see anger when the emotion is scared?  This is the same concept.  Seeing danger when it is not there can help keep us safe, however missing danger when it is present can cause us harm.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99565F2-3CC5-4CD4-AF7A-D6D257FA1A7F}"/>
              </a:ext>
            </a:extLst>
          </p:cNvPr>
          <p:cNvSpPr>
            <a:spLocks noGrp="1" noChangeArrowheads="1"/>
          </p:cNvSpPr>
          <p:nvPr>
            <p:ph type="sldNum" sz="quarter" idx="10"/>
          </p:nvPr>
        </p:nvSpPr>
        <p:spPr>
          <a:ln/>
        </p:spPr>
        <p:txBody>
          <a:bodyPr/>
          <a:lstStyle>
            <a:lvl1pPr>
              <a:defRPr/>
            </a:lvl1pPr>
          </a:lstStyle>
          <a:p>
            <a:pPr>
              <a:defRPr/>
            </a:pPr>
            <a:fld id="{C2FEE2F9-C706-4E2B-9506-91F0C773C7EA}" type="slidenum">
              <a:rPr lang="en-US" altLang="en-US"/>
              <a:pPr>
                <a:defRPr/>
              </a:pPr>
              <a:t>‹#›</a:t>
            </a:fld>
            <a:endParaRPr lang="en-US" altLang="en-US"/>
          </a:p>
        </p:txBody>
      </p:sp>
    </p:spTree>
    <p:extLst>
      <p:ext uri="{BB962C8B-B14F-4D97-AF65-F5344CB8AC3E}">
        <p14:creationId xmlns:p14="http://schemas.microsoft.com/office/powerpoint/2010/main" val="304800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081463" y="1052513"/>
            <a:ext cx="4860925" cy="51990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995FA36C-0726-4309-8EC5-B41FC88EF7EF}"/>
              </a:ext>
            </a:extLst>
          </p:cNvPr>
          <p:cNvSpPr>
            <a:spLocks noGrp="1" noChangeArrowheads="1"/>
          </p:cNvSpPr>
          <p:nvPr>
            <p:ph type="sldNum" sz="quarter" idx="10"/>
          </p:nvPr>
        </p:nvSpPr>
        <p:spPr>
          <a:ln/>
        </p:spPr>
        <p:txBody>
          <a:bodyPr/>
          <a:lstStyle>
            <a:lvl1pPr>
              <a:defRPr/>
            </a:lvl1pPr>
          </a:lstStyle>
          <a:p>
            <a:pPr>
              <a:defRPr/>
            </a:pPr>
            <a:fld id="{17E294DD-15DE-4602-A5AD-BFFA86FA3C55}" type="slidenum">
              <a:rPr lang="en-US" altLang="en-US"/>
              <a:pPr>
                <a:defRPr/>
              </a:pPr>
              <a:t>‹#›</a:t>
            </a:fld>
            <a:endParaRPr lang="en-US" altLang="en-US"/>
          </a:p>
        </p:txBody>
      </p:sp>
    </p:spTree>
    <p:extLst>
      <p:ext uri="{BB962C8B-B14F-4D97-AF65-F5344CB8AC3E}">
        <p14:creationId xmlns:p14="http://schemas.microsoft.com/office/powerpoint/2010/main" val="11022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60400" y="1947863"/>
            <a:ext cx="8280400"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DDE63A1-4F5A-423E-92A2-65C59F264790}"/>
              </a:ext>
            </a:extLst>
          </p:cNvPr>
          <p:cNvSpPr>
            <a:spLocks noGrp="1" noChangeArrowheads="1"/>
          </p:cNvSpPr>
          <p:nvPr>
            <p:ph type="sldNum" sz="quarter" idx="10"/>
          </p:nvPr>
        </p:nvSpPr>
        <p:spPr>
          <a:ln/>
        </p:spPr>
        <p:txBody>
          <a:bodyPr/>
          <a:lstStyle>
            <a:lvl1pPr>
              <a:defRPr/>
            </a:lvl1pPr>
          </a:lstStyle>
          <a:p>
            <a:pPr>
              <a:defRPr/>
            </a:pPr>
            <a:fld id="{4D7820FB-A860-438F-8B86-495A6D8B8C48}" type="slidenum">
              <a:rPr lang="en-US" altLang="en-US"/>
              <a:pPr>
                <a:defRPr/>
              </a:pPr>
              <a:t>‹#›</a:t>
            </a:fld>
            <a:endParaRPr lang="en-US" altLang="en-US"/>
          </a:p>
        </p:txBody>
      </p:sp>
    </p:spTree>
    <p:extLst>
      <p:ext uri="{BB962C8B-B14F-4D97-AF65-F5344CB8AC3E}">
        <p14:creationId xmlns:p14="http://schemas.microsoft.com/office/powerpoint/2010/main" val="261388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1947863"/>
            <a:ext cx="2222500" cy="464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47863"/>
            <a:ext cx="6518275"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7EC6426-6BAC-4FF7-8861-29AF4770F9DB}"/>
              </a:ext>
            </a:extLst>
          </p:cNvPr>
          <p:cNvSpPr>
            <a:spLocks noGrp="1" noChangeArrowheads="1"/>
          </p:cNvSpPr>
          <p:nvPr>
            <p:ph type="sldNum" sz="quarter" idx="10"/>
          </p:nvPr>
        </p:nvSpPr>
        <p:spPr>
          <a:ln/>
        </p:spPr>
        <p:txBody>
          <a:bodyPr/>
          <a:lstStyle>
            <a:lvl1pPr>
              <a:defRPr/>
            </a:lvl1pPr>
          </a:lstStyle>
          <a:p>
            <a:pPr>
              <a:defRPr/>
            </a:pPr>
            <a:fld id="{1BCD49A3-D889-4A9A-9F13-6043E8219CE9}" type="slidenum">
              <a:rPr lang="en-US" altLang="en-US"/>
              <a:pPr>
                <a:defRPr/>
              </a:pPr>
              <a:t>‹#›</a:t>
            </a:fld>
            <a:endParaRPr lang="en-US" altLang="en-US"/>
          </a:p>
        </p:txBody>
      </p:sp>
    </p:spTree>
    <p:extLst>
      <p:ext uri="{BB962C8B-B14F-4D97-AF65-F5344CB8AC3E}">
        <p14:creationId xmlns:p14="http://schemas.microsoft.com/office/powerpoint/2010/main" val="163003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00150" y="3841750"/>
            <a:ext cx="7200900" cy="17668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0">
            <a:extLst>
              <a:ext uri="{FF2B5EF4-FFF2-40B4-BE49-F238E27FC236}">
                <a16:creationId xmlns:a16="http://schemas.microsoft.com/office/drawing/2014/main" id="{82475920-F831-4065-9318-04CA69857A51}"/>
              </a:ext>
            </a:extLst>
          </p:cNvPr>
          <p:cNvSpPr>
            <a:spLocks noGrp="1" noChangeArrowheads="1"/>
          </p:cNvSpPr>
          <p:nvPr>
            <p:ph type="sldNum" sz="quarter" idx="10"/>
          </p:nvPr>
        </p:nvSpPr>
        <p:spPr>
          <a:ln/>
        </p:spPr>
        <p:txBody>
          <a:bodyPr/>
          <a:lstStyle>
            <a:lvl1pPr>
              <a:defRPr/>
            </a:lvl1pPr>
          </a:lstStyle>
          <a:p>
            <a:pPr>
              <a:defRPr/>
            </a:pPr>
            <a:fld id="{E573AB74-E7B8-49DF-9961-4C7679EA34C8}" type="slidenum">
              <a:rPr lang="en-US" altLang="en-US"/>
              <a:pPr>
                <a:defRPr/>
              </a:pPr>
              <a:t>‹#›</a:t>
            </a:fld>
            <a:endParaRPr lang="en-US" altLang="en-US"/>
          </a:p>
        </p:txBody>
      </p:sp>
    </p:spTree>
    <p:extLst>
      <p:ext uri="{BB962C8B-B14F-4D97-AF65-F5344CB8AC3E}">
        <p14:creationId xmlns:p14="http://schemas.microsoft.com/office/powerpoint/2010/main" val="72893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947863"/>
            <a:ext cx="82804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427BCD57-F712-427E-8BE1-D332F6CEFB4E}"/>
              </a:ext>
            </a:extLst>
          </p:cNvPr>
          <p:cNvSpPr>
            <a:spLocks noGrp="1" noChangeArrowheads="1"/>
          </p:cNvSpPr>
          <p:nvPr>
            <p:ph type="sldNum" sz="quarter" idx="10"/>
          </p:nvPr>
        </p:nvSpPr>
        <p:spPr>
          <a:ln/>
        </p:spPr>
        <p:txBody>
          <a:bodyPr/>
          <a:lstStyle>
            <a:lvl1pPr>
              <a:defRPr/>
            </a:lvl1pPr>
          </a:lstStyle>
          <a:p>
            <a:pPr>
              <a:defRPr/>
            </a:pPr>
            <a:fld id="{95A9EB4B-2913-43E9-8425-BFBF03083507}" type="slidenum">
              <a:rPr lang="en-US" altLang="en-US"/>
              <a:pPr>
                <a:defRPr/>
              </a:pPr>
              <a:t>‹#›</a:t>
            </a:fld>
            <a:endParaRPr lang="en-US" altLang="en-US"/>
          </a:p>
        </p:txBody>
      </p:sp>
    </p:spTree>
    <p:extLst>
      <p:ext uri="{BB962C8B-B14F-4D97-AF65-F5344CB8AC3E}">
        <p14:creationId xmlns:p14="http://schemas.microsoft.com/office/powerpoint/2010/main" val="325796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55638" y="4895850"/>
            <a:ext cx="8280400" cy="16002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0">
            <a:extLst>
              <a:ext uri="{FF2B5EF4-FFF2-40B4-BE49-F238E27FC236}">
                <a16:creationId xmlns:a16="http://schemas.microsoft.com/office/drawing/2014/main" id="{C1D6FBE9-B3EA-45D2-99D6-6F0BE8D36964}"/>
              </a:ext>
            </a:extLst>
          </p:cNvPr>
          <p:cNvSpPr>
            <a:spLocks noGrp="1" noChangeArrowheads="1"/>
          </p:cNvSpPr>
          <p:nvPr>
            <p:ph type="sldNum" sz="quarter" idx="10"/>
          </p:nvPr>
        </p:nvSpPr>
        <p:spPr>
          <a:ln/>
        </p:spPr>
        <p:txBody>
          <a:bodyPr/>
          <a:lstStyle>
            <a:lvl1pPr>
              <a:defRPr/>
            </a:lvl1pPr>
          </a:lstStyle>
          <a:p>
            <a:pPr>
              <a:defRPr/>
            </a:pPr>
            <a:fld id="{35764DD2-A098-4DCE-AB5D-153CB77D34A7}" type="slidenum">
              <a:rPr lang="en-US" altLang="en-US"/>
              <a:pPr>
                <a:defRPr/>
              </a:pPr>
              <a:t>‹#›</a:t>
            </a:fld>
            <a:endParaRPr lang="en-US" altLang="en-US"/>
          </a:p>
        </p:txBody>
      </p:sp>
    </p:spTree>
    <p:extLst>
      <p:ext uri="{BB962C8B-B14F-4D97-AF65-F5344CB8AC3E}">
        <p14:creationId xmlns:p14="http://schemas.microsoft.com/office/powerpoint/2010/main" val="103305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89B43ED1-5094-44B4-8B7B-8BD87C44CA51}"/>
              </a:ext>
            </a:extLst>
          </p:cNvPr>
          <p:cNvSpPr>
            <a:spLocks noGrp="1" noChangeArrowheads="1"/>
          </p:cNvSpPr>
          <p:nvPr>
            <p:ph type="sldNum" sz="quarter" idx="10"/>
          </p:nvPr>
        </p:nvSpPr>
        <p:spPr>
          <a:ln/>
        </p:spPr>
        <p:txBody>
          <a:bodyPr/>
          <a:lstStyle>
            <a:lvl1pPr>
              <a:defRPr/>
            </a:lvl1pPr>
          </a:lstStyle>
          <a:p>
            <a:pPr>
              <a:defRPr/>
            </a:pPr>
            <a:fld id="{ABBB29F1-153F-4BF5-A30B-A80C013319BC}" type="slidenum">
              <a:rPr lang="en-US" altLang="en-US"/>
              <a:pPr>
                <a:defRPr/>
              </a:pPr>
              <a:t>‹#›</a:t>
            </a:fld>
            <a:endParaRPr lang="en-US" altLang="en-US"/>
          </a:p>
        </p:txBody>
      </p:sp>
    </p:spTree>
    <p:extLst>
      <p:ext uri="{BB962C8B-B14F-4D97-AF65-F5344CB8AC3E}">
        <p14:creationId xmlns:p14="http://schemas.microsoft.com/office/powerpoint/2010/main" val="1276644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p:cNvSpPr>
            <a:spLocks noGrp="1"/>
          </p:cNvSpPr>
          <p:nvPr>
            <p:ph type="body" idx="1"/>
          </p:nvPr>
        </p:nvSpPr>
        <p:spPr>
          <a:xfrm>
            <a:off x="661988" y="1793875"/>
            <a:ext cx="4060825"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988" y="2671763"/>
            <a:ext cx="4060825"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925" y="1793875"/>
            <a:ext cx="4081463"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925" y="2671763"/>
            <a:ext cx="4081463"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ADA64F72-CFE7-4CA2-BC54-D6CFF4370320}"/>
              </a:ext>
            </a:extLst>
          </p:cNvPr>
          <p:cNvSpPr>
            <a:spLocks noGrp="1" noChangeArrowheads="1"/>
          </p:cNvSpPr>
          <p:nvPr>
            <p:ph type="sldNum" sz="quarter" idx="10"/>
          </p:nvPr>
        </p:nvSpPr>
        <p:spPr>
          <a:ln/>
        </p:spPr>
        <p:txBody>
          <a:bodyPr/>
          <a:lstStyle>
            <a:lvl1pPr>
              <a:defRPr/>
            </a:lvl1pPr>
          </a:lstStyle>
          <a:p>
            <a:pPr>
              <a:defRPr/>
            </a:pPr>
            <a:fld id="{57293244-A207-42A2-AF4D-9E10974D4E53}" type="slidenum">
              <a:rPr lang="en-US" altLang="en-US"/>
              <a:pPr>
                <a:defRPr/>
              </a:pPr>
              <a:t>‹#›</a:t>
            </a:fld>
            <a:endParaRPr lang="en-US" altLang="en-US"/>
          </a:p>
        </p:txBody>
      </p:sp>
    </p:spTree>
    <p:extLst>
      <p:ext uri="{BB962C8B-B14F-4D97-AF65-F5344CB8AC3E}">
        <p14:creationId xmlns:p14="http://schemas.microsoft.com/office/powerpoint/2010/main" val="28156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51F34F2C-54F9-433C-BDC6-C30054FACE29}"/>
              </a:ext>
            </a:extLst>
          </p:cNvPr>
          <p:cNvSpPr>
            <a:spLocks noGrp="1" noChangeArrowheads="1"/>
          </p:cNvSpPr>
          <p:nvPr>
            <p:ph type="sldNum" sz="quarter" idx="10"/>
          </p:nvPr>
        </p:nvSpPr>
        <p:spPr>
          <a:ln/>
        </p:spPr>
        <p:txBody>
          <a:bodyPr/>
          <a:lstStyle>
            <a:lvl1pPr>
              <a:defRPr/>
            </a:lvl1pPr>
          </a:lstStyle>
          <a:p>
            <a:pPr>
              <a:defRPr/>
            </a:pPr>
            <a:fld id="{5AB58DFE-ADCB-4CC0-8D92-6533B666576F}" type="slidenum">
              <a:rPr lang="en-US" altLang="en-US"/>
              <a:pPr>
                <a:defRPr/>
              </a:pPr>
              <a:t>‹#›</a:t>
            </a:fld>
            <a:endParaRPr lang="en-US" altLang="en-US"/>
          </a:p>
        </p:txBody>
      </p:sp>
    </p:spTree>
    <p:extLst>
      <p:ext uri="{BB962C8B-B14F-4D97-AF65-F5344CB8AC3E}">
        <p14:creationId xmlns:p14="http://schemas.microsoft.com/office/powerpoint/2010/main" val="324058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6BEA4CF-EF7B-4CDD-9229-0684601A9D5A}"/>
              </a:ext>
            </a:extLst>
          </p:cNvPr>
          <p:cNvSpPr>
            <a:spLocks noGrp="1" noChangeArrowheads="1"/>
          </p:cNvSpPr>
          <p:nvPr>
            <p:ph type="sldNum" sz="quarter" idx="10"/>
          </p:nvPr>
        </p:nvSpPr>
        <p:spPr>
          <a:ln/>
        </p:spPr>
        <p:txBody>
          <a:bodyPr/>
          <a:lstStyle>
            <a:lvl1pPr>
              <a:defRPr/>
            </a:lvl1pPr>
          </a:lstStyle>
          <a:p>
            <a:pPr>
              <a:defRPr/>
            </a:pPr>
            <a:fld id="{70B49A83-D8D4-4285-AA72-F2D2313BA7F4}" type="slidenum">
              <a:rPr lang="en-US" altLang="en-US"/>
              <a:pPr>
                <a:defRPr/>
              </a:pPr>
              <a:t>‹#›</a:t>
            </a:fld>
            <a:endParaRPr lang="en-US" altLang="en-US"/>
          </a:p>
        </p:txBody>
      </p:sp>
    </p:spTree>
    <p:extLst>
      <p:ext uri="{BB962C8B-B14F-4D97-AF65-F5344CB8AC3E}">
        <p14:creationId xmlns:p14="http://schemas.microsoft.com/office/powerpoint/2010/main" val="93530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00150" y="3841750"/>
            <a:ext cx="7200900" cy="17668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8">
            <a:extLst>
              <a:ext uri="{FF2B5EF4-FFF2-40B4-BE49-F238E27FC236}">
                <a16:creationId xmlns:a16="http://schemas.microsoft.com/office/drawing/2014/main" id="{CB0F1828-D818-4781-80A8-B5D9157F0F5E}"/>
              </a:ext>
            </a:extLst>
          </p:cNvPr>
          <p:cNvSpPr>
            <a:spLocks noGrp="1" noChangeArrowheads="1"/>
          </p:cNvSpPr>
          <p:nvPr>
            <p:ph type="sldNum" sz="quarter" idx="10"/>
          </p:nvPr>
        </p:nvSpPr>
        <p:spPr>
          <a:ln/>
        </p:spPr>
        <p:txBody>
          <a:bodyPr/>
          <a:lstStyle>
            <a:lvl1pPr>
              <a:defRPr/>
            </a:lvl1pPr>
          </a:lstStyle>
          <a:p>
            <a:pPr>
              <a:defRPr/>
            </a:pPr>
            <a:fld id="{F95E8421-7D2A-4C6E-8D39-5C936641D36E}" type="slidenum">
              <a:rPr lang="en-US" altLang="en-US"/>
              <a:pPr>
                <a:defRPr/>
              </a:pPr>
              <a:t>‹#›</a:t>
            </a:fld>
            <a:endParaRPr lang="en-US" altLang="en-US"/>
          </a:p>
        </p:txBody>
      </p:sp>
    </p:spTree>
    <p:extLst>
      <p:ext uri="{BB962C8B-B14F-4D97-AF65-F5344CB8AC3E}">
        <p14:creationId xmlns:p14="http://schemas.microsoft.com/office/powerpoint/2010/main" val="3704951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081463" y="1052513"/>
            <a:ext cx="4860925" cy="51990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0">
            <a:extLst>
              <a:ext uri="{FF2B5EF4-FFF2-40B4-BE49-F238E27FC236}">
                <a16:creationId xmlns:a16="http://schemas.microsoft.com/office/drawing/2014/main" id="{75D62338-29ED-4418-9E32-B1487C266C15}"/>
              </a:ext>
            </a:extLst>
          </p:cNvPr>
          <p:cNvSpPr>
            <a:spLocks noGrp="1" noChangeArrowheads="1"/>
          </p:cNvSpPr>
          <p:nvPr>
            <p:ph type="sldNum" sz="quarter" idx="10"/>
          </p:nvPr>
        </p:nvSpPr>
        <p:spPr>
          <a:ln/>
        </p:spPr>
        <p:txBody>
          <a:bodyPr/>
          <a:lstStyle>
            <a:lvl1pPr>
              <a:defRPr/>
            </a:lvl1pPr>
          </a:lstStyle>
          <a:p>
            <a:pPr>
              <a:defRPr/>
            </a:pPr>
            <a:fld id="{2054BBAC-D88C-4FB8-BE7B-C2EB733A01BA}" type="slidenum">
              <a:rPr lang="en-US" altLang="en-US"/>
              <a:pPr>
                <a:defRPr/>
              </a:pPr>
              <a:t>‹#›</a:t>
            </a:fld>
            <a:endParaRPr lang="en-US" altLang="en-US"/>
          </a:p>
        </p:txBody>
      </p:sp>
    </p:spTree>
    <p:extLst>
      <p:ext uri="{BB962C8B-B14F-4D97-AF65-F5344CB8AC3E}">
        <p14:creationId xmlns:p14="http://schemas.microsoft.com/office/powerpoint/2010/main" val="3885790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081463" y="1052513"/>
            <a:ext cx="4860925" cy="51990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0">
            <a:extLst>
              <a:ext uri="{FF2B5EF4-FFF2-40B4-BE49-F238E27FC236}">
                <a16:creationId xmlns:a16="http://schemas.microsoft.com/office/drawing/2014/main" id="{D5C22B2B-96A5-4FE6-B689-A8E11B46BE86}"/>
              </a:ext>
            </a:extLst>
          </p:cNvPr>
          <p:cNvSpPr>
            <a:spLocks noGrp="1" noChangeArrowheads="1"/>
          </p:cNvSpPr>
          <p:nvPr>
            <p:ph type="sldNum" sz="quarter" idx="10"/>
          </p:nvPr>
        </p:nvSpPr>
        <p:spPr>
          <a:ln/>
        </p:spPr>
        <p:txBody>
          <a:bodyPr/>
          <a:lstStyle>
            <a:lvl1pPr>
              <a:defRPr/>
            </a:lvl1pPr>
          </a:lstStyle>
          <a:p>
            <a:pPr>
              <a:defRPr/>
            </a:pPr>
            <a:fld id="{51242148-1E09-4CEE-A9BE-51089E097B4E}" type="slidenum">
              <a:rPr lang="en-US" altLang="en-US"/>
              <a:pPr>
                <a:defRPr/>
              </a:pPr>
              <a:t>‹#›</a:t>
            </a:fld>
            <a:endParaRPr lang="en-US" altLang="en-US"/>
          </a:p>
        </p:txBody>
      </p:sp>
    </p:spTree>
    <p:extLst>
      <p:ext uri="{BB962C8B-B14F-4D97-AF65-F5344CB8AC3E}">
        <p14:creationId xmlns:p14="http://schemas.microsoft.com/office/powerpoint/2010/main" val="397984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60400" y="1947863"/>
            <a:ext cx="8280400"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DBB2F87C-7475-4296-A743-F266FFFEDEF6}"/>
              </a:ext>
            </a:extLst>
          </p:cNvPr>
          <p:cNvSpPr>
            <a:spLocks noGrp="1" noChangeArrowheads="1"/>
          </p:cNvSpPr>
          <p:nvPr>
            <p:ph type="sldNum" sz="quarter" idx="10"/>
          </p:nvPr>
        </p:nvSpPr>
        <p:spPr>
          <a:ln/>
        </p:spPr>
        <p:txBody>
          <a:bodyPr/>
          <a:lstStyle>
            <a:lvl1pPr>
              <a:defRPr/>
            </a:lvl1pPr>
          </a:lstStyle>
          <a:p>
            <a:pPr>
              <a:defRPr/>
            </a:pPr>
            <a:fld id="{EE5DE0D1-F969-4869-8322-23401A95D961}" type="slidenum">
              <a:rPr lang="en-US" altLang="en-US"/>
              <a:pPr>
                <a:defRPr/>
              </a:pPr>
              <a:t>‹#›</a:t>
            </a:fld>
            <a:endParaRPr lang="en-US" altLang="en-US"/>
          </a:p>
        </p:txBody>
      </p:sp>
    </p:spTree>
    <p:extLst>
      <p:ext uri="{BB962C8B-B14F-4D97-AF65-F5344CB8AC3E}">
        <p14:creationId xmlns:p14="http://schemas.microsoft.com/office/powerpoint/2010/main" val="157606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1947863"/>
            <a:ext cx="2222500" cy="464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47863"/>
            <a:ext cx="6518275"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2FC72B1B-D08D-43EF-BC5E-76D664A85EA3}"/>
              </a:ext>
            </a:extLst>
          </p:cNvPr>
          <p:cNvSpPr>
            <a:spLocks noGrp="1" noChangeArrowheads="1"/>
          </p:cNvSpPr>
          <p:nvPr>
            <p:ph type="sldNum" sz="quarter" idx="10"/>
          </p:nvPr>
        </p:nvSpPr>
        <p:spPr>
          <a:ln/>
        </p:spPr>
        <p:txBody>
          <a:bodyPr/>
          <a:lstStyle>
            <a:lvl1pPr>
              <a:defRPr/>
            </a:lvl1pPr>
          </a:lstStyle>
          <a:p>
            <a:pPr>
              <a:defRPr/>
            </a:pPr>
            <a:fld id="{FB96EFE3-A282-4BA8-9392-ABCA4B051F89}" type="slidenum">
              <a:rPr lang="en-US" altLang="en-US"/>
              <a:pPr>
                <a:defRPr/>
              </a:pPr>
              <a:t>‹#›</a:t>
            </a:fld>
            <a:endParaRPr lang="en-US" altLang="en-US"/>
          </a:p>
        </p:txBody>
      </p:sp>
    </p:spTree>
    <p:extLst>
      <p:ext uri="{BB962C8B-B14F-4D97-AF65-F5344CB8AC3E}">
        <p14:creationId xmlns:p14="http://schemas.microsoft.com/office/powerpoint/2010/main" val="1846345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1D7ADB-C6A9-4569-8279-BE07DC75A1BF}"/>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algn="ctr" defTabSz="966788">
              <a:defRPr sz="1900" b="1">
                <a:solidFill>
                  <a:schemeClr val="tx1"/>
                </a:solidFill>
                <a:latin typeface="Arial" panose="020B0604020202020204" pitchFamily="34" charset="0"/>
                <a:cs typeface="Arial" panose="020B0604020202020204" pitchFamily="34" charset="0"/>
              </a:defRPr>
            </a:lvl1pPr>
            <a:lvl2pPr marL="742950" indent="-285750" algn="ctr" defTabSz="966788">
              <a:defRPr sz="1900" b="1">
                <a:solidFill>
                  <a:schemeClr val="tx1"/>
                </a:solidFill>
                <a:latin typeface="Arial" panose="020B0604020202020204" pitchFamily="34" charset="0"/>
                <a:cs typeface="Arial" panose="020B0604020202020204" pitchFamily="34" charset="0"/>
              </a:defRPr>
            </a:lvl2pPr>
            <a:lvl3pPr marL="1143000" indent="-228600" algn="ctr" defTabSz="966788">
              <a:defRPr sz="1900" b="1">
                <a:solidFill>
                  <a:schemeClr val="tx1"/>
                </a:solidFill>
                <a:latin typeface="Arial" panose="020B0604020202020204" pitchFamily="34" charset="0"/>
                <a:cs typeface="Arial" panose="020B0604020202020204" pitchFamily="34" charset="0"/>
              </a:defRPr>
            </a:lvl3pPr>
            <a:lvl4pPr marL="1600200" indent="-228600" algn="ctr" defTabSz="966788">
              <a:defRPr sz="1900" b="1">
                <a:solidFill>
                  <a:schemeClr val="tx1"/>
                </a:solidFill>
                <a:latin typeface="Arial" panose="020B0604020202020204" pitchFamily="34" charset="0"/>
                <a:cs typeface="Arial" panose="020B0604020202020204" pitchFamily="34" charset="0"/>
              </a:defRPr>
            </a:lvl4pPr>
            <a:lvl5pPr marL="2057400" indent="-228600" algn="ctr" defTabSz="966788">
              <a:defRPr sz="1900" b="1">
                <a:solidFill>
                  <a:schemeClr val="tx1"/>
                </a:solidFill>
                <a:latin typeface="Arial" panose="020B0604020202020204" pitchFamily="34" charset="0"/>
                <a:cs typeface="Arial" panose="020B0604020202020204" pitchFamily="34" charset="0"/>
              </a:defRPr>
            </a:lvl5pPr>
            <a:lvl6pPr marL="25146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7B321F07-E99E-4C35-A890-9A643C9D59FE}"/>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0660E44E-BB2C-47A6-A5B0-D6FB7342B9C5}"/>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2F092453-F5E2-4AB5-A4FE-1831D17057CC}"/>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8" name="Rectangle 7">
              <a:extLst>
                <a:ext uri="{FF2B5EF4-FFF2-40B4-BE49-F238E27FC236}">
                  <a16:creationId xmlns:a16="http://schemas.microsoft.com/office/drawing/2014/main" id="{9378AE85-16EF-46BA-AAF5-1BDD9F5545C5}"/>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9" name="Picture 9" descr="NCTSN_high">
            <a:extLst>
              <a:ext uri="{FF2B5EF4-FFF2-40B4-BE49-F238E27FC236}">
                <a16:creationId xmlns:a16="http://schemas.microsoft.com/office/drawing/2014/main" id="{FBBF33B5-DC40-4350-B55C-34D0CC32B3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A0FAD30E-2C57-49FD-BE87-3EAAD83ED0A0}"/>
              </a:ext>
            </a:extLst>
          </p:cNvPr>
          <p:cNvSpPr>
            <a:spLocks noGrp="1" noChangeArrowheads="1"/>
          </p:cNvSpPr>
          <p:nvPr>
            <p:ph type="sldNum" sz="quarter" idx="10"/>
          </p:nvPr>
        </p:nvSpPr>
        <p:spPr>
          <a:xfrm>
            <a:off x="8915400" y="6880225"/>
            <a:ext cx="685800" cy="381000"/>
          </a:xfrm>
        </p:spPr>
        <p:txBody>
          <a:bodyPr/>
          <a:lstStyle>
            <a:lvl1pPr>
              <a:defRPr smtClean="0"/>
            </a:lvl1pPr>
          </a:lstStyle>
          <a:p>
            <a:pPr>
              <a:defRPr/>
            </a:pPr>
            <a:fld id="{441B5035-2F0E-4ED0-8606-F12D39D154A8}" type="slidenum">
              <a:rPr lang="en-US" altLang="en-US"/>
              <a:pPr>
                <a:defRPr/>
              </a:pPr>
              <a:t>‹#›</a:t>
            </a:fld>
            <a:endParaRPr lang="en-US" altLang="en-US"/>
          </a:p>
        </p:txBody>
      </p:sp>
    </p:spTree>
    <p:extLst>
      <p:ext uri="{BB962C8B-B14F-4D97-AF65-F5344CB8AC3E}">
        <p14:creationId xmlns:p14="http://schemas.microsoft.com/office/powerpoint/2010/main" val="238124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78179E4-7D57-48E9-B140-2529377AD8FC}"/>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468F5586-C11D-4FB0-AFD2-3B6CB2F64AA0}"/>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4" name="Rectangle 6">
              <a:extLst>
                <a:ext uri="{FF2B5EF4-FFF2-40B4-BE49-F238E27FC236}">
                  <a16:creationId xmlns:a16="http://schemas.microsoft.com/office/drawing/2014/main" id="{CA4D391D-9616-4AB3-B54F-D3D8E0FD1FD1}"/>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5" name="Picture 7" descr="NCTSN_high">
            <a:extLst>
              <a:ext uri="{FF2B5EF4-FFF2-40B4-BE49-F238E27FC236}">
                <a16:creationId xmlns:a16="http://schemas.microsoft.com/office/drawing/2014/main" id="{1E5C251B-7623-4533-B571-D7EB008F31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99D38E2-F665-40D4-A0C8-25F5B768E3F2}"/>
              </a:ext>
            </a:extLst>
          </p:cNvPr>
          <p:cNvSpPr>
            <a:spLocks noGrp="1" noChangeArrowheads="1"/>
          </p:cNvSpPr>
          <p:nvPr>
            <p:ph type="sldNum" sz="quarter" idx="10"/>
          </p:nvPr>
        </p:nvSpPr>
        <p:spPr/>
        <p:txBody>
          <a:bodyPr/>
          <a:lstStyle>
            <a:lvl1pPr>
              <a:defRPr smtClean="0"/>
            </a:lvl1pPr>
          </a:lstStyle>
          <a:p>
            <a:pPr>
              <a:defRPr/>
            </a:pPr>
            <a:fld id="{7C792ED0-F5F0-4FEF-A491-A6978EA84B73}" type="slidenum">
              <a:rPr lang="en-US" altLang="en-US"/>
              <a:pPr>
                <a:defRPr/>
              </a:pPr>
              <a:t>‹#›</a:t>
            </a:fld>
            <a:endParaRPr lang="en-US" altLang="en-US"/>
          </a:p>
        </p:txBody>
      </p:sp>
    </p:spTree>
    <p:extLst>
      <p:ext uri="{BB962C8B-B14F-4D97-AF65-F5344CB8AC3E}">
        <p14:creationId xmlns:p14="http://schemas.microsoft.com/office/powerpoint/2010/main" val="2892500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4F276F5B-B2C0-4B66-AF2A-096BF3383D25}"/>
              </a:ext>
            </a:extLst>
          </p:cNvPr>
          <p:cNvSpPr>
            <a:spLocks noGrp="1" noChangeArrowheads="1"/>
          </p:cNvSpPr>
          <p:nvPr>
            <p:ph type="sldNum" sz="quarter" idx="10"/>
          </p:nvPr>
        </p:nvSpPr>
        <p:spPr>
          <a:ln/>
        </p:spPr>
        <p:txBody>
          <a:bodyPr/>
          <a:lstStyle>
            <a:lvl1pPr>
              <a:defRPr/>
            </a:lvl1pPr>
          </a:lstStyle>
          <a:p>
            <a:pPr>
              <a:defRPr/>
            </a:pPr>
            <a:fld id="{6762BED8-2CB5-4313-BA82-A9EE59705B4B}" type="slidenum">
              <a:rPr lang="en-US" altLang="en-US"/>
              <a:pPr>
                <a:defRPr/>
              </a:pPr>
              <a:t>‹#›</a:t>
            </a:fld>
            <a:endParaRPr lang="en-US" altLang="en-US"/>
          </a:p>
        </p:txBody>
      </p:sp>
    </p:spTree>
    <p:extLst>
      <p:ext uri="{BB962C8B-B14F-4D97-AF65-F5344CB8AC3E}">
        <p14:creationId xmlns:p14="http://schemas.microsoft.com/office/powerpoint/2010/main" val="1108966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32925-4719-40AE-9D6E-17223C06B200}"/>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2B6B681D-D460-49B1-B9B9-6E6B3E288392}"/>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C3525F5D-36FA-41D8-BE41-0107A2C6D81A}"/>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B955AF48-4BE0-4242-B053-42E9E4011FAA}"/>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D464BDDE-3FA0-433B-80A5-97B8EED488C4}"/>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C62BF96E-FDB9-4BA4-B191-9678C13E7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938BAF3A-CA0C-4F9E-81E8-F203D56A4504}"/>
              </a:ext>
            </a:extLst>
          </p:cNvPr>
          <p:cNvSpPr>
            <a:spLocks noGrp="1" noChangeArrowheads="1"/>
          </p:cNvSpPr>
          <p:nvPr>
            <p:ph type="sldNum" sz="quarter" idx="10"/>
          </p:nvPr>
        </p:nvSpPr>
        <p:spPr>
          <a:xfrm>
            <a:off x="8915400" y="6880225"/>
            <a:ext cx="685800" cy="381000"/>
          </a:xfrm>
        </p:spPr>
        <p:txBody>
          <a:bodyPr/>
          <a:lstStyle>
            <a:lvl1pPr algn="r">
              <a:defRPr smtClean="0"/>
            </a:lvl1pPr>
          </a:lstStyle>
          <a:p>
            <a:pPr>
              <a:defRPr/>
            </a:pPr>
            <a:fld id="{AB2D72A3-176D-4238-952A-9D84A61C2C5D}" type="slidenum">
              <a:rPr lang="en-US" altLang="en-US"/>
              <a:pPr>
                <a:defRPr/>
              </a:pPr>
              <a:t>‹#›</a:t>
            </a:fld>
            <a:endParaRPr lang="en-US" altLang="en-US"/>
          </a:p>
        </p:txBody>
      </p:sp>
    </p:spTree>
    <p:extLst>
      <p:ext uri="{BB962C8B-B14F-4D97-AF65-F5344CB8AC3E}">
        <p14:creationId xmlns:p14="http://schemas.microsoft.com/office/powerpoint/2010/main" val="3172978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8A2045E-C34C-4D10-BFB2-5D7AD2EF8AB8}"/>
              </a:ext>
            </a:extLst>
          </p:cNvPr>
          <p:cNvSpPr>
            <a:spLocks noGrp="1" noChangeArrowheads="1"/>
          </p:cNvSpPr>
          <p:nvPr>
            <p:ph type="sldNum" sz="quarter" idx="10"/>
          </p:nvPr>
        </p:nvSpPr>
        <p:spPr>
          <a:ln/>
        </p:spPr>
        <p:txBody>
          <a:bodyPr/>
          <a:lstStyle>
            <a:lvl1pPr>
              <a:defRPr/>
            </a:lvl1pPr>
          </a:lstStyle>
          <a:p>
            <a:pPr>
              <a:defRPr/>
            </a:pPr>
            <a:fld id="{EA86FED2-3C57-4096-B322-B4B71BC281C7}" type="slidenum">
              <a:rPr lang="en-US" altLang="en-US"/>
              <a:pPr>
                <a:defRPr/>
              </a:pPr>
              <a:t>‹#›</a:t>
            </a:fld>
            <a:endParaRPr lang="en-US" altLang="en-US"/>
          </a:p>
        </p:txBody>
      </p:sp>
    </p:spTree>
    <p:extLst>
      <p:ext uri="{BB962C8B-B14F-4D97-AF65-F5344CB8AC3E}">
        <p14:creationId xmlns:p14="http://schemas.microsoft.com/office/powerpoint/2010/main" val="77892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CA54CE-8367-45BA-BD7F-1A2B8DB63B0C}"/>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CF000F14-8C87-4BBA-8DEC-AF24144CA49D}"/>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47658522-0556-46EB-84B6-BF5AA8673276}"/>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F5D36CE3-3CBA-4C88-AE2E-D542B31DC042}"/>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71296B75-D93E-4A79-BAC5-6C1BE4392B60}"/>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96D73D0E-9781-4905-8797-D72A3E9151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3333DD09-5CFB-41E9-A2B0-10E20701B3F7}"/>
              </a:ext>
            </a:extLst>
          </p:cNvPr>
          <p:cNvSpPr>
            <a:spLocks noGrp="1" noChangeArrowheads="1"/>
          </p:cNvSpPr>
          <p:nvPr>
            <p:ph type="sldNum" sz="quarter" idx="10"/>
          </p:nvPr>
        </p:nvSpPr>
        <p:spPr>
          <a:xfrm>
            <a:off x="8915400" y="6880225"/>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D388E28C-4889-4FEB-9984-66A78290C9D5}" type="slidenum">
              <a:rPr lang="en-US" altLang="en-US"/>
              <a:pPr>
                <a:defRPr/>
              </a:pPr>
              <a:t>‹#›</a:t>
            </a:fld>
            <a:endParaRPr lang="en-US" altLang="en-US"/>
          </a:p>
        </p:txBody>
      </p:sp>
    </p:spTree>
    <p:extLst>
      <p:ext uri="{BB962C8B-B14F-4D97-AF65-F5344CB8AC3E}">
        <p14:creationId xmlns:p14="http://schemas.microsoft.com/office/powerpoint/2010/main" val="38157715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947863"/>
            <a:ext cx="82804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45301CC-4FE4-41AF-BAFE-BB6A045114A5}"/>
              </a:ext>
            </a:extLst>
          </p:cNvPr>
          <p:cNvSpPr>
            <a:spLocks noGrp="1" noChangeArrowheads="1"/>
          </p:cNvSpPr>
          <p:nvPr>
            <p:ph type="sldNum" sz="quarter" idx="10"/>
          </p:nvPr>
        </p:nvSpPr>
        <p:spPr>
          <a:ln/>
        </p:spPr>
        <p:txBody>
          <a:bodyPr/>
          <a:lstStyle>
            <a:lvl1pPr>
              <a:defRPr/>
            </a:lvl1pPr>
          </a:lstStyle>
          <a:p>
            <a:pPr>
              <a:defRPr/>
            </a:pPr>
            <a:fld id="{8C18353A-F6CC-4872-9FD6-869D27F98463}" type="slidenum">
              <a:rPr lang="en-US" altLang="en-US"/>
              <a:pPr>
                <a:defRPr/>
              </a:pPr>
              <a:t>‹#›</a:t>
            </a:fld>
            <a:endParaRPr lang="en-US" altLang="en-US"/>
          </a:p>
        </p:txBody>
      </p:sp>
    </p:spTree>
    <p:extLst>
      <p:ext uri="{BB962C8B-B14F-4D97-AF65-F5344CB8AC3E}">
        <p14:creationId xmlns:p14="http://schemas.microsoft.com/office/powerpoint/2010/main" val="3165603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3A9D90B-5357-46C2-AFFC-90BB7665C28F}"/>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FBEC5A47-317D-4F2F-8E95-52FC5F8B7830}"/>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6">
              <a:extLst>
                <a:ext uri="{FF2B5EF4-FFF2-40B4-BE49-F238E27FC236}">
                  <a16:creationId xmlns:a16="http://schemas.microsoft.com/office/drawing/2014/main" id="{1F949D59-ACCD-4202-8736-0FFBB133B1FB}"/>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 name="Picture 7" descr="NCTSN_high">
            <a:extLst>
              <a:ext uri="{FF2B5EF4-FFF2-40B4-BE49-F238E27FC236}">
                <a16:creationId xmlns:a16="http://schemas.microsoft.com/office/drawing/2014/main" id="{2E0E88EE-0930-49CB-86C7-1E34AE9C8B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E38A528A-6E19-45B4-9E4C-96E45CF32B2C}"/>
              </a:ext>
            </a:extLst>
          </p:cNvPr>
          <p:cNvSpPr>
            <a:spLocks noGrp="1" noChangeArrowheads="1"/>
          </p:cNvSpPr>
          <p:nvPr>
            <p:ph type="sldNum" sz="quarter" idx="10"/>
          </p:nvPr>
        </p:nvSpPr>
        <p:spPr>
          <a:xfrm>
            <a:off x="8915400" y="6883400"/>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FD00DBAA-C671-400E-9AD5-D4673526FDEA}" type="slidenum">
              <a:rPr lang="en-US" altLang="en-US"/>
              <a:pPr>
                <a:defRPr/>
              </a:pPr>
              <a:t>‹#›</a:t>
            </a:fld>
            <a:endParaRPr lang="en-US" altLang="en-US"/>
          </a:p>
        </p:txBody>
      </p:sp>
    </p:spTree>
    <p:extLst>
      <p:ext uri="{BB962C8B-B14F-4D97-AF65-F5344CB8AC3E}">
        <p14:creationId xmlns:p14="http://schemas.microsoft.com/office/powerpoint/2010/main" val="336597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A608CBFF-C294-485A-82D4-4108B0A17605}"/>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DC9D388A-C078-4C77-B3E9-E354F6F94C96}" type="slidenum">
              <a:rPr lang="en-US" altLang="en-US"/>
              <a:pPr>
                <a:defRPr/>
              </a:pPr>
              <a:t>‹#›</a:t>
            </a:fld>
            <a:endParaRPr lang="en-US" altLang="en-US"/>
          </a:p>
        </p:txBody>
      </p:sp>
    </p:spTree>
    <p:extLst>
      <p:ext uri="{BB962C8B-B14F-4D97-AF65-F5344CB8AC3E}">
        <p14:creationId xmlns:p14="http://schemas.microsoft.com/office/powerpoint/2010/main" val="2685093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1096523-5C05-4C77-883D-8D7D2DBE31B0}"/>
              </a:ext>
            </a:extLst>
          </p:cNvPr>
          <p:cNvGrpSpPr>
            <a:grpSpLocks/>
          </p:cNvGrpSpPr>
          <p:nvPr userDrawn="1"/>
        </p:nvGrpSpPr>
        <p:grpSpPr bwMode="auto">
          <a:xfrm>
            <a:off x="3427413" y="6502400"/>
            <a:ext cx="6173787" cy="812800"/>
            <a:chOff x="2056" y="3840"/>
            <a:chExt cx="1112" cy="480"/>
          </a:xfrm>
        </p:grpSpPr>
        <p:sp>
          <p:nvSpPr>
            <p:cNvPr id="5" name="Rectangle 5">
              <a:extLst>
                <a:ext uri="{FF2B5EF4-FFF2-40B4-BE49-F238E27FC236}">
                  <a16:creationId xmlns:a16="http://schemas.microsoft.com/office/drawing/2014/main" id="{476F90C9-6626-4774-80DA-BB91F1E2815F}"/>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6">
              <a:extLst>
                <a:ext uri="{FF2B5EF4-FFF2-40B4-BE49-F238E27FC236}">
                  <a16:creationId xmlns:a16="http://schemas.microsoft.com/office/drawing/2014/main" id="{C273986E-3F84-4D50-8F2D-A63AB0CC31B9}"/>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7" name="Picture 7" descr="NCTSN_high">
            <a:extLst>
              <a:ext uri="{FF2B5EF4-FFF2-40B4-BE49-F238E27FC236}">
                <a16:creationId xmlns:a16="http://schemas.microsoft.com/office/drawing/2014/main" id="{FD193087-3B43-4A2D-8790-E62ECB15AC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099AFA65-1DA2-4CCE-997D-36A9A39513B1}"/>
              </a:ext>
            </a:extLst>
          </p:cNvPr>
          <p:cNvSpPr>
            <a:spLocks noGrp="1" noChangeArrowheads="1"/>
          </p:cNvSpPr>
          <p:nvPr>
            <p:ph type="sldNum" sz="quarter" idx="10"/>
          </p:nvPr>
        </p:nvSpPr>
        <p:spPr>
          <a:xfrm>
            <a:off x="0" y="0"/>
            <a:ext cx="0" cy="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B95E7536-5E84-494F-9CCD-3AB888A807EE}" type="slidenum">
              <a:rPr lang="en-US" altLang="en-US"/>
              <a:pPr>
                <a:defRPr/>
              </a:pPr>
              <a:t>‹#›</a:t>
            </a:fld>
            <a:endParaRPr lang="en-US" altLang="en-US"/>
          </a:p>
        </p:txBody>
      </p:sp>
    </p:spTree>
    <p:extLst>
      <p:ext uri="{BB962C8B-B14F-4D97-AF65-F5344CB8AC3E}">
        <p14:creationId xmlns:p14="http://schemas.microsoft.com/office/powerpoint/2010/main" val="444350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CC2FEE8D-617B-4110-B0EF-E24AB9E737E8}"/>
              </a:ext>
            </a:extLst>
          </p:cNvPr>
          <p:cNvSpPr>
            <a:spLocks noGrp="1" noChangeArrowheads="1"/>
          </p:cNvSpPr>
          <p:nvPr>
            <p:ph type="sldNum" sz="quarter" idx="10"/>
          </p:nvPr>
        </p:nvSpPr>
        <p:spPr>
          <a:xfrm>
            <a:off x="9121775" y="6883400"/>
            <a:ext cx="479425" cy="381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B4AE6A0-4A29-4C80-B9E8-059404FE5547}" type="slidenum">
              <a:rPr lang="en-US" altLang="en-US"/>
              <a:pPr>
                <a:defRPr/>
              </a:pPr>
              <a:t>‹#›</a:t>
            </a:fld>
            <a:endParaRPr lang="en-US" altLang="en-US"/>
          </a:p>
        </p:txBody>
      </p:sp>
    </p:spTree>
    <p:extLst>
      <p:ext uri="{BB962C8B-B14F-4D97-AF65-F5344CB8AC3E}">
        <p14:creationId xmlns:p14="http://schemas.microsoft.com/office/powerpoint/2010/main" val="2136646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D502121-1F24-44FF-BC78-CD71DE3959A1}"/>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12647A78-6033-4859-B793-ECD81B60DAA4}" type="slidenum">
              <a:rPr lang="en-US" altLang="en-US"/>
              <a:pPr>
                <a:defRPr/>
              </a:pPr>
              <a:t>‹#›</a:t>
            </a:fld>
            <a:endParaRPr lang="en-US" altLang="en-US"/>
          </a:p>
        </p:txBody>
      </p:sp>
    </p:spTree>
    <p:extLst>
      <p:ext uri="{BB962C8B-B14F-4D97-AF65-F5344CB8AC3E}">
        <p14:creationId xmlns:p14="http://schemas.microsoft.com/office/powerpoint/2010/main" val="2137020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65DA3CC2-6ADF-4FE1-ABDA-1CDE3FC8C34C}"/>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CE5067FF-C3CC-4AC5-AB9F-D6FE35691297}" type="slidenum">
              <a:rPr lang="en-US" altLang="en-US"/>
              <a:pPr>
                <a:defRPr/>
              </a:pPr>
              <a:t>‹#›</a:t>
            </a:fld>
            <a:endParaRPr lang="en-US" altLang="en-US"/>
          </a:p>
        </p:txBody>
      </p:sp>
    </p:spTree>
    <p:extLst>
      <p:ext uri="{BB962C8B-B14F-4D97-AF65-F5344CB8AC3E}">
        <p14:creationId xmlns:p14="http://schemas.microsoft.com/office/powerpoint/2010/main" val="73167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3"/>
        <p:cNvGrpSpPr/>
        <p:nvPr/>
      </p:nvGrpSpPr>
      <p:grpSpPr>
        <a:xfrm>
          <a:off x="0" y="0"/>
          <a:ext cx="0" cy="0"/>
          <a:chOff x="0" y="0"/>
          <a:chExt cx="0" cy="0"/>
        </a:xfrm>
      </p:grpSpPr>
      <p:grpSp>
        <p:nvGrpSpPr>
          <p:cNvPr id="2" name="Shape 14">
            <a:extLst>
              <a:ext uri="{FF2B5EF4-FFF2-40B4-BE49-F238E27FC236}">
                <a16:creationId xmlns:a16="http://schemas.microsoft.com/office/drawing/2014/main" id="{0CD08CCE-5133-4104-AB73-9C28971B89C5}"/>
              </a:ext>
            </a:extLst>
          </p:cNvPr>
          <p:cNvGrpSpPr>
            <a:grpSpLocks/>
          </p:cNvGrpSpPr>
          <p:nvPr/>
        </p:nvGrpSpPr>
        <p:grpSpPr bwMode="auto">
          <a:xfrm>
            <a:off x="3427413" y="6502400"/>
            <a:ext cx="6173787" cy="812800"/>
            <a:chOff x="0" y="0"/>
            <a:chExt cx="6173787" cy="812800"/>
          </a:xfrm>
        </p:grpSpPr>
        <p:sp>
          <p:nvSpPr>
            <p:cNvPr id="3" name="Shape 15">
              <a:extLst>
                <a:ext uri="{FF2B5EF4-FFF2-40B4-BE49-F238E27FC236}">
                  <a16:creationId xmlns:a16="http://schemas.microsoft.com/office/drawing/2014/main" id="{93785C6A-98B5-4818-9D27-961F72388F46}"/>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4" name="Shape 16">
              <a:extLst>
                <a:ext uri="{FF2B5EF4-FFF2-40B4-BE49-F238E27FC236}">
                  <a16:creationId xmlns:a16="http://schemas.microsoft.com/office/drawing/2014/main" id="{8ED25936-9DA1-4748-996D-74191CEE8165}"/>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5" name="Shape 17" descr="NCTSN_high">
            <a:extLst>
              <a:ext uri="{FF2B5EF4-FFF2-40B4-BE49-F238E27FC236}">
                <a16:creationId xmlns:a16="http://schemas.microsoft.com/office/drawing/2014/main" id="{F14C944D-F607-4512-82A4-6129F4BF445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8">
            <a:extLst>
              <a:ext uri="{FF2B5EF4-FFF2-40B4-BE49-F238E27FC236}">
                <a16:creationId xmlns:a16="http://schemas.microsoft.com/office/drawing/2014/main" id="{972587BC-C2C5-4A07-A996-910A41A887F9}"/>
              </a:ext>
            </a:extLst>
          </p:cNvPr>
          <p:cNvSpPr txBox="1">
            <a:spLocks noGrp="1"/>
          </p:cNvSpPr>
          <p:nvPr>
            <p:ph type="sldNum" idx="10"/>
          </p:nvPr>
        </p:nvSpPr>
        <p:spPr>
          <a:xfrm>
            <a:off x="-390525" y="0"/>
            <a:ext cx="392113" cy="393700"/>
          </a:xfrm>
        </p:spPr>
        <p:txBody>
          <a:bodyPr/>
          <a:lstStyle>
            <a:lvl1pPr>
              <a:defRPr smtClean="0"/>
            </a:lvl1pPr>
          </a:lstStyle>
          <a:p>
            <a:pPr>
              <a:defRPr/>
            </a:pPr>
            <a:fld id="{BAE0B7D4-7D46-4FF2-ABD8-2B01C45A167A}" type="slidenum">
              <a:rPr lang="en-US" altLang="en-US"/>
              <a:pPr>
                <a:defRPr/>
              </a:pPr>
              <a:t>‹#›</a:t>
            </a:fld>
            <a:endParaRPr lang="en-US" altLang="en-US"/>
          </a:p>
        </p:txBody>
      </p:sp>
    </p:spTree>
    <p:extLst>
      <p:ext uri="{BB962C8B-B14F-4D97-AF65-F5344CB8AC3E}">
        <p14:creationId xmlns:p14="http://schemas.microsoft.com/office/powerpoint/2010/main" val="865706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Default">
    <p:spTree>
      <p:nvGrpSpPr>
        <p:cNvPr id="1" name="Shape 19"/>
        <p:cNvGrpSpPr/>
        <p:nvPr/>
      </p:nvGrpSpPr>
      <p:grpSpPr>
        <a:xfrm>
          <a:off x="0" y="0"/>
          <a:ext cx="0" cy="0"/>
          <a:chOff x="0" y="0"/>
          <a:chExt cx="0" cy="0"/>
        </a:xfrm>
      </p:grpSpPr>
      <p:sp>
        <p:nvSpPr>
          <p:cNvPr id="2" name="Shape 20">
            <a:extLst>
              <a:ext uri="{FF2B5EF4-FFF2-40B4-BE49-F238E27FC236}">
                <a16:creationId xmlns:a16="http://schemas.microsoft.com/office/drawing/2014/main" id="{AA02BDCE-3FED-4B50-90B1-00814ABD84E3}"/>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21" descr="NCTSN Parent Guide_no arc_white.eps">
            <a:extLst>
              <a:ext uri="{FF2B5EF4-FFF2-40B4-BE49-F238E27FC236}">
                <a16:creationId xmlns:a16="http://schemas.microsoft.com/office/drawing/2014/main" id="{F4FD36B2-C054-41A5-9B2F-8C4AF110F8F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22">
            <a:extLst>
              <a:ext uri="{FF2B5EF4-FFF2-40B4-BE49-F238E27FC236}">
                <a16:creationId xmlns:a16="http://schemas.microsoft.com/office/drawing/2014/main" id="{029968C5-18DD-446E-82D7-F3A833AF760F}"/>
              </a:ext>
            </a:extLst>
          </p:cNvPr>
          <p:cNvGrpSpPr>
            <a:grpSpLocks/>
          </p:cNvGrpSpPr>
          <p:nvPr/>
        </p:nvGrpSpPr>
        <p:grpSpPr bwMode="auto">
          <a:xfrm>
            <a:off x="3438525" y="6499225"/>
            <a:ext cx="6173788" cy="812800"/>
            <a:chOff x="0" y="0"/>
            <a:chExt cx="6173787" cy="812800"/>
          </a:xfrm>
        </p:grpSpPr>
        <p:sp>
          <p:nvSpPr>
            <p:cNvPr id="5" name="Shape 23">
              <a:extLst>
                <a:ext uri="{FF2B5EF4-FFF2-40B4-BE49-F238E27FC236}">
                  <a16:creationId xmlns:a16="http://schemas.microsoft.com/office/drawing/2014/main" id="{23D027F1-07B4-4223-A374-CBF13645BF7F}"/>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24">
              <a:extLst>
                <a:ext uri="{FF2B5EF4-FFF2-40B4-BE49-F238E27FC236}">
                  <a16:creationId xmlns:a16="http://schemas.microsoft.com/office/drawing/2014/main" id="{6D6E5B5F-25AF-4C5C-B773-37A7126A4995}"/>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25" descr="NCTSN_high">
            <a:extLst>
              <a:ext uri="{FF2B5EF4-FFF2-40B4-BE49-F238E27FC236}">
                <a16:creationId xmlns:a16="http://schemas.microsoft.com/office/drawing/2014/main" id="{3873DA5E-C298-4D90-AF87-31C32F715B8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
            <a:extLst>
              <a:ext uri="{FF2B5EF4-FFF2-40B4-BE49-F238E27FC236}">
                <a16:creationId xmlns:a16="http://schemas.microsoft.com/office/drawing/2014/main" id="{C04A84A0-12CD-4836-9CB9-DBA91679F070}"/>
              </a:ext>
            </a:extLst>
          </p:cNvPr>
          <p:cNvSpPr txBox="1">
            <a:spLocks noGrp="1"/>
          </p:cNvSpPr>
          <p:nvPr>
            <p:ph type="sldNum" idx="10"/>
          </p:nvPr>
        </p:nvSpPr>
        <p:spPr>
          <a:xfrm>
            <a:off x="9209088" y="6880225"/>
            <a:ext cx="392112" cy="393700"/>
          </a:xfrm>
        </p:spPr>
        <p:txBody>
          <a:bodyPr/>
          <a:lstStyle>
            <a:lvl1pPr>
              <a:defRPr smtClean="0"/>
            </a:lvl1pPr>
          </a:lstStyle>
          <a:p>
            <a:pPr>
              <a:defRPr/>
            </a:pPr>
            <a:fld id="{322C2A88-2E76-47D8-BF2E-D369FFF40E6E}" type="slidenum">
              <a:rPr lang="en-US" altLang="en-US"/>
              <a:pPr>
                <a:defRPr/>
              </a:pPr>
              <a:t>‹#›</a:t>
            </a:fld>
            <a:endParaRPr lang="en-US" altLang="en-US"/>
          </a:p>
        </p:txBody>
      </p:sp>
    </p:spTree>
    <p:extLst>
      <p:ext uri="{BB962C8B-B14F-4D97-AF65-F5344CB8AC3E}">
        <p14:creationId xmlns:p14="http://schemas.microsoft.com/office/powerpoint/2010/main" val="1435891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fault">
    <p:spTree>
      <p:nvGrpSpPr>
        <p:cNvPr id="1" name="Shape 27"/>
        <p:cNvGrpSpPr/>
        <p:nvPr/>
      </p:nvGrpSpPr>
      <p:grpSpPr>
        <a:xfrm>
          <a:off x="0" y="0"/>
          <a:ext cx="0" cy="0"/>
          <a:chOff x="0" y="0"/>
          <a:chExt cx="0" cy="0"/>
        </a:xfrm>
      </p:grpSpPr>
      <p:sp>
        <p:nvSpPr>
          <p:cNvPr id="2" name="Shape 10">
            <a:extLst>
              <a:ext uri="{FF2B5EF4-FFF2-40B4-BE49-F238E27FC236}">
                <a16:creationId xmlns:a16="http://schemas.microsoft.com/office/drawing/2014/main" id="{1A8695FB-A22E-4D58-BB89-F7C447228B03}"/>
              </a:ext>
            </a:extLst>
          </p:cNvPr>
          <p:cNvSpPr txBox="1">
            <a:spLocks noGrp="1"/>
          </p:cNvSpPr>
          <p:nvPr>
            <p:ph type="sldNum" idx="13"/>
          </p:nvPr>
        </p:nvSpPr>
        <p:spPr>
          <a:ln/>
        </p:spPr>
        <p:txBody>
          <a:bodyPr/>
          <a:lstStyle>
            <a:lvl1pPr>
              <a:defRPr/>
            </a:lvl1pPr>
          </a:lstStyle>
          <a:p>
            <a:pPr>
              <a:defRPr/>
            </a:pPr>
            <a:fld id="{CE3888FE-691D-4ECB-A242-A26D38E2C2C2}" type="slidenum">
              <a:rPr lang="en-US" altLang="en-US"/>
              <a:pPr>
                <a:defRPr/>
              </a:pPr>
              <a:t>‹#›</a:t>
            </a:fld>
            <a:endParaRPr lang="en-US" altLang="en-US"/>
          </a:p>
        </p:txBody>
      </p:sp>
    </p:spTree>
    <p:extLst>
      <p:ext uri="{BB962C8B-B14F-4D97-AF65-F5344CB8AC3E}">
        <p14:creationId xmlns:p14="http://schemas.microsoft.com/office/powerpoint/2010/main" val="2619243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Default">
    <p:spTree>
      <p:nvGrpSpPr>
        <p:cNvPr id="1" name="Shape 29"/>
        <p:cNvGrpSpPr/>
        <p:nvPr/>
      </p:nvGrpSpPr>
      <p:grpSpPr>
        <a:xfrm>
          <a:off x="0" y="0"/>
          <a:ext cx="0" cy="0"/>
          <a:chOff x="0" y="0"/>
          <a:chExt cx="0" cy="0"/>
        </a:xfrm>
      </p:grpSpPr>
      <p:sp>
        <p:nvSpPr>
          <p:cNvPr id="2" name="Shape 30">
            <a:extLst>
              <a:ext uri="{FF2B5EF4-FFF2-40B4-BE49-F238E27FC236}">
                <a16:creationId xmlns:a16="http://schemas.microsoft.com/office/drawing/2014/main" id="{98234FE2-9AC0-4C0D-8987-DD7C464BA857}"/>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31" descr="NCTSN Parent Guide_no arc_white.eps">
            <a:extLst>
              <a:ext uri="{FF2B5EF4-FFF2-40B4-BE49-F238E27FC236}">
                <a16:creationId xmlns:a16="http://schemas.microsoft.com/office/drawing/2014/main" id="{24A15903-A0A1-4EAF-A295-0277873C21A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32">
            <a:extLst>
              <a:ext uri="{FF2B5EF4-FFF2-40B4-BE49-F238E27FC236}">
                <a16:creationId xmlns:a16="http://schemas.microsoft.com/office/drawing/2014/main" id="{DFFF57F8-021A-4963-B38A-572AE7DB0DD4}"/>
              </a:ext>
            </a:extLst>
          </p:cNvPr>
          <p:cNvGrpSpPr>
            <a:grpSpLocks/>
          </p:cNvGrpSpPr>
          <p:nvPr/>
        </p:nvGrpSpPr>
        <p:grpSpPr bwMode="auto">
          <a:xfrm>
            <a:off x="3438525" y="6499225"/>
            <a:ext cx="6173788" cy="812800"/>
            <a:chOff x="0" y="0"/>
            <a:chExt cx="6173787" cy="812800"/>
          </a:xfrm>
        </p:grpSpPr>
        <p:sp>
          <p:nvSpPr>
            <p:cNvPr id="5" name="Shape 33">
              <a:extLst>
                <a:ext uri="{FF2B5EF4-FFF2-40B4-BE49-F238E27FC236}">
                  <a16:creationId xmlns:a16="http://schemas.microsoft.com/office/drawing/2014/main" id="{9E9809FC-A2D2-465A-ABBD-0A54ECC5EF89}"/>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34">
              <a:extLst>
                <a:ext uri="{FF2B5EF4-FFF2-40B4-BE49-F238E27FC236}">
                  <a16:creationId xmlns:a16="http://schemas.microsoft.com/office/drawing/2014/main" id="{A41381BC-28F1-4B0C-9D85-12E72FEC338C}"/>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35" descr="NCTSN_high">
            <a:extLst>
              <a:ext uri="{FF2B5EF4-FFF2-40B4-BE49-F238E27FC236}">
                <a16:creationId xmlns:a16="http://schemas.microsoft.com/office/drawing/2014/main" id="{577BDC83-4F84-45DC-A9DF-35C26E05AAC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36">
            <a:extLst>
              <a:ext uri="{FF2B5EF4-FFF2-40B4-BE49-F238E27FC236}">
                <a16:creationId xmlns:a16="http://schemas.microsoft.com/office/drawing/2014/main" id="{F2F2EEDD-2C9A-41CD-8A77-02039054EBBE}"/>
              </a:ext>
            </a:extLst>
          </p:cNvPr>
          <p:cNvSpPr txBox="1">
            <a:spLocks noGrp="1"/>
          </p:cNvSpPr>
          <p:nvPr>
            <p:ph type="sldNum" idx="10"/>
          </p:nvPr>
        </p:nvSpPr>
        <p:spPr>
          <a:xfrm>
            <a:off x="9209088" y="6934200"/>
            <a:ext cx="392112" cy="393700"/>
          </a:xfrm>
        </p:spPr>
        <p:txBody>
          <a:bodyPr/>
          <a:lstStyle>
            <a:lvl1pPr>
              <a:defRPr smtClean="0"/>
            </a:lvl1pPr>
          </a:lstStyle>
          <a:p>
            <a:pPr>
              <a:defRPr/>
            </a:pPr>
            <a:fld id="{D419CE88-F2F6-414F-81F7-B250731BD1DF}" type="slidenum">
              <a:rPr lang="en-US" altLang="en-US"/>
              <a:pPr>
                <a:defRPr/>
              </a:pPr>
              <a:t>‹#›</a:t>
            </a:fld>
            <a:endParaRPr lang="en-US" altLang="en-US"/>
          </a:p>
        </p:txBody>
      </p:sp>
    </p:spTree>
    <p:extLst>
      <p:ext uri="{BB962C8B-B14F-4D97-AF65-F5344CB8AC3E}">
        <p14:creationId xmlns:p14="http://schemas.microsoft.com/office/powerpoint/2010/main" val="39715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55638" y="4895850"/>
            <a:ext cx="8280400" cy="16002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B27765D8-0434-42F8-BCB1-0F8C19814A93}"/>
              </a:ext>
            </a:extLst>
          </p:cNvPr>
          <p:cNvSpPr>
            <a:spLocks noGrp="1" noChangeArrowheads="1"/>
          </p:cNvSpPr>
          <p:nvPr>
            <p:ph type="sldNum" sz="quarter" idx="10"/>
          </p:nvPr>
        </p:nvSpPr>
        <p:spPr>
          <a:ln/>
        </p:spPr>
        <p:txBody>
          <a:bodyPr/>
          <a:lstStyle>
            <a:lvl1pPr>
              <a:defRPr/>
            </a:lvl1pPr>
          </a:lstStyle>
          <a:p>
            <a:pPr>
              <a:defRPr/>
            </a:pPr>
            <a:fld id="{0369C5BD-25E2-4A24-9D03-884437AA8061}" type="slidenum">
              <a:rPr lang="en-US" altLang="en-US"/>
              <a:pPr>
                <a:defRPr/>
              </a:pPr>
              <a:t>‹#›</a:t>
            </a:fld>
            <a:endParaRPr lang="en-US" altLang="en-US"/>
          </a:p>
        </p:txBody>
      </p:sp>
    </p:spTree>
    <p:extLst>
      <p:ext uri="{BB962C8B-B14F-4D97-AF65-F5344CB8AC3E}">
        <p14:creationId xmlns:p14="http://schemas.microsoft.com/office/powerpoint/2010/main" val="2356755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Default">
    <p:spTree>
      <p:nvGrpSpPr>
        <p:cNvPr id="1" name="Shape 37"/>
        <p:cNvGrpSpPr/>
        <p:nvPr/>
      </p:nvGrpSpPr>
      <p:grpSpPr>
        <a:xfrm>
          <a:off x="0" y="0"/>
          <a:ext cx="0" cy="0"/>
          <a:chOff x="0" y="0"/>
          <a:chExt cx="0" cy="0"/>
        </a:xfrm>
      </p:grpSpPr>
      <p:sp>
        <p:nvSpPr>
          <p:cNvPr id="2" name="Shape 10">
            <a:extLst>
              <a:ext uri="{FF2B5EF4-FFF2-40B4-BE49-F238E27FC236}">
                <a16:creationId xmlns:a16="http://schemas.microsoft.com/office/drawing/2014/main" id="{7E9A1338-A451-48E7-9140-F834E19B4AB2}"/>
              </a:ext>
            </a:extLst>
          </p:cNvPr>
          <p:cNvSpPr txBox="1">
            <a:spLocks noGrp="1"/>
          </p:cNvSpPr>
          <p:nvPr>
            <p:ph type="sldNum" idx="13"/>
          </p:nvPr>
        </p:nvSpPr>
        <p:spPr>
          <a:ln/>
        </p:spPr>
        <p:txBody>
          <a:bodyPr/>
          <a:lstStyle>
            <a:lvl1pPr>
              <a:defRPr/>
            </a:lvl1pPr>
          </a:lstStyle>
          <a:p>
            <a:pPr>
              <a:defRPr/>
            </a:pPr>
            <a:fld id="{47C20218-7C5A-4EB1-B101-33E183B073E9}" type="slidenum">
              <a:rPr lang="en-US" altLang="en-US"/>
              <a:pPr>
                <a:defRPr/>
              </a:pPr>
              <a:t>‹#›</a:t>
            </a:fld>
            <a:endParaRPr lang="en-US" altLang="en-US"/>
          </a:p>
        </p:txBody>
      </p:sp>
    </p:spTree>
    <p:extLst>
      <p:ext uri="{BB962C8B-B14F-4D97-AF65-F5344CB8AC3E}">
        <p14:creationId xmlns:p14="http://schemas.microsoft.com/office/powerpoint/2010/main" val="1365609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Defaul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4800" y="2057400"/>
            <a:ext cx="8893175" cy="1219199"/>
          </a:xfrm>
          <a:prstGeom prst="rect">
            <a:avLst/>
          </a:prstGeom>
          <a:noFill/>
          <a:ln>
            <a:noFill/>
          </a:ln>
        </p:spPr>
        <p:txBody>
          <a:bodyPr/>
          <a:lstStyle>
            <a:lvl1pPr marL="0" marR="0" lvl="0"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1pPr>
            <a:lvl2pPr marL="0" marR="0" lvl="1"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2pPr>
            <a:lvl3pPr marL="0" marR="0" lvl="2"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3pPr>
            <a:lvl4pPr marL="0" marR="0" lvl="3"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4pPr>
            <a:lvl5pPr marL="0" marR="0" lvl="4"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5pPr>
            <a:lvl6pPr marL="0" marR="0" lvl="5" indent="4572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6pPr>
            <a:lvl7pPr marL="0" marR="0" lvl="6" indent="9144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7pPr>
            <a:lvl8pPr marL="0" marR="0" lvl="7" indent="13716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8pPr>
            <a:lvl9pPr marL="0" marR="0" lvl="8" indent="18288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9pPr>
          </a:lstStyle>
          <a:p>
            <a:endParaRPr/>
          </a:p>
        </p:txBody>
      </p:sp>
      <p:sp>
        <p:nvSpPr>
          <p:cNvPr id="3" name="Shape 41">
            <a:extLst>
              <a:ext uri="{FF2B5EF4-FFF2-40B4-BE49-F238E27FC236}">
                <a16:creationId xmlns:a16="http://schemas.microsoft.com/office/drawing/2014/main" id="{454417B5-B2AF-45CE-B626-57DBC0AA41E6}"/>
              </a:ext>
            </a:extLst>
          </p:cNvPr>
          <p:cNvSpPr txBox="1">
            <a:spLocks noGrp="1"/>
          </p:cNvSpPr>
          <p:nvPr>
            <p:ph type="sldNum" idx="10"/>
          </p:nvPr>
        </p:nvSpPr>
        <p:spPr>
          <a:xfrm>
            <a:off x="4640263" y="6780213"/>
            <a:ext cx="2239962" cy="393700"/>
          </a:xfrm>
        </p:spPr>
        <p:txBody>
          <a:bodyPr/>
          <a:lstStyle>
            <a:lvl1pPr>
              <a:defRPr smtClean="0"/>
            </a:lvl1pPr>
          </a:lstStyle>
          <a:p>
            <a:pPr>
              <a:defRPr/>
            </a:pPr>
            <a:fld id="{562120F8-6CE8-46FB-A64D-33D1D40878E1}" type="slidenum">
              <a:rPr lang="en-US" altLang="en-US"/>
              <a:pPr>
                <a:defRPr/>
              </a:pPr>
              <a:t>‹#›</a:t>
            </a:fld>
            <a:endParaRPr lang="en-US" altLang="en-US"/>
          </a:p>
        </p:txBody>
      </p:sp>
    </p:spTree>
    <p:extLst>
      <p:ext uri="{BB962C8B-B14F-4D97-AF65-F5344CB8AC3E}">
        <p14:creationId xmlns:p14="http://schemas.microsoft.com/office/powerpoint/2010/main" val="3089467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3"/>
        <p:cNvGrpSpPr/>
        <p:nvPr/>
      </p:nvGrpSpPr>
      <p:grpSpPr>
        <a:xfrm>
          <a:off x="0" y="0"/>
          <a:ext cx="0" cy="0"/>
          <a:chOff x="0" y="0"/>
          <a:chExt cx="0" cy="0"/>
        </a:xfrm>
      </p:grpSpPr>
      <p:grpSp>
        <p:nvGrpSpPr>
          <p:cNvPr id="2" name="Shape 14">
            <a:extLst>
              <a:ext uri="{FF2B5EF4-FFF2-40B4-BE49-F238E27FC236}">
                <a16:creationId xmlns:a16="http://schemas.microsoft.com/office/drawing/2014/main" id="{032E2797-5074-4871-8B82-01CACDEEEEA6}"/>
              </a:ext>
            </a:extLst>
          </p:cNvPr>
          <p:cNvGrpSpPr>
            <a:grpSpLocks/>
          </p:cNvGrpSpPr>
          <p:nvPr/>
        </p:nvGrpSpPr>
        <p:grpSpPr bwMode="auto">
          <a:xfrm>
            <a:off x="3427413" y="6502400"/>
            <a:ext cx="6173787" cy="812800"/>
            <a:chOff x="0" y="0"/>
            <a:chExt cx="6173787" cy="812800"/>
          </a:xfrm>
        </p:grpSpPr>
        <p:sp>
          <p:nvSpPr>
            <p:cNvPr id="3" name="Shape 15">
              <a:extLst>
                <a:ext uri="{FF2B5EF4-FFF2-40B4-BE49-F238E27FC236}">
                  <a16:creationId xmlns:a16="http://schemas.microsoft.com/office/drawing/2014/main" id="{168DE8CA-C28B-453C-A11C-92D2B72885A1}"/>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4" name="Shape 16">
              <a:extLst>
                <a:ext uri="{FF2B5EF4-FFF2-40B4-BE49-F238E27FC236}">
                  <a16:creationId xmlns:a16="http://schemas.microsoft.com/office/drawing/2014/main" id="{6592E9CD-423D-411F-8463-AC33014AFFFD}"/>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5" name="Shape 17" descr="NCTSN_high">
            <a:extLst>
              <a:ext uri="{FF2B5EF4-FFF2-40B4-BE49-F238E27FC236}">
                <a16:creationId xmlns:a16="http://schemas.microsoft.com/office/drawing/2014/main" id="{C517E57F-5DF5-4249-9665-FF1EAB1C36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8">
            <a:extLst>
              <a:ext uri="{FF2B5EF4-FFF2-40B4-BE49-F238E27FC236}">
                <a16:creationId xmlns:a16="http://schemas.microsoft.com/office/drawing/2014/main" id="{06464F01-3947-4BE5-9F4D-DE4C2DA5076D}"/>
              </a:ext>
            </a:extLst>
          </p:cNvPr>
          <p:cNvSpPr txBox="1">
            <a:spLocks noGrp="1"/>
          </p:cNvSpPr>
          <p:nvPr>
            <p:ph type="sldNum" idx="10"/>
          </p:nvPr>
        </p:nvSpPr>
        <p:spPr>
          <a:xfrm>
            <a:off x="-390525" y="0"/>
            <a:ext cx="392113" cy="393700"/>
          </a:xfrm>
        </p:spPr>
        <p:txBody>
          <a:bodyPr/>
          <a:lstStyle>
            <a:lvl1pPr>
              <a:defRPr smtClean="0"/>
            </a:lvl1pPr>
          </a:lstStyle>
          <a:p>
            <a:pPr>
              <a:defRPr/>
            </a:pPr>
            <a:fld id="{750734EA-FDE1-4FDD-B942-A167BD5F801A}" type="slidenum">
              <a:rPr lang="en-US" altLang="en-US"/>
              <a:pPr>
                <a:defRPr/>
              </a:pPr>
              <a:t>‹#›</a:t>
            </a:fld>
            <a:endParaRPr lang="en-US" altLang="en-US"/>
          </a:p>
        </p:txBody>
      </p:sp>
    </p:spTree>
    <p:extLst>
      <p:ext uri="{BB962C8B-B14F-4D97-AF65-F5344CB8AC3E}">
        <p14:creationId xmlns:p14="http://schemas.microsoft.com/office/powerpoint/2010/main" val="2459578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Default">
    <p:spTree>
      <p:nvGrpSpPr>
        <p:cNvPr id="1" name="Shape 19"/>
        <p:cNvGrpSpPr/>
        <p:nvPr/>
      </p:nvGrpSpPr>
      <p:grpSpPr>
        <a:xfrm>
          <a:off x="0" y="0"/>
          <a:ext cx="0" cy="0"/>
          <a:chOff x="0" y="0"/>
          <a:chExt cx="0" cy="0"/>
        </a:xfrm>
      </p:grpSpPr>
      <p:sp>
        <p:nvSpPr>
          <p:cNvPr id="2" name="Shape 20">
            <a:extLst>
              <a:ext uri="{FF2B5EF4-FFF2-40B4-BE49-F238E27FC236}">
                <a16:creationId xmlns:a16="http://schemas.microsoft.com/office/drawing/2014/main" id="{79201B61-8379-4CC5-94B7-F1577387E40D}"/>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21" descr="NCTSN Parent Guide_no arc_white.eps">
            <a:extLst>
              <a:ext uri="{FF2B5EF4-FFF2-40B4-BE49-F238E27FC236}">
                <a16:creationId xmlns:a16="http://schemas.microsoft.com/office/drawing/2014/main" id="{6B1FFF8A-0657-47B9-8D9B-6C1A03DCF30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22">
            <a:extLst>
              <a:ext uri="{FF2B5EF4-FFF2-40B4-BE49-F238E27FC236}">
                <a16:creationId xmlns:a16="http://schemas.microsoft.com/office/drawing/2014/main" id="{F7FD4D00-F7DC-4B95-829D-95DA0F0A7126}"/>
              </a:ext>
            </a:extLst>
          </p:cNvPr>
          <p:cNvGrpSpPr>
            <a:grpSpLocks/>
          </p:cNvGrpSpPr>
          <p:nvPr/>
        </p:nvGrpSpPr>
        <p:grpSpPr bwMode="auto">
          <a:xfrm>
            <a:off x="3438525" y="6499225"/>
            <a:ext cx="6173788" cy="812800"/>
            <a:chOff x="0" y="0"/>
            <a:chExt cx="6173787" cy="812800"/>
          </a:xfrm>
        </p:grpSpPr>
        <p:sp>
          <p:nvSpPr>
            <p:cNvPr id="5" name="Shape 23">
              <a:extLst>
                <a:ext uri="{FF2B5EF4-FFF2-40B4-BE49-F238E27FC236}">
                  <a16:creationId xmlns:a16="http://schemas.microsoft.com/office/drawing/2014/main" id="{2B52EFD1-810D-4BF4-B428-A2BBEBEF9AB9}"/>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24">
              <a:extLst>
                <a:ext uri="{FF2B5EF4-FFF2-40B4-BE49-F238E27FC236}">
                  <a16:creationId xmlns:a16="http://schemas.microsoft.com/office/drawing/2014/main" id="{8A1774C6-BC62-4B48-B142-F7E9F18773BC}"/>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25" descr="NCTSN_high">
            <a:extLst>
              <a:ext uri="{FF2B5EF4-FFF2-40B4-BE49-F238E27FC236}">
                <a16:creationId xmlns:a16="http://schemas.microsoft.com/office/drawing/2014/main" id="{8368860D-455B-4AC3-B170-E442D8DC866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
            <a:extLst>
              <a:ext uri="{FF2B5EF4-FFF2-40B4-BE49-F238E27FC236}">
                <a16:creationId xmlns:a16="http://schemas.microsoft.com/office/drawing/2014/main" id="{11C9EAF7-E516-4971-AD3E-0E8EAB0FC4F3}"/>
              </a:ext>
            </a:extLst>
          </p:cNvPr>
          <p:cNvSpPr txBox="1">
            <a:spLocks noGrp="1"/>
          </p:cNvSpPr>
          <p:nvPr>
            <p:ph type="sldNum" idx="10"/>
          </p:nvPr>
        </p:nvSpPr>
        <p:spPr>
          <a:xfrm>
            <a:off x="9209088" y="6880225"/>
            <a:ext cx="392112" cy="393700"/>
          </a:xfrm>
        </p:spPr>
        <p:txBody>
          <a:bodyPr/>
          <a:lstStyle>
            <a:lvl1pPr>
              <a:defRPr smtClean="0"/>
            </a:lvl1pPr>
          </a:lstStyle>
          <a:p>
            <a:pPr>
              <a:defRPr/>
            </a:pPr>
            <a:fld id="{12A84C66-1B87-4719-A221-80F15241D75D}" type="slidenum">
              <a:rPr lang="en-US" altLang="en-US"/>
              <a:pPr>
                <a:defRPr/>
              </a:pPr>
              <a:t>‹#›</a:t>
            </a:fld>
            <a:endParaRPr lang="en-US" altLang="en-US"/>
          </a:p>
        </p:txBody>
      </p:sp>
    </p:spTree>
    <p:extLst>
      <p:ext uri="{BB962C8B-B14F-4D97-AF65-F5344CB8AC3E}">
        <p14:creationId xmlns:p14="http://schemas.microsoft.com/office/powerpoint/2010/main" val="2128150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Default">
    <p:spTree>
      <p:nvGrpSpPr>
        <p:cNvPr id="1" name="Shape 27"/>
        <p:cNvGrpSpPr/>
        <p:nvPr/>
      </p:nvGrpSpPr>
      <p:grpSpPr>
        <a:xfrm>
          <a:off x="0" y="0"/>
          <a:ext cx="0" cy="0"/>
          <a:chOff x="0" y="0"/>
          <a:chExt cx="0" cy="0"/>
        </a:xfrm>
      </p:grpSpPr>
      <p:sp>
        <p:nvSpPr>
          <p:cNvPr id="2" name="Shape 10">
            <a:extLst>
              <a:ext uri="{FF2B5EF4-FFF2-40B4-BE49-F238E27FC236}">
                <a16:creationId xmlns:a16="http://schemas.microsoft.com/office/drawing/2014/main" id="{727DF1ED-14F0-423D-BD3A-FAF589B48A2B}"/>
              </a:ext>
            </a:extLst>
          </p:cNvPr>
          <p:cNvSpPr txBox="1">
            <a:spLocks noGrp="1"/>
          </p:cNvSpPr>
          <p:nvPr>
            <p:ph type="sldNum" idx="13"/>
          </p:nvPr>
        </p:nvSpPr>
        <p:spPr>
          <a:ln/>
        </p:spPr>
        <p:txBody>
          <a:bodyPr/>
          <a:lstStyle>
            <a:lvl1pPr>
              <a:defRPr/>
            </a:lvl1pPr>
          </a:lstStyle>
          <a:p>
            <a:pPr>
              <a:defRPr/>
            </a:pPr>
            <a:fld id="{30793177-281B-4996-BBB1-EBFE2630B5F0}" type="slidenum">
              <a:rPr lang="en-US" altLang="en-US"/>
              <a:pPr>
                <a:defRPr/>
              </a:pPr>
              <a:t>‹#›</a:t>
            </a:fld>
            <a:endParaRPr lang="en-US" altLang="en-US"/>
          </a:p>
        </p:txBody>
      </p:sp>
    </p:spTree>
    <p:extLst>
      <p:ext uri="{BB962C8B-B14F-4D97-AF65-F5344CB8AC3E}">
        <p14:creationId xmlns:p14="http://schemas.microsoft.com/office/powerpoint/2010/main" val="3326542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_Default">
    <p:spTree>
      <p:nvGrpSpPr>
        <p:cNvPr id="1" name="Shape 29"/>
        <p:cNvGrpSpPr/>
        <p:nvPr/>
      </p:nvGrpSpPr>
      <p:grpSpPr>
        <a:xfrm>
          <a:off x="0" y="0"/>
          <a:ext cx="0" cy="0"/>
          <a:chOff x="0" y="0"/>
          <a:chExt cx="0" cy="0"/>
        </a:xfrm>
      </p:grpSpPr>
      <p:sp>
        <p:nvSpPr>
          <p:cNvPr id="2" name="Shape 30">
            <a:extLst>
              <a:ext uri="{FF2B5EF4-FFF2-40B4-BE49-F238E27FC236}">
                <a16:creationId xmlns:a16="http://schemas.microsoft.com/office/drawing/2014/main" id="{4068D661-FFA8-4998-A287-3C4F71357856}"/>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31" descr="NCTSN Parent Guide_no arc_white.eps">
            <a:extLst>
              <a:ext uri="{FF2B5EF4-FFF2-40B4-BE49-F238E27FC236}">
                <a16:creationId xmlns:a16="http://schemas.microsoft.com/office/drawing/2014/main" id="{FCD1106C-E50A-4E44-A1CC-F8B843430E3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32">
            <a:extLst>
              <a:ext uri="{FF2B5EF4-FFF2-40B4-BE49-F238E27FC236}">
                <a16:creationId xmlns:a16="http://schemas.microsoft.com/office/drawing/2014/main" id="{0889C480-EFC2-4CE8-A2C6-E6B4F9A39915}"/>
              </a:ext>
            </a:extLst>
          </p:cNvPr>
          <p:cNvGrpSpPr>
            <a:grpSpLocks/>
          </p:cNvGrpSpPr>
          <p:nvPr/>
        </p:nvGrpSpPr>
        <p:grpSpPr bwMode="auto">
          <a:xfrm>
            <a:off x="3438525" y="6499225"/>
            <a:ext cx="6173788" cy="812800"/>
            <a:chOff x="0" y="0"/>
            <a:chExt cx="6173787" cy="812800"/>
          </a:xfrm>
        </p:grpSpPr>
        <p:sp>
          <p:nvSpPr>
            <p:cNvPr id="5" name="Shape 33">
              <a:extLst>
                <a:ext uri="{FF2B5EF4-FFF2-40B4-BE49-F238E27FC236}">
                  <a16:creationId xmlns:a16="http://schemas.microsoft.com/office/drawing/2014/main" id="{AD9CD61D-E420-4AD7-831B-98D1BFA47C5E}"/>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34">
              <a:extLst>
                <a:ext uri="{FF2B5EF4-FFF2-40B4-BE49-F238E27FC236}">
                  <a16:creationId xmlns:a16="http://schemas.microsoft.com/office/drawing/2014/main" id="{C45AB670-3D20-4313-AC7F-4E5692524BA2}"/>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35" descr="NCTSN_high">
            <a:extLst>
              <a:ext uri="{FF2B5EF4-FFF2-40B4-BE49-F238E27FC236}">
                <a16:creationId xmlns:a16="http://schemas.microsoft.com/office/drawing/2014/main" id="{A0956D35-B98E-4FE6-9A93-F43EC18FA2C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36">
            <a:extLst>
              <a:ext uri="{FF2B5EF4-FFF2-40B4-BE49-F238E27FC236}">
                <a16:creationId xmlns:a16="http://schemas.microsoft.com/office/drawing/2014/main" id="{D8A4CCF2-1904-479E-B9EB-2623DA81E6FC}"/>
              </a:ext>
            </a:extLst>
          </p:cNvPr>
          <p:cNvSpPr txBox="1">
            <a:spLocks noGrp="1"/>
          </p:cNvSpPr>
          <p:nvPr>
            <p:ph type="sldNum" idx="10"/>
          </p:nvPr>
        </p:nvSpPr>
        <p:spPr>
          <a:xfrm>
            <a:off x="9209088" y="6934200"/>
            <a:ext cx="392112" cy="393700"/>
          </a:xfrm>
        </p:spPr>
        <p:txBody>
          <a:bodyPr/>
          <a:lstStyle>
            <a:lvl1pPr>
              <a:defRPr smtClean="0"/>
            </a:lvl1pPr>
          </a:lstStyle>
          <a:p>
            <a:pPr>
              <a:defRPr/>
            </a:pPr>
            <a:fld id="{90463C6A-76D8-41F7-B8D2-7277BD2F59D2}" type="slidenum">
              <a:rPr lang="en-US" altLang="en-US"/>
              <a:pPr>
                <a:defRPr/>
              </a:pPr>
              <a:t>‹#›</a:t>
            </a:fld>
            <a:endParaRPr lang="en-US" altLang="en-US"/>
          </a:p>
        </p:txBody>
      </p:sp>
    </p:spTree>
    <p:extLst>
      <p:ext uri="{BB962C8B-B14F-4D97-AF65-F5344CB8AC3E}">
        <p14:creationId xmlns:p14="http://schemas.microsoft.com/office/powerpoint/2010/main" val="1719029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_Default">
    <p:spTree>
      <p:nvGrpSpPr>
        <p:cNvPr id="1" name="Shape 37"/>
        <p:cNvGrpSpPr/>
        <p:nvPr/>
      </p:nvGrpSpPr>
      <p:grpSpPr>
        <a:xfrm>
          <a:off x="0" y="0"/>
          <a:ext cx="0" cy="0"/>
          <a:chOff x="0" y="0"/>
          <a:chExt cx="0" cy="0"/>
        </a:xfrm>
      </p:grpSpPr>
      <p:sp>
        <p:nvSpPr>
          <p:cNvPr id="2" name="Shape 10">
            <a:extLst>
              <a:ext uri="{FF2B5EF4-FFF2-40B4-BE49-F238E27FC236}">
                <a16:creationId xmlns:a16="http://schemas.microsoft.com/office/drawing/2014/main" id="{2A8C4C1C-F154-4467-87B7-B370AB4299A4}"/>
              </a:ext>
            </a:extLst>
          </p:cNvPr>
          <p:cNvSpPr txBox="1">
            <a:spLocks noGrp="1"/>
          </p:cNvSpPr>
          <p:nvPr>
            <p:ph type="sldNum" idx="13"/>
          </p:nvPr>
        </p:nvSpPr>
        <p:spPr>
          <a:ln/>
        </p:spPr>
        <p:txBody>
          <a:bodyPr/>
          <a:lstStyle>
            <a:lvl1pPr>
              <a:defRPr/>
            </a:lvl1pPr>
          </a:lstStyle>
          <a:p>
            <a:pPr>
              <a:defRPr/>
            </a:pPr>
            <a:fld id="{20BAE5D4-EAA4-4F7A-ABD6-830D7624E333}" type="slidenum">
              <a:rPr lang="en-US" altLang="en-US"/>
              <a:pPr>
                <a:defRPr/>
              </a:pPr>
              <a:t>‹#›</a:t>
            </a:fld>
            <a:endParaRPr lang="en-US" altLang="en-US"/>
          </a:p>
        </p:txBody>
      </p:sp>
    </p:spTree>
    <p:extLst>
      <p:ext uri="{BB962C8B-B14F-4D97-AF65-F5344CB8AC3E}">
        <p14:creationId xmlns:p14="http://schemas.microsoft.com/office/powerpoint/2010/main" val="556524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_Defaul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4800" y="2057400"/>
            <a:ext cx="8893175" cy="1219199"/>
          </a:xfrm>
          <a:prstGeom prst="rect">
            <a:avLst/>
          </a:prstGeom>
          <a:noFill/>
          <a:ln>
            <a:noFill/>
          </a:ln>
        </p:spPr>
        <p:txBody>
          <a:bodyPr/>
          <a:lstStyle>
            <a:lvl1pPr marL="0" marR="0" lvl="0"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1pPr>
            <a:lvl2pPr marL="0" marR="0" lvl="1"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2pPr>
            <a:lvl3pPr marL="0" marR="0" lvl="2"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3pPr>
            <a:lvl4pPr marL="0" marR="0" lvl="3"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4pPr>
            <a:lvl5pPr marL="0" marR="0" lvl="4"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5pPr>
            <a:lvl6pPr marL="0" marR="0" lvl="5" indent="4572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6pPr>
            <a:lvl7pPr marL="0" marR="0" lvl="6" indent="9144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7pPr>
            <a:lvl8pPr marL="0" marR="0" lvl="7" indent="13716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8pPr>
            <a:lvl9pPr marL="0" marR="0" lvl="8" indent="18288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9pPr>
          </a:lstStyle>
          <a:p>
            <a:endParaRPr/>
          </a:p>
        </p:txBody>
      </p:sp>
      <p:sp>
        <p:nvSpPr>
          <p:cNvPr id="3" name="Shape 41">
            <a:extLst>
              <a:ext uri="{FF2B5EF4-FFF2-40B4-BE49-F238E27FC236}">
                <a16:creationId xmlns:a16="http://schemas.microsoft.com/office/drawing/2014/main" id="{E6FFA0AF-C049-4E1C-8061-39AED1A6E484}"/>
              </a:ext>
            </a:extLst>
          </p:cNvPr>
          <p:cNvSpPr txBox="1">
            <a:spLocks noGrp="1"/>
          </p:cNvSpPr>
          <p:nvPr>
            <p:ph type="sldNum" idx="10"/>
          </p:nvPr>
        </p:nvSpPr>
        <p:spPr>
          <a:xfrm>
            <a:off x="4640263" y="6780213"/>
            <a:ext cx="2239962" cy="393700"/>
          </a:xfrm>
        </p:spPr>
        <p:txBody>
          <a:bodyPr/>
          <a:lstStyle>
            <a:lvl1pPr>
              <a:defRPr smtClean="0"/>
            </a:lvl1pPr>
          </a:lstStyle>
          <a:p>
            <a:pPr>
              <a:defRPr/>
            </a:pPr>
            <a:fld id="{981D02F9-B34B-463F-8BF7-9113EA34E562}" type="slidenum">
              <a:rPr lang="en-US" altLang="en-US"/>
              <a:pPr>
                <a:defRPr/>
              </a:pPr>
              <a:t>‹#›</a:t>
            </a:fld>
            <a:endParaRPr lang="en-US" altLang="en-US"/>
          </a:p>
        </p:txBody>
      </p:sp>
    </p:spTree>
    <p:extLst>
      <p:ext uri="{BB962C8B-B14F-4D97-AF65-F5344CB8AC3E}">
        <p14:creationId xmlns:p14="http://schemas.microsoft.com/office/powerpoint/2010/main" val="211904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84A848D-5620-4336-853F-C89E9A7D521D}"/>
              </a:ext>
            </a:extLst>
          </p:cNvPr>
          <p:cNvSpPr>
            <a:spLocks noGrp="1" noChangeArrowheads="1"/>
          </p:cNvSpPr>
          <p:nvPr>
            <p:ph type="sldNum" sz="quarter" idx="10"/>
          </p:nvPr>
        </p:nvSpPr>
        <p:spPr>
          <a:ln/>
        </p:spPr>
        <p:txBody>
          <a:bodyPr/>
          <a:lstStyle>
            <a:lvl1pPr>
              <a:defRPr/>
            </a:lvl1pPr>
          </a:lstStyle>
          <a:p>
            <a:pPr>
              <a:defRPr/>
            </a:pPr>
            <a:fld id="{4F9A3931-1943-4746-8E65-D2743A1CE5D4}" type="slidenum">
              <a:rPr lang="en-US" altLang="en-US"/>
              <a:pPr>
                <a:defRPr/>
              </a:pPr>
              <a:t>‹#›</a:t>
            </a:fld>
            <a:endParaRPr lang="en-US" altLang="en-US"/>
          </a:p>
        </p:txBody>
      </p:sp>
    </p:spTree>
    <p:extLst>
      <p:ext uri="{BB962C8B-B14F-4D97-AF65-F5344CB8AC3E}">
        <p14:creationId xmlns:p14="http://schemas.microsoft.com/office/powerpoint/2010/main" val="156818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p:cNvSpPr>
            <a:spLocks noGrp="1"/>
          </p:cNvSpPr>
          <p:nvPr>
            <p:ph type="body" idx="1"/>
          </p:nvPr>
        </p:nvSpPr>
        <p:spPr>
          <a:xfrm>
            <a:off x="661988" y="1793875"/>
            <a:ext cx="4060825"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988" y="2671763"/>
            <a:ext cx="4060825"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925" y="1793875"/>
            <a:ext cx="4081463"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925" y="2671763"/>
            <a:ext cx="4081463"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9DDABCDD-D7E0-4F09-B6EA-143A01B9A3CB}"/>
              </a:ext>
            </a:extLst>
          </p:cNvPr>
          <p:cNvSpPr>
            <a:spLocks noGrp="1" noChangeArrowheads="1"/>
          </p:cNvSpPr>
          <p:nvPr>
            <p:ph type="sldNum" sz="quarter" idx="10"/>
          </p:nvPr>
        </p:nvSpPr>
        <p:spPr>
          <a:ln/>
        </p:spPr>
        <p:txBody>
          <a:bodyPr/>
          <a:lstStyle>
            <a:lvl1pPr>
              <a:defRPr/>
            </a:lvl1pPr>
          </a:lstStyle>
          <a:p>
            <a:pPr>
              <a:defRPr/>
            </a:pPr>
            <a:fld id="{1ED479B1-9714-4905-87A4-40AE07DD8DA4}" type="slidenum">
              <a:rPr lang="en-US" altLang="en-US"/>
              <a:pPr>
                <a:defRPr/>
              </a:pPr>
              <a:t>‹#›</a:t>
            </a:fld>
            <a:endParaRPr lang="en-US" altLang="en-US"/>
          </a:p>
        </p:txBody>
      </p:sp>
    </p:spTree>
    <p:extLst>
      <p:ext uri="{BB962C8B-B14F-4D97-AF65-F5344CB8AC3E}">
        <p14:creationId xmlns:p14="http://schemas.microsoft.com/office/powerpoint/2010/main" val="237413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85F51B3B-7447-45F0-8F70-BC8943C95EC6}"/>
              </a:ext>
            </a:extLst>
          </p:cNvPr>
          <p:cNvSpPr>
            <a:spLocks noGrp="1" noChangeArrowheads="1"/>
          </p:cNvSpPr>
          <p:nvPr>
            <p:ph type="sldNum" sz="quarter" idx="10"/>
          </p:nvPr>
        </p:nvSpPr>
        <p:spPr>
          <a:ln/>
        </p:spPr>
        <p:txBody>
          <a:bodyPr/>
          <a:lstStyle>
            <a:lvl1pPr>
              <a:defRPr/>
            </a:lvl1pPr>
          </a:lstStyle>
          <a:p>
            <a:pPr>
              <a:defRPr/>
            </a:pPr>
            <a:fld id="{8A6420F2-5B8F-4C03-B3B0-DCD4F765403E}" type="slidenum">
              <a:rPr lang="en-US" altLang="en-US"/>
              <a:pPr>
                <a:defRPr/>
              </a:pPr>
              <a:t>‹#›</a:t>
            </a:fld>
            <a:endParaRPr lang="en-US" altLang="en-US"/>
          </a:p>
        </p:txBody>
      </p:sp>
    </p:spTree>
    <p:extLst>
      <p:ext uri="{BB962C8B-B14F-4D97-AF65-F5344CB8AC3E}">
        <p14:creationId xmlns:p14="http://schemas.microsoft.com/office/powerpoint/2010/main" val="78284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7503CAE-AFF4-4A4E-AD38-CA6F2A4A485D}"/>
              </a:ext>
            </a:extLst>
          </p:cNvPr>
          <p:cNvSpPr>
            <a:spLocks noGrp="1" noChangeArrowheads="1"/>
          </p:cNvSpPr>
          <p:nvPr>
            <p:ph type="sldNum" sz="quarter" idx="10"/>
          </p:nvPr>
        </p:nvSpPr>
        <p:spPr>
          <a:ln/>
        </p:spPr>
        <p:txBody>
          <a:bodyPr/>
          <a:lstStyle>
            <a:lvl1pPr>
              <a:defRPr/>
            </a:lvl1pPr>
          </a:lstStyle>
          <a:p>
            <a:pPr>
              <a:defRPr/>
            </a:pPr>
            <a:fld id="{39754A82-AB4F-452E-AC82-1259183D1B8E}" type="slidenum">
              <a:rPr lang="en-US" altLang="en-US"/>
              <a:pPr>
                <a:defRPr/>
              </a:pPr>
              <a:t>‹#›</a:t>
            </a:fld>
            <a:endParaRPr lang="en-US" altLang="en-US"/>
          </a:p>
        </p:txBody>
      </p:sp>
    </p:spTree>
    <p:extLst>
      <p:ext uri="{BB962C8B-B14F-4D97-AF65-F5344CB8AC3E}">
        <p14:creationId xmlns:p14="http://schemas.microsoft.com/office/powerpoint/2010/main" val="114007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081463" y="1052513"/>
            <a:ext cx="4860925" cy="51990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46ADF046-0FF5-462E-9815-1514AAEB888C}"/>
              </a:ext>
            </a:extLst>
          </p:cNvPr>
          <p:cNvSpPr>
            <a:spLocks noGrp="1" noChangeArrowheads="1"/>
          </p:cNvSpPr>
          <p:nvPr>
            <p:ph type="sldNum" sz="quarter" idx="10"/>
          </p:nvPr>
        </p:nvSpPr>
        <p:spPr>
          <a:ln/>
        </p:spPr>
        <p:txBody>
          <a:bodyPr/>
          <a:lstStyle>
            <a:lvl1pPr>
              <a:defRPr/>
            </a:lvl1pPr>
          </a:lstStyle>
          <a:p>
            <a:pPr>
              <a:defRPr/>
            </a:pPr>
            <a:fld id="{062495C7-9E29-46E1-A013-2FBFCF0C7A55}" type="slidenum">
              <a:rPr lang="en-US" altLang="en-US"/>
              <a:pPr>
                <a:defRPr/>
              </a:pPr>
              <a:t>‹#›</a:t>
            </a:fld>
            <a:endParaRPr lang="en-US" altLang="en-US"/>
          </a:p>
        </p:txBody>
      </p:sp>
    </p:spTree>
    <p:extLst>
      <p:ext uri="{BB962C8B-B14F-4D97-AF65-F5344CB8AC3E}">
        <p14:creationId xmlns:p14="http://schemas.microsoft.com/office/powerpoint/2010/main" val="1051503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4.xml"/><Relationship Id="rId7"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E3EE2F0C-959B-4E02-B584-6F9EC9F8905C}"/>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1027" name="Group 3">
            <a:extLst>
              <a:ext uri="{FF2B5EF4-FFF2-40B4-BE49-F238E27FC236}">
                <a16:creationId xmlns:a16="http://schemas.microsoft.com/office/drawing/2014/main" id="{09FA43D4-F4AB-4DF5-A46D-F6CDFB4F0C81}"/>
              </a:ext>
            </a:extLst>
          </p:cNvPr>
          <p:cNvGrpSpPr>
            <a:grpSpLocks/>
          </p:cNvGrpSpPr>
          <p:nvPr userDrawn="1"/>
        </p:nvGrpSpPr>
        <p:grpSpPr bwMode="auto">
          <a:xfrm>
            <a:off x="3427413" y="6502400"/>
            <a:ext cx="6173787" cy="812800"/>
            <a:chOff x="2056" y="3840"/>
            <a:chExt cx="1112" cy="480"/>
          </a:xfrm>
        </p:grpSpPr>
        <p:sp>
          <p:nvSpPr>
            <p:cNvPr id="1030" name="Rectangle 4">
              <a:extLst>
                <a:ext uri="{FF2B5EF4-FFF2-40B4-BE49-F238E27FC236}">
                  <a16:creationId xmlns:a16="http://schemas.microsoft.com/office/drawing/2014/main" id="{EAF937A1-79E1-4286-9866-113632D9D5D0}"/>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1031" name="Rectangle 5">
              <a:extLst>
                <a:ext uri="{FF2B5EF4-FFF2-40B4-BE49-F238E27FC236}">
                  <a16:creationId xmlns:a16="http://schemas.microsoft.com/office/drawing/2014/main" id="{4689A439-0E7A-4593-AD53-7C51CAE07BE8}"/>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1028" name="Picture 6" descr="NCTSN_high">
            <a:extLst>
              <a:ext uri="{FF2B5EF4-FFF2-40B4-BE49-F238E27FC236}">
                <a16:creationId xmlns:a16="http://schemas.microsoft.com/office/drawing/2014/main" id="{05ADAE15-585C-47B3-8477-4BE7DC6353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63" name="Rectangle 7">
            <a:extLst>
              <a:ext uri="{FF2B5EF4-FFF2-40B4-BE49-F238E27FC236}">
                <a16:creationId xmlns:a16="http://schemas.microsoft.com/office/drawing/2014/main" id="{CDFAAE6A-A04F-4770-975A-00C4D0E8E3C3}"/>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smtClean="0">
                <a:solidFill>
                  <a:srgbClr val="F8E82F"/>
                </a:solidFill>
                <a:latin typeface="Franklin Gothic Book" panose="020B0503020102020204" pitchFamily="34" charset="0"/>
              </a:defRPr>
            </a:lvl1pPr>
          </a:lstStyle>
          <a:p>
            <a:pPr>
              <a:defRPr/>
            </a:pPr>
            <a:fld id="{FBA2A729-3E82-4341-B4F8-A435AF35CB4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552" r:id="rId1"/>
  </p:sldLayoutIdLst>
  <p:hf hdr="0" dt="0"/>
  <p:txStyles>
    <p:titleStyle>
      <a:lvl1pPr algn="l" defTabSz="966788" rtl="0" eaLnBrk="0" fontAlgn="base" hangingPunct="0">
        <a:lnSpc>
          <a:spcPct val="90000"/>
        </a:lnSpc>
        <a:spcBef>
          <a:spcPct val="0"/>
        </a:spcBef>
        <a:spcAft>
          <a:spcPct val="0"/>
        </a:spcAft>
        <a:defRPr sz="3800" b="1">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l" defTabSz="966788" rtl="0" fontAlgn="base">
        <a:lnSpc>
          <a:spcPct val="90000"/>
        </a:lnSpc>
        <a:spcBef>
          <a:spcPct val="0"/>
        </a:spcBef>
        <a:spcAft>
          <a:spcPct val="0"/>
        </a:spcAft>
        <a:defRPr sz="3800" b="1">
          <a:solidFill>
            <a:srgbClr val="FFE14F"/>
          </a:solidFill>
          <a:latin typeface="Arial" charset="0"/>
        </a:defRPr>
      </a:lvl6pPr>
      <a:lvl7pPr marL="914400" algn="l" defTabSz="966788" rtl="0" fontAlgn="base">
        <a:lnSpc>
          <a:spcPct val="90000"/>
        </a:lnSpc>
        <a:spcBef>
          <a:spcPct val="0"/>
        </a:spcBef>
        <a:spcAft>
          <a:spcPct val="0"/>
        </a:spcAft>
        <a:defRPr sz="3800" b="1">
          <a:solidFill>
            <a:srgbClr val="FFE14F"/>
          </a:solidFill>
          <a:latin typeface="Arial" charset="0"/>
        </a:defRPr>
      </a:lvl7pPr>
      <a:lvl8pPr marL="1371600" algn="l" defTabSz="966788" rtl="0" fontAlgn="base">
        <a:lnSpc>
          <a:spcPct val="90000"/>
        </a:lnSpc>
        <a:spcBef>
          <a:spcPct val="0"/>
        </a:spcBef>
        <a:spcAft>
          <a:spcPct val="0"/>
        </a:spcAft>
        <a:defRPr sz="3800" b="1">
          <a:solidFill>
            <a:srgbClr val="FFE14F"/>
          </a:solidFill>
          <a:latin typeface="Arial" charset="0"/>
        </a:defRPr>
      </a:lvl8pPr>
      <a:lvl9pPr marL="1828800" algn="l" defTabSz="966788" rtl="0" fontAlgn="base">
        <a:lnSpc>
          <a:spcPct val="90000"/>
        </a:lnSpc>
        <a:spcBef>
          <a:spcPct val="0"/>
        </a:spcBef>
        <a:spcAft>
          <a:spcPct val="0"/>
        </a:spcAft>
        <a:defRPr sz="3800" b="1">
          <a:solidFill>
            <a:srgbClr val="FFE14F"/>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6AB679CC-E454-41C3-BA2A-AA3C6D21DAC1}"/>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2051" name="Group 4">
            <a:extLst>
              <a:ext uri="{FF2B5EF4-FFF2-40B4-BE49-F238E27FC236}">
                <a16:creationId xmlns:a16="http://schemas.microsoft.com/office/drawing/2014/main" id="{5F3FB9A4-B8E6-4E2C-80D0-F40DBFCAE508}"/>
              </a:ext>
            </a:extLst>
          </p:cNvPr>
          <p:cNvGrpSpPr>
            <a:grpSpLocks/>
          </p:cNvGrpSpPr>
          <p:nvPr userDrawn="1"/>
        </p:nvGrpSpPr>
        <p:grpSpPr bwMode="auto">
          <a:xfrm>
            <a:off x="3427413" y="6502400"/>
            <a:ext cx="6173787" cy="812800"/>
            <a:chOff x="2056" y="3840"/>
            <a:chExt cx="1112" cy="480"/>
          </a:xfrm>
        </p:grpSpPr>
        <p:sp>
          <p:nvSpPr>
            <p:cNvPr id="2054" name="Rectangle 5">
              <a:extLst>
                <a:ext uri="{FF2B5EF4-FFF2-40B4-BE49-F238E27FC236}">
                  <a16:creationId xmlns:a16="http://schemas.microsoft.com/office/drawing/2014/main" id="{0A188A9E-D752-430E-B696-B26858E9092D}"/>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2055" name="Rectangle 6">
              <a:extLst>
                <a:ext uri="{FF2B5EF4-FFF2-40B4-BE49-F238E27FC236}">
                  <a16:creationId xmlns:a16="http://schemas.microsoft.com/office/drawing/2014/main" id="{C73CADEE-D4D4-4E5D-B25F-5617857177BF}"/>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2052" name="Picture 7" descr="NCTSN_high">
            <a:extLst>
              <a:ext uri="{FF2B5EF4-FFF2-40B4-BE49-F238E27FC236}">
                <a16:creationId xmlns:a16="http://schemas.microsoft.com/office/drawing/2014/main" id="{9E102642-168C-488E-A421-D5FF1BDB292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4E8345DF-1107-49CC-A818-7143CBB4E95A}"/>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smtClean="0">
                <a:solidFill>
                  <a:srgbClr val="F8E82F"/>
                </a:solidFill>
                <a:latin typeface="Franklin Gothic Book" panose="020B0503020102020204" pitchFamily="34" charset="0"/>
              </a:defRPr>
            </a:lvl1pPr>
          </a:lstStyle>
          <a:p>
            <a:pPr>
              <a:defRPr/>
            </a:pPr>
            <a:fld id="{951B17B8-C02B-40C6-8F78-317882B039B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553" r:id="rId1"/>
    <p:sldLayoutId id="2147485554" r:id="rId2"/>
    <p:sldLayoutId id="2147485555" r:id="rId3"/>
    <p:sldLayoutId id="2147485556" r:id="rId4"/>
    <p:sldLayoutId id="2147485557" r:id="rId5"/>
    <p:sldLayoutId id="2147485558" r:id="rId6"/>
    <p:sldLayoutId id="2147485559" r:id="rId7"/>
    <p:sldLayoutId id="2147485560" r:id="rId8"/>
    <p:sldLayoutId id="2147485561" r:id="rId9"/>
    <p:sldLayoutId id="2147485562" r:id="rId10"/>
    <p:sldLayoutId id="2147485563" r:id="rId11"/>
  </p:sldLayoutIdLst>
  <p:hf hdr="0" dt="0"/>
  <p:txStyles>
    <p:titleStyle>
      <a:lvl1pPr algn="l" defTabSz="966788" rtl="0" eaLnBrk="0" fontAlgn="base" hangingPunct="0">
        <a:lnSpc>
          <a:spcPct val="90000"/>
        </a:lnSpc>
        <a:spcBef>
          <a:spcPct val="0"/>
        </a:spcBef>
        <a:spcAft>
          <a:spcPct val="0"/>
        </a:spcAft>
        <a:defRPr sz="3800" b="1" kern="1200">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2pPr>
      <a:lvl3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3pPr>
      <a:lvl4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4pPr>
      <a:lvl5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5pPr>
      <a:lvl6pPr marL="457200" algn="l" defTabSz="966788" rtl="0" fontAlgn="base">
        <a:lnSpc>
          <a:spcPct val="90000"/>
        </a:lnSpc>
        <a:spcBef>
          <a:spcPct val="0"/>
        </a:spcBef>
        <a:spcAft>
          <a:spcPct val="0"/>
        </a:spcAft>
        <a:defRPr sz="3800" b="1">
          <a:solidFill>
            <a:srgbClr val="FFE14F"/>
          </a:solidFill>
          <a:latin typeface="Arial" panose="020B0604020202020204" pitchFamily="34" charset="0"/>
        </a:defRPr>
      </a:lvl6pPr>
      <a:lvl7pPr marL="914400" algn="l" defTabSz="966788" rtl="0" fontAlgn="base">
        <a:lnSpc>
          <a:spcPct val="90000"/>
        </a:lnSpc>
        <a:spcBef>
          <a:spcPct val="0"/>
        </a:spcBef>
        <a:spcAft>
          <a:spcPct val="0"/>
        </a:spcAft>
        <a:defRPr sz="3800" b="1">
          <a:solidFill>
            <a:srgbClr val="FFE14F"/>
          </a:solidFill>
          <a:latin typeface="Arial" panose="020B0604020202020204" pitchFamily="34" charset="0"/>
        </a:defRPr>
      </a:lvl7pPr>
      <a:lvl8pPr marL="1371600" algn="l" defTabSz="966788" rtl="0" fontAlgn="base">
        <a:lnSpc>
          <a:spcPct val="90000"/>
        </a:lnSpc>
        <a:spcBef>
          <a:spcPct val="0"/>
        </a:spcBef>
        <a:spcAft>
          <a:spcPct val="0"/>
        </a:spcAft>
        <a:defRPr sz="3800" b="1">
          <a:solidFill>
            <a:srgbClr val="FFE14F"/>
          </a:solidFill>
          <a:latin typeface="Arial" panose="020B0604020202020204" pitchFamily="34" charset="0"/>
        </a:defRPr>
      </a:lvl8pPr>
      <a:lvl9pPr marL="1828800" algn="l" defTabSz="966788" rtl="0" fontAlgn="base">
        <a:lnSpc>
          <a:spcPct val="90000"/>
        </a:lnSpc>
        <a:spcBef>
          <a:spcPct val="0"/>
        </a:spcBef>
        <a:spcAft>
          <a:spcPct val="0"/>
        </a:spcAft>
        <a:defRPr sz="3800" b="1">
          <a:solidFill>
            <a:srgbClr val="FFE14F"/>
          </a:solidFill>
          <a:latin typeface="Arial" panose="020B0604020202020204" pitchFamily="34"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kern="12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kern="1200">
          <a:solidFill>
            <a:schemeClr val="tx1"/>
          </a:solidFill>
          <a:latin typeface="+mn-lt"/>
          <a:ea typeface="+mn-ea"/>
          <a:cs typeface="+mn-cs"/>
        </a:defRPr>
      </a:lvl2pPr>
      <a:lvl3pPr marL="1208088" indent="-241300" algn="l" defTabSz="966788" rtl="0" eaLnBrk="0" fontAlgn="base" hangingPunct="0">
        <a:spcBef>
          <a:spcPct val="0"/>
        </a:spcBef>
        <a:spcAft>
          <a:spcPct val="25000"/>
        </a:spcAft>
        <a:buFont typeface="Arial" panose="020B0604020202020204" pitchFamily="34" charset="0"/>
        <a:buChar char="–"/>
        <a:defRPr sz="2500" kern="1200">
          <a:solidFill>
            <a:schemeClr val="tx1"/>
          </a:solidFill>
          <a:latin typeface="+mn-lt"/>
          <a:ea typeface="+mn-ea"/>
          <a:cs typeface="+mn-cs"/>
        </a:defRPr>
      </a:lvl3pPr>
      <a:lvl4pPr marL="1692275" indent="-242888" algn="l" defTabSz="966788" rtl="0" eaLnBrk="0" fontAlgn="base" hangingPunct="0">
        <a:spcBef>
          <a:spcPct val="0"/>
        </a:spcBef>
        <a:spcAft>
          <a:spcPct val="25000"/>
        </a:spcAft>
        <a:buChar char="•"/>
        <a:defRPr sz="2300" kern="1200">
          <a:solidFill>
            <a:schemeClr val="tx1"/>
          </a:solidFill>
          <a:latin typeface="+mn-lt"/>
          <a:ea typeface="+mn-ea"/>
          <a:cs typeface="+mn-cs"/>
        </a:defRPr>
      </a:lvl4pPr>
      <a:lvl5pPr marL="2174875" indent="-241300" algn="l" defTabSz="966788" rtl="0" eaLnBrk="0" fontAlgn="base" hangingPunct="0">
        <a:spcBef>
          <a:spcPct val="0"/>
        </a:spcBef>
        <a:spcAft>
          <a:spcPct val="25000"/>
        </a:spcAft>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DF2568FD-32DD-4B5F-AA88-7CCE3EE07CEE}"/>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algn="ctr" defTabSz="966788">
              <a:defRPr sz="1900" b="1">
                <a:solidFill>
                  <a:schemeClr val="tx1"/>
                </a:solidFill>
                <a:latin typeface="Arial" panose="020B0604020202020204" pitchFamily="34" charset="0"/>
                <a:cs typeface="Arial" panose="020B0604020202020204" pitchFamily="34" charset="0"/>
              </a:defRPr>
            </a:lvl1pPr>
            <a:lvl2pPr marL="742950" indent="-285750" algn="ctr" defTabSz="966788">
              <a:defRPr sz="1900" b="1">
                <a:solidFill>
                  <a:schemeClr val="tx1"/>
                </a:solidFill>
                <a:latin typeface="Arial" panose="020B0604020202020204" pitchFamily="34" charset="0"/>
                <a:cs typeface="Arial" panose="020B0604020202020204" pitchFamily="34" charset="0"/>
              </a:defRPr>
            </a:lvl2pPr>
            <a:lvl3pPr marL="1143000" indent="-228600" algn="ctr" defTabSz="966788">
              <a:defRPr sz="1900" b="1">
                <a:solidFill>
                  <a:schemeClr val="tx1"/>
                </a:solidFill>
                <a:latin typeface="Arial" panose="020B0604020202020204" pitchFamily="34" charset="0"/>
                <a:cs typeface="Arial" panose="020B0604020202020204" pitchFamily="34" charset="0"/>
              </a:defRPr>
            </a:lvl3pPr>
            <a:lvl4pPr marL="1600200" indent="-228600" algn="ctr" defTabSz="966788">
              <a:defRPr sz="1900" b="1">
                <a:solidFill>
                  <a:schemeClr val="tx1"/>
                </a:solidFill>
                <a:latin typeface="Arial" panose="020B0604020202020204" pitchFamily="34" charset="0"/>
                <a:cs typeface="Arial" panose="020B0604020202020204" pitchFamily="34" charset="0"/>
              </a:defRPr>
            </a:lvl4pPr>
            <a:lvl5pPr marL="2057400" indent="-228600" algn="ctr" defTabSz="966788">
              <a:defRPr sz="1900" b="1">
                <a:solidFill>
                  <a:schemeClr val="tx1"/>
                </a:solidFill>
                <a:latin typeface="Arial" panose="020B0604020202020204" pitchFamily="34" charset="0"/>
                <a:cs typeface="Arial" panose="020B0604020202020204" pitchFamily="34" charset="0"/>
              </a:defRPr>
            </a:lvl5pPr>
            <a:lvl6pPr marL="25146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3075" name="Picture 5" descr="NCTSN Parent Guide_no arc_white.eps">
            <a:extLst>
              <a:ext uri="{FF2B5EF4-FFF2-40B4-BE49-F238E27FC236}">
                <a16:creationId xmlns:a16="http://schemas.microsoft.com/office/drawing/2014/main" id="{C4D510C5-C55F-4205-A7AD-53F25282927D}"/>
              </a:ext>
            </a:extLst>
          </p:cNvPr>
          <p:cNvPicPr>
            <a:picLocks noChangeAspect="1"/>
          </p:cNvPicPr>
          <p:nvPr userDrawn="1"/>
        </p:nvPicPr>
        <p:blipFill>
          <a:blip r:embed="rId13">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6">
            <a:extLst>
              <a:ext uri="{FF2B5EF4-FFF2-40B4-BE49-F238E27FC236}">
                <a16:creationId xmlns:a16="http://schemas.microsoft.com/office/drawing/2014/main" id="{D275CB71-E343-4980-BCA2-BB78EA093263}"/>
              </a:ext>
            </a:extLst>
          </p:cNvPr>
          <p:cNvGrpSpPr>
            <a:grpSpLocks/>
          </p:cNvGrpSpPr>
          <p:nvPr userDrawn="1"/>
        </p:nvGrpSpPr>
        <p:grpSpPr bwMode="auto">
          <a:xfrm>
            <a:off x="3438525" y="6499225"/>
            <a:ext cx="6173788" cy="812800"/>
            <a:chOff x="2056" y="3840"/>
            <a:chExt cx="1112" cy="480"/>
          </a:xfrm>
        </p:grpSpPr>
        <p:sp>
          <p:nvSpPr>
            <p:cNvPr id="3080" name="Rectangle 7">
              <a:extLst>
                <a:ext uri="{FF2B5EF4-FFF2-40B4-BE49-F238E27FC236}">
                  <a16:creationId xmlns:a16="http://schemas.microsoft.com/office/drawing/2014/main" id="{FD0E9293-3178-42BE-92F7-97C6C0612EF6}"/>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3081" name="Rectangle 8">
              <a:extLst>
                <a:ext uri="{FF2B5EF4-FFF2-40B4-BE49-F238E27FC236}">
                  <a16:creationId xmlns:a16="http://schemas.microsoft.com/office/drawing/2014/main" id="{3F4C47BD-5EEC-43E2-B7F6-21BC2B6282CD}"/>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3077" name="Picture 9" descr="NCTSN_high">
            <a:extLst>
              <a:ext uri="{FF2B5EF4-FFF2-40B4-BE49-F238E27FC236}">
                <a16:creationId xmlns:a16="http://schemas.microsoft.com/office/drawing/2014/main" id="{354C606D-89CB-4A43-A607-2DB3F88C7E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2">
            <a:extLst>
              <a:ext uri="{FF2B5EF4-FFF2-40B4-BE49-F238E27FC236}">
                <a16:creationId xmlns:a16="http://schemas.microsoft.com/office/drawing/2014/main" id="{1EA35FD1-7657-412F-A0F2-D719CAFE8805}"/>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
        <p:nvSpPr>
          <p:cNvPr id="14" name="Rectangle 10">
            <a:extLst>
              <a:ext uri="{FF2B5EF4-FFF2-40B4-BE49-F238E27FC236}">
                <a16:creationId xmlns:a16="http://schemas.microsoft.com/office/drawing/2014/main" id="{2CB189BF-894B-4A4F-B7DE-86D6D8F53722}"/>
              </a:ext>
            </a:extLst>
          </p:cNvPr>
          <p:cNvSpPr>
            <a:spLocks noGrp="1" noChangeArrowheads="1"/>
          </p:cNvSpPr>
          <p:nvPr>
            <p:ph type="sldNum" sz="quarter" idx="4"/>
          </p:nvPr>
        </p:nvSpPr>
        <p:spPr bwMode="auto">
          <a:xfrm>
            <a:off x="8915400" y="6880225"/>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8F3784F2-F996-44AD-8F8A-FBBE31D8FCF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564"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Lst>
  <p:hf hdr="0" dt="0"/>
  <p:txStyles>
    <p:titleStyle>
      <a:lvl1pPr algn="l" defTabSz="966788" rtl="0" eaLnBrk="0" fontAlgn="base" hangingPunct="0">
        <a:lnSpc>
          <a:spcPct val="90000"/>
        </a:lnSpc>
        <a:spcBef>
          <a:spcPct val="0"/>
        </a:spcBef>
        <a:spcAft>
          <a:spcPct val="0"/>
        </a:spcAft>
        <a:defRPr sz="3800" b="1" kern="1200">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2pPr>
      <a:lvl3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3pPr>
      <a:lvl4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4pPr>
      <a:lvl5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5pPr>
      <a:lvl6pPr marL="457200" algn="l" defTabSz="966788" rtl="0" fontAlgn="base">
        <a:lnSpc>
          <a:spcPct val="90000"/>
        </a:lnSpc>
        <a:spcBef>
          <a:spcPct val="0"/>
        </a:spcBef>
        <a:spcAft>
          <a:spcPct val="0"/>
        </a:spcAft>
        <a:defRPr sz="3800" b="1">
          <a:solidFill>
            <a:srgbClr val="FFE14F"/>
          </a:solidFill>
          <a:latin typeface="Arial" panose="020B0604020202020204" pitchFamily="34" charset="0"/>
        </a:defRPr>
      </a:lvl6pPr>
      <a:lvl7pPr marL="914400" algn="l" defTabSz="966788" rtl="0" fontAlgn="base">
        <a:lnSpc>
          <a:spcPct val="90000"/>
        </a:lnSpc>
        <a:spcBef>
          <a:spcPct val="0"/>
        </a:spcBef>
        <a:spcAft>
          <a:spcPct val="0"/>
        </a:spcAft>
        <a:defRPr sz="3800" b="1">
          <a:solidFill>
            <a:srgbClr val="FFE14F"/>
          </a:solidFill>
          <a:latin typeface="Arial" panose="020B0604020202020204" pitchFamily="34" charset="0"/>
        </a:defRPr>
      </a:lvl7pPr>
      <a:lvl8pPr marL="1371600" algn="l" defTabSz="966788" rtl="0" fontAlgn="base">
        <a:lnSpc>
          <a:spcPct val="90000"/>
        </a:lnSpc>
        <a:spcBef>
          <a:spcPct val="0"/>
        </a:spcBef>
        <a:spcAft>
          <a:spcPct val="0"/>
        </a:spcAft>
        <a:defRPr sz="3800" b="1">
          <a:solidFill>
            <a:srgbClr val="FFE14F"/>
          </a:solidFill>
          <a:latin typeface="Arial" panose="020B0604020202020204" pitchFamily="34" charset="0"/>
        </a:defRPr>
      </a:lvl8pPr>
      <a:lvl9pPr marL="1828800" algn="l" defTabSz="966788" rtl="0" fontAlgn="base">
        <a:lnSpc>
          <a:spcPct val="90000"/>
        </a:lnSpc>
        <a:spcBef>
          <a:spcPct val="0"/>
        </a:spcBef>
        <a:spcAft>
          <a:spcPct val="0"/>
        </a:spcAft>
        <a:defRPr sz="3800" b="1">
          <a:solidFill>
            <a:srgbClr val="FFE14F"/>
          </a:solidFill>
          <a:latin typeface="Arial" panose="020B0604020202020204" pitchFamily="34"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kern="12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kern="1200">
          <a:solidFill>
            <a:schemeClr val="tx1"/>
          </a:solidFill>
          <a:latin typeface="+mn-lt"/>
          <a:ea typeface="+mn-ea"/>
          <a:cs typeface="+mn-cs"/>
        </a:defRPr>
      </a:lvl2pPr>
      <a:lvl3pPr marL="1208088" indent="-241300" algn="l" defTabSz="966788" rtl="0" eaLnBrk="0" fontAlgn="base" hangingPunct="0">
        <a:spcBef>
          <a:spcPct val="0"/>
        </a:spcBef>
        <a:spcAft>
          <a:spcPct val="25000"/>
        </a:spcAft>
        <a:buFont typeface="Arial" panose="020B0604020202020204" pitchFamily="34" charset="0"/>
        <a:buChar char="–"/>
        <a:defRPr sz="2500" kern="1200">
          <a:solidFill>
            <a:schemeClr val="tx1"/>
          </a:solidFill>
          <a:latin typeface="+mn-lt"/>
          <a:ea typeface="+mn-ea"/>
          <a:cs typeface="+mn-cs"/>
        </a:defRPr>
      </a:lvl3pPr>
      <a:lvl4pPr marL="1692275" indent="-242888" algn="l" defTabSz="966788" rtl="0" eaLnBrk="0" fontAlgn="base" hangingPunct="0">
        <a:spcBef>
          <a:spcPct val="0"/>
        </a:spcBef>
        <a:spcAft>
          <a:spcPct val="25000"/>
        </a:spcAft>
        <a:buChar char="•"/>
        <a:defRPr sz="2300" kern="1200">
          <a:solidFill>
            <a:schemeClr val="tx1"/>
          </a:solidFill>
          <a:latin typeface="+mn-lt"/>
          <a:ea typeface="+mn-ea"/>
          <a:cs typeface="+mn-cs"/>
        </a:defRPr>
      </a:lvl4pPr>
      <a:lvl5pPr marL="2174875" indent="-241300" algn="l" defTabSz="966788" rtl="0" eaLnBrk="0" fontAlgn="base" hangingPunct="0">
        <a:spcBef>
          <a:spcPct val="0"/>
        </a:spcBef>
        <a:spcAft>
          <a:spcPct val="25000"/>
        </a:spcAft>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7335F9B3-F595-4520-8C58-581F568C2FD2}"/>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
        <p:nvSpPr>
          <p:cNvPr id="8" name="Rectangle 8">
            <a:extLst>
              <a:ext uri="{FF2B5EF4-FFF2-40B4-BE49-F238E27FC236}">
                <a16:creationId xmlns:a16="http://schemas.microsoft.com/office/drawing/2014/main" id="{07C7CA4A-D457-4536-8E20-A45E78CDA55C}"/>
              </a:ext>
            </a:extLst>
          </p:cNvPr>
          <p:cNvSpPr>
            <a:spLocks noGrp="1" noChangeArrowheads="1"/>
          </p:cNvSpPr>
          <p:nvPr>
            <p:ph type="sldNum" sz="quarter" idx="4"/>
          </p:nvPr>
        </p:nvSpPr>
        <p:spPr bwMode="auto">
          <a:xfrm>
            <a:off x="8915400" y="6883400"/>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6D0ACB82-4E61-4B2E-A72F-378425FEBB7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581" r:id="rId1"/>
    <p:sldLayoutId id="2147485582" r:id="rId2"/>
  </p:sldLayoutIdLst>
  <p:hf hd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165EC2E3-7409-45C3-AD37-F9E063399543}"/>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5123" name="Group 4">
            <a:extLst>
              <a:ext uri="{FF2B5EF4-FFF2-40B4-BE49-F238E27FC236}">
                <a16:creationId xmlns:a16="http://schemas.microsoft.com/office/drawing/2014/main" id="{0F4D7676-FBC9-4DA5-B32E-0C86D9986A26}"/>
              </a:ext>
            </a:extLst>
          </p:cNvPr>
          <p:cNvGrpSpPr>
            <a:grpSpLocks/>
          </p:cNvGrpSpPr>
          <p:nvPr userDrawn="1"/>
        </p:nvGrpSpPr>
        <p:grpSpPr bwMode="auto">
          <a:xfrm>
            <a:off x="3427413" y="6502400"/>
            <a:ext cx="6173787" cy="812800"/>
            <a:chOff x="2056" y="3840"/>
            <a:chExt cx="1112" cy="480"/>
          </a:xfrm>
        </p:grpSpPr>
        <p:sp>
          <p:nvSpPr>
            <p:cNvPr id="1030" name="Rectangle 5">
              <a:extLst>
                <a:ext uri="{FF2B5EF4-FFF2-40B4-BE49-F238E27FC236}">
                  <a16:creationId xmlns:a16="http://schemas.microsoft.com/office/drawing/2014/main" id="{A18F619D-8ABB-4A24-9C44-864350D27CA1}"/>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1" name="Rectangle 6">
              <a:extLst>
                <a:ext uri="{FF2B5EF4-FFF2-40B4-BE49-F238E27FC236}">
                  <a16:creationId xmlns:a16="http://schemas.microsoft.com/office/drawing/2014/main" id="{87AAD84D-6CE9-4E79-9C97-0C5735D592F5}"/>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124" name="Picture 7" descr="NCTSN_high">
            <a:extLst>
              <a:ext uri="{FF2B5EF4-FFF2-40B4-BE49-F238E27FC236}">
                <a16:creationId xmlns:a16="http://schemas.microsoft.com/office/drawing/2014/main" id="{418FEB6E-6706-4EE9-B2CA-6409E00A44A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FAAB8535-6788-4EE6-A322-45376E6F2834}"/>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smtClean="0">
                <a:solidFill>
                  <a:srgbClr val="F8E82F"/>
                </a:solidFill>
                <a:latin typeface="Franklin Gothic Book" panose="020B0503020102020204" pitchFamily="34" charset="0"/>
              </a:defRPr>
            </a:lvl1pPr>
          </a:lstStyle>
          <a:p>
            <a:pPr>
              <a:defRPr/>
            </a:pPr>
            <a:fld id="{870E19F8-8FD8-4F8D-AD29-6A0BBAA2BF6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575" r:id="rId1"/>
    <p:sldLayoutId id="2147485583" r:id="rId2"/>
    <p:sldLayoutId id="2147485576" r:id="rId3"/>
  </p:sldLayoutIdLst>
  <p:hf hd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97924E6D-AF91-4C00-84E8-D2F67B8D590E}"/>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5584" r:id="rId1"/>
    <p:sldLayoutId id="2147485585" r:id="rId2"/>
    <p:sldLayoutId id="2147485586" r:id="rId3"/>
    <p:sldLayoutId id="2147485587" r:id="rId4"/>
    <p:sldLayoutId id="2147485588" r:id="rId5"/>
    <p:sldLayoutId id="2147485589" r:id="rId6"/>
    <p:sldLayoutId id="2147485590" r:id="rId7"/>
  </p:sldLayoutIdLst>
  <p:hf hd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7170" name="Shape 6">
            <a:extLst>
              <a:ext uri="{FF2B5EF4-FFF2-40B4-BE49-F238E27FC236}">
                <a16:creationId xmlns:a16="http://schemas.microsoft.com/office/drawing/2014/main" id="{C2ACD9B6-9EE3-4ADA-A3BD-F1EE822333E4}"/>
              </a:ext>
            </a:extLst>
          </p:cNvPr>
          <p:cNvGrpSpPr>
            <a:grpSpLocks/>
          </p:cNvGrpSpPr>
          <p:nvPr/>
        </p:nvGrpSpPr>
        <p:grpSpPr bwMode="auto">
          <a:xfrm>
            <a:off x="3427413" y="6502400"/>
            <a:ext cx="6173787" cy="812800"/>
            <a:chOff x="0" y="0"/>
            <a:chExt cx="6173787" cy="812800"/>
          </a:xfrm>
        </p:grpSpPr>
        <p:sp>
          <p:nvSpPr>
            <p:cNvPr id="7175" name="Shape 7">
              <a:extLst>
                <a:ext uri="{FF2B5EF4-FFF2-40B4-BE49-F238E27FC236}">
                  <a16:creationId xmlns:a16="http://schemas.microsoft.com/office/drawing/2014/main" id="{D39F2A51-8CF8-44A8-A403-100664B6370D}"/>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7176" name="Shape 8">
              <a:extLst>
                <a:ext uri="{FF2B5EF4-FFF2-40B4-BE49-F238E27FC236}">
                  <a16:creationId xmlns:a16="http://schemas.microsoft.com/office/drawing/2014/main" id="{C2119975-D2F5-4F72-A0BF-4A0AC8124B5E}"/>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171" name="Shape 9" descr="NCTSN_high">
            <a:extLst>
              <a:ext uri="{FF2B5EF4-FFF2-40B4-BE49-F238E27FC236}">
                <a16:creationId xmlns:a16="http://schemas.microsoft.com/office/drawing/2014/main" id="{04A36057-8537-437E-AA98-34D6CF5D1F6D}"/>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10">
            <a:extLst>
              <a:ext uri="{FF2B5EF4-FFF2-40B4-BE49-F238E27FC236}">
                <a16:creationId xmlns:a16="http://schemas.microsoft.com/office/drawing/2014/main" id="{B5173BD4-37A8-460C-82FA-6DEE45B7979F}"/>
              </a:ext>
            </a:extLst>
          </p:cNvPr>
          <p:cNvSpPr txBox="1">
            <a:spLocks noGrp="1"/>
          </p:cNvSpPr>
          <p:nvPr>
            <p:ph type="sldNum" idx="12"/>
          </p:nvPr>
        </p:nvSpPr>
        <p:spPr>
          <a:xfrm>
            <a:off x="9209088" y="6883400"/>
            <a:ext cx="392112" cy="393700"/>
          </a:xfrm>
          <a:prstGeom prst="rect">
            <a:avLst/>
          </a:prstGeom>
          <a:noFill/>
          <a:ln>
            <a:noFill/>
          </a:ln>
        </p:spPr>
        <p:txBody>
          <a:bodyPr vert="horz" wrap="square" lIns="48300" tIns="48300" rIns="48300" bIns="48300" numCol="1" anchor="t" anchorCtr="0" compatLnSpc="1">
            <a:prstTxWarp prst="textNoShape">
              <a:avLst/>
            </a:prstTxWarp>
            <a:noAutofit/>
          </a:bodyPr>
          <a:lstStyle>
            <a:lvl1pPr algn="r">
              <a:buClr>
                <a:srgbClr val="F8E82F"/>
              </a:buClr>
              <a:buSzPct val="25000"/>
              <a:buFont typeface="Source Sans Pro" panose="020B0503030403020204" pitchFamily="34" charset="0"/>
              <a:buNone/>
              <a:defRPr sz="2000" b="0" smtClean="0">
                <a:solidFill>
                  <a:srgbClr val="F8E82F"/>
                </a:solidFill>
                <a:latin typeface="Source Sans Pro" panose="020B0503030403020204" pitchFamily="34" charset="0"/>
                <a:cs typeface="Source Sans Pro" panose="020B0503030403020204" pitchFamily="34" charset="0"/>
                <a:sym typeface="Source Sans Pro" panose="020B0503030403020204" pitchFamily="34" charset="0"/>
              </a:defRPr>
            </a:lvl1pPr>
          </a:lstStyle>
          <a:p>
            <a:pPr>
              <a:defRPr/>
            </a:pPr>
            <a:fld id="{D9BD98CB-BB81-4EE4-83E6-C3365720718F}" type="slidenum">
              <a:rPr lang="en-US" altLang="en-US"/>
              <a:pPr>
                <a:defRPr/>
              </a:pPr>
              <a:t>‹#›</a:t>
            </a:fld>
            <a:endParaRPr lang="en-US" altLang="en-US"/>
          </a:p>
        </p:txBody>
      </p:sp>
      <p:sp>
        <p:nvSpPr>
          <p:cNvPr id="7173" name="Shape 11">
            <a:extLst>
              <a:ext uri="{FF2B5EF4-FFF2-40B4-BE49-F238E27FC236}">
                <a16:creationId xmlns:a16="http://schemas.microsoft.com/office/drawing/2014/main" id="{FA15CE75-9237-474D-A1DD-28089B157548}"/>
              </a:ext>
            </a:extLst>
          </p:cNvPr>
          <p:cNvSpPr txBox="1">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7174" name="Shape 12">
            <a:extLst>
              <a:ext uri="{FF2B5EF4-FFF2-40B4-BE49-F238E27FC236}">
                <a16:creationId xmlns:a16="http://schemas.microsoft.com/office/drawing/2014/main" id="{422E26D3-95DD-4EC0-842F-E3DF2D55B086}"/>
              </a:ext>
            </a:extLst>
          </p:cNvPr>
          <p:cNvSpPr txBox="1">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5591" r:id="rId1"/>
    <p:sldLayoutId id="2147485592" r:id="rId2"/>
    <p:sldLayoutId id="2147485577" r:id="rId3"/>
    <p:sldLayoutId id="2147485593" r:id="rId4"/>
    <p:sldLayoutId id="2147485578" r:id="rId5"/>
    <p:sldLayoutId id="2147485594"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8194" name="Shape 6">
            <a:extLst>
              <a:ext uri="{FF2B5EF4-FFF2-40B4-BE49-F238E27FC236}">
                <a16:creationId xmlns:a16="http://schemas.microsoft.com/office/drawing/2014/main" id="{F3C3463F-E99C-4AB5-A377-7A11B23C7542}"/>
              </a:ext>
            </a:extLst>
          </p:cNvPr>
          <p:cNvGrpSpPr>
            <a:grpSpLocks/>
          </p:cNvGrpSpPr>
          <p:nvPr/>
        </p:nvGrpSpPr>
        <p:grpSpPr bwMode="auto">
          <a:xfrm>
            <a:off x="3427413" y="6502400"/>
            <a:ext cx="6173787" cy="812800"/>
            <a:chOff x="0" y="0"/>
            <a:chExt cx="6173787" cy="812800"/>
          </a:xfrm>
        </p:grpSpPr>
        <p:sp>
          <p:nvSpPr>
            <p:cNvPr id="8199" name="Shape 7">
              <a:extLst>
                <a:ext uri="{FF2B5EF4-FFF2-40B4-BE49-F238E27FC236}">
                  <a16:creationId xmlns:a16="http://schemas.microsoft.com/office/drawing/2014/main" id="{5F0F1AF5-15C0-4985-8ED9-CE5C2511E058}"/>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8200" name="Shape 8">
              <a:extLst>
                <a:ext uri="{FF2B5EF4-FFF2-40B4-BE49-F238E27FC236}">
                  <a16:creationId xmlns:a16="http://schemas.microsoft.com/office/drawing/2014/main" id="{CCAF94F0-F2BA-48CA-96D0-A634FCA13FF0}"/>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8195" name="Shape 9" descr="NCTSN_high">
            <a:extLst>
              <a:ext uri="{FF2B5EF4-FFF2-40B4-BE49-F238E27FC236}">
                <a16:creationId xmlns:a16="http://schemas.microsoft.com/office/drawing/2014/main" id="{B3E70032-0603-4870-8A13-EEFF2C7845C1}"/>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10">
            <a:extLst>
              <a:ext uri="{FF2B5EF4-FFF2-40B4-BE49-F238E27FC236}">
                <a16:creationId xmlns:a16="http://schemas.microsoft.com/office/drawing/2014/main" id="{54E7D098-C77B-474C-B816-17EA39B3E5A1}"/>
              </a:ext>
            </a:extLst>
          </p:cNvPr>
          <p:cNvSpPr txBox="1">
            <a:spLocks noGrp="1"/>
          </p:cNvSpPr>
          <p:nvPr>
            <p:ph type="sldNum" idx="12"/>
          </p:nvPr>
        </p:nvSpPr>
        <p:spPr>
          <a:xfrm>
            <a:off x="9209088" y="6883400"/>
            <a:ext cx="392112" cy="393700"/>
          </a:xfrm>
          <a:prstGeom prst="rect">
            <a:avLst/>
          </a:prstGeom>
          <a:noFill/>
          <a:ln>
            <a:noFill/>
          </a:ln>
        </p:spPr>
        <p:txBody>
          <a:bodyPr vert="horz" wrap="square" lIns="48300" tIns="48300" rIns="48300" bIns="48300" numCol="1" anchor="t" anchorCtr="0" compatLnSpc="1">
            <a:prstTxWarp prst="textNoShape">
              <a:avLst/>
            </a:prstTxWarp>
            <a:noAutofit/>
          </a:bodyPr>
          <a:lstStyle>
            <a:lvl1pPr algn="r">
              <a:buClr>
                <a:srgbClr val="F8E82F"/>
              </a:buClr>
              <a:buSzPct val="25000"/>
              <a:buFont typeface="Source Sans Pro" panose="020B0503030403020204" pitchFamily="34" charset="0"/>
              <a:buNone/>
              <a:defRPr sz="2000" b="0" smtClean="0">
                <a:solidFill>
                  <a:srgbClr val="F8E82F"/>
                </a:solidFill>
                <a:latin typeface="Source Sans Pro" panose="020B0503030403020204" pitchFamily="34" charset="0"/>
                <a:cs typeface="Source Sans Pro" panose="020B0503030403020204" pitchFamily="34" charset="0"/>
                <a:sym typeface="Source Sans Pro" panose="020B0503030403020204" pitchFamily="34" charset="0"/>
              </a:defRPr>
            </a:lvl1pPr>
          </a:lstStyle>
          <a:p>
            <a:pPr>
              <a:defRPr/>
            </a:pPr>
            <a:fld id="{B97C385F-1707-452F-9D63-9A2DD146A33F}" type="slidenum">
              <a:rPr lang="en-US" altLang="en-US"/>
              <a:pPr>
                <a:defRPr/>
              </a:pPr>
              <a:t>‹#›</a:t>
            </a:fld>
            <a:endParaRPr lang="en-US" altLang="en-US"/>
          </a:p>
        </p:txBody>
      </p:sp>
      <p:sp>
        <p:nvSpPr>
          <p:cNvPr id="8197" name="Shape 11">
            <a:extLst>
              <a:ext uri="{FF2B5EF4-FFF2-40B4-BE49-F238E27FC236}">
                <a16:creationId xmlns:a16="http://schemas.microsoft.com/office/drawing/2014/main" id="{488DFED2-E319-48DB-99A0-444E61853D55}"/>
              </a:ext>
            </a:extLst>
          </p:cNvPr>
          <p:cNvSpPr txBox="1">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8198" name="Shape 12">
            <a:extLst>
              <a:ext uri="{FF2B5EF4-FFF2-40B4-BE49-F238E27FC236}">
                <a16:creationId xmlns:a16="http://schemas.microsoft.com/office/drawing/2014/main" id="{A1B2C6D9-65AC-4B95-BFF2-0E220BAE3950}"/>
              </a:ext>
            </a:extLst>
          </p:cNvPr>
          <p:cNvSpPr txBox="1">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5595" r:id="rId1"/>
    <p:sldLayoutId id="2147485596" r:id="rId2"/>
    <p:sldLayoutId id="2147485579" r:id="rId3"/>
    <p:sldLayoutId id="2147485597" r:id="rId4"/>
    <p:sldLayoutId id="2147485580" r:id="rId5"/>
    <p:sldLayoutId id="2147485598"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mVWOe1ky8s"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Ra-Om7UMSJc"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D4229F1-B255-4EE3-842F-AAF6F49F0473}"/>
              </a:ext>
            </a:extLst>
          </p:cNvPr>
          <p:cNvSpPr>
            <a:spLocks noGrp="1" noChangeArrowheads="1"/>
          </p:cNvSpPr>
          <p:nvPr>
            <p:ph type="title"/>
          </p:nvPr>
        </p:nvSpPr>
        <p:spPr>
          <a:xfrm>
            <a:off x="304800" y="3048000"/>
            <a:ext cx="8893175" cy="1219200"/>
          </a:xfrm>
        </p:spPr>
        <p:txBody>
          <a:bodyPr/>
          <a:lstStyle/>
          <a:p>
            <a:pPr algn="ctr"/>
            <a:r>
              <a:rPr lang="en-US" altLang="en-US" sz="6400"/>
              <a:t>Welcome Back!</a:t>
            </a:r>
          </a:p>
        </p:txBody>
      </p:sp>
      <p:sp>
        <p:nvSpPr>
          <p:cNvPr id="29699" name="Slide Number Placeholder 2">
            <a:extLst>
              <a:ext uri="{FF2B5EF4-FFF2-40B4-BE49-F238E27FC236}">
                <a16:creationId xmlns:a16="http://schemas.microsoft.com/office/drawing/2014/main" id="{D622EC6E-EFCC-41D0-93D7-F4B8AC19AC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CCCFA32-9E13-43C0-97FC-25BDFEF8D847}" type="slidenum">
              <a:rPr lang="en-US" altLang="en-US" sz="2000" b="0">
                <a:solidFill>
                  <a:srgbClr val="FFE14F"/>
                </a:solidFill>
                <a:latin typeface="Franklin Gothic Book" panose="020B0503020102020204" pitchFamily="34" charset="0"/>
              </a:rPr>
              <a:pPr/>
              <a:t>1</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431AF13-350D-4B2F-AF6F-0BD170EE3FDD}"/>
              </a:ext>
            </a:extLst>
          </p:cNvPr>
          <p:cNvSpPr>
            <a:spLocks noChangeArrowheads="1"/>
          </p:cNvSpPr>
          <p:nvPr/>
        </p:nvSpPr>
        <p:spPr bwMode="auto">
          <a:xfrm>
            <a:off x="228600" y="381000"/>
            <a:ext cx="76009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Your Internal Alarm System</a:t>
            </a:r>
          </a:p>
        </p:txBody>
      </p:sp>
      <p:sp>
        <p:nvSpPr>
          <p:cNvPr id="48131" name="Rectangle 3">
            <a:extLst>
              <a:ext uri="{FF2B5EF4-FFF2-40B4-BE49-F238E27FC236}">
                <a16:creationId xmlns:a16="http://schemas.microsoft.com/office/drawing/2014/main" id="{19ABE24F-BA5A-42E2-8A40-09FF2BB34E74}"/>
              </a:ext>
            </a:extLst>
          </p:cNvPr>
          <p:cNvSpPr>
            <a:spLocks noChangeArrowheads="1"/>
          </p:cNvSpPr>
          <p:nvPr/>
        </p:nvSpPr>
        <p:spPr bwMode="auto">
          <a:xfrm>
            <a:off x="1439863" y="1785938"/>
            <a:ext cx="76009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endParaRPr lang="en-US" altLang="en-US" sz="1800" b="0"/>
          </a:p>
        </p:txBody>
      </p:sp>
      <p:sp>
        <p:nvSpPr>
          <p:cNvPr id="70660" name="Rectangle 5">
            <a:extLst>
              <a:ext uri="{FF2B5EF4-FFF2-40B4-BE49-F238E27FC236}">
                <a16:creationId xmlns:a16="http://schemas.microsoft.com/office/drawing/2014/main" id="{84B41163-ADEB-4587-8204-A342E8CFEFB8}"/>
              </a:ext>
            </a:extLst>
          </p:cNvPr>
          <p:cNvSpPr>
            <a:spLocks noChangeArrowheads="1"/>
          </p:cNvSpPr>
          <p:nvPr/>
        </p:nvSpPr>
        <p:spPr bwMode="auto">
          <a:xfrm>
            <a:off x="3048000" y="4495800"/>
            <a:ext cx="35814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The brain releases chemicals that help the body to respond to the threat  (fight, flight, freeze)</a:t>
            </a:r>
          </a:p>
        </p:txBody>
      </p:sp>
      <p:sp>
        <p:nvSpPr>
          <p:cNvPr id="70661" name="Rectangle 6">
            <a:extLst>
              <a:ext uri="{FF2B5EF4-FFF2-40B4-BE49-F238E27FC236}">
                <a16:creationId xmlns:a16="http://schemas.microsoft.com/office/drawing/2014/main" id="{9481F9C2-FA43-40AF-9DA3-C35D4E92CF02}"/>
              </a:ext>
            </a:extLst>
          </p:cNvPr>
          <p:cNvSpPr>
            <a:spLocks noChangeArrowheads="1"/>
          </p:cNvSpPr>
          <p:nvPr/>
        </p:nvSpPr>
        <p:spPr bwMode="auto">
          <a:xfrm>
            <a:off x="6078538" y="2286000"/>
            <a:ext cx="35226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E831"/>
                </a:solidFill>
              </a:rPr>
              <a:t>If the threat is removed, everything returns</a:t>
            </a:r>
            <a:br>
              <a:rPr lang="en-US" altLang="en-US" sz="2000">
                <a:solidFill>
                  <a:srgbClr val="FFE831"/>
                </a:solidFill>
              </a:rPr>
            </a:br>
            <a:r>
              <a:rPr lang="en-US" altLang="en-US" sz="2000">
                <a:solidFill>
                  <a:srgbClr val="FFE831"/>
                </a:solidFill>
              </a:rPr>
              <a:t>to normal</a:t>
            </a:r>
          </a:p>
        </p:txBody>
      </p:sp>
      <p:sp>
        <p:nvSpPr>
          <p:cNvPr id="70662" name="Line 7">
            <a:extLst>
              <a:ext uri="{FF2B5EF4-FFF2-40B4-BE49-F238E27FC236}">
                <a16:creationId xmlns:a16="http://schemas.microsoft.com/office/drawing/2014/main" id="{5A575D95-1DAB-489A-836C-982D83A7D213}"/>
              </a:ext>
            </a:extLst>
          </p:cNvPr>
          <p:cNvSpPr>
            <a:spLocks noChangeShapeType="1"/>
          </p:cNvSpPr>
          <p:nvPr/>
        </p:nvSpPr>
        <p:spPr bwMode="auto">
          <a:xfrm flipH="1">
            <a:off x="6934200" y="5029200"/>
            <a:ext cx="2560638" cy="0"/>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63" name="Line 8">
            <a:extLst>
              <a:ext uri="{FF2B5EF4-FFF2-40B4-BE49-F238E27FC236}">
                <a16:creationId xmlns:a16="http://schemas.microsoft.com/office/drawing/2014/main" id="{3FDC65F4-2032-4F1D-A6DF-86B7AEA00DD6}"/>
              </a:ext>
            </a:extLst>
          </p:cNvPr>
          <p:cNvSpPr>
            <a:spLocks noChangeShapeType="1"/>
          </p:cNvSpPr>
          <p:nvPr/>
        </p:nvSpPr>
        <p:spPr bwMode="auto">
          <a:xfrm>
            <a:off x="4800600" y="2344738"/>
            <a:ext cx="2163763" cy="2684462"/>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64" name="Line 12">
            <a:extLst>
              <a:ext uri="{FF2B5EF4-FFF2-40B4-BE49-F238E27FC236}">
                <a16:creationId xmlns:a16="http://schemas.microsoft.com/office/drawing/2014/main" id="{27146D44-4852-41D0-A150-D63992F2208E}"/>
              </a:ext>
            </a:extLst>
          </p:cNvPr>
          <p:cNvSpPr>
            <a:spLocks noChangeShapeType="1"/>
          </p:cNvSpPr>
          <p:nvPr/>
        </p:nvSpPr>
        <p:spPr bwMode="auto">
          <a:xfrm flipH="1">
            <a:off x="1981200" y="2362200"/>
            <a:ext cx="2819400" cy="2057400"/>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8137" name="Slide Number Placeholder 11">
            <a:extLst>
              <a:ext uri="{FF2B5EF4-FFF2-40B4-BE49-F238E27FC236}">
                <a16:creationId xmlns:a16="http://schemas.microsoft.com/office/drawing/2014/main" id="{8DDCD772-EE6C-4B2C-BF67-3EAD84E593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4B9C9E2E-7D78-473B-8E41-9C0B625CE55E}" type="slidenum">
              <a:rPr lang="en-US" altLang="en-US" sz="2000" b="0">
                <a:solidFill>
                  <a:srgbClr val="FFE14F"/>
                </a:solidFill>
                <a:latin typeface="Franklin Gothic Book" panose="020B0503020102020204" pitchFamily="34" charset="0"/>
              </a:rPr>
              <a:pPr/>
              <a:t>10</a:t>
            </a:fld>
            <a:endParaRPr lang="en-US" altLang="en-US" sz="2000" b="0">
              <a:solidFill>
                <a:srgbClr val="FFE14F"/>
              </a:solidFill>
              <a:latin typeface="Franklin Gothic Book" panose="020B0503020102020204" pitchFamily="34" charset="0"/>
            </a:endParaRPr>
          </a:p>
        </p:txBody>
      </p:sp>
      <p:grpSp>
        <p:nvGrpSpPr>
          <p:cNvPr id="2" name="Group 25">
            <a:extLst>
              <a:ext uri="{FF2B5EF4-FFF2-40B4-BE49-F238E27FC236}">
                <a16:creationId xmlns:a16="http://schemas.microsoft.com/office/drawing/2014/main" id="{E2171ADE-F4A7-4871-9A86-752EDAC23D36}"/>
              </a:ext>
            </a:extLst>
          </p:cNvPr>
          <p:cNvGrpSpPr>
            <a:grpSpLocks/>
          </p:cNvGrpSpPr>
          <p:nvPr/>
        </p:nvGrpSpPr>
        <p:grpSpPr bwMode="auto">
          <a:xfrm>
            <a:off x="304800" y="3810000"/>
            <a:ext cx="2514600" cy="2590800"/>
            <a:chOff x="48" y="2448"/>
            <a:chExt cx="1728" cy="1728"/>
          </a:xfrm>
        </p:grpSpPr>
        <p:sp>
          <p:nvSpPr>
            <p:cNvPr id="48141" name="Freeform 21">
              <a:extLst>
                <a:ext uri="{FF2B5EF4-FFF2-40B4-BE49-F238E27FC236}">
                  <a16:creationId xmlns:a16="http://schemas.microsoft.com/office/drawing/2014/main" id="{62D4DF96-9E1D-4721-B542-8F1303095200}"/>
                </a:ext>
              </a:extLst>
            </p:cNvPr>
            <p:cNvSpPr>
              <a:spLocks/>
            </p:cNvSpPr>
            <p:nvPr/>
          </p:nvSpPr>
          <p:spPr bwMode="auto">
            <a:xfrm>
              <a:off x="48" y="2448"/>
              <a:ext cx="1728" cy="1728"/>
            </a:xfrm>
            <a:custGeom>
              <a:avLst/>
              <a:gdLst>
                <a:gd name="T0" fmla="*/ 2147483646 w 1009"/>
                <a:gd name="T1" fmla="*/ 2147483646 h 719"/>
                <a:gd name="T2" fmla="*/ 2147483646 w 1009"/>
                <a:gd name="T3" fmla="*/ 2147483646 h 719"/>
                <a:gd name="T4" fmla="*/ 2147483646 w 1009"/>
                <a:gd name="T5" fmla="*/ 2147483646 h 719"/>
                <a:gd name="T6" fmla="*/ 2147483646 w 1009"/>
                <a:gd name="T7" fmla="*/ 2147483646 h 719"/>
                <a:gd name="T8" fmla="*/ 2147483646 w 1009"/>
                <a:gd name="T9" fmla="*/ 2147483646 h 719"/>
                <a:gd name="T10" fmla="*/ 0 w 1009"/>
                <a:gd name="T11" fmla="*/ 2147483646 h 719"/>
                <a:gd name="T12" fmla="*/ 2147483646 w 1009"/>
                <a:gd name="T13" fmla="*/ 2147483646 h 719"/>
                <a:gd name="T14" fmla="*/ 2147483646 w 1009"/>
                <a:gd name="T15" fmla="*/ 2147483646 h 719"/>
                <a:gd name="T16" fmla="*/ 2147483646 w 1009"/>
                <a:gd name="T17" fmla="*/ 2147483646 h 719"/>
                <a:gd name="T18" fmla="*/ 2147483646 w 1009"/>
                <a:gd name="T19" fmla="*/ 2147483646 h 719"/>
                <a:gd name="T20" fmla="*/ 2147483646 w 1009"/>
                <a:gd name="T21" fmla="*/ 2147483646 h 719"/>
                <a:gd name="T22" fmla="*/ 2147483646 w 1009"/>
                <a:gd name="T23" fmla="*/ 2147483646 h 719"/>
                <a:gd name="T24" fmla="*/ 2147483646 w 1009"/>
                <a:gd name="T25" fmla="*/ 2147483646 h 719"/>
                <a:gd name="T26" fmla="*/ 2147483646 w 1009"/>
                <a:gd name="T27" fmla="*/ 2147483646 h 719"/>
                <a:gd name="T28" fmla="*/ 2147483646 w 1009"/>
                <a:gd name="T29" fmla="*/ 2147483646 h 719"/>
                <a:gd name="T30" fmla="*/ 2147483646 w 1009"/>
                <a:gd name="T31" fmla="*/ 2147483646 h 719"/>
                <a:gd name="T32" fmla="*/ 2147483646 w 1009"/>
                <a:gd name="T33" fmla="*/ 2147483646 h 719"/>
                <a:gd name="T34" fmla="*/ 2147483646 w 1009"/>
                <a:gd name="T35" fmla="*/ 2147483646 h 719"/>
                <a:gd name="T36" fmla="*/ 2147483646 w 1009"/>
                <a:gd name="T37" fmla="*/ 2147483646 h 719"/>
                <a:gd name="T38" fmla="*/ 2147483646 w 1009"/>
                <a:gd name="T39" fmla="*/ 2147483646 h 719"/>
                <a:gd name="T40" fmla="*/ 2147483646 w 1009"/>
                <a:gd name="T41" fmla="*/ 2147483646 h 719"/>
                <a:gd name="T42" fmla="*/ 2147483646 w 1009"/>
                <a:gd name="T43" fmla="*/ 2147483646 h 719"/>
                <a:gd name="T44" fmla="*/ 2147483646 w 1009"/>
                <a:gd name="T45" fmla="*/ 2147483646 h 719"/>
                <a:gd name="T46" fmla="*/ 2147483646 w 1009"/>
                <a:gd name="T47" fmla="*/ 0 h 719"/>
                <a:gd name="T48" fmla="*/ 2147483646 w 1009"/>
                <a:gd name="T49" fmla="*/ 2147483646 h 7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9"/>
                <a:gd name="T76" fmla="*/ 0 h 719"/>
                <a:gd name="T77" fmla="*/ 1009 w 1009"/>
                <a:gd name="T78" fmla="*/ 719 h 7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9" h="719">
                  <a:moveTo>
                    <a:pt x="504" y="193"/>
                  </a:moveTo>
                  <a:lnTo>
                    <a:pt x="390" y="76"/>
                  </a:lnTo>
                  <a:lnTo>
                    <a:pt x="341" y="210"/>
                  </a:lnTo>
                  <a:lnTo>
                    <a:pt x="17" y="76"/>
                  </a:lnTo>
                  <a:lnTo>
                    <a:pt x="216" y="253"/>
                  </a:lnTo>
                  <a:lnTo>
                    <a:pt x="0" y="286"/>
                  </a:lnTo>
                  <a:lnTo>
                    <a:pt x="174" y="391"/>
                  </a:lnTo>
                  <a:lnTo>
                    <a:pt x="6" y="485"/>
                  </a:lnTo>
                  <a:lnTo>
                    <a:pt x="264" y="463"/>
                  </a:lnTo>
                  <a:lnTo>
                    <a:pt x="222" y="586"/>
                  </a:lnTo>
                  <a:lnTo>
                    <a:pt x="360" y="519"/>
                  </a:lnTo>
                  <a:lnTo>
                    <a:pt x="396" y="718"/>
                  </a:lnTo>
                  <a:lnTo>
                    <a:pt x="491" y="496"/>
                  </a:lnTo>
                  <a:lnTo>
                    <a:pt x="618" y="656"/>
                  </a:lnTo>
                  <a:lnTo>
                    <a:pt x="654" y="481"/>
                  </a:lnTo>
                  <a:lnTo>
                    <a:pt x="847" y="601"/>
                  </a:lnTo>
                  <a:lnTo>
                    <a:pt x="786" y="430"/>
                  </a:lnTo>
                  <a:lnTo>
                    <a:pt x="1008" y="442"/>
                  </a:lnTo>
                  <a:lnTo>
                    <a:pt x="822" y="348"/>
                  </a:lnTo>
                  <a:lnTo>
                    <a:pt x="985" y="270"/>
                  </a:lnTo>
                  <a:lnTo>
                    <a:pt x="779" y="243"/>
                  </a:lnTo>
                  <a:lnTo>
                    <a:pt x="858" y="148"/>
                  </a:lnTo>
                  <a:lnTo>
                    <a:pt x="661" y="177"/>
                  </a:lnTo>
                  <a:lnTo>
                    <a:pt x="678" y="0"/>
                  </a:lnTo>
                  <a:lnTo>
                    <a:pt x="504" y="193"/>
                  </a:ln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8142" name="Picture 23" descr="GeneralImage_Snake_wht">
              <a:extLst>
                <a:ext uri="{FF2B5EF4-FFF2-40B4-BE49-F238E27FC236}">
                  <a16:creationId xmlns:a16="http://schemas.microsoft.com/office/drawing/2014/main" id="{6E4EABF4-D412-491B-AE78-4FACA9C98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928"/>
              <a:ext cx="110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763" name="Picture 22" descr="GeneralImage_Stick_wht">
            <a:extLst>
              <a:ext uri="{FF2B5EF4-FFF2-40B4-BE49-F238E27FC236}">
                <a16:creationId xmlns:a16="http://schemas.microsoft.com/office/drawing/2014/main" id="{9D495763-CEFE-44FA-93B5-F3657E537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47800"/>
            <a:ext cx="17922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3">
            <a:extLst>
              <a:ext uri="{FF2B5EF4-FFF2-40B4-BE49-F238E27FC236}">
                <a16:creationId xmlns:a16="http://schemas.microsoft.com/office/drawing/2014/main" id="{A20EAF51-9661-44FD-AB5C-635C73CD0020}"/>
              </a:ext>
            </a:extLst>
          </p:cNvPr>
          <p:cNvSpPr>
            <a:spLocks noChangeArrowheads="1"/>
          </p:cNvSpPr>
          <p:nvPr/>
        </p:nvSpPr>
        <p:spPr bwMode="auto">
          <a:xfrm>
            <a:off x="7467600" y="6019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64"/>
                                        </p:tgtEl>
                                        <p:attrNameLst>
                                          <p:attrName>style.visibility</p:attrName>
                                        </p:attrNameLst>
                                      </p:cBhvr>
                                      <p:to>
                                        <p:strVal val="visible"/>
                                      </p:to>
                                    </p:set>
                                    <p:animEffect transition="in" filter="fade">
                                      <p:cBhvr>
                                        <p:cTn id="12" dur="500"/>
                                        <p:tgtEl>
                                          <p:spTgt spid="706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660"/>
                                        </p:tgtEl>
                                        <p:attrNameLst>
                                          <p:attrName>style.visibility</p:attrName>
                                        </p:attrNameLst>
                                      </p:cBhvr>
                                      <p:to>
                                        <p:strVal val="visible"/>
                                      </p:to>
                                    </p:set>
                                    <p:animEffect transition="in" filter="fade">
                                      <p:cBhvr>
                                        <p:cTn id="15" dur="500"/>
                                        <p:tgtEl>
                                          <p:spTgt spid="706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4763"/>
                                        </p:tgtEl>
                                        <p:attrNameLst>
                                          <p:attrName>style.visibility</p:attrName>
                                        </p:attrNameLst>
                                      </p:cBhvr>
                                      <p:to>
                                        <p:strVal val="visible"/>
                                      </p:to>
                                    </p:set>
                                    <p:animEffect transition="in" filter="fade">
                                      <p:cBhvr>
                                        <p:cTn id="20" dur="500"/>
                                        <p:tgtEl>
                                          <p:spTgt spid="747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661"/>
                                        </p:tgtEl>
                                        <p:attrNameLst>
                                          <p:attrName>style.visibility</p:attrName>
                                        </p:attrNameLst>
                                      </p:cBhvr>
                                      <p:to>
                                        <p:strVal val="visible"/>
                                      </p:to>
                                    </p:set>
                                    <p:animEffect transition="in" filter="fade">
                                      <p:cBhvr>
                                        <p:cTn id="23" dur="500"/>
                                        <p:tgtEl>
                                          <p:spTgt spid="70661"/>
                                        </p:tgtEl>
                                      </p:cBhvr>
                                    </p:animEffect>
                                  </p:childTnLst>
                                </p:cTn>
                              </p:par>
                              <p:par>
                                <p:cTn id="24" presetID="10" presetClass="entr" presetSubtype="0" fill="hold" nodeType="withEffect">
                                  <p:stCondLst>
                                    <p:cond delay="0"/>
                                  </p:stCondLst>
                                  <p:childTnLst>
                                    <p:set>
                                      <p:cBhvr>
                                        <p:cTn id="25" dur="1" fill="hold">
                                          <p:stCondLst>
                                            <p:cond delay="0"/>
                                          </p:stCondLst>
                                        </p:cTn>
                                        <p:tgtEl>
                                          <p:spTgt spid="70663"/>
                                        </p:tgtEl>
                                        <p:attrNameLst>
                                          <p:attrName>style.visibility</p:attrName>
                                        </p:attrNameLst>
                                      </p:cBhvr>
                                      <p:to>
                                        <p:strVal val="visible"/>
                                      </p:to>
                                    </p:set>
                                    <p:animEffect transition="in" filter="fade">
                                      <p:cBhvr>
                                        <p:cTn id="26" dur="500"/>
                                        <p:tgtEl>
                                          <p:spTgt spid="70663"/>
                                        </p:tgtEl>
                                      </p:cBhvr>
                                    </p:animEffect>
                                  </p:childTnLst>
                                </p:cTn>
                              </p:par>
                              <p:par>
                                <p:cTn id="27" presetID="10" presetClass="entr" presetSubtype="0" fill="hold" nodeType="withEffect">
                                  <p:stCondLst>
                                    <p:cond delay="0"/>
                                  </p:stCondLst>
                                  <p:childTnLst>
                                    <p:set>
                                      <p:cBhvr>
                                        <p:cTn id="28" dur="1" fill="hold">
                                          <p:stCondLst>
                                            <p:cond delay="0"/>
                                          </p:stCondLst>
                                        </p:cTn>
                                        <p:tgtEl>
                                          <p:spTgt spid="70662"/>
                                        </p:tgtEl>
                                        <p:attrNameLst>
                                          <p:attrName>style.visibility</p:attrName>
                                        </p:attrNameLst>
                                      </p:cBhvr>
                                      <p:to>
                                        <p:strVal val="visible"/>
                                      </p:to>
                                    </p:set>
                                    <p:animEffect transition="in" filter="fade">
                                      <p:cBhvr>
                                        <p:cTn id="29"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16D662-BE2F-43A5-AF79-7B7391F37F3B}"/>
              </a:ext>
            </a:extLst>
          </p:cNvPr>
          <p:cNvSpPr>
            <a:spLocks noChangeArrowheads="1"/>
          </p:cNvSpPr>
          <p:nvPr/>
        </p:nvSpPr>
        <p:spPr bwMode="auto">
          <a:xfrm>
            <a:off x="1439863" y="1785938"/>
            <a:ext cx="76009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endParaRPr lang="en-US" altLang="en-US" sz="1800" b="0"/>
          </a:p>
        </p:txBody>
      </p:sp>
      <p:sp>
        <p:nvSpPr>
          <p:cNvPr id="71683" name="Rectangle 3">
            <a:extLst>
              <a:ext uri="{FF2B5EF4-FFF2-40B4-BE49-F238E27FC236}">
                <a16:creationId xmlns:a16="http://schemas.microsoft.com/office/drawing/2014/main" id="{62E4EE19-904F-4C99-BA6E-2E200B0955C1}"/>
              </a:ext>
            </a:extLst>
          </p:cNvPr>
          <p:cNvSpPr>
            <a:spLocks noChangeArrowheads="1"/>
          </p:cNvSpPr>
          <p:nvPr/>
        </p:nvSpPr>
        <p:spPr bwMode="auto">
          <a:xfrm>
            <a:off x="6172200" y="1581150"/>
            <a:ext cx="34178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E831"/>
                </a:solidFill>
              </a:rPr>
              <a:t>If the threat continues or is repeated, the system stays on "red alert"</a:t>
            </a:r>
          </a:p>
        </p:txBody>
      </p:sp>
      <p:sp>
        <p:nvSpPr>
          <p:cNvPr id="75781" name="Rectangle 6">
            <a:extLst>
              <a:ext uri="{FF2B5EF4-FFF2-40B4-BE49-F238E27FC236}">
                <a16:creationId xmlns:a16="http://schemas.microsoft.com/office/drawing/2014/main" id="{62300BE7-7091-4668-BAF3-A5F5753CF904}"/>
              </a:ext>
            </a:extLst>
          </p:cNvPr>
          <p:cNvSpPr>
            <a:spLocks noChangeArrowheads="1"/>
          </p:cNvSpPr>
          <p:nvPr/>
        </p:nvSpPr>
        <p:spPr bwMode="auto">
          <a:xfrm>
            <a:off x="3352800" y="3943350"/>
            <a:ext cx="36782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The brain releases chemicals that help the </a:t>
            </a:r>
          </a:p>
          <a:p>
            <a:pPr eaLnBrk="1" hangingPunct="1"/>
            <a:r>
              <a:rPr lang="en-US" altLang="en-US" sz="2000"/>
              <a:t>body to respond to the threat (fight, flight, freeze)</a:t>
            </a:r>
          </a:p>
        </p:txBody>
      </p:sp>
      <p:sp>
        <p:nvSpPr>
          <p:cNvPr id="50181" name="Rectangle 11">
            <a:extLst>
              <a:ext uri="{FF2B5EF4-FFF2-40B4-BE49-F238E27FC236}">
                <a16:creationId xmlns:a16="http://schemas.microsoft.com/office/drawing/2014/main" id="{9DBBCB82-BE93-471A-A106-F2B48F41945F}"/>
              </a:ext>
            </a:extLst>
          </p:cNvPr>
          <p:cNvSpPr>
            <a:spLocks noChangeArrowheads="1"/>
          </p:cNvSpPr>
          <p:nvPr/>
        </p:nvSpPr>
        <p:spPr bwMode="auto">
          <a:xfrm>
            <a:off x="228600" y="179388"/>
            <a:ext cx="73723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Your Internal Alarm System</a:t>
            </a:r>
          </a:p>
          <a:p>
            <a:pPr eaLnBrk="1" hangingPunct="1">
              <a:lnSpc>
                <a:spcPct val="90000"/>
              </a:lnSpc>
            </a:pPr>
            <a:r>
              <a:rPr lang="en-US" altLang="en-US" sz="2400" b="0" i="1">
                <a:solidFill>
                  <a:srgbClr val="FFE831"/>
                </a:solidFill>
              </a:rPr>
              <a:t>(Continued)</a:t>
            </a:r>
          </a:p>
        </p:txBody>
      </p:sp>
      <p:sp>
        <p:nvSpPr>
          <p:cNvPr id="71687" name="Line 12">
            <a:extLst>
              <a:ext uri="{FF2B5EF4-FFF2-40B4-BE49-F238E27FC236}">
                <a16:creationId xmlns:a16="http://schemas.microsoft.com/office/drawing/2014/main" id="{B9E4294E-7520-4032-8A43-51CEF4F40E93}"/>
              </a:ext>
            </a:extLst>
          </p:cNvPr>
          <p:cNvSpPr>
            <a:spLocks noChangeShapeType="1"/>
          </p:cNvSpPr>
          <p:nvPr/>
        </p:nvSpPr>
        <p:spPr bwMode="auto">
          <a:xfrm flipH="1">
            <a:off x="2286000" y="3048000"/>
            <a:ext cx="1981200" cy="1600200"/>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183" name="Slide Number Placeholder 11">
            <a:extLst>
              <a:ext uri="{FF2B5EF4-FFF2-40B4-BE49-F238E27FC236}">
                <a16:creationId xmlns:a16="http://schemas.microsoft.com/office/drawing/2014/main" id="{003A1FD5-DC32-4FB8-9AAD-A45E2333CC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C7901AD7-CE06-4BD3-8EAE-6A340651065F}" type="slidenum">
              <a:rPr lang="en-US" altLang="en-US" sz="2000" b="0">
                <a:solidFill>
                  <a:srgbClr val="FFE14F"/>
                </a:solidFill>
                <a:latin typeface="Franklin Gothic Book" panose="020B0503020102020204" pitchFamily="34" charset="0"/>
              </a:rPr>
              <a:pPr/>
              <a:t>11</a:t>
            </a:fld>
            <a:endParaRPr lang="en-US" altLang="en-US" sz="2000" b="0">
              <a:solidFill>
                <a:srgbClr val="FFE14F"/>
              </a:solidFill>
              <a:latin typeface="Franklin Gothic Book" panose="020B0503020102020204" pitchFamily="34" charset="0"/>
            </a:endParaRPr>
          </a:p>
        </p:txBody>
      </p:sp>
      <p:grpSp>
        <p:nvGrpSpPr>
          <p:cNvPr id="2" name="Group 25">
            <a:extLst>
              <a:ext uri="{FF2B5EF4-FFF2-40B4-BE49-F238E27FC236}">
                <a16:creationId xmlns:a16="http://schemas.microsoft.com/office/drawing/2014/main" id="{8FEA0A25-380D-4ADA-A736-81E0499CB123}"/>
              </a:ext>
            </a:extLst>
          </p:cNvPr>
          <p:cNvGrpSpPr>
            <a:grpSpLocks/>
          </p:cNvGrpSpPr>
          <p:nvPr/>
        </p:nvGrpSpPr>
        <p:grpSpPr bwMode="auto">
          <a:xfrm>
            <a:off x="381000" y="3810000"/>
            <a:ext cx="2362200" cy="2514600"/>
            <a:chOff x="48" y="2448"/>
            <a:chExt cx="1728" cy="1728"/>
          </a:xfrm>
        </p:grpSpPr>
        <p:sp>
          <p:nvSpPr>
            <p:cNvPr id="50189" name="Freeform 21">
              <a:extLst>
                <a:ext uri="{FF2B5EF4-FFF2-40B4-BE49-F238E27FC236}">
                  <a16:creationId xmlns:a16="http://schemas.microsoft.com/office/drawing/2014/main" id="{A8B1D58C-AEAA-4E7D-9238-538131D61506}"/>
                </a:ext>
              </a:extLst>
            </p:cNvPr>
            <p:cNvSpPr>
              <a:spLocks/>
            </p:cNvSpPr>
            <p:nvPr/>
          </p:nvSpPr>
          <p:spPr bwMode="auto">
            <a:xfrm>
              <a:off x="48" y="2448"/>
              <a:ext cx="1728" cy="1728"/>
            </a:xfrm>
            <a:custGeom>
              <a:avLst/>
              <a:gdLst>
                <a:gd name="T0" fmla="*/ 2147483646 w 1009"/>
                <a:gd name="T1" fmla="*/ 2147483646 h 719"/>
                <a:gd name="T2" fmla="*/ 2147483646 w 1009"/>
                <a:gd name="T3" fmla="*/ 2147483646 h 719"/>
                <a:gd name="T4" fmla="*/ 2147483646 w 1009"/>
                <a:gd name="T5" fmla="*/ 2147483646 h 719"/>
                <a:gd name="T6" fmla="*/ 2147483646 w 1009"/>
                <a:gd name="T7" fmla="*/ 2147483646 h 719"/>
                <a:gd name="T8" fmla="*/ 2147483646 w 1009"/>
                <a:gd name="T9" fmla="*/ 2147483646 h 719"/>
                <a:gd name="T10" fmla="*/ 0 w 1009"/>
                <a:gd name="T11" fmla="*/ 2147483646 h 719"/>
                <a:gd name="T12" fmla="*/ 2147483646 w 1009"/>
                <a:gd name="T13" fmla="*/ 2147483646 h 719"/>
                <a:gd name="T14" fmla="*/ 2147483646 w 1009"/>
                <a:gd name="T15" fmla="*/ 2147483646 h 719"/>
                <a:gd name="T16" fmla="*/ 2147483646 w 1009"/>
                <a:gd name="T17" fmla="*/ 2147483646 h 719"/>
                <a:gd name="T18" fmla="*/ 2147483646 w 1009"/>
                <a:gd name="T19" fmla="*/ 2147483646 h 719"/>
                <a:gd name="T20" fmla="*/ 2147483646 w 1009"/>
                <a:gd name="T21" fmla="*/ 2147483646 h 719"/>
                <a:gd name="T22" fmla="*/ 2147483646 w 1009"/>
                <a:gd name="T23" fmla="*/ 2147483646 h 719"/>
                <a:gd name="T24" fmla="*/ 2147483646 w 1009"/>
                <a:gd name="T25" fmla="*/ 2147483646 h 719"/>
                <a:gd name="T26" fmla="*/ 2147483646 w 1009"/>
                <a:gd name="T27" fmla="*/ 2147483646 h 719"/>
                <a:gd name="T28" fmla="*/ 2147483646 w 1009"/>
                <a:gd name="T29" fmla="*/ 2147483646 h 719"/>
                <a:gd name="T30" fmla="*/ 2147483646 w 1009"/>
                <a:gd name="T31" fmla="*/ 2147483646 h 719"/>
                <a:gd name="T32" fmla="*/ 2147483646 w 1009"/>
                <a:gd name="T33" fmla="*/ 2147483646 h 719"/>
                <a:gd name="T34" fmla="*/ 2147483646 w 1009"/>
                <a:gd name="T35" fmla="*/ 2147483646 h 719"/>
                <a:gd name="T36" fmla="*/ 2147483646 w 1009"/>
                <a:gd name="T37" fmla="*/ 2147483646 h 719"/>
                <a:gd name="T38" fmla="*/ 2147483646 w 1009"/>
                <a:gd name="T39" fmla="*/ 2147483646 h 719"/>
                <a:gd name="T40" fmla="*/ 2147483646 w 1009"/>
                <a:gd name="T41" fmla="*/ 2147483646 h 719"/>
                <a:gd name="T42" fmla="*/ 2147483646 w 1009"/>
                <a:gd name="T43" fmla="*/ 2147483646 h 719"/>
                <a:gd name="T44" fmla="*/ 2147483646 w 1009"/>
                <a:gd name="T45" fmla="*/ 2147483646 h 719"/>
                <a:gd name="T46" fmla="*/ 2147483646 w 1009"/>
                <a:gd name="T47" fmla="*/ 0 h 719"/>
                <a:gd name="T48" fmla="*/ 2147483646 w 1009"/>
                <a:gd name="T49" fmla="*/ 2147483646 h 7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9"/>
                <a:gd name="T76" fmla="*/ 0 h 719"/>
                <a:gd name="T77" fmla="*/ 1009 w 1009"/>
                <a:gd name="T78" fmla="*/ 719 h 7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9" h="719">
                  <a:moveTo>
                    <a:pt x="504" y="193"/>
                  </a:moveTo>
                  <a:lnTo>
                    <a:pt x="390" y="76"/>
                  </a:lnTo>
                  <a:lnTo>
                    <a:pt x="341" y="210"/>
                  </a:lnTo>
                  <a:lnTo>
                    <a:pt x="17" y="76"/>
                  </a:lnTo>
                  <a:lnTo>
                    <a:pt x="216" y="253"/>
                  </a:lnTo>
                  <a:lnTo>
                    <a:pt x="0" y="286"/>
                  </a:lnTo>
                  <a:lnTo>
                    <a:pt x="174" y="391"/>
                  </a:lnTo>
                  <a:lnTo>
                    <a:pt x="6" y="485"/>
                  </a:lnTo>
                  <a:lnTo>
                    <a:pt x="264" y="463"/>
                  </a:lnTo>
                  <a:lnTo>
                    <a:pt x="222" y="586"/>
                  </a:lnTo>
                  <a:lnTo>
                    <a:pt x="360" y="519"/>
                  </a:lnTo>
                  <a:lnTo>
                    <a:pt x="396" y="718"/>
                  </a:lnTo>
                  <a:lnTo>
                    <a:pt x="491" y="496"/>
                  </a:lnTo>
                  <a:lnTo>
                    <a:pt x="618" y="656"/>
                  </a:lnTo>
                  <a:lnTo>
                    <a:pt x="654" y="481"/>
                  </a:lnTo>
                  <a:lnTo>
                    <a:pt x="847" y="601"/>
                  </a:lnTo>
                  <a:lnTo>
                    <a:pt x="786" y="430"/>
                  </a:lnTo>
                  <a:lnTo>
                    <a:pt x="1008" y="442"/>
                  </a:lnTo>
                  <a:lnTo>
                    <a:pt x="822" y="348"/>
                  </a:lnTo>
                  <a:lnTo>
                    <a:pt x="985" y="270"/>
                  </a:lnTo>
                  <a:lnTo>
                    <a:pt x="779" y="243"/>
                  </a:lnTo>
                  <a:lnTo>
                    <a:pt x="858" y="148"/>
                  </a:lnTo>
                  <a:lnTo>
                    <a:pt x="661" y="177"/>
                  </a:lnTo>
                  <a:lnTo>
                    <a:pt x="678" y="0"/>
                  </a:lnTo>
                  <a:lnTo>
                    <a:pt x="504" y="193"/>
                  </a:ln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0190" name="Picture 23" descr="GeneralImage_Snake_wht">
              <a:extLst>
                <a:ext uri="{FF2B5EF4-FFF2-40B4-BE49-F238E27FC236}">
                  <a16:creationId xmlns:a16="http://schemas.microsoft.com/office/drawing/2014/main" id="{3C4BA238-3F01-4432-A624-FA983C2A7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928"/>
              <a:ext cx="110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5">
            <a:extLst>
              <a:ext uri="{FF2B5EF4-FFF2-40B4-BE49-F238E27FC236}">
                <a16:creationId xmlns:a16="http://schemas.microsoft.com/office/drawing/2014/main" id="{085D30E7-AEFE-4499-8AD9-4FBF3FE4886E}"/>
              </a:ext>
            </a:extLst>
          </p:cNvPr>
          <p:cNvGrpSpPr>
            <a:grpSpLocks/>
          </p:cNvGrpSpPr>
          <p:nvPr/>
        </p:nvGrpSpPr>
        <p:grpSpPr bwMode="auto">
          <a:xfrm>
            <a:off x="3810000" y="1295400"/>
            <a:ext cx="2362200" cy="2590800"/>
            <a:chOff x="48" y="2448"/>
            <a:chExt cx="1728" cy="1728"/>
          </a:xfrm>
        </p:grpSpPr>
        <p:sp>
          <p:nvSpPr>
            <p:cNvPr id="50187" name="Freeform 21">
              <a:extLst>
                <a:ext uri="{FF2B5EF4-FFF2-40B4-BE49-F238E27FC236}">
                  <a16:creationId xmlns:a16="http://schemas.microsoft.com/office/drawing/2014/main" id="{D5D6C7ED-17CC-4B0B-979C-2671DE9BFDAB}"/>
                </a:ext>
              </a:extLst>
            </p:cNvPr>
            <p:cNvSpPr>
              <a:spLocks/>
            </p:cNvSpPr>
            <p:nvPr/>
          </p:nvSpPr>
          <p:spPr bwMode="auto">
            <a:xfrm>
              <a:off x="48" y="2448"/>
              <a:ext cx="1728" cy="1728"/>
            </a:xfrm>
            <a:custGeom>
              <a:avLst/>
              <a:gdLst>
                <a:gd name="T0" fmla="*/ 2147483646 w 1009"/>
                <a:gd name="T1" fmla="*/ 2147483646 h 719"/>
                <a:gd name="T2" fmla="*/ 2147483646 w 1009"/>
                <a:gd name="T3" fmla="*/ 2147483646 h 719"/>
                <a:gd name="T4" fmla="*/ 2147483646 w 1009"/>
                <a:gd name="T5" fmla="*/ 2147483646 h 719"/>
                <a:gd name="T6" fmla="*/ 2147483646 w 1009"/>
                <a:gd name="T7" fmla="*/ 2147483646 h 719"/>
                <a:gd name="T8" fmla="*/ 2147483646 w 1009"/>
                <a:gd name="T9" fmla="*/ 2147483646 h 719"/>
                <a:gd name="T10" fmla="*/ 0 w 1009"/>
                <a:gd name="T11" fmla="*/ 2147483646 h 719"/>
                <a:gd name="T12" fmla="*/ 2147483646 w 1009"/>
                <a:gd name="T13" fmla="*/ 2147483646 h 719"/>
                <a:gd name="T14" fmla="*/ 2147483646 w 1009"/>
                <a:gd name="T15" fmla="*/ 2147483646 h 719"/>
                <a:gd name="T16" fmla="*/ 2147483646 w 1009"/>
                <a:gd name="T17" fmla="*/ 2147483646 h 719"/>
                <a:gd name="T18" fmla="*/ 2147483646 w 1009"/>
                <a:gd name="T19" fmla="*/ 2147483646 h 719"/>
                <a:gd name="T20" fmla="*/ 2147483646 w 1009"/>
                <a:gd name="T21" fmla="*/ 2147483646 h 719"/>
                <a:gd name="T22" fmla="*/ 2147483646 w 1009"/>
                <a:gd name="T23" fmla="*/ 2147483646 h 719"/>
                <a:gd name="T24" fmla="*/ 2147483646 w 1009"/>
                <a:gd name="T25" fmla="*/ 2147483646 h 719"/>
                <a:gd name="T26" fmla="*/ 2147483646 w 1009"/>
                <a:gd name="T27" fmla="*/ 2147483646 h 719"/>
                <a:gd name="T28" fmla="*/ 2147483646 w 1009"/>
                <a:gd name="T29" fmla="*/ 2147483646 h 719"/>
                <a:gd name="T30" fmla="*/ 2147483646 w 1009"/>
                <a:gd name="T31" fmla="*/ 2147483646 h 719"/>
                <a:gd name="T32" fmla="*/ 2147483646 w 1009"/>
                <a:gd name="T33" fmla="*/ 2147483646 h 719"/>
                <a:gd name="T34" fmla="*/ 2147483646 w 1009"/>
                <a:gd name="T35" fmla="*/ 2147483646 h 719"/>
                <a:gd name="T36" fmla="*/ 2147483646 w 1009"/>
                <a:gd name="T37" fmla="*/ 2147483646 h 719"/>
                <a:gd name="T38" fmla="*/ 2147483646 w 1009"/>
                <a:gd name="T39" fmla="*/ 2147483646 h 719"/>
                <a:gd name="T40" fmla="*/ 2147483646 w 1009"/>
                <a:gd name="T41" fmla="*/ 2147483646 h 719"/>
                <a:gd name="T42" fmla="*/ 2147483646 w 1009"/>
                <a:gd name="T43" fmla="*/ 2147483646 h 719"/>
                <a:gd name="T44" fmla="*/ 2147483646 w 1009"/>
                <a:gd name="T45" fmla="*/ 2147483646 h 719"/>
                <a:gd name="T46" fmla="*/ 2147483646 w 1009"/>
                <a:gd name="T47" fmla="*/ 0 h 719"/>
                <a:gd name="T48" fmla="*/ 2147483646 w 1009"/>
                <a:gd name="T49" fmla="*/ 2147483646 h 7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9"/>
                <a:gd name="T76" fmla="*/ 0 h 719"/>
                <a:gd name="T77" fmla="*/ 1009 w 1009"/>
                <a:gd name="T78" fmla="*/ 719 h 7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9" h="719">
                  <a:moveTo>
                    <a:pt x="504" y="193"/>
                  </a:moveTo>
                  <a:lnTo>
                    <a:pt x="390" y="76"/>
                  </a:lnTo>
                  <a:lnTo>
                    <a:pt x="341" y="210"/>
                  </a:lnTo>
                  <a:lnTo>
                    <a:pt x="17" y="76"/>
                  </a:lnTo>
                  <a:lnTo>
                    <a:pt x="216" y="253"/>
                  </a:lnTo>
                  <a:lnTo>
                    <a:pt x="0" y="286"/>
                  </a:lnTo>
                  <a:lnTo>
                    <a:pt x="174" y="391"/>
                  </a:lnTo>
                  <a:lnTo>
                    <a:pt x="6" y="485"/>
                  </a:lnTo>
                  <a:lnTo>
                    <a:pt x="264" y="463"/>
                  </a:lnTo>
                  <a:lnTo>
                    <a:pt x="222" y="586"/>
                  </a:lnTo>
                  <a:lnTo>
                    <a:pt x="360" y="519"/>
                  </a:lnTo>
                  <a:lnTo>
                    <a:pt x="396" y="718"/>
                  </a:lnTo>
                  <a:lnTo>
                    <a:pt x="491" y="496"/>
                  </a:lnTo>
                  <a:lnTo>
                    <a:pt x="618" y="656"/>
                  </a:lnTo>
                  <a:lnTo>
                    <a:pt x="654" y="481"/>
                  </a:lnTo>
                  <a:lnTo>
                    <a:pt x="847" y="601"/>
                  </a:lnTo>
                  <a:lnTo>
                    <a:pt x="786" y="430"/>
                  </a:lnTo>
                  <a:lnTo>
                    <a:pt x="1008" y="442"/>
                  </a:lnTo>
                  <a:lnTo>
                    <a:pt x="822" y="348"/>
                  </a:lnTo>
                  <a:lnTo>
                    <a:pt x="985" y="270"/>
                  </a:lnTo>
                  <a:lnTo>
                    <a:pt x="779" y="243"/>
                  </a:lnTo>
                  <a:lnTo>
                    <a:pt x="858" y="148"/>
                  </a:lnTo>
                  <a:lnTo>
                    <a:pt x="661" y="177"/>
                  </a:lnTo>
                  <a:lnTo>
                    <a:pt x="678" y="0"/>
                  </a:lnTo>
                  <a:lnTo>
                    <a:pt x="504" y="193"/>
                  </a:lnTo>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0188" name="Picture 23" descr="GeneralImage_Snake_wht">
              <a:extLst>
                <a:ext uri="{FF2B5EF4-FFF2-40B4-BE49-F238E27FC236}">
                  <a16:creationId xmlns:a16="http://schemas.microsoft.com/office/drawing/2014/main" id="{9A36E37C-12D2-41BD-B798-FB502FE37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928"/>
              <a:ext cx="110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92" name="Line 16">
            <a:extLst>
              <a:ext uri="{FF2B5EF4-FFF2-40B4-BE49-F238E27FC236}">
                <a16:creationId xmlns:a16="http://schemas.microsoft.com/office/drawing/2014/main" id="{5B69958C-E8DB-4E1F-8FDC-C118521E327B}"/>
              </a:ext>
            </a:extLst>
          </p:cNvPr>
          <p:cNvSpPr>
            <a:spLocks noChangeShapeType="1"/>
          </p:cNvSpPr>
          <p:nvPr/>
        </p:nvSpPr>
        <p:spPr bwMode="auto">
          <a:xfrm>
            <a:off x="5791200" y="2590800"/>
            <a:ext cx="3429000"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687"/>
                                        </p:tgtEl>
                                        <p:attrNameLst>
                                          <p:attrName>style.visibility</p:attrName>
                                        </p:attrNameLst>
                                      </p:cBhvr>
                                      <p:to>
                                        <p:strVal val="visible"/>
                                      </p:to>
                                    </p:set>
                                    <p:animEffect transition="in" filter="fade">
                                      <p:cBhvr>
                                        <p:cTn id="10" dur="500"/>
                                        <p:tgtEl>
                                          <p:spTgt spid="716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781"/>
                                        </p:tgtEl>
                                        <p:attrNameLst>
                                          <p:attrName>style.visibility</p:attrName>
                                        </p:attrNameLst>
                                      </p:cBhvr>
                                      <p:to>
                                        <p:strVal val="visible"/>
                                      </p:to>
                                    </p:set>
                                    <p:animEffect transition="in" filter="fade">
                                      <p:cBhvr>
                                        <p:cTn id="13" dur="500"/>
                                        <p:tgtEl>
                                          <p:spTgt spid="757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75792"/>
                                        </p:tgtEl>
                                        <p:attrNameLst>
                                          <p:attrName>style.visibility</p:attrName>
                                        </p:attrNameLst>
                                      </p:cBhvr>
                                      <p:to>
                                        <p:strVal val="visible"/>
                                      </p:to>
                                    </p:set>
                                    <p:animEffect transition="in" filter="fade">
                                      <p:cBhvr>
                                        <p:cTn id="21" dur="500"/>
                                        <p:tgtEl>
                                          <p:spTgt spid="757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683"/>
                                        </p:tgtEl>
                                        <p:attrNameLst>
                                          <p:attrName>style.visibility</p:attrName>
                                        </p:attrNameLst>
                                      </p:cBhvr>
                                      <p:to>
                                        <p:strVal val="visible"/>
                                      </p:to>
                                    </p:set>
                                    <p:animEffect transition="in" filter="fade">
                                      <p:cBhvr>
                                        <p:cTn id="24"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57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42">
            <a:extLst>
              <a:ext uri="{FF2B5EF4-FFF2-40B4-BE49-F238E27FC236}">
                <a16:creationId xmlns:a16="http://schemas.microsoft.com/office/drawing/2014/main" id="{575268E2-309B-4332-A01B-C746D754257B}"/>
              </a:ext>
            </a:extLst>
          </p:cNvPr>
          <p:cNvGrpSpPr>
            <a:grpSpLocks/>
          </p:cNvGrpSpPr>
          <p:nvPr/>
        </p:nvGrpSpPr>
        <p:grpSpPr bwMode="auto">
          <a:xfrm>
            <a:off x="5257800" y="2057400"/>
            <a:ext cx="4303713" cy="3962400"/>
            <a:chOff x="2857" y="1248"/>
            <a:chExt cx="2807" cy="2617"/>
          </a:xfrm>
        </p:grpSpPr>
        <p:sp>
          <p:nvSpPr>
            <p:cNvPr id="52234" name="Freeform 243">
              <a:extLst>
                <a:ext uri="{FF2B5EF4-FFF2-40B4-BE49-F238E27FC236}">
                  <a16:creationId xmlns:a16="http://schemas.microsoft.com/office/drawing/2014/main" id="{6B1EA470-670B-41BB-A18D-C62FBD91014D}"/>
                </a:ext>
              </a:extLst>
            </p:cNvPr>
            <p:cNvSpPr>
              <a:spLocks/>
            </p:cNvSpPr>
            <p:nvPr/>
          </p:nvSpPr>
          <p:spPr bwMode="auto">
            <a:xfrm>
              <a:off x="2880" y="1248"/>
              <a:ext cx="2784" cy="2592"/>
            </a:xfrm>
            <a:custGeom>
              <a:avLst/>
              <a:gdLst>
                <a:gd name="T0" fmla="*/ 1 w 5155"/>
                <a:gd name="T1" fmla="*/ 1 h 4664"/>
                <a:gd name="T2" fmla="*/ 1 w 5155"/>
                <a:gd name="T3" fmla="*/ 1 h 4664"/>
                <a:gd name="T4" fmla="*/ 1 w 5155"/>
                <a:gd name="T5" fmla="*/ 1 h 4664"/>
                <a:gd name="T6" fmla="*/ 1 w 5155"/>
                <a:gd name="T7" fmla="*/ 1 h 4664"/>
                <a:gd name="T8" fmla="*/ 1 w 5155"/>
                <a:gd name="T9" fmla="*/ 1 h 4664"/>
                <a:gd name="T10" fmla="*/ 1 w 5155"/>
                <a:gd name="T11" fmla="*/ 1 h 4664"/>
                <a:gd name="T12" fmla="*/ 1 w 5155"/>
                <a:gd name="T13" fmla="*/ 1 h 4664"/>
                <a:gd name="T14" fmla="*/ 1 w 5155"/>
                <a:gd name="T15" fmla="*/ 1 h 4664"/>
                <a:gd name="T16" fmla="*/ 1 w 5155"/>
                <a:gd name="T17" fmla="*/ 1 h 4664"/>
                <a:gd name="T18" fmla="*/ 1 w 5155"/>
                <a:gd name="T19" fmla="*/ 1 h 4664"/>
                <a:gd name="T20" fmla="*/ 1 w 5155"/>
                <a:gd name="T21" fmla="*/ 1 h 4664"/>
                <a:gd name="T22" fmla="*/ 1 w 5155"/>
                <a:gd name="T23" fmla="*/ 1 h 4664"/>
                <a:gd name="T24" fmla="*/ 1 w 5155"/>
                <a:gd name="T25" fmla="*/ 1 h 4664"/>
                <a:gd name="T26" fmla="*/ 1 w 5155"/>
                <a:gd name="T27" fmla="*/ 1 h 4664"/>
                <a:gd name="T28" fmla="*/ 1 w 5155"/>
                <a:gd name="T29" fmla="*/ 1 h 4664"/>
                <a:gd name="T30" fmla="*/ 1 w 5155"/>
                <a:gd name="T31" fmla="*/ 1 h 4664"/>
                <a:gd name="T32" fmla="*/ 1 w 5155"/>
                <a:gd name="T33" fmla="*/ 1 h 4664"/>
                <a:gd name="T34" fmla="*/ 1 w 5155"/>
                <a:gd name="T35" fmla="*/ 1 h 4664"/>
                <a:gd name="T36" fmla="*/ 1 w 5155"/>
                <a:gd name="T37" fmla="*/ 1 h 4664"/>
                <a:gd name="T38" fmla="*/ 1 w 5155"/>
                <a:gd name="T39" fmla="*/ 1 h 4664"/>
                <a:gd name="T40" fmla="*/ 1 w 5155"/>
                <a:gd name="T41" fmla="*/ 1 h 4664"/>
                <a:gd name="T42" fmla="*/ 1 w 5155"/>
                <a:gd name="T43" fmla="*/ 1 h 4664"/>
                <a:gd name="T44" fmla="*/ 1 w 5155"/>
                <a:gd name="T45" fmla="*/ 1 h 4664"/>
                <a:gd name="T46" fmla="*/ 1 w 5155"/>
                <a:gd name="T47" fmla="*/ 1 h 4664"/>
                <a:gd name="T48" fmla="*/ 1 w 5155"/>
                <a:gd name="T49" fmla="*/ 1 h 4664"/>
                <a:gd name="T50" fmla="*/ 1 w 5155"/>
                <a:gd name="T51" fmla="*/ 1 h 4664"/>
                <a:gd name="T52" fmla="*/ 1 w 5155"/>
                <a:gd name="T53" fmla="*/ 1 h 4664"/>
                <a:gd name="T54" fmla="*/ 1 w 5155"/>
                <a:gd name="T55" fmla="*/ 1 h 4664"/>
                <a:gd name="T56" fmla="*/ 1 w 5155"/>
                <a:gd name="T57" fmla="*/ 1 h 4664"/>
                <a:gd name="T58" fmla="*/ 1 w 5155"/>
                <a:gd name="T59" fmla="*/ 1 h 4664"/>
                <a:gd name="T60" fmla="*/ 1 w 5155"/>
                <a:gd name="T61" fmla="*/ 1 h 4664"/>
                <a:gd name="T62" fmla="*/ 1 w 5155"/>
                <a:gd name="T63" fmla="*/ 1 h 4664"/>
                <a:gd name="T64" fmla="*/ 1 w 5155"/>
                <a:gd name="T65" fmla="*/ 1 h 4664"/>
                <a:gd name="T66" fmla="*/ 1 w 5155"/>
                <a:gd name="T67" fmla="*/ 1 h 4664"/>
                <a:gd name="T68" fmla="*/ 1 w 5155"/>
                <a:gd name="T69" fmla="*/ 1 h 4664"/>
                <a:gd name="T70" fmla="*/ 1 w 5155"/>
                <a:gd name="T71" fmla="*/ 1 h 4664"/>
                <a:gd name="T72" fmla="*/ 1 w 5155"/>
                <a:gd name="T73" fmla="*/ 1 h 4664"/>
                <a:gd name="T74" fmla="*/ 1 w 5155"/>
                <a:gd name="T75" fmla="*/ 1 h 4664"/>
                <a:gd name="T76" fmla="*/ 1 w 5155"/>
                <a:gd name="T77" fmla="*/ 1 h 4664"/>
                <a:gd name="T78" fmla="*/ 1 w 5155"/>
                <a:gd name="T79" fmla="*/ 1 h 4664"/>
                <a:gd name="T80" fmla="*/ 1 w 5155"/>
                <a:gd name="T81" fmla="*/ 1 h 4664"/>
                <a:gd name="T82" fmla="*/ 1 w 5155"/>
                <a:gd name="T83" fmla="*/ 1 h 4664"/>
                <a:gd name="T84" fmla="*/ 1 w 5155"/>
                <a:gd name="T85" fmla="*/ 1 h 4664"/>
                <a:gd name="T86" fmla="*/ 1 w 5155"/>
                <a:gd name="T87" fmla="*/ 1 h 4664"/>
                <a:gd name="T88" fmla="*/ 1 w 5155"/>
                <a:gd name="T89" fmla="*/ 1 h 4664"/>
                <a:gd name="T90" fmla="*/ 1 w 5155"/>
                <a:gd name="T91" fmla="*/ 1 h 4664"/>
                <a:gd name="T92" fmla="*/ 1 w 5155"/>
                <a:gd name="T93" fmla="*/ 1 h 4664"/>
                <a:gd name="T94" fmla="*/ 1 w 5155"/>
                <a:gd name="T95" fmla="*/ 1 h 4664"/>
                <a:gd name="T96" fmla="*/ 1 w 5155"/>
                <a:gd name="T97" fmla="*/ 1 h 4664"/>
                <a:gd name="T98" fmla="*/ 1 w 5155"/>
                <a:gd name="T99" fmla="*/ 1 h 4664"/>
                <a:gd name="T100" fmla="*/ 1 w 5155"/>
                <a:gd name="T101" fmla="*/ 1 h 4664"/>
                <a:gd name="T102" fmla="*/ 1 w 5155"/>
                <a:gd name="T103" fmla="*/ 1 h 4664"/>
                <a:gd name="T104" fmla="*/ 1 w 5155"/>
                <a:gd name="T105" fmla="*/ 1 h 4664"/>
                <a:gd name="T106" fmla="*/ 1 w 5155"/>
                <a:gd name="T107" fmla="*/ 1 h 4664"/>
                <a:gd name="T108" fmla="*/ 1 w 5155"/>
                <a:gd name="T109" fmla="*/ 1 h 4664"/>
                <a:gd name="T110" fmla="*/ 1 w 5155"/>
                <a:gd name="T111" fmla="*/ 1 h 4664"/>
                <a:gd name="T112" fmla="*/ 1 w 5155"/>
                <a:gd name="T113" fmla="*/ 1 h 4664"/>
                <a:gd name="T114" fmla="*/ 1 w 5155"/>
                <a:gd name="T115" fmla="*/ 1 h 4664"/>
                <a:gd name="T116" fmla="*/ 1 w 5155"/>
                <a:gd name="T117" fmla="*/ 1 h 4664"/>
                <a:gd name="T118" fmla="*/ 1 w 5155"/>
                <a:gd name="T119" fmla="*/ 1 h 4664"/>
                <a:gd name="T120" fmla="*/ 1 w 5155"/>
                <a:gd name="T121" fmla="*/ 1 h 4664"/>
                <a:gd name="T122" fmla="*/ 1 w 5155"/>
                <a:gd name="T123" fmla="*/ 1 h 4664"/>
                <a:gd name="T124" fmla="*/ 1 w 5155"/>
                <a:gd name="T125" fmla="*/ 1 h 46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55" h="4664">
                  <a:moveTo>
                    <a:pt x="2757" y="4664"/>
                  </a:moveTo>
                  <a:lnTo>
                    <a:pt x="2746" y="4656"/>
                  </a:lnTo>
                  <a:lnTo>
                    <a:pt x="2735" y="4650"/>
                  </a:lnTo>
                  <a:lnTo>
                    <a:pt x="2713" y="4634"/>
                  </a:lnTo>
                  <a:lnTo>
                    <a:pt x="2702" y="4628"/>
                  </a:lnTo>
                  <a:lnTo>
                    <a:pt x="2691" y="4620"/>
                  </a:lnTo>
                  <a:lnTo>
                    <a:pt x="2681" y="4612"/>
                  </a:lnTo>
                  <a:lnTo>
                    <a:pt x="2670" y="4606"/>
                  </a:lnTo>
                  <a:lnTo>
                    <a:pt x="2656" y="4605"/>
                  </a:lnTo>
                  <a:lnTo>
                    <a:pt x="2618" y="4600"/>
                  </a:lnTo>
                  <a:lnTo>
                    <a:pt x="2596" y="4597"/>
                  </a:lnTo>
                  <a:lnTo>
                    <a:pt x="2585" y="4594"/>
                  </a:lnTo>
                  <a:lnTo>
                    <a:pt x="2576" y="4592"/>
                  </a:lnTo>
                  <a:lnTo>
                    <a:pt x="2567" y="4589"/>
                  </a:lnTo>
                  <a:lnTo>
                    <a:pt x="2559" y="4587"/>
                  </a:lnTo>
                  <a:lnTo>
                    <a:pt x="2551" y="4584"/>
                  </a:lnTo>
                  <a:lnTo>
                    <a:pt x="2543" y="4579"/>
                  </a:lnTo>
                  <a:lnTo>
                    <a:pt x="2537" y="4576"/>
                  </a:lnTo>
                  <a:lnTo>
                    <a:pt x="2530" y="4572"/>
                  </a:lnTo>
                  <a:lnTo>
                    <a:pt x="2524" y="4568"/>
                  </a:lnTo>
                  <a:lnTo>
                    <a:pt x="2519" y="4564"/>
                  </a:lnTo>
                  <a:lnTo>
                    <a:pt x="2515" y="4557"/>
                  </a:lnTo>
                  <a:lnTo>
                    <a:pt x="2512" y="4553"/>
                  </a:lnTo>
                  <a:lnTo>
                    <a:pt x="2505" y="4540"/>
                  </a:lnTo>
                  <a:lnTo>
                    <a:pt x="2504" y="4534"/>
                  </a:lnTo>
                  <a:lnTo>
                    <a:pt x="2501" y="4518"/>
                  </a:lnTo>
                  <a:lnTo>
                    <a:pt x="2501" y="4502"/>
                  </a:lnTo>
                  <a:lnTo>
                    <a:pt x="2502" y="4493"/>
                  </a:lnTo>
                  <a:lnTo>
                    <a:pt x="2504" y="4482"/>
                  </a:lnTo>
                  <a:lnTo>
                    <a:pt x="2505" y="4473"/>
                  </a:lnTo>
                  <a:lnTo>
                    <a:pt x="2508" y="4462"/>
                  </a:lnTo>
                  <a:lnTo>
                    <a:pt x="2512" y="4449"/>
                  </a:lnTo>
                  <a:lnTo>
                    <a:pt x="2516" y="4438"/>
                  </a:lnTo>
                  <a:lnTo>
                    <a:pt x="2521" y="4424"/>
                  </a:lnTo>
                  <a:lnTo>
                    <a:pt x="2519" y="4399"/>
                  </a:lnTo>
                  <a:lnTo>
                    <a:pt x="2516" y="4374"/>
                  </a:lnTo>
                  <a:lnTo>
                    <a:pt x="2515" y="4347"/>
                  </a:lnTo>
                  <a:lnTo>
                    <a:pt x="2513" y="4322"/>
                  </a:lnTo>
                  <a:lnTo>
                    <a:pt x="2510" y="4297"/>
                  </a:lnTo>
                  <a:lnTo>
                    <a:pt x="2508" y="4270"/>
                  </a:lnTo>
                  <a:lnTo>
                    <a:pt x="2505" y="4220"/>
                  </a:lnTo>
                  <a:lnTo>
                    <a:pt x="2505" y="3712"/>
                  </a:lnTo>
                  <a:lnTo>
                    <a:pt x="2504" y="3679"/>
                  </a:lnTo>
                  <a:lnTo>
                    <a:pt x="2504" y="3605"/>
                  </a:lnTo>
                  <a:lnTo>
                    <a:pt x="2502" y="3598"/>
                  </a:lnTo>
                  <a:lnTo>
                    <a:pt x="2502" y="3591"/>
                  </a:lnTo>
                  <a:lnTo>
                    <a:pt x="2501" y="3587"/>
                  </a:lnTo>
                  <a:lnTo>
                    <a:pt x="2501" y="3583"/>
                  </a:lnTo>
                  <a:lnTo>
                    <a:pt x="2497" y="3582"/>
                  </a:lnTo>
                  <a:lnTo>
                    <a:pt x="2486" y="3582"/>
                  </a:lnTo>
                  <a:lnTo>
                    <a:pt x="2485" y="3566"/>
                  </a:lnTo>
                  <a:lnTo>
                    <a:pt x="2480" y="3554"/>
                  </a:lnTo>
                  <a:lnTo>
                    <a:pt x="2477" y="3541"/>
                  </a:lnTo>
                  <a:lnTo>
                    <a:pt x="2474" y="3530"/>
                  </a:lnTo>
                  <a:lnTo>
                    <a:pt x="2464" y="3511"/>
                  </a:lnTo>
                  <a:lnTo>
                    <a:pt x="2460" y="3503"/>
                  </a:lnTo>
                  <a:lnTo>
                    <a:pt x="2441" y="3484"/>
                  </a:lnTo>
                  <a:lnTo>
                    <a:pt x="2428" y="3475"/>
                  </a:lnTo>
                  <a:lnTo>
                    <a:pt x="2413" y="3469"/>
                  </a:lnTo>
                  <a:lnTo>
                    <a:pt x="2405" y="3464"/>
                  </a:lnTo>
                  <a:lnTo>
                    <a:pt x="2398" y="3462"/>
                  </a:lnTo>
                  <a:lnTo>
                    <a:pt x="2381" y="3458"/>
                  </a:lnTo>
                  <a:lnTo>
                    <a:pt x="2365" y="3453"/>
                  </a:lnTo>
                  <a:lnTo>
                    <a:pt x="2356" y="3450"/>
                  </a:lnTo>
                  <a:lnTo>
                    <a:pt x="2348" y="3448"/>
                  </a:lnTo>
                  <a:lnTo>
                    <a:pt x="2339" y="3445"/>
                  </a:lnTo>
                  <a:lnTo>
                    <a:pt x="2331" y="3442"/>
                  </a:lnTo>
                  <a:lnTo>
                    <a:pt x="2322" y="3439"/>
                  </a:lnTo>
                  <a:lnTo>
                    <a:pt x="2314" y="3434"/>
                  </a:lnTo>
                  <a:lnTo>
                    <a:pt x="2304" y="3431"/>
                  </a:lnTo>
                  <a:lnTo>
                    <a:pt x="2296" y="3426"/>
                  </a:lnTo>
                  <a:lnTo>
                    <a:pt x="2287" y="3422"/>
                  </a:lnTo>
                  <a:lnTo>
                    <a:pt x="2279" y="3415"/>
                  </a:lnTo>
                  <a:lnTo>
                    <a:pt x="2271" y="3407"/>
                  </a:lnTo>
                  <a:lnTo>
                    <a:pt x="2263" y="3401"/>
                  </a:lnTo>
                  <a:lnTo>
                    <a:pt x="2232" y="3393"/>
                  </a:lnTo>
                  <a:lnTo>
                    <a:pt x="2205" y="3385"/>
                  </a:lnTo>
                  <a:lnTo>
                    <a:pt x="2180" y="3379"/>
                  </a:lnTo>
                  <a:lnTo>
                    <a:pt x="2158" y="3373"/>
                  </a:lnTo>
                  <a:lnTo>
                    <a:pt x="2149" y="3370"/>
                  </a:lnTo>
                  <a:lnTo>
                    <a:pt x="2139" y="3365"/>
                  </a:lnTo>
                  <a:lnTo>
                    <a:pt x="2130" y="3362"/>
                  </a:lnTo>
                  <a:lnTo>
                    <a:pt x="2122" y="3359"/>
                  </a:lnTo>
                  <a:lnTo>
                    <a:pt x="2113" y="3356"/>
                  </a:lnTo>
                  <a:lnTo>
                    <a:pt x="2105" y="3351"/>
                  </a:lnTo>
                  <a:lnTo>
                    <a:pt x="2098" y="3346"/>
                  </a:lnTo>
                  <a:lnTo>
                    <a:pt x="2091" y="3343"/>
                  </a:lnTo>
                  <a:lnTo>
                    <a:pt x="2084" y="3337"/>
                  </a:lnTo>
                  <a:lnTo>
                    <a:pt x="2076" y="3332"/>
                  </a:lnTo>
                  <a:lnTo>
                    <a:pt x="2070" y="3326"/>
                  </a:lnTo>
                  <a:lnTo>
                    <a:pt x="2064" y="3321"/>
                  </a:lnTo>
                  <a:lnTo>
                    <a:pt x="2058" y="3315"/>
                  </a:lnTo>
                  <a:lnTo>
                    <a:pt x="2051" y="3307"/>
                  </a:lnTo>
                  <a:lnTo>
                    <a:pt x="2037" y="3293"/>
                  </a:lnTo>
                  <a:lnTo>
                    <a:pt x="2031" y="3283"/>
                  </a:lnTo>
                  <a:lnTo>
                    <a:pt x="2025" y="3275"/>
                  </a:lnTo>
                  <a:lnTo>
                    <a:pt x="2017" y="3266"/>
                  </a:lnTo>
                  <a:lnTo>
                    <a:pt x="1993" y="3233"/>
                  </a:lnTo>
                  <a:lnTo>
                    <a:pt x="1976" y="3206"/>
                  </a:lnTo>
                  <a:lnTo>
                    <a:pt x="1973" y="3199"/>
                  </a:lnTo>
                  <a:lnTo>
                    <a:pt x="1970" y="3192"/>
                  </a:lnTo>
                  <a:lnTo>
                    <a:pt x="1963" y="3177"/>
                  </a:lnTo>
                  <a:lnTo>
                    <a:pt x="1957" y="3162"/>
                  </a:lnTo>
                  <a:lnTo>
                    <a:pt x="1952" y="3148"/>
                  </a:lnTo>
                  <a:lnTo>
                    <a:pt x="1949" y="3134"/>
                  </a:lnTo>
                  <a:lnTo>
                    <a:pt x="1944" y="3120"/>
                  </a:lnTo>
                  <a:lnTo>
                    <a:pt x="1941" y="3107"/>
                  </a:lnTo>
                  <a:lnTo>
                    <a:pt x="1938" y="3093"/>
                  </a:lnTo>
                  <a:lnTo>
                    <a:pt x="1933" y="3067"/>
                  </a:lnTo>
                  <a:lnTo>
                    <a:pt x="1927" y="3040"/>
                  </a:lnTo>
                  <a:lnTo>
                    <a:pt x="1924" y="3027"/>
                  </a:lnTo>
                  <a:lnTo>
                    <a:pt x="1918" y="2999"/>
                  </a:lnTo>
                  <a:lnTo>
                    <a:pt x="1913" y="2986"/>
                  </a:lnTo>
                  <a:lnTo>
                    <a:pt x="1885" y="3001"/>
                  </a:lnTo>
                  <a:lnTo>
                    <a:pt x="1846" y="3016"/>
                  </a:lnTo>
                  <a:lnTo>
                    <a:pt x="1839" y="3018"/>
                  </a:lnTo>
                  <a:lnTo>
                    <a:pt x="1816" y="3023"/>
                  </a:lnTo>
                  <a:lnTo>
                    <a:pt x="1808" y="3023"/>
                  </a:lnTo>
                  <a:lnTo>
                    <a:pt x="1798" y="3024"/>
                  </a:lnTo>
                  <a:lnTo>
                    <a:pt x="1781" y="3024"/>
                  </a:lnTo>
                  <a:lnTo>
                    <a:pt x="1753" y="3035"/>
                  </a:lnTo>
                  <a:lnTo>
                    <a:pt x="1723" y="3045"/>
                  </a:lnTo>
                  <a:lnTo>
                    <a:pt x="1695" y="3052"/>
                  </a:lnTo>
                  <a:lnTo>
                    <a:pt x="1665" y="3059"/>
                  </a:lnTo>
                  <a:lnTo>
                    <a:pt x="1637" y="3065"/>
                  </a:lnTo>
                  <a:lnTo>
                    <a:pt x="1577" y="3071"/>
                  </a:lnTo>
                  <a:lnTo>
                    <a:pt x="1549" y="3073"/>
                  </a:lnTo>
                  <a:lnTo>
                    <a:pt x="1489" y="3073"/>
                  </a:lnTo>
                  <a:lnTo>
                    <a:pt x="1459" y="3071"/>
                  </a:lnTo>
                  <a:lnTo>
                    <a:pt x="1431" y="3067"/>
                  </a:lnTo>
                  <a:lnTo>
                    <a:pt x="1401" y="3063"/>
                  </a:lnTo>
                  <a:lnTo>
                    <a:pt x="1344" y="3051"/>
                  </a:lnTo>
                  <a:lnTo>
                    <a:pt x="1316" y="3043"/>
                  </a:lnTo>
                  <a:lnTo>
                    <a:pt x="1289" y="3034"/>
                  </a:lnTo>
                  <a:lnTo>
                    <a:pt x="1261" y="3023"/>
                  </a:lnTo>
                  <a:lnTo>
                    <a:pt x="1236" y="3012"/>
                  </a:lnTo>
                  <a:lnTo>
                    <a:pt x="1209" y="2999"/>
                  </a:lnTo>
                  <a:lnTo>
                    <a:pt x="1159" y="2971"/>
                  </a:lnTo>
                  <a:lnTo>
                    <a:pt x="1135" y="2955"/>
                  </a:lnTo>
                  <a:lnTo>
                    <a:pt x="1112" y="2938"/>
                  </a:lnTo>
                  <a:lnTo>
                    <a:pt x="1090" y="2920"/>
                  </a:lnTo>
                  <a:lnTo>
                    <a:pt x="1068" y="2902"/>
                  </a:lnTo>
                  <a:lnTo>
                    <a:pt x="1048" y="2881"/>
                  </a:lnTo>
                  <a:lnTo>
                    <a:pt x="1029" y="2861"/>
                  </a:lnTo>
                  <a:lnTo>
                    <a:pt x="1010" y="2839"/>
                  </a:lnTo>
                  <a:lnTo>
                    <a:pt x="993" y="2815"/>
                  </a:lnTo>
                  <a:lnTo>
                    <a:pt x="977" y="2792"/>
                  </a:lnTo>
                  <a:lnTo>
                    <a:pt x="961" y="2766"/>
                  </a:lnTo>
                  <a:lnTo>
                    <a:pt x="953" y="2759"/>
                  </a:lnTo>
                  <a:lnTo>
                    <a:pt x="947" y="2751"/>
                  </a:lnTo>
                  <a:lnTo>
                    <a:pt x="939" y="2744"/>
                  </a:lnTo>
                  <a:lnTo>
                    <a:pt x="927" y="2729"/>
                  </a:lnTo>
                  <a:lnTo>
                    <a:pt x="922" y="2722"/>
                  </a:lnTo>
                  <a:lnTo>
                    <a:pt x="916" y="2715"/>
                  </a:lnTo>
                  <a:lnTo>
                    <a:pt x="911" y="2708"/>
                  </a:lnTo>
                  <a:lnTo>
                    <a:pt x="906" y="2700"/>
                  </a:lnTo>
                  <a:lnTo>
                    <a:pt x="903" y="2694"/>
                  </a:lnTo>
                  <a:lnTo>
                    <a:pt x="890" y="2663"/>
                  </a:lnTo>
                  <a:lnTo>
                    <a:pt x="889" y="2655"/>
                  </a:lnTo>
                  <a:lnTo>
                    <a:pt x="887" y="2645"/>
                  </a:lnTo>
                  <a:lnTo>
                    <a:pt x="875" y="2647"/>
                  </a:lnTo>
                  <a:lnTo>
                    <a:pt x="864" y="2649"/>
                  </a:lnTo>
                  <a:lnTo>
                    <a:pt x="854" y="2649"/>
                  </a:lnTo>
                  <a:lnTo>
                    <a:pt x="845" y="2652"/>
                  </a:lnTo>
                  <a:lnTo>
                    <a:pt x="817" y="2656"/>
                  </a:lnTo>
                  <a:lnTo>
                    <a:pt x="804" y="2656"/>
                  </a:lnTo>
                  <a:lnTo>
                    <a:pt x="791" y="2653"/>
                  </a:lnTo>
                  <a:lnTo>
                    <a:pt x="780" y="2652"/>
                  </a:lnTo>
                  <a:lnTo>
                    <a:pt x="730" y="2639"/>
                  </a:lnTo>
                  <a:lnTo>
                    <a:pt x="719" y="2634"/>
                  </a:lnTo>
                  <a:lnTo>
                    <a:pt x="707" y="2631"/>
                  </a:lnTo>
                  <a:lnTo>
                    <a:pt x="685" y="2622"/>
                  </a:lnTo>
                  <a:lnTo>
                    <a:pt x="674" y="2616"/>
                  </a:lnTo>
                  <a:lnTo>
                    <a:pt x="652" y="2606"/>
                  </a:lnTo>
                  <a:lnTo>
                    <a:pt x="619" y="2587"/>
                  </a:lnTo>
                  <a:lnTo>
                    <a:pt x="609" y="2581"/>
                  </a:lnTo>
                  <a:lnTo>
                    <a:pt x="598" y="2575"/>
                  </a:lnTo>
                  <a:lnTo>
                    <a:pt x="589" y="2569"/>
                  </a:lnTo>
                  <a:lnTo>
                    <a:pt x="579" y="2561"/>
                  </a:lnTo>
                  <a:lnTo>
                    <a:pt x="570" y="2554"/>
                  </a:lnTo>
                  <a:lnTo>
                    <a:pt x="551" y="2539"/>
                  </a:lnTo>
                  <a:lnTo>
                    <a:pt x="543" y="2531"/>
                  </a:lnTo>
                  <a:lnTo>
                    <a:pt x="534" y="2523"/>
                  </a:lnTo>
                  <a:lnTo>
                    <a:pt x="526" y="2515"/>
                  </a:lnTo>
                  <a:lnTo>
                    <a:pt x="518" y="2506"/>
                  </a:lnTo>
                  <a:lnTo>
                    <a:pt x="509" y="2498"/>
                  </a:lnTo>
                  <a:lnTo>
                    <a:pt x="502" y="2488"/>
                  </a:lnTo>
                  <a:lnTo>
                    <a:pt x="495" y="2481"/>
                  </a:lnTo>
                  <a:lnTo>
                    <a:pt x="487" y="2471"/>
                  </a:lnTo>
                  <a:lnTo>
                    <a:pt x="480" y="2462"/>
                  </a:lnTo>
                  <a:lnTo>
                    <a:pt x="458" y="2455"/>
                  </a:lnTo>
                  <a:lnTo>
                    <a:pt x="440" y="2451"/>
                  </a:lnTo>
                  <a:lnTo>
                    <a:pt x="419" y="2444"/>
                  </a:lnTo>
                  <a:lnTo>
                    <a:pt x="400" y="2438"/>
                  </a:lnTo>
                  <a:lnTo>
                    <a:pt x="381" y="2430"/>
                  </a:lnTo>
                  <a:lnTo>
                    <a:pt x="363" y="2424"/>
                  </a:lnTo>
                  <a:lnTo>
                    <a:pt x="328" y="2408"/>
                  </a:lnTo>
                  <a:lnTo>
                    <a:pt x="312" y="2402"/>
                  </a:lnTo>
                  <a:lnTo>
                    <a:pt x="295" y="2393"/>
                  </a:lnTo>
                  <a:lnTo>
                    <a:pt x="279" y="2385"/>
                  </a:lnTo>
                  <a:lnTo>
                    <a:pt x="251" y="2366"/>
                  </a:lnTo>
                  <a:lnTo>
                    <a:pt x="237" y="2355"/>
                  </a:lnTo>
                  <a:lnTo>
                    <a:pt x="223" y="2345"/>
                  </a:lnTo>
                  <a:lnTo>
                    <a:pt x="210" y="2334"/>
                  </a:lnTo>
                  <a:lnTo>
                    <a:pt x="198" y="2322"/>
                  </a:lnTo>
                  <a:lnTo>
                    <a:pt x="185" y="2311"/>
                  </a:lnTo>
                  <a:lnTo>
                    <a:pt x="163" y="2286"/>
                  </a:lnTo>
                  <a:lnTo>
                    <a:pt x="152" y="2272"/>
                  </a:lnTo>
                  <a:lnTo>
                    <a:pt x="133" y="2243"/>
                  </a:lnTo>
                  <a:lnTo>
                    <a:pt x="124" y="2228"/>
                  </a:lnTo>
                  <a:lnTo>
                    <a:pt x="116" y="2213"/>
                  </a:lnTo>
                  <a:lnTo>
                    <a:pt x="107" y="2196"/>
                  </a:lnTo>
                  <a:lnTo>
                    <a:pt x="100" y="2179"/>
                  </a:lnTo>
                  <a:lnTo>
                    <a:pt x="92" y="2162"/>
                  </a:lnTo>
                  <a:lnTo>
                    <a:pt x="86" y="2143"/>
                  </a:lnTo>
                  <a:lnTo>
                    <a:pt x="81" y="2124"/>
                  </a:lnTo>
                  <a:lnTo>
                    <a:pt x="75" y="2103"/>
                  </a:lnTo>
                  <a:lnTo>
                    <a:pt x="70" y="2085"/>
                  </a:lnTo>
                  <a:lnTo>
                    <a:pt x="72" y="2067"/>
                  </a:lnTo>
                  <a:lnTo>
                    <a:pt x="72" y="2053"/>
                  </a:lnTo>
                  <a:lnTo>
                    <a:pt x="74" y="2038"/>
                  </a:lnTo>
                  <a:lnTo>
                    <a:pt x="74" y="2022"/>
                  </a:lnTo>
                  <a:lnTo>
                    <a:pt x="77" y="1990"/>
                  </a:lnTo>
                  <a:lnTo>
                    <a:pt x="77" y="1976"/>
                  </a:lnTo>
                  <a:lnTo>
                    <a:pt x="78" y="1961"/>
                  </a:lnTo>
                  <a:lnTo>
                    <a:pt x="63" y="1935"/>
                  </a:lnTo>
                  <a:lnTo>
                    <a:pt x="55" y="1921"/>
                  </a:lnTo>
                  <a:lnTo>
                    <a:pt x="48" y="1907"/>
                  </a:lnTo>
                  <a:lnTo>
                    <a:pt x="30" y="1860"/>
                  </a:lnTo>
                  <a:lnTo>
                    <a:pt x="25" y="1844"/>
                  </a:lnTo>
                  <a:lnTo>
                    <a:pt x="15" y="1810"/>
                  </a:lnTo>
                  <a:lnTo>
                    <a:pt x="3" y="1741"/>
                  </a:lnTo>
                  <a:lnTo>
                    <a:pt x="1" y="1723"/>
                  </a:lnTo>
                  <a:lnTo>
                    <a:pt x="1" y="1704"/>
                  </a:lnTo>
                  <a:lnTo>
                    <a:pt x="0" y="1687"/>
                  </a:lnTo>
                  <a:lnTo>
                    <a:pt x="0" y="1670"/>
                  </a:lnTo>
                  <a:lnTo>
                    <a:pt x="3" y="1635"/>
                  </a:lnTo>
                  <a:lnTo>
                    <a:pt x="4" y="1620"/>
                  </a:lnTo>
                  <a:lnTo>
                    <a:pt x="8" y="1602"/>
                  </a:lnTo>
                  <a:lnTo>
                    <a:pt x="11" y="1587"/>
                  </a:lnTo>
                  <a:lnTo>
                    <a:pt x="15" y="1571"/>
                  </a:lnTo>
                  <a:lnTo>
                    <a:pt x="20" y="1557"/>
                  </a:lnTo>
                  <a:lnTo>
                    <a:pt x="26" y="1541"/>
                  </a:lnTo>
                  <a:lnTo>
                    <a:pt x="33" y="1527"/>
                  </a:lnTo>
                  <a:lnTo>
                    <a:pt x="48" y="1502"/>
                  </a:lnTo>
                  <a:lnTo>
                    <a:pt x="58" y="1489"/>
                  </a:lnTo>
                  <a:lnTo>
                    <a:pt x="67" y="1478"/>
                  </a:lnTo>
                  <a:lnTo>
                    <a:pt x="78" y="1469"/>
                  </a:lnTo>
                  <a:lnTo>
                    <a:pt x="78" y="1445"/>
                  </a:lnTo>
                  <a:lnTo>
                    <a:pt x="77" y="1422"/>
                  </a:lnTo>
                  <a:lnTo>
                    <a:pt x="77" y="1342"/>
                  </a:lnTo>
                  <a:lnTo>
                    <a:pt x="78" y="1332"/>
                  </a:lnTo>
                  <a:lnTo>
                    <a:pt x="78" y="1323"/>
                  </a:lnTo>
                  <a:lnTo>
                    <a:pt x="80" y="1315"/>
                  </a:lnTo>
                  <a:lnTo>
                    <a:pt x="83" y="1296"/>
                  </a:lnTo>
                  <a:lnTo>
                    <a:pt x="85" y="1288"/>
                  </a:lnTo>
                  <a:lnTo>
                    <a:pt x="86" y="1279"/>
                  </a:lnTo>
                  <a:lnTo>
                    <a:pt x="89" y="1271"/>
                  </a:lnTo>
                  <a:lnTo>
                    <a:pt x="91" y="1261"/>
                  </a:lnTo>
                  <a:lnTo>
                    <a:pt x="94" y="1254"/>
                  </a:lnTo>
                  <a:lnTo>
                    <a:pt x="100" y="1235"/>
                  </a:lnTo>
                  <a:lnTo>
                    <a:pt x="105" y="1227"/>
                  </a:lnTo>
                  <a:lnTo>
                    <a:pt x="108" y="1217"/>
                  </a:lnTo>
                  <a:lnTo>
                    <a:pt x="118" y="1199"/>
                  </a:lnTo>
                  <a:lnTo>
                    <a:pt x="122" y="1191"/>
                  </a:lnTo>
                  <a:lnTo>
                    <a:pt x="129" y="1180"/>
                  </a:lnTo>
                  <a:lnTo>
                    <a:pt x="133" y="1170"/>
                  </a:lnTo>
                  <a:lnTo>
                    <a:pt x="140" y="1161"/>
                  </a:lnTo>
                  <a:lnTo>
                    <a:pt x="141" y="1139"/>
                  </a:lnTo>
                  <a:lnTo>
                    <a:pt x="143" y="1120"/>
                  </a:lnTo>
                  <a:lnTo>
                    <a:pt x="146" y="1100"/>
                  </a:lnTo>
                  <a:lnTo>
                    <a:pt x="149" y="1065"/>
                  </a:lnTo>
                  <a:lnTo>
                    <a:pt x="152" y="1049"/>
                  </a:lnTo>
                  <a:lnTo>
                    <a:pt x="154" y="1034"/>
                  </a:lnTo>
                  <a:lnTo>
                    <a:pt x="157" y="1019"/>
                  </a:lnTo>
                  <a:lnTo>
                    <a:pt x="158" y="1005"/>
                  </a:lnTo>
                  <a:lnTo>
                    <a:pt x="165" y="980"/>
                  </a:lnTo>
                  <a:lnTo>
                    <a:pt x="169" y="969"/>
                  </a:lnTo>
                  <a:lnTo>
                    <a:pt x="173" y="958"/>
                  </a:lnTo>
                  <a:lnTo>
                    <a:pt x="187" y="925"/>
                  </a:lnTo>
                  <a:lnTo>
                    <a:pt x="191" y="916"/>
                  </a:lnTo>
                  <a:lnTo>
                    <a:pt x="198" y="905"/>
                  </a:lnTo>
                  <a:lnTo>
                    <a:pt x="204" y="895"/>
                  </a:lnTo>
                  <a:lnTo>
                    <a:pt x="212" y="884"/>
                  </a:lnTo>
                  <a:lnTo>
                    <a:pt x="218" y="875"/>
                  </a:lnTo>
                  <a:lnTo>
                    <a:pt x="226" y="864"/>
                  </a:lnTo>
                  <a:lnTo>
                    <a:pt x="264" y="820"/>
                  </a:lnTo>
                  <a:lnTo>
                    <a:pt x="276" y="807"/>
                  </a:lnTo>
                  <a:lnTo>
                    <a:pt x="287" y="795"/>
                  </a:lnTo>
                  <a:lnTo>
                    <a:pt x="314" y="767"/>
                  </a:lnTo>
                  <a:lnTo>
                    <a:pt x="342" y="735"/>
                  </a:lnTo>
                  <a:lnTo>
                    <a:pt x="353" y="729"/>
                  </a:lnTo>
                  <a:lnTo>
                    <a:pt x="363" y="724"/>
                  </a:lnTo>
                  <a:lnTo>
                    <a:pt x="372" y="718"/>
                  </a:lnTo>
                  <a:lnTo>
                    <a:pt x="394" y="708"/>
                  </a:lnTo>
                  <a:lnTo>
                    <a:pt x="403" y="702"/>
                  </a:lnTo>
                  <a:lnTo>
                    <a:pt x="414" y="697"/>
                  </a:lnTo>
                  <a:lnTo>
                    <a:pt x="424" y="693"/>
                  </a:lnTo>
                  <a:lnTo>
                    <a:pt x="436" y="664"/>
                  </a:lnTo>
                  <a:lnTo>
                    <a:pt x="447" y="639"/>
                  </a:lnTo>
                  <a:lnTo>
                    <a:pt x="460" y="616"/>
                  </a:lnTo>
                  <a:lnTo>
                    <a:pt x="474" y="592"/>
                  </a:lnTo>
                  <a:lnTo>
                    <a:pt x="488" y="570"/>
                  </a:lnTo>
                  <a:lnTo>
                    <a:pt x="502" y="550"/>
                  </a:lnTo>
                  <a:lnTo>
                    <a:pt x="517" y="531"/>
                  </a:lnTo>
                  <a:lnTo>
                    <a:pt x="532" y="512"/>
                  </a:lnTo>
                  <a:lnTo>
                    <a:pt x="548" y="496"/>
                  </a:lnTo>
                  <a:lnTo>
                    <a:pt x="565" y="481"/>
                  </a:lnTo>
                  <a:lnTo>
                    <a:pt x="581" y="466"/>
                  </a:lnTo>
                  <a:lnTo>
                    <a:pt x="598" y="452"/>
                  </a:lnTo>
                  <a:lnTo>
                    <a:pt x="617" y="440"/>
                  </a:lnTo>
                  <a:lnTo>
                    <a:pt x="636" y="429"/>
                  </a:lnTo>
                  <a:lnTo>
                    <a:pt x="674" y="410"/>
                  </a:lnTo>
                  <a:lnTo>
                    <a:pt x="714" y="394"/>
                  </a:lnTo>
                  <a:lnTo>
                    <a:pt x="736" y="388"/>
                  </a:lnTo>
                  <a:lnTo>
                    <a:pt x="780" y="378"/>
                  </a:lnTo>
                  <a:lnTo>
                    <a:pt x="851" y="369"/>
                  </a:lnTo>
                  <a:lnTo>
                    <a:pt x="876" y="367"/>
                  </a:lnTo>
                  <a:lnTo>
                    <a:pt x="953" y="367"/>
                  </a:lnTo>
                  <a:lnTo>
                    <a:pt x="1007" y="371"/>
                  </a:lnTo>
                  <a:lnTo>
                    <a:pt x="1063" y="377"/>
                  </a:lnTo>
                  <a:lnTo>
                    <a:pt x="1085" y="339"/>
                  </a:lnTo>
                  <a:lnTo>
                    <a:pt x="1096" y="323"/>
                  </a:lnTo>
                  <a:lnTo>
                    <a:pt x="1107" y="306"/>
                  </a:lnTo>
                  <a:lnTo>
                    <a:pt x="1118" y="290"/>
                  </a:lnTo>
                  <a:lnTo>
                    <a:pt x="1129" y="276"/>
                  </a:lnTo>
                  <a:lnTo>
                    <a:pt x="1142" y="262"/>
                  </a:lnTo>
                  <a:lnTo>
                    <a:pt x="1153" y="250"/>
                  </a:lnTo>
                  <a:lnTo>
                    <a:pt x="1165" y="237"/>
                  </a:lnTo>
                  <a:lnTo>
                    <a:pt x="1178" y="226"/>
                  </a:lnTo>
                  <a:lnTo>
                    <a:pt x="1192" y="215"/>
                  </a:lnTo>
                  <a:lnTo>
                    <a:pt x="1205" y="206"/>
                  </a:lnTo>
                  <a:lnTo>
                    <a:pt x="1233" y="187"/>
                  </a:lnTo>
                  <a:lnTo>
                    <a:pt x="1261" y="171"/>
                  </a:lnTo>
                  <a:lnTo>
                    <a:pt x="1277" y="165"/>
                  </a:lnTo>
                  <a:lnTo>
                    <a:pt x="1291" y="159"/>
                  </a:lnTo>
                  <a:lnTo>
                    <a:pt x="1307" y="152"/>
                  </a:lnTo>
                  <a:lnTo>
                    <a:pt x="1324" y="148"/>
                  </a:lnTo>
                  <a:lnTo>
                    <a:pt x="1340" y="143"/>
                  </a:lnTo>
                  <a:lnTo>
                    <a:pt x="1357" y="138"/>
                  </a:lnTo>
                  <a:lnTo>
                    <a:pt x="1409" y="129"/>
                  </a:lnTo>
                  <a:lnTo>
                    <a:pt x="1428" y="126"/>
                  </a:lnTo>
                  <a:lnTo>
                    <a:pt x="1465" y="122"/>
                  </a:lnTo>
                  <a:lnTo>
                    <a:pt x="1486" y="121"/>
                  </a:lnTo>
                  <a:lnTo>
                    <a:pt x="1506" y="121"/>
                  </a:lnTo>
                  <a:lnTo>
                    <a:pt x="1527" y="119"/>
                  </a:lnTo>
                  <a:lnTo>
                    <a:pt x="1549" y="119"/>
                  </a:lnTo>
                  <a:lnTo>
                    <a:pt x="1624" y="100"/>
                  </a:lnTo>
                  <a:lnTo>
                    <a:pt x="1641" y="96"/>
                  </a:lnTo>
                  <a:lnTo>
                    <a:pt x="1679" y="86"/>
                  </a:lnTo>
                  <a:lnTo>
                    <a:pt x="1754" y="74"/>
                  </a:lnTo>
                  <a:lnTo>
                    <a:pt x="1775" y="71"/>
                  </a:lnTo>
                  <a:lnTo>
                    <a:pt x="1816" y="67"/>
                  </a:lnTo>
                  <a:lnTo>
                    <a:pt x="1858" y="67"/>
                  </a:lnTo>
                  <a:lnTo>
                    <a:pt x="1899" y="74"/>
                  </a:lnTo>
                  <a:lnTo>
                    <a:pt x="1929" y="80"/>
                  </a:lnTo>
                  <a:lnTo>
                    <a:pt x="1952" y="85"/>
                  </a:lnTo>
                  <a:lnTo>
                    <a:pt x="1970" y="86"/>
                  </a:lnTo>
                  <a:lnTo>
                    <a:pt x="1984" y="88"/>
                  </a:lnTo>
                  <a:lnTo>
                    <a:pt x="1995" y="89"/>
                  </a:lnTo>
                  <a:lnTo>
                    <a:pt x="2018" y="89"/>
                  </a:lnTo>
                  <a:lnTo>
                    <a:pt x="2037" y="80"/>
                  </a:lnTo>
                  <a:lnTo>
                    <a:pt x="2058" y="71"/>
                  </a:lnTo>
                  <a:lnTo>
                    <a:pt x="2076" y="61"/>
                  </a:lnTo>
                  <a:lnTo>
                    <a:pt x="2117" y="45"/>
                  </a:lnTo>
                  <a:lnTo>
                    <a:pt x="2136" y="38"/>
                  </a:lnTo>
                  <a:lnTo>
                    <a:pt x="2177" y="25"/>
                  </a:lnTo>
                  <a:lnTo>
                    <a:pt x="2238" y="11"/>
                  </a:lnTo>
                  <a:lnTo>
                    <a:pt x="2279" y="5"/>
                  </a:lnTo>
                  <a:lnTo>
                    <a:pt x="2340" y="0"/>
                  </a:lnTo>
                  <a:lnTo>
                    <a:pt x="2383" y="0"/>
                  </a:lnTo>
                  <a:lnTo>
                    <a:pt x="2444" y="5"/>
                  </a:lnTo>
                  <a:lnTo>
                    <a:pt x="2466" y="8"/>
                  </a:lnTo>
                  <a:lnTo>
                    <a:pt x="2486" y="11"/>
                  </a:lnTo>
                  <a:lnTo>
                    <a:pt x="2527" y="20"/>
                  </a:lnTo>
                  <a:lnTo>
                    <a:pt x="2568" y="33"/>
                  </a:lnTo>
                  <a:lnTo>
                    <a:pt x="2590" y="39"/>
                  </a:lnTo>
                  <a:lnTo>
                    <a:pt x="2611" y="47"/>
                  </a:lnTo>
                  <a:lnTo>
                    <a:pt x="2631" y="56"/>
                  </a:lnTo>
                  <a:lnTo>
                    <a:pt x="2651" y="64"/>
                  </a:lnTo>
                  <a:lnTo>
                    <a:pt x="2672" y="75"/>
                  </a:lnTo>
                  <a:lnTo>
                    <a:pt x="2686" y="75"/>
                  </a:lnTo>
                  <a:lnTo>
                    <a:pt x="2699" y="74"/>
                  </a:lnTo>
                  <a:lnTo>
                    <a:pt x="2725" y="74"/>
                  </a:lnTo>
                  <a:lnTo>
                    <a:pt x="2754" y="72"/>
                  </a:lnTo>
                  <a:lnTo>
                    <a:pt x="2782" y="69"/>
                  </a:lnTo>
                  <a:lnTo>
                    <a:pt x="2841" y="66"/>
                  </a:lnTo>
                  <a:lnTo>
                    <a:pt x="2871" y="66"/>
                  </a:lnTo>
                  <a:lnTo>
                    <a:pt x="2887" y="64"/>
                  </a:lnTo>
                  <a:lnTo>
                    <a:pt x="2903" y="64"/>
                  </a:lnTo>
                  <a:lnTo>
                    <a:pt x="2917" y="66"/>
                  </a:lnTo>
                  <a:lnTo>
                    <a:pt x="2948" y="66"/>
                  </a:lnTo>
                  <a:lnTo>
                    <a:pt x="2962" y="67"/>
                  </a:lnTo>
                  <a:lnTo>
                    <a:pt x="2978" y="69"/>
                  </a:lnTo>
                  <a:lnTo>
                    <a:pt x="2992" y="71"/>
                  </a:lnTo>
                  <a:lnTo>
                    <a:pt x="3006" y="74"/>
                  </a:lnTo>
                  <a:lnTo>
                    <a:pt x="3022" y="75"/>
                  </a:lnTo>
                  <a:lnTo>
                    <a:pt x="3036" y="80"/>
                  </a:lnTo>
                  <a:lnTo>
                    <a:pt x="3050" y="83"/>
                  </a:lnTo>
                  <a:lnTo>
                    <a:pt x="3079" y="93"/>
                  </a:lnTo>
                  <a:lnTo>
                    <a:pt x="3093" y="99"/>
                  </a:lnTo>
                  <a:lnTo>
                    <a:pt x="3105" y="105"/>
                  </a:lnTo>
                  <a:lnTo>
                    <a:pt x="3120" y="111"/>
                  </a:lnTo>
                  <a:lnTo>
                    <a:pt x="3132" y="119"/>
                  </a:lnTo>
                  <a:lnTo>
                    <a:pt x="3148" y="119"/>
                  </a:lnTo>
                  <a:lnTo>
                    <a:pt x="3165" y="118"/>
                  </a:lnTo>
                  <a:lnTo>
                    <a:pt x="3182" y="118"/>
                  </a:lnTo>
                  <a:lnTo>
                    <a:pt x="3200" y="116"/>
                  </a:lnTo>
                  <a:lnTo>
                    <a:pt x="3215" y="115"/>
                  </a:lnTo>
                  <a:lnTo>
                    <a:pt x="3233" y="115"/>
                  </a:lnTo>
                  <a:lnTo>
                    <a:pt x="3250" y="113"/>
                  </a:lnTo>
                  <a:lnTo>
                    <a:pt x="3267" y="113"/>
                  </a:lnTo>
                  <a:lnTo>
                    <a:pt x="3283" y="111"/>
                  </a:lnTo>
                  <a:lnTo>
                    <a:pt x="3300" y="111"/>
                  </a:lnTo>
                  <a:lnTo>
                    <a:pt x="3317" y="110"/>
                  </a:lnTo>
                  <a:lnTo>
                    <a:pt x="3333" y="110"/>
                  </a:lnTo>
                  <a:lnTo>
                    <a:pt x="3350" y="108"/>
                  </a:lnTo>
                  <a:lnTo>
                    <a:pt x="3368" y="108"/>
                  </a:lnTo>
                  <a:lnTo>
                    <a:pt x="3385" y="107"/>
                  </a:lnTo>
                  <a:lnTo>
                    <a:pt x="3401" y="105"/>
                  </a:lnTo>
                  <a:lnTo>
                    <a:pt x="3421" y="111"/>
                  </a:lnTo>
                  <a:lnTo>
                    <a:pt x="3459" y="124"/>
                  </a:lnTo>
                  <a:lnTo>
                    <a:pt x="3493" y="137"/>
                  </a:lnTo>
                  <a:lnTo>
                    <a:pt x="3509" y="143"/>
                  </a:lnTo>
                  <a:lnTo>
                    <a:pt x="3526" y="149"/>
                  </a:lnTo>
                  <a:lnTo>
                    <a:pt x="3542" y="155"/>
                  </a:lnTo>
                  <a:lnTo>
                    <a:pt x="3559" y="163"/>
                  </a:lnTo>
                  <a:lnTo>
                    <a:pt x="3591" y="179"/>
                  </a:lnTo>
                  <a:lnTo>
                    <a:pt x="3625" y="198"/>
                  </a:lnTo>
                  <a:lnTo>
                    <a:pt x="3644" y="209"/>
                  </a:lnTo>
                  <a:lnTo>
                    <a:pt x="3661" y="220"/>
                  </a:lnTo>
                  <a:lnTo>
                    <a:pt x="3682" y="232"/>
                  </a:lnTo>
                  <a:lnTo>
                    <a:pt x="3713" y="259"/>
                  </a:lnTo>
                  <a:lnTo>
                    <a:pt x="3737" y="280"/>
                  </a:lnTo>
                  <a:lnTo>
                    <a:pt x="3768" y="303"/>
                  </a:lnTo>
                  <a:lnTo>
                    <a:pt x="3773" y="308"/>
                  </a:lnTo>
                  <a:lnTo>
                    <a:pt x="3776" y="309"/>
                  </a:lnTo>
                  <a:lnTo>
                    <a:pt x="3779" y="312"/>
                  </a:lnTo>
                  <a:lnTo>
                    <a:pt x="3782" y="314"/>
                  </a:lnTo>
                  <a:lnTo>
                    <a:pt x="3787" y="316"/>
                  </a:lnTo>
                  <a:lnTo>
                    <a:pt x="3793" y="317"/>
                  </a:lnTo>
                  <a:lnTo>
                    <a:pt x="3793" y="330"/>
                  </a:lnTo>
                  <a:lnTo>
                    <a:pt x="3797" y="331"/>
                  </a:lnTo>
                  <a:lnTo>
                    <a:pt x="3800" y="331"/>
                  </a:lnTo>
                  <a:lnTo>
                    <a:pt x="3804" y="336"/>
                  </a:lnTo>
                  <a:lnTo>
                    <a:pt x="3809" y="339"/>
                  </a:lnTo>
                  <a:lnTo>
                    <a:pt x="3820" y="350"/>
                  </a:lnTo>
                  <a:lnTo>
                    <a:pt x="3828" y="360"/>
                  </a:lnTo>
                  <a:lnTo>
                    <a:pt x="3837" y="371"/>
                  </a:lnTo>
                  <a:lnTo>
                    <a:pt x="3856" y="396"/>
                  </a:lnTo>
                  <a:lnTo>
                    <a:pt x="3875" y="422"/>
                  </a:lnTo>
                  <a:lnTo>
                    <a:pt x="3892" y="448"/>
                  </a:lnTo>
                  <a:lnTo>
                    <a:pt x="3908" y="470"/>
                  </a:lnTo>
                  <a:lnTo>
                    <a:pt x="3919" y="485"/>
                  </a:lnTo>
                  <a:lnTo>
                    <a:pt x="3949" y="487"/>
                  </a:lnTo>
                  <a:lnTo>
                    <a:pt x="3976" y="488"/>
                  </a:lnTo>
                  <a:lnTo>
                    <a:pt x="4004" y="490"/>
                  </a:lnTo>
                  <a:lnTo>
                    <a:pt x="4029" y="492"/>
                  </a:lnTo>
                  <a:lnTo>
                    <a:pt x="4079" y="498"/>
                  </a:lnTo>
                  <a:lnTo>
                    <a:pt x="4103" y="501"/>
                  </a:lnTo>
                  <a:lnTo>
                    <a:pt x="4125" y="506"/>
                  </a:lnTo>
                  <a:lnTo>
                    <a:pt x="4147" y="512"/>
                  </a:lnTo>
                  <a:lnTo>
                    <a:pt x="4167" y="517"/>
                  </a:lnTo>
                  <a:lnTo>
                    <a:pt x="4189" y="523"/>
                  </a:lnTo>
                  <a:lnTo>
                    <a:pt x="4208" y="531"/>
                  </a:lnTo>
                  <a:lnTo>
                    <a:pt x="4229" y="539"/>
                  </a:lnTo>
                  <a:lnTo>
                    <a:pt x="4246" y="548"/>
                  </a:lnTo>
                  <a:lnTo>
                    <a:pt x="4265" y="556"/>
                  </a:lnTo>
                  <a:lnTo>
                    <a:pt x="4299" y="578"/>
                  </a:lnTo>
                  <a:lnTo>
                    <a:pt x="4317" y="591"/>
                  </a:lnTo>
                  <a:lnTo>
                    <a:pt x="4332" y="603"/>
                  </a:lnTo>
                  <a:lnTo>
                    <a:pt x="4348" y="617"/>
                  </a:lnTo>
                  <a:lnTo>
                    <a:pt x="4364" y="633"/>
                  </a:lnTo>
                  <a:lnTo>
                    <a:pt x="4379" y="650"/>
                  </a:lnTo>
                  <a:lnTo>
                    <a:pt x="4408" y="685"/>
                  </a:lnTo>
                  <a:lnTo>
                    <a:pt x="4436" y="726"/>
                  </a:lnTo>
                  <a:lnTo>
                    <a:pt x="4450" y="748"/>
                  </a:lnTo>
                  <a:lnTo>
                    <a:pt x="4464" y="771"/>
                  </a:lnTo>
                  <a:lnTo>
                    <a:pt x="4477" y="795"/>
                  </a:lnTo>
                  <a:lnTo>
                    <a:pt x="4505" y="848"/>
                  </a:lnTo>
                  <a:lnTo>
                    <a:pt x="4518" y="876"/>
                  </a:lnTo>
                  <a:lnTo>
                    <a:pt x="4524" y="905"/>
                  </a:lnTo>
                  <a:lnTo>
                    <a:pt x="4529" y="927"/>
                  </a:lnTo>
                  <a:lnTo>
                    <a:pt x="4530" y="935"/>
                  </a:lnTo>
                  <a:lnTo>
                    <a:pt x="4532" y="944"/>
                  </a:lnTo>
                  <a:lnTo>
                    <a:pt x="4538" y="957"/>
                  </a:lnTo>
                  <a:lnTo>
                    <a:pt x="4541" y="960"/>
                  </a:lnTo>
                  <a:lnTo>
                    <a:pt x="4543" y="963"/>
                  </a:lnTo>
                  <a:lnTo>
                    <a:pt x="4554" y="974"/>
                  </a:lnTo>
                  <a:lnTo>
                    <a:pt x="4557" y="975"/>
                  </a:lnTo>
                  <a:lnTo>
                    <a:pt x="4571" y="985"/>
                  </a:lnTo>
                  <a:lnTo>
                    <a:pt x="4582" y="991"/>
                  </a:lnTo>
                  <a:lnTo>
                    <a:pt x="4595" y="997"/>
                  </a:lnTo>
                  <a:lnTo>
                    <a:pt x="4609" y="1005"/>
                  </a:lnTo>
                  <a:lnTo>
                    <a:pt x="4621" y="1019"/>
                  </a:lnTo>
                  <a:lnTo>
                    <a:pt x="4632" y="1029"/>
                  </a:lnTo>
                  <a:lnTo>
                    <a:pt x="4640" y="1037"/>
                  </a:lnTo>
                  <a:lnTo>
                    <a:pt x="4646" y="1041"/>
                  </a:lnTo>
                  <a:lnTo>
                    <a:pt x="4651" y="1046"/>
                  </a:lnTo>
                  <a:lnTo>
                    <a:pt x="4657" y="1049"/>
                  </a:lnTo>
                  <a:lnTo>
                    <a:pt x="4662" y="1052"/>
                  </a:lnTo>
                  <a:lnTo>
                    <a:pt x="4668" y="1056"/>
                  </a:lnTo>
                  <a:lnTo>
                    <a:pt x="4668" y="1063"/>
                  </a:lnTo>
                  <a:lnTo>
                    <a:pt x="4670" y="1068"/>
                  </a:lnTo>
                  <a:lnTo>
                    <a:pt x="4683" y="1078"/>
                  </a:lnTo>
                  <a:lnTo>
                    <a:pt x="4697" y="1089"/>
                  </a:lnTo>
                  <a:lnTo>
                    <a:pt x="4709" y="1100"/>
                  </a:lnTo>
                  <a:lnTo>
                    <a:pt x="4722" y="1112"/>
                  </a:lnTo>
                  <a:lnTo>
                    <a:pt x="4747" y="1140"/>
                  </a:lnTo>
                  <a:lnTo>
                    <a:pt x="4758" y="1156"/>
                  </a:lnTo>
                  <a:lnTo>
                    <a:pt x="4771" y="1173"/>
                  </a:lnTo>
                  <a:lnTo>
                    <a:pt x="4793" y="1208"/>
                  </a:lnTo>
                  <a:lnTo>
                    <a:pt x="4802" y="1227"/>
                  </a:lnTo>
                  <a:lnTo>
                    <a:pt x="4813" y="1246"/>
                  </a:lnTo>
                  <a:lnTo>
                    <a:pt x="4822" y="1265"/>
                  </a:lnTo>
                  <a:lnTo>
                    <a:pt x="4832" y="1285"/>
                  </a:lnTo>
                  <a:lnTo>
                    <a:pt x="4840" y="1304"/>
                  </a:lnTo>
                  <a:lnTo>
                    <a:pt x="4855" y="1345"/>
                  </a:lnTo>
                  <a:lnTo>
                    <a:pt x="4862" y="1367"/>
                  </a:lnTo>
                  <a:lnTo>
                    <a:pt x="4868" y="1387"/>
                  </a:lnTo>
                  <a:lnTo>
                    <a:pt x="4873" y="1408"/>
                  </a:lnTo>
                  <a:lnTo>
                    <a:pt x="4877" y="1430"/>
                  </a:lnTo>
                  <a:lnTo>
                    <a:pt x="4882" y="1450"/>
                  </a:lnTo>
                  <a:lnTo>
                    <a:pt x="4884" y="1470"/>
                  </a:lnTo>
                  <a:lnTo>
                    <a:pt x="4887" y="1491"/>
                  </a:lnTo>
                  <a:lnTo>
                    <a:pt x="4888" y="1511"/>
                  </a:lnTo>
                  <a:lnTo>
                    <a:pt x="4888" y="1552"/>
                  </a:lnTo>
                  <a:lnTo>
                    <a:pt x="4887" y="1571"/>
                  </a:lnTo>
                  <a:lnTo>
                    <a:pt x="4884" y="1590"/>
                  </a:lnTo>
                  <a:lnTo>
                    <a:pt x="4881" y="1607"/>
                  </a:lnTo>
                  <a:lnTo>
                    <a:pt x="4876" y="1624"/>
                  </a:lnTo>
                  <a:lnTo>
                    <a:pt x="4870" y="1642"/>
                  </a:lnTo>
                  <a:lnTo>
                    <a:pt x="4874" y="1646"/>
                  </a:lnTo>
                  <a:lnTo>
                    <a:pt x="4881" y="1659"/>
                  </a:lnTo>
                  <a:lnTo>
                    <a:pt x="4884" y="1664"/>
                  </a:lnTo>
                  <a:lnTo>
                    <a:pt x="4904" y="1679"/>
                  </a:lnTo>
                  <a:lnTo>
                    <a:pt x="4923" y="1695"/>
                  </a:lnTo>
                  <a:lnTo>
                    <a:pt x="4932" y="1701"/>
                  </a:lnTo>
                  <a:lnTo>
                    <a:pt x="4942" y="1709"/>
                  </a:lnTo>
                  <a:lnTo>
                    <a:pt x="4965" y="1733"/>
                  </a:lnTo>
                  <a:lnTo>
                    <a:pt x="4973" y="1739"/>
                  </a:lnTo>
                  <a:lnTo>
                    <a:pt x="4981" y="1748"/>
                  </a:lnTo>
                  <a:lnTo>
                    <a:pt x="4989" y="1756"/>
                  </a:lnTo>
                  <a:lnTo>
                    <a:pt x="5008" y="1780"/>
                  </a:lnTo>
                  <a:lnTo>
                    <a:pt x="5020" y="1799"/>
                  </a:lnTo>
                  <a:lnTo>
                    <a:pt x="5025" y="1807"/>
                  </a:lnTo>
                  <a:lnTo>
                    <a:pt x="5034" y="1825"/>
                  </a:lnTo>
                  <a:lnTo>
                    <a:pt x="5039" y="1836"/>
                  </a:lnTo>
                  <a:lnTo>
                    <a:pt x="5042" y="1846"/>
                  </a:lnTo>
                  <a:lnTo>
                    <a:pt x="5047" y="1857"/>
                  </a:lnTo>
                  <a:lnTo>
                    <a:pt x="5053" y="1879"/>
                  </a:lnTo>
                  <a:lnTo>
                    <a:pt x="5055" y="1890"/>
                  </a:lnTo>
                  <a:lnTo>
                    <a:pt x="5058" y="1902"/>
                  </a:lnTo>
                  <a:lnTo>
                    <a:pt x="5060" y="1913"/>
                  </a:lnTo>
                  <a:lnTo>
                    <a:pt x="5061" y="1926"/>
                  </a:lnTo>
                  <a:lnTo>
                    <a:pt x="5061" y="1940"/>
                  </a:lnTo>
                  <a:lnTo>
                    <a:pt x="5063" y="1953"/>
                  </a:lnTo>
                  <a:lnTo>
                    <a:pt x="5063" y="1967"/>
                  </a:lnTo>
                  <a:lnTo>
                    <a:pt x="5077" y="1994"/>
                  </a:lnTo>
                  <a:lnTo>
                    <a:pt x="5102" y="2041"/>
                  </a:lnTo>
                  <a:lnTo>
                    <a:pt x="5111" y="2061"/>
                  </a:lnTo>
                  <a:lnTo>
                    <a:pt x="5116" y="2070"/>
                  </a:lnTo>
                  <a:lnTo>
                    <a:pt x="5121" y="2081"/>
                  </a:lnTo>
                  <a:lnTo>
                    <a:pt x="5124" y="2091"/>
                  </a:lnTo>
                  <a:lnTo>
                    <a:pt x="5129" y="2100"/>
                  </a:lnTo>
                  <a:lnTo>
                    <a:pt x="5138" y="2129"/>
                  </a:lnTo>
                  <a:lnTo>
                    <a:pt x="5140" y="2138"/>
                  </a:lnTo>
                  <a:lnTo>
                    <a:pt x="5143" y="2147"/>
                  </a:lnTo>
                  <a:lnTo>
                    <a:pt x="5146" y="2166"/>
                  </a:lnTo>
                  <a:lnTo>
                    <a:pt x="5149" y="2177"/>
                  </a:lnTo>
                  <a:lnTo>
                    <a:pt x="5149" y="2187"/>
                  </a:lnTo>
                  <a:lnTo>
                    <a:pt x="5154" y="2220"/>
                  </a:lnTo>
                  <a:lnTo>
                    <a:pt x="5154" y="2243"/>
                  </a:lnTo>
                  <a:lnTo>
                    <a:pt x="5155" y="2257"/>
                  </a:lnTo>
                  <a:lnTo>
                    <a:pt x="5155" y="2330"/>
                  </a:lnTo>
                  <a:lnTo>
                    <a:pt x="5149" y="2353"/>
                  </a:lnTo>
                  <a:lnTo>
                    <a:pt x="5144" y="2374"/>
                  </a:lnTo>
                  <a:lnTo>
                    <a:pt x="5141" y="2391"/>
                  </a:lnTo>
                  <a:lnTo>
                    <a:pt x="5137" y="2408"/>
                  </a:lnTo>
                  <a:lnTo>
                    <a:pt x="5133" y="2422"/>
                  </a:lnTo>
                  <a:lnTo>
                    <a:pt x="5132" y="2435"/>
                  </a:lnTo>
                  <a:lnTo>
                    <a:pt x="5129" y="2448"/>
                  </a:lnTo>
                  <a:lnTo>
                    <a:pt x="5127" y="2460"/>
                  </a:lnTo>
                  <a:lnTo>
                    <a:pt x="5124" y="2473"/>
                  </a:lnTo>
                  <a:lnTo>
                    <a:pt x="5122" y="2485"/>
                  </a:lnTo>
                  <a:lnTo>
                    <a:pt x="5121" y="2499"/>
                  </a:lnTo>
                  <a:lnTo>
                    <a:pt x="5118" y="2514"/>
                  </a:lnTo>
                  <a:lnTo>
                    <a:pt x="5116" y="2529"/>
                  </a:lnTo>
                  <a:lnTo>
                    <a:pt x="5115" y="2548"/>
                  </a:lnTo>
                  <a:lnTo>
                    <a:pt x="5111" y="2569"/>
                  </a:lnTo>
                  <a:lnTo>
                    <a:pt x="5108" y="2591"/>
                  </a:lnTo>
                  <a:lnTo>
                    <a:pt x="5100" y="2613"/>
                  </a:lnTo>
                  <a:lnTo>
                    <a:pt x="5078" y="2666"/>
                  </a:lnTo>
                  <a:lnTo>
                    <a:pt x="5066" y="2696"/>
                  </a:lnTo>
                  <a:lnTo>
                    <a:pt x="5060" y="2710"/>
                  </a:lnTo>
                  <a:lnTo>
                    <a:pt x="5053" y="2726"/>
                  </a:lnTo>
                  <a:lnTo>
                    <a:pt x="5022" y="2788"/>
                  </a:lnTo>
                  <a:lnTo>
                    <a:pt x="5014" y="2803"/>
                  </a:lnTo>
                  <a:lnTo>
                    <a:pt x="5005" y="2818"/>
                  </a:lnTo>
                  <a:lnTo>
                    <a:pt x="4997" y="2834"/>
                  </a:lnTo>
                  <a:lnTo>
                    <a:pt x="4987" y="2848"/>
                  </a:lnTo>
                  <a:lnTo>
                    <a:pt x="4978" y="2864"/>
                  </a:lnTo>
                  <a:lnTo>
                    <a:pt x="4968" y="2878"/>
                  </a:lnTo>
                  <a:lnTo>
                    <a:pt x="4957" y="2891"/>
                  </a:lnTo>
                  <a:lnTo>
                    <a:pt x="4948" y="2903"/>
                  </a:lnTo>
                  <a:lnTo>
                    <a:pt x="4926" y="2928"/>
                  </a:lnTo>
                  <a:lnTo>
                    <a:pt x="4904" y="2950"/>
                  </a:lnTo>
                  <a:lnTo>
                    <a:pt x="4893" y="2960"/>
                  </a:lnTo>
                  <a:lnTo>
                    <a:pt x="4881" y="2968"/>
                  </a:lnTo>
                  <a:lnTo>
                    <a:pt x="4870" y="2975"/>
                  </a:lnTo>
                  <a:lnTo>
                    <a:pt x="4844" y="2988"/>
                  </a:lnTo>
                  <a:lnTo>
                    <a:pt x="4832" y="2991"/>
                  </a:lnTo>
                  <a:lnTo>
                    <a:pt x="4813" y="3024"/>
                  </a:lnTo>
                  <a:lnTo>
                    <a:pt x="4807" y="3034"/>
                  </a:lnTo>
                  <a:lnTo>
                    <a:pt x="4800" y="3045"/>
                  </a:lnTo>
                  <a:lnTo>
                    <a:pt x="4793" y="3056"/>
                  </a:lnTo>
                  <a:lnTo>
                    <a:pt x="4786" y="3067"/>
                  </a:lnTo>
                  <a:lnTo>
                    <a:pt x="4778" y="3076"/>
                  </a:lnTo>
                  <a:lnTo>
                    <a:pt x="4763" y="3098"/>
                  </a:lnTo>
                  <a:lnTo>
                    <a:pt x="4755" y="3107"/>
                  </a:lnTo>
                  <a:lnTo>
                    <a:pt x="4739" y="3129"/>
                  </a:lnTo>
                  <a:lnTo>
                    <a:pt x="4730" y="3139"/>
                  </a:lnTo>
                  <a:lnTo>
                    <a:pt x="4722" y="3148"/>
                  </a:lnTo>
                  <a:lnTo>
                    <a:pt x="4712" y="3158"/>
                  </a:lnTo>
                  <a:lnTo>
                    <a:pt x="4703" y="3169"/>
                  </a:lnTo>
                  <a:lnTo>
                    <a:pt x="4694" y="3178"/>
                  </a:lnTo>
                  <a:lnTo>
                    <a:pt x="4684" y="3186"/>
                  </a:lnTo>
                  <a:lnTo>
                    <a:pt x="4675" y="3195"/>
                  </a:lnTo>
                  <a:lnTo>
                    <a:pt x="4665" y="3203"/>
                  </a:lnTo>
                  <a:lnTo>
                    <a:pt x="4656" y="3213"/>
                  </a:lnTo>
                  <a:lnTo>
                    <a:pt x="4634" y="3228"/>
                  </a:lnTo>
                  <a:lnTo>
                    <a:pt x="4624" y="3235"/>
                  </a:lnTo>
                  <a:lnTo>
                    <a:pt x="4613" y="3242"/>
                  </a:lnTo>
                  <a:lnTo>
                    <a:pt x="4580" y="3261"/>
                  </a:lnTo>
                  <a:lnTo>
                    <a:pt x="4558" y="3271"/>
                  </a:lnTo>
                  <a:lnTo>
                    <a:pt x="4546" y="3275"/>
                  </a:lnTo>
                  <a:lnTo>
                    <a:pt x="4535" y="3293"/>
                  </a:lnTo>
                  <a:lnTo>
                    <a:pt x="4521" y="3308"/>
                  </a:lnTo>
                  <a:lnTo>
                    <a:pt x="4508" y="3324"/>
                  </a:lnTo>
                  <a:lnTo>
                    <a:pt x="4480" y="3356"/>
                  </a:lnTo>
                  <a:lnTo>
                    <a:pt x="4417" y="3412"/>
                  </a:lnTo>
                  <a:lnTo>
                    <a:pt x="4400" y="3425"/>
                  </a:lnTo>
                  <a:lnTo>
                    <a:pt x="4384" y="3437"/>
                  </a:lnTo>
                  <a:lnTo>
                    <a:pt x="4367" y="3450"/>
                  </a:lnTo>
                  <a:lnTo>
                    <a:pt x="4348" y="3462"/>
                  </a:lnTo>
                  <a:lnTo>
                    <a:pt x="4331" y="3475"/>
                  </a:lnTo>
                  <a:lnTo>
                    <a:pt x="4274" y="3508"/>
                  </a:lnTo>
                  <a:lnTo>
                    <a:pt x="4255" y="3517"/>
                  </a:lnTo>
                  <a:lnTo>
                    <a:pt x="4236" y="3528"/>
                  </a:lnTo>
                  <a:lnTo>
                    <a:pt x="4218" y="3538"/>
                  </a:lnTo>
                  <a:lnTo>
                    <a:pt x="4197" y="3547"/>
                  </a:lnTo>
                  <a:lnTo>
                    <a:pt x="4159" y="3566"/>
                  </a:lnTo>
                  <a:lnTo>
                    <a:pt x="4139" y="3574"/>
                  </a:lnTo>
                  <a:lnTo>
                    <a:pt x="4120" y="3582"/>
                  </a:lnTo>
                  <a:lnTo>
                    <a:pt x="4100" y="3590"/>
                  </a:lnTo>
                  <a:lnTo>
                    <a:pt x="4081" y="3598"/>
                  </a:lnTo>
                  <a:lnTo>
                    <a:pt x="4061" y="3605"/>
                  </a:lnTo>
                  <a:lnTo>
                    <a:pt x="4042" y="3612"/>
                  </a:lnTo>
                  <a:lnTo>
                    <a:pt x="4023" y="3620"/>
                  </a:lnTo>
                  <a:lnTo>
                    <a:pt x="3985" y="3632"/>
                  </a:lnTo>
                  <a:lnTo>
                    <a:pt x="3952" y="3660"/>
                  </a:lnTo>
                  <a:lnTo>
                    <a:pt x="3886" y="3708"/>
                  </a:lnTo>
                  <a:lnTo>
                    <a:pt x="3864" y="3720"/>
                  </a:lnTo>
                  <a:lnTo>
                    <a:pt x="3852" y="3728"/>
                  </a:lnTo>
                  <a:lnTo>
                    <a:pt x="3841" y="3733"/>
                  </a:lnTo>
                  <a:lnTo>
                    <a:pt x="3828" y="3739"/>
                  </a:lnTo>
                  <a:lnTo>
                    <a:pt x="3817" y="3745"/>
                  </a:lnTo>
                  <a:lnTo>
                    <a:pt x="3804" y="3750"/>
                  </a:lnTo>
                  <a:lnTo>
                    <a:pt x="3793" y="3756"/>
                  </a:lnTo>
                  <a:lnTo>
                    <a:pt x="3756" y="3770"/>
                  </a:lnTo>
                  <a:lnTo>
                    <a:pt x="3745" y="3774"/>
                  </a:lnTo>
                  <a:lnTo>
                    <a:pt x="3732" y="3778"/>
                  </a:lnTo>
                  <a:lnTo>
                    <a:pt x="3720" y="3781"/>
                  </a:lnTo>
                  <a:lnTo>
                    <a:pt x="3707" y="3786"/>
                  </a:lnTo>
                  <a:lnTo>
                    <a:pt x="3693" y="3789"/>
                  </a:lnTo>
                  <a:lnTo>
                    <a:pt x="3682" y="3792"/>
                  </a:lnTo>
                  <a:lnTo>
                    <a:pt x="3668" y="3794"/>
                  </a:lnTo>
                  <a:lnTo>
                    <a:pt x="3655" y="3797"/>
                  </a:lnTo>
                  <a:lnTo>
                    <a:pt x="3641" y="3800"/>
                  </a:lnTo>
                  <a:lnTo>
                    <a:pt x="3629" y="3802"/>
                  </a:lnTo>
                  <a:lnTo>
                    <a:pt x="3614" y="3805"/>
                  </a:lnTo>
                  <a:lnTo>
                    <a:pt x="3602" y="3806"/>
                  </a:lnTo>
                  <a:lnTo>
                    <a:pt x="3602" y="3810"/>
                  </a:lnTo>
                  <a:lnTo>
                    <a:pt x="3600" y="3813"/>
                  </a:lnTo>
                  <a:lnTo>
                    <a:pt x="3600" y="3819"/>
                  </a:lnTo>
                  <a:lnTo>
                    <a:pt x="3596" y="3821"/>
                  </a:lnTo>
                  <a:lnTo>
                    <a:pt x="3589" y="3822"/>
                  </a:lnTo>
                  <a:lnTo>
                    <a:pt x="3585" y="3824"/>
                  </a:lnTo>
                  <a:lnTo>
                    <a:pt x="3578" y="3827"/>
                  </a:lnTo>
                  <a:lnTo>
                    <a:pt x="3567" y="3830"/>
                  </a:lnTo>
                  <a:lnTo>
                    <a:pt x="3556" y="3835"/>
                  </a:lnTo>
                  <a:lnTo>
                    <a:pt x="3536" y="3846"/>
                  </a:lnTo>
                  <a:lnTo>
                    <a:pt x="3514" y="3857"/>
                  </a:lnTo>
                  <a:lnTo>
                    <a:pt x="3503" y="3861"/>
                  </a:lnTo>
                  <a:lnTo>
                    <a:pt x="3492" y="3868"/>
                  </a:lnTo>
                  <a:lnTo>
                    <a:pt x="3481" y="3872"/>
                  </a:lnTo>
                  <a:lnTo>
                    <a:pt x="3468" y="3877"/>
                  </a:lnTo>
                  <a:lnTo>
                    <a:pt x="3462" y="3879"/>
                  </a:lnTo>
                  <a:lnTo>
                    <a:pt x="3457" y="3882"/>
                  </a:lnTo>
                  <a:lnTo>
                    <a:pt x="3445" y="3885"/>
                  </a:lnTo>
                  <a:lnTo>
                    <a:pt x="3437" y="3887"/>
                  </a:lnTo>
                  <a:lnTo>
                    <a:pt x="3424" y="3890"/>
                  </a:lnTo>
                  <a:lnTo>
                    <a:pt x="3418" y="3890"/>
                  </a:lnTo>
                  <a:lnTo>
                    <a:pt x="3407" y="3907"/>
                  </a:lnTo>
                  <a:lnTo>
                    <a:pt x="3396" y="3921"/>
                  </a:lnTo>
                  <a:lnTo>
                    <a:pt x="3380" y="3943"/>
                  </a:lnTo>
                  <a:lnTo>
                    <a:pt x="3372" y="3953"/>
                  </a:lnTo>
                  <a:lnTo>
                    <a:pt x="3366" y="3960"/>
                  </a:lnTo>
                  <a:lnTo>
                    <a:pt x="3365" y="3965"/>
                  </a:lnTo>
                  <a:lnTo>
                    <a:pt x="3361" y="3968"/>
                  </a:lnTo>
                  <a:lnTo>
                    <a:pt x="3358" y="3975"/>
                  </a:lnTo>
                  <a:lnTo>
                    <a:pt x="3333" y="3987"/>
                  </a:lnTo>
                  <a:lnTo>
                    <a:pt x="3267" y="4025"/>
                  </a:lnTo>
                  <a:lnTo>
                    <a:pt x="3226" y="4050"/>
                  </a:lnTo>
                  <a:lnTo>
                    <a:pt x="3208" y="4063"/>
                  </a:lnTo>
                  <a:lnTo>
                    <a:pt x="3190" y="4077"/>
                  </a:lnTo>
                  <a:lnTo>
                    <a:pt x="3173" y="4089"/>
                  </a:lnTo>
                  <a:lnTo>
                    <a:pt x="3156" y="4103"/>
                  </a:lnTo>
                  <a:lnTo>
                    <a:pt x="3140" y="4116"/>
                  </a:lnTo>
                  <a:lnTo>
                    <a:pt x="3124" y="4130"/>
                  </a:lnTo>
                  <a:lnTo>
                    <a:pt x="3096" y="4158"/>
                  </a:lnTo>
                  <a:lnTo>
                    <a:pt x="3083" y="4174"/>
                  </a:lnTo>
                  <a:lnTo>
                    <a:pt x="3071" y="4188"/>
                  </a:lnTo>
                  <a:lnTo>
                    <a:pt x="3060" y="4206"/>
                  </a:lnTo>
                  <a:lnTo>
                    <a:pt x="3049" y="4221"/>
                  </a:lnTo>
                  <a:lnTo>
                    <a:pt x="3030" y="4256"/>
                  </a:lnTo>
                  <a:lnTo>
                    <a:pt x="3021" y="4275"/>
                  </a:lnTo>
                  <a:lnTo>
                    <a:pt x="3013" y="4294"/>
                  </a:lnTo>
                  <a:lnTo>
                    <a:pt x="3000" y="4334"/>
                  </a:lnTo>
                  <a:lnTo>
                    <a:pt x="2994" y="4356"/>
                  </a:lnTo>
                  <a:lnTo>
                    <a:pt x="2989" y="4378"/>
                  </a:lnTo>
                  <a:lnTo>
                    <a:pt x="2984" y="4402"/>
                  </a:lnTo>
                  <a:lnTo>
                    <a:pt x="2980" y="4427"/>
                  </a:lnTo>
                  <a:lnTo>
                    <a:pt x="2973" y="4477"/>
                  </a:lnTo>
                  <a:lnTo>
                    <a:pt x="2970" y="4534"/>
                  </a:lnTo>
                  <a:lnTo>
                    <a:pt x="2959" y="4534"/>
                  </a:lnTo>
                  <a:lnTo>
                    <a:pt x="2956" y="4535"/>
                  </a:lnTo>
                  <a:lnTo>
                    <a:pt x="2955" y="4542"/>
                  </a:lnTo>
                  <a:lnTo>
                    <a:pt x="2951" y="4548"/>
                  </a:lnTo>
                  <a:lnTo>
                    <a:pt x="2950" y="4553"/>
                  </a:lnTo>
                  <a:lnTo>
                    <a:pt x="2947" y="4557"/>
                  </a:lnTo>
                  <a:lnTo>
                    <a:pt x="2944" y="4564"/>
                  </a:lnTo>
                  <a:lnTo>
                    <a:pt x="2937" y="4573"/>
                  </a:lnTo>
                  <a:lnTo>
                    <a:pt x="2933" y="4578"/>
                  </a:lnTo>
                  <a:lnTo>
                    <a:pt x="2926" y="4587"/>
                  </a:lnTo>
                  <a:lnTo>
                    <a:pt x="2922" y="4592"/>
                  </a:lnTo>
                  <a:lnTo>
                    <a:pt x="2917" y="4595"/>
                  </a:lnTo>
                  <a:lnTo>
                    <a:pt x="2914" y="4600"/>
                  </a:lnTo>
                  <a:lnTo>
                    <a:pt x="2909" y="4603"/>
                  </a:lnTo>
                  <a:lnTo>
                    <a:pt x="2904" y="4608"/>
                  </a:lnTo>
                  <a:lnTo>
                    <a:pt x="2885" y="4620"/>
                  </a:lnTo>
                  <a:lnTo>
                    <a:pt x="2870" y="4628"/>
                  </a:lnTo>
                  <a:lnTo>
                    <a:pt x="2859" y="4634"/>
                  </a:lnTo>
                  <a:lnTo>
                    <a:pt x="2848" y="4639"/>
                  </a:lnTo>
                  <a:lnTo>
                    <a:pt x="2837" y="4642"/>
                  </a:lnTo>
                  <a:lnTo>
                    <a:pt x="2824" y="4645"/>
                  </a:lnTo>
                  <a:lnTo>
                    <a:pt x="2813" y="4650"/>
                  </a:lnTo>
                  <a:lnTo>
                    <a:pt x="2812" y="4653"/>
                  </a:lnTo>
                  <a:lnTo>
                    <a:pt x="2812" y="4656"/>
                  </a:lnTo>
                  <a:lnTo>
                    <a:pt x="2810" y="4660"/>
                  </a:lnTo>
                  <a:lnTo>
                    <a:pt x="2808" y="4664"/>
                  </a:lnTo>
                  <a:lnTo>
                    <a:pt x="2757" y="4664"/>
                  </a:lnTo>
                  <a:close/>
                </a:path>
              </a:pathLst>
            </a:custGeom>
            <a:solidFill>
              <a:srgbClr val="EAEAEA"/>
            </a:solidFill>
            <a:ln w="0">
              <a:solidFill>
                <a:schemeClr val="bg2"/>
              </a:solidFill>
              <a:prstDash val="solid"/>
              <a:round/>
              <a:headEnd/>
              <a:tailEnd/>
            </a:ln>
          </p:spPr>
          <p:txBody>
            <a:bodyPr/>
            <a:lstStyle/>
            <a:p>
              <a:endParaRPr lang="en-US"/>
            </a:p>
          </p:txBody>
        </p:sp>
        <p:sp>
          <p:nvSpPr>
            <p:cNvPr id="52235" name="Freeform 244">
              <a:extLst>
                <a:ext uri="{FF2B5EF4-FFF2-40B4-BE49-F238E27FC236}">
                  <a16:creationId xmlns:a16="http://schemas.microsoft.com/office/drawing/2014/main" id="{ADBDF6CB-72E3-427D-8B41-B63724B6CCE0}"/>
                </a:ext>
              </a:extLst>
            </p:cNvPr>
            <p:cNvSpPr>
              <a:spLocks/>
            </p:cNvSpPr>
            <p:nvPr/>
          </p:nvSpPr>
          <p:spPr bwMode="auto">
            <a:xfrm>
              <a:off x="4420" y="3340"/>
              <a:ext cx="244" cy="525"/>
            </a:xfrm>
            <a:custGeom>
              <a:avLst/>
              <a:gdLst>
                <a:gd name="T0" fmla="*/ 1 w 438"/>
                <a:gd name="T1" fmla="*/ 1 h 914"/>
                <a:gd name="T2" fmla="*/ 1 w 438"/>
                <a:gd name="T3" fmla="*/ 1 h 914"/>
                <a:gd name="T4" fmla="*/ 1 w 438"/>
                <a:gd name="T5" fmla="*/ 1 h 914"/>
                <a:gd name="T6" fmla="*/ 0 w 438"/>
                <a:gd name="T7" fmla="*/ 1 h 914"/>
                <a:gd name="T8" fmla="*/ 1 w 438"/>
                <a:gd name="T9" fmla="*/ 1 h 914"/>
                <a:gd name="T10" fmla="*/ 1 w 438"/>
                <a:gd name="T11" fmla="*/ 1 h 914"/>
                <a:gd name="T12" fmla="*/ 1 w 438"/>
                <a:gd name="T13" fmla="*/ 1 h 914"/>
                <a:gd name="T14" fmla="*/ 1 w 438"/>
                <a:gd name="T15" fmla="*/ 1 h 914"/>
                <a:gd name="T16" fmla="*/ 1 w 438"/>
                <a:gd name="T17" fmla="*/ 1 h 914"/>
                <a:gd name="T18" fmla="*/ 1 w 438"/>
                <a:gd name="T19" fmla="*/ 1 h 914"/>
                <a:gd name="T20" fmla="*/ 1 w 438"/>
                <a:gd name="T21" fmla="*/ 1 h 914"/>
                <a:gd name="T22" fmla="*/ 1 w 438"/>
                <a:gd name="T23" fmla="*/ 1 h 914"/>
                <a:gd name="T24" fmla="*/ 1 w 438"/>
                <a:gd name="T25" fmla="*/ 1 h 914"/>
                <a:gd name="T26" fmla="*/ 1 w 438"/>
                <a:gd name="T27" fmla="*/ 1 h 914"/>
                <a:gd name="T28" fmla="*/ 1 w 438"/>
                <a:gd name="T29" fmla="*/ 1 h 914"/>
                <a:gd name="T30" fmla="*/ 1 w 438"/>
                <a:gd name="T31" fmla="*/ 1 h 914"/>
                <a:gd name="T32" fmla="*/ 1 w 438"/>
                <a:gd name="T33" fmla="*/ 1 h 914"/>
                <a:gd name="T34" fmla="*/ 1 w 438"/>
                <a:gd name="T35" fmla="*/ 1 h 914"/>
                <a:gd name="T36" fmla="*/ 1 w 438"/>
                <a:gd name="T37" fmla="*/ 1 h 914"/>
                <a:gd name="T38" fmla="*/ 1 w 438"/>
                <a:gd name="T39" fmla="*/ 1 h 914"/>
                <a:gd name="T40" fmla="*/ 1 w 438"/>
                <a:gd name="T41" fmla="*/ 1 h 914"/>
                <a:gd name="T42" fmla="*/ 1 w 438"/>
                <a:gd name="T43" fmla="*/ 1 h 914"/>
                <a:gd name="T44" fmla="*/ 1 w 438"/>
                <a:gd name="T45" fmla="*/ 1 h 914"/>
                <a:gd name="T46" fmla="*/ 1 w 438"/>
                <a:gd name="T47" fmla="*/ 1 h 914"/>
                <a:gd name="T48" fmla="*/ 1 w 438"/>
                <a:gd name="T49" fmla="*/ 1 h 914"/>
                <a:gd name="T50" fmla="*/ 1 w 438"/>
                <a:gd name="T51" fmla="*/ 1 h 914"/>
                <a:gd name="T52" fmla="*/ 1 w 438"/>
                <a:gd name="T53" fmla="*/ 1 h 914"/>
                <a:gd name="T54" fmla="*/ 1 w 438"/>
                <a:gd name="T55" fmla="*/ 0 h 914"/>
                <a:gd name="T56" fmla="*/ 1 w 438"/>
                <a:gd name="T57" fmla="*/ 1 h 914"/>
                <a:gd name="T58" fmla="*/ 1 w 438"/>
                <a:gd name="T59" fmla="*/ 1 h 914"/>
                <a:gd name="T60" fmla="*/ 1 w 438"/>
                <a:gd name="T61" fmla="*/ 1 h 914"/>
                <a:gd name="T62" fmla="*/ 1 w 438"/>
                <a:gd name="T63" fmla="*/ 1 h 914"/>
                <a:gd name="T64" fmla="*/ 1 w 438"/>
                <a:gd name="T65" fmla="*/ 1 h 914"/>
                <a:gd name="T66" fmla="*/ 1 w 438"/>
                <a:gd name="T67" fmla="*/ 1 h 914"/>
                <a:gd name="T68" fmla="*/ 1 w 438"/>
                <a:gd name="T69" fmla="*/ 1 h 914"/>
                <a:gd name="T70" fmla="*/ 1 w 438"/>
                <a:gd name="T71" fmla="*/ 1 h 914"/>
                <a:gd name="T72" fmla="*/ 1 w 438"/>
                <a:gd name="T73" fmla="*/ 1 h 914"/>
                <a:gd name="T74" fmla="*/ 1 w 438"/>
                <a:gd name="T75" fmla="*/ 1 h 914"/>
                <a:gd name="T76" fmla="*/ 1 w 438"/>
                <a:gd name="T77" fmla="*/ 1 h 914"/>
                <a:gd name="T78" fmla="*/ 1 w 438"/>
                <a:gd name="T79" fmla="*/ 1 h 914"/>
                <a:gd name="T80" fmla="*/ 1 w 438"/>
                <a:gd name="T81" fmla="*/ 1 h 914"/>
                <a:gd name="T82" fmla="*/ 1 w 438"/>
                <a:gd name="T83" fmla="*/ 1 h 914"/>
                <a:gd name="T84" fmla="*/ 1 w 438"/>
                <a:gd name="T85" fmla="*/ 1 h 914"/>
                <a:gd name="T86" fmla="*/ 1 w 438"/>
                <a:gd name="T87" fmla="*/ 1 h 914"/>
                <a:gd name="T88" fmla="*/ 1 w 438"/>
                <a:gd name="T89" fmla="*/ 1 h 914"/>
                <a:gd name="T90" fmla="*/ 1 w 438"/>
                <a:gd name="T91" fmla="*/ 1 h 914"/>
                <a:gd name="T92" fmla="*/ 1 w 438"/>
                <a:gd name="T93" fmla="*/ 1 h 914"/>
                <a:gd name="T94" fmla="*/ 1 w 438"/>
                <a:gd name="T95" fmla="*/ 1 h 914"/>
                <a:gd name="T96" fmla="*/ 1 w 438"/>
                <a:gd name="T97" fmla="*/ 1 h 914"/>
                <a:gd name="T98" fmla="*/ 1 w 438"/>
                <a:gd name="T99" fmla="*/ 1 h 914"/>
                <a:gd name="T100" fmla="*/ 1 w 438"/>
                <a:gd name="T101" fmla="*/ 1 h 914"/>
                <a:gd name="T102" fmla="*/ 1 w 438"/>
                <a:gd name="T103" fmla="*/ 1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8" h="914">
                  <a:moveTo>
                    <a:pt x="8" y="914"/>
                  </a:moveTo>
                  <a:lnTo>
                    <a:pt x="6" y="895"/>
                  </a:lnTo>
                  <a:lnTo>
                    <a:pt x="6" y="878"/>
                  </a:lnTo>
                  <a:lnTo>
                    <a:pt x="5" y="859"/>
                  </a:lnTo>
                  <a:lnTo>
                    <a:pt x="5" y="840"/>
                  </a:lnTo>
                  <a:lnTo>
                    <a:pt x="2" y="803"/>
                  </a:lnTo>
                  <a:lnTo>
                    <a:pt x="2" y="766"/>
                  </a:lnTo>
                  <a:lnTo>
                    <a:pt x="0" y="748"/>
                  </a:lnTo>
                  <a:lnTo>
                    <a:pt x="2" y="729"/>
                  </a:lnTo>
                  <a:lnTo>
                    <a:pt x="2" y="711"/>
                  </a:lnTo>
                  <a:lnTo>
                    <a:pt x="3" y="694"/>
                  </a:lnTo>
                  <a:lnTo>
                    <a:pt x="3" y="685"/>
                  </a:lnTo>
                  <a:lnTo>
                    <a:pt x="13" y="638"/>
                  </a:lnTo>
                  <a:lnTo>
                    <a:pt x="16" y="630"/>
                  </a:lnTo>
                  <a:lnTo>
                    <a:pt x="30" y="630"/>
                  </a:lnTo>
                  <a:lnTo>
                    <a:pt x="44" y="597"/>
                  </a:lnTo>
                  <a:lnTo>
                    <a:pt x="49" y="584"/>
                  </a:lnTo>
                  <a:lnTo>
                    <a:pt x="60" y="562"/>
                  </a:lnTo>
                  <a:lnTo>
                    <a:pt x="69" y="540"/>
                  </a:lnTo>
                  <a:lnTo>
                    <a:pt x="80" y="518"/>
                  </a:lnTo>
                  <a:lnTo>
                    <a:pt x="90" y="496"/>
                  </a:lnTo>
                  <a:lnTo>
                    <a:pt x="96" y="474"/>
                  </a:lnTo>
                  <a:lnTo>
                    <a:pt x="101" y="463"/>
                  </a:lnTo>
                  <a:lnTo>
                    <a:pt x="104" y="454"/>
                  </a:lnTo>
                  <a:lnTo>
                    <a:pt x="112" y="462"/>
                  </a:lnTo>
                  <a:lnTo>
                    <a:pt x="115" y="449"/>
                  </a:lnTo>
                  <a:lnTo>
                    <a:pt x="129" y="411"/>
                  </a:lnTo>
                  <a:lnTo>
                    <a:pt x="132" y="399"/>
                  </a:lnTo>
                  <a:lnTo>
                    <a:pt x="146" y="361"/>
                  </a:lnTo>
                  <a:lnTo>
                    <a:pt x="160" y="361"/>
                  </a:lnTo>
                  <a:lnTo>
                    <a:pt x="167" y="352"/>
                  </a:lnTo>
                  <a:lnTo>
                    <a:pt x="171" y="341"/>
                  </a:lnTo>
                  <a:lnTo>
                    <a:pt x="184" y="322"/>
                  </a:lnTo>
                  <a:lnTo>
                    <a:pt x="189" y="312"/>
                  </a:lnTo>
                  <a:lnTo>
                    <a:pt x="201" y="294"/>
                  </a:lnTo>
                  <a:lnTo>
                    <a:pt x="206" y="284"/>
                  </a:lnTo>
                  <a:lnTo>
                    <a:pt x="223" y="284"/>
                  </a:lnTo>
                  <a:lnTo>
                    <a:pt x="233" y="267"/>
                  </a:lnTo>
                  <a:lnTo>
                    <a:pt x="244" y="250"/>
                  </a:lnTo>
                  <a:lnTo>
                    <a:pt x="253" y="234"/>
                  </a:lnTo>
                  <a:lnTo>
                    <a:pt x="262" y="217"/>
                  </a:lnTo>
                  <a:lnTo>
                    <a:pt x="272" y="201"/>
                  </a:lnTo>
                  <a:lnTo>
                    <a:pt x="280" y="185"/>
                  </a:lnTo>
                  <a:lnTo>
                    <a:pt x="289" y="168"/>
                  </a:lnTo>
                  <a:lnTo>
                    <a:pt x="305" y="136"/>
                  </a:lnTo>
                  <a:lnTo>
                    <a:pt x="311" y="119"/>
                  </a:lnTo>
                  <a:lnTo>
                    <a:pt x="319" y="104"/>
                  </a:lnTo>
                  <a:lnTo>
                    <a:pt x="324" y="86"/>
                  </a:lnTo>
                  <a:lnTo>
                    <a:pt x="336" y="52"/>
                  </a:lnTo>
                  <a:lnTo>
                    <a:pt x="341" y="34"/>
                  </a:lnTo>
                  <a:lnTo>
                    <a:pt x="344" y="16"/>
                  </a:lnTo>
                  <a:lnTo>
                    <a:pt x="360" y="11"/>
                  </a:lnTo>
                  <a:lnTo>
                    <a:pt x="371" y="6"/>
                  </a:lnTo>
                  <a:lnTo>
                    <a:pt x="385" y="1"/>
                  </a:lnTo>
                  <a:lnTo>
                    <a:pt x="388" y="0"/>
                  </a:lnTo>
                  <a:lnTo>
                    <a:pt x="398" y="0"/>
                  </a:lnTo>
                  <a:lnTo>
                    <a:pt x="402" y="1"/>
                  </a:lnTo>
                  <a:lnTo>
                    <a:pt x="409" y="1"/>
                  </a:lnTo>
                  <a:lnTo>
                    <a:pt x="415" y="5"/>
                  </a:lnTo>
                  <a:lnTo>
                    <a:pt x="421" y="6"/>
                  </a:lnTo>
                  <a:lnTo>
                    <a:pt x="429" y="9"/>
                  </a:lnTo>
                  <a:lnTo>
                    <a:pt x="438" y="12"/>
                  </a:lnTo>
                  <a:lnTo>
                    <a:pt x="438" y="20"/>
                  </a:lnTo>
                  <a:lnTo>
                    <a:pt x="437" y="27"/>
                  </a:lnTo>
                  <a:lnTo>
                    <a:pt x="437" y="33"/>
                  </a:lnTo>
                  <a:lnTo>
                    <a:pt x="432" y="52"/>
                  </a:lnTo>
                  <a:lnTo>
                    <a:pt x="429" y="58"/>
                  </a:lnTo>
                  <a:lnTo>
                    <a:pt x="427" y="64"/>
                  </a:lnTo>
                  <a:lnTo>
                    <a:pt x="415" y="89"/>
                  </a:lnTo>
                  <a:lnTo>
                    <a:pt x="399" y="115"/>
                  </a:lnTo>
                  <a:lnTo>
                    <a:pt x="380" y="140"/>
                  </a:lnTo>
                  <a:lnTo>
                    <a:pt x="371" y="151"/>
                  </a:lnTo>
                  <a:lnTo>
                    <a:pt x="361" y="163"/>
                  </a:lnTo>
                  <a:lnTo>
                    <a:pt x="343" y="185"/>
                  </a:lnTo>
                  <a:lnTo>
                    <a:pt x="325" y="209"/>
                  </a:lnTo>
                  <a:lnTo>
                    <a:pt x="308" y="246"/>
                  </a:lnTo>
                  <a:lnTo>
                    <a:pt x="292" y="284"/>
                  </a:lnTo>
                  <a:lnTo>
                    <a:pt x="275" y="323"/>
                  </a:lnTo>
                  <a:lnTo>
                    <a:pt x="259" y="361"/>
                  </a:lnTo>
                  <a:lnTo>
                    <a:pt x="244" y="397"/>
                  </a:lnTo>
                  <a:lnTo>
                    <a:pt x="228" y="435"/>
                  </a:lnTo>
                  <a:lnTo>
                    <a:pt x="200" y="510"/>
                  </a:lnTo>
                  <a:lnTo>
                    <a:pt x="192" y="529"/>
                  </a:lnTo>
                  <a:lnTo>
                    <a:pt x="185" y="550"/>
                  </a:lnTo>
                  <a:lnTo>
                    <a:pt x="167" y="606"/>
                  </a:lnTo>
                  <a:lnTo>
                    <a:pt x="160" y="627"/>
                  </a:lnTo>
                  <a:lnTo>
                    <a:pt x="154" y="646"/>
                  </a:lnTo>
                  <a:lnTo>
                    <a:pt x="148" y="666"/>
                  </a:lnTo>
                  <a:lnTo>
                    <a:pt x="143" y="685"/>
                  </a:lnTo>
                  <a:lnTo>
                    <a:pt x="137" y="705"/>
                  </a:lnTo>
                  <a:lnTo>
                    <a:pt x="123" y="766"/>
                  </a:lnTo>
                  <a:lnTo>
                    <a:pt x="119" y="787"/>
                  </a:lnTo>
                  <a:lnTo>
                    <a:pt x="115" y="809"/>
                  </a:lnTo>
                  <a:lnTo>
                    <a:pt x="112" y="829"/>
                  </a:lnTo>
                  <a:lnTo>
                    <a:pt x="105" y="837"/>
                  </a:lnTo>
                  <a:lnTo>
                    <a:pt x="86" y="856"/>
                  </a:lnTo>
                  <a:lnTo>
                    <a:pt x="82" y="862"/>
                  </a:lnTo>
                  <a:lnTo>
                    <a:pt x="69" y="872"/>
                  </a:lnTo>
                  <a:lnTo>
                    <a:pt x="58" y="883"/>
                  </a:lnTo>
                  <a:lnTo>
                    <a:pt x="52" y="886"/>
                  </a:lnTo>
                  <a:lnTo>
                    <a:pt x="46" y="891"/>
                  </a:lnTo>
                  <a:lnTo>
                    <a:pt x="38" y="895"/>
                  </a:lnTo>
                  <a:lnTo>
                    <a:pt x="31" y="900"/>
                  </a:lnTo>
                  <a:lnTo>
                    <a:pt x="8" y="914"/>
                  </a:lnTo>
                  <a:close/>
                </a:path>
              </a:pathLst>
            </a:custGeom>
            <a:solidFill>
              <a:srgbClr val="EAEAEA"/>
            </a:solidFill>
            <a:ln w="0">
              <a:solidFill>
                <a:schemeClr val="bg2"/>
              </a:solidFill>
              <a:prstDash val="solid"/>
              <a:round/>
              <a:headEnd/>
              <a:tailEnd/>
            </a:ln>
          </p:spPr>
          <p:txBody>
            <a:bodyPr/>
            <a:lstStyle/>
            <a:p>
              <a:endParaRPr lang="en-US"/>
            </a:p>
          </p:txBody>
        </p:sp>
        <p:sp>
          <p:nvSpPr>
            <p:cNvPr id="52236" name="Freeform 245">
              <a:extLst>
                <a:ext uri="{FF2B5EF4-FFF2-40B4-BE49-F238E27FC236}">
                  <a16:creationId xmlns:a16="http://schemas.microsoft.com/office/drawing/2014/main" id="{919CEB6B-C568-4732-AC6F-D8DFF2DDF42E}"/>
                </a:ext>
              </a:extLst>
            </p:cNvPr>
            <p:cNvSpPr>
              <a:spLocks/>
            </p:cNvSpPr>
            <p:nvPr/>
          </p:nvSpPr>
          <p:spPr bwMode="auto">
            <a:xfrm>
              <a:off x="4224" y="3168"/>
              <a:ext cx="110" cy="673"/>
            </a:xfrm>
            <a:custGeom>
              <a:avLst/>
              <a:gdLst>
                <a:gd name="T0" fmla="*/ 1 w 194"/>
                <a:gd name="T1" fmla="*/ 1 h 1173"/>
                <a:gd name="T2" fmla="*/ 1 w 194"/>
                <a:gd name="T3" fmla="*/ 1 h 1173"/>
                <a:gd name="T4" fmla="*/ 1 w 194"/>
                <a:gd name="T5" fmla="*/ 1 h 1173"/>
                <a:gd name="T6" fmla="*/ 1 w 194"/>
                <a:gd name="T7" fmla="*/ 1 h 1173"/>
                <a:gd name="T8" fmla="*/ 1 w 194"/>
                <a:gd name="T9" fmla="*/ 1 h 1173"/>
                <a:gd name="T10" fmla="*/ 1 w 194"/>
                <a:gd name="T11" fmla="*/ 1 h 1173"/>
                <a:gd name="T12" fmla="*/ 1 w 194"/>
                <a:gd name="T13" fmla="*/ 1 h 1173"/>
                <a:gd name="T14" fmla="*/ 1 w 194"/>
                <a:gd name="T15" fmla="*/ 1 h 1173"/>
                <a:gd name="T16" fmla="*/ 1 w 194"/>
                <a:gd name="T17" fmla="*/ 1 h 1173"/>
                <a:gd name="T18" fmla="*/ 1 w 194"/>
                <a:gd name="T19" fmla="*/ 1 h 1173"/>
                <a:gd name="T20" fmla="*/ 1 w 194"/>
                <a:gd name="T21" fmla="*/ 1 h 1173"/>
                <a:gd name="T22" fmla="*/ 1 w 194"/>
                <a:gd name="T23" fmla="*/ 1 h 1173"/>
                <a:gd name="T24" fmla="*/ 1 w 194"/>
                <a:gd name="T25" fmla="*/ 1 h 1173"/>
                <a:gd name="T26" fmla="*/ 1 w 194"/>
                <a:gd name="T27" fmla="*/ 1 h 1173"/>
                <a:gd name="T28" fmla="*/ 1 w 194"/>
                <a:gd name="T29" fmla="*/ 1 h 1173"/>
                <a:gd name="T30" fmla="*/ 1 w 194"/>
                <a:gd name="T31" fmla="*/ 1 h 1173"/>
                <a:gd name="T32" fmla="*/ 1 w 194"/>
                <a:gd name="T33" fmla="*/ 1 h 1173"/>
                <a:gd name="T34" fmla="*/ 1 w 194"/>
                <a:gd name="T35" fmla="*/ 1 h 1173"/>
                <a:gd name="T36" fmla="*/ 1 w 194"/>
                <a:gd name="T37" fmla="*/ 1 h 1173"/>
                <a:gd name="T38" fmla="*/ 1 w 194"/>
                <a:gd name="T39" fmla="*/ 1 h 1173"/>
                <a:gd name="T40" fmla="*/ 1 w 194"/>
                <a:gd name="T41" fmla="*/ 1 h 1173"/>
                <a:gd name="T42" fmla="*/ 1 w 194"/>
                <a:gd name="T43" fmla="*/ 1 h 1173"/>
                <a:gd name="T44" fmla="*/ 1 w 194"/>
                <a:gd name="T45" fmla="*/ 1 h 1173"/>
                <a:gd name="T46" fmla="*/ 1 w 194"/>
                <a:gd name="T47" fmla="*/ 1 h 1173"/>
                <a:gd name="T48" fmla="*/ 1 w 194"/>
                <a:gd name="T49" fmla="*/ 1 h 1173"/>
                <a:gd name="T50" fmla="*/ 0 w 194"/>
                <a:gd name="T51" fmla="*/ 1 h 1173"/>
                <a:gd name="T52" fmla="*/ 1 w 194"/>
                <a:gd name="T53" fmla="*/ 1 h 1173"/>
                <a:gd name="T54" fmla="*/ 1 w 194"/>
                <a:gd name="T55" fmla="*/ 1 h 1173"/>
                <a:gd name="T56" fmla="*/ 1 w 194"/>
                <a:gd name="T57" fmla="*/ 1 h 1173"/>
                <a:gd name="T58" fmla="*/ 1 w 194"/>
                <a:gd name="T59" fmla="*/ 1 h 1173"/>
                <a:gd name="T60" fmla="*/ 1 w 194"/>
                <a:gd name="T61" fmla="*/ 1 h 1173"/>
                <a:gd name="T62" fmla="*/ 1 w 194"/>
                <a:gd name="T63" fmla="*/ 1 h 1173"/>
                <a:gd name="T64" fmla="*/ 1 w 194"/>
                <a:gd name="T65" fmla="*/ 1 h 1173"/>
                <a:gd name="T66" fmla="*/ 1 w 194"/>
                <a:gd name="T67" fmla="*/ 1 h 1173"/>
                <a:gd name="T68" fmla="*/ 1 w 194"/>
                <a:gd name="T69" fmla="*/ 1 h 1173"/>
                <a:gd name="T70" fmla="*/ 1 w 194"/>
                <a:gd name="T71" fmla="*/ 1 h 1173"/>
                <a:gd name="T72" fmla="*/ 1 w 194"/>
                <a:gd name="T73" fmla="*/ 1 h 1173"/>
                <a:gd name="T74" fmla="*/ 1 w 194"/>
                <a:gd name="T75" fmla="*/ 1 h 1173"/>
                <a:gd name="T76" fmla="*/ 1 w 194"/>
                <a:gd name="T77" fmla="*/ 1 h 1173"/>
                <a:gd name="T78" fmla="*/ 1 w 194"/>
                <a:gd name="T79" fmla="*/ 1 h 1173"/>
                <a:gd name="T80" fmla="*/ 1 w 194"/>
                <a:gd name="T81" fmla="*/ 1 h 1173"/>
                <a:gd name="T82" fmla="*/ 1 w 194"/>
                <a:gd name="T83" fmla="*/ 1 h 1173"/>
                <a:gd name="T84" fmla="*/ 1 w 194"/>
                <a:gd name="T85" fmla="*/ 1 h 1173"/>
                <a:gd name="T86" fmla="*/ 1 w 194"/>
                <a:gd name="T87" fmla="*/ 1 h 1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 h="1173">
                  <a:moveTo>
                    <a:pt x="193" y="1173"/>
                  </a:moveTo>
                  <a:lnTo>
                    <a:pt x="188" y="1170"/>
                  </a:lnTo>
                  <a:lnTo>
                    <a:pt x="183" y="1169"/>
                  </a:lnTo>
                  <a:lnTo>
                    <a:pt x="177" y="1166"/>
                  </a:lnTo>
                  <a:lnTo>
                    <a:pt x="172" y="1162"/>
                  </a:lnTo>
                  <a:lnTo>
                    <a:pt x="168" y="1161"/>
                  </a:lnTo>
                  <a:lnTo>
                    <a:pt x="163" y="1158"/>
                  </a:lnTo>
                  <a:lnTo>
                    <a:pt x="144" y="1151"/>
                  </a:lnTo>
                  <a:lnTo>
                    <a:pt x="106" y="1145"/>
                  </a:lnTo>
                  <a:lnTo>
                    <a:pt x="88" y="1145"/>
                  </a:lnTo>
                  <a:lnTo>
                    <a:pt x="78" y="1144"/>
                  </a:lnTo>
                  <a:lnTo>
                    <a:pt x="40" y="1144"/>
                  </a:lnTo>
                  <a:lnTo>
                    <a:pt x="39" y="1128"/>
                  </a:lnTo>
                  <a:lnTo>
                    <a:pt x="39" y="1098"/>
                  </a:lnTo>
                  <a:lnTo>
                    <a:pt x="40" y="1093"/>
                  </a:lnTo>
                  <a:lnTo>
                    <a:pt x="42" y="1084"/>
                  </a:lnTo>
                  <a:lnTo>
                    <a:pt x="44" y="1073"/>
                  </a:lnTo>
                  <a:lnTo>
                    <a:pt x="47" y="1062"/>
                  </a:lnTo>
                  <a:lnTo>
                    <a:pt x="50" y="1049"/>
                  </a:lnTo>
                  <a:lnTo>
                    <a:pt x="50" y="1023"/>
                  </a:lnTo>
                  <a:lnTo>
                    <a:pt x="47" y="994"/>
                  </a:lnTo>
                  <a:lnTo>
                    <a:pt x="45" y="965"/>
                  </a:lnTo>
                  <a:lnTo>
                    <a:pt x="42" y="933"/>
                  </a:lnTo>
                  <a:lnTo>
                    <a:pt x="39" y="905"/>
                  </a:lnTo>
                  <a:lnTo>
                    <a:pt x="39" y="853"/>
                  </a:lnTo>
                  <a:lnTo>
                    <a:pt x="40" y="847"/>
                  </a:lnTo>
                  <a:lnTo>
                    <a:pt x="40" y="842"/>
                  </a:lnTo>
                  <a:lnTo>
                    <a:pt x="44" y="833"/>
                  </a:lnTo>
                  <a:lnTo>
                    <a:pt x="44" y="743"/>
                  </a:lnTo>
                  <a:lnTo>
                    <a:pt x="45" y="699"/>
                  </a:lnTo>
                  <a:lnTo>
                    <a:pt x="47" y="653"/>
                  </a:lnTo>
                  <a:lnTo>
                    <a:pt x="47" y="609"/>
                  </a:lnTo>
                  <a:lnTo>
                    <a:pt x="48" y="564"/>
                  </a:lnTo>
                  <a:lnTo>
                    <a:pt x="50" y="520"/>
                  </a:lnTo>
                  <a:lnTo>
                    <a:pt x="50" y="476"/>
                  </a:lnTo>
                  <a:lnTo>
                    <a:pt x="51" y="432"/>
                  </a:lnTo>
                  <a:lnTo>
                    <a:pt x="51" y="366"/>
                  </a:lnTo>
                  <a:lnTo>
                    <a:pt x="50" y="344"/>
                  </a:lnTo>
                  <a:lnTo>
                    <a:pt x="50" y="300"/>
                  </a:lnTo>
                  <a:lnTo>
                    <a:pt x="48" y="280"/>
                  </a:lnTo>
                  <a:lnTo>
                    <a:pt x="47" y="258"/>
                  </a:lnTo>
                  <a:lnTo>
                    <a:pt x="47" y="236"/>
                  </a:lnTo>
                  <a:lnTo>
                    <a:pt x="45" y="215"/>
                  </a:lnTo>
                  <a:lnTo>
                    <a:pt x="42" y="193"/>
                  </a:lnTo>
                  <a:lnTo>
                    <a:pt x="40" y="171"/>
                  </a:lnTo>
                  <a:lnTo>
                    <a:pt x="37" y="151"/>
                  </a:lnTo>
                  <a:lnTo>
                    <a:pt x="36" y="129"/>
                  </a:lnTo>
                  <a:lnTo>
                    <a:pt x="22" y="102"/>
                  </a:lnTo>
                  <a:lnTo>
                    <a:pt x="9" y="83"/>
                  </a:lnTo>
                  <a:lnTo>
                    <a:pt x="6" y="75"/>
                  </a:lnTo>
                  <a:lnTo>
                    <a:pt x="0" y="63"/>
                  </a:lnTo>
                  <a:lnTo>
                    <a:pt x="0" y="47"/>
                  </a:lnTo>
                  <a:lnTo>
                    <a:pt x="1" y="44"/>
                  </a:lnTo>
                  <a:lnTo>
                    <a:pt x="3" y="42"/>
                  </a:lnTo>
                  <a:lnTo>
                    <a:pt x="6" y="36"/>
                  </a:lnTo>
                  <a:lnTo>
                    <a:pt x="11" y="28"/>
                  </a:lnTo>
                  <a:lnTo>
                    <a:pt x="17" y="20"/>
                  </a:lnTo>
                  <a:lnTo>
                    <a:pt x="25" y="11"/>
                  </a:lnTo>
                  <a:lnTo>
                    <a:pt x="33" y="0"/>
                  </a:lnTo>
                  <a:lnTo>
                    <a:pt x="42" y="22"/>
                  </a:lnTo>
                  <a:lnTo>
                    <a:pt x="50" y="44"/>
                  </a:lnTo>
                  <a:lnTo>
                    <a:pt x="59" y="67"/>
                  </a:lnTo>
                  <a:lnTo>
                    <a:pt x="67" y="89"/>
                  </a:lnTo>
                  <a:lnTo>
                    <a:pt x="77" y="111"/>
                  </a:lnTo>
                  <a:lnTo>
                    <a:pt x="84" y="133"/>
                  </a:lnTo>
                  <a:lnTo>
                    <a:pt x="94" y="155"/>
                  </a:lnTo>
                  <a:lnTo>
                    <a:pt x="102" y="177"/>
                  </a:lnTo>
                  <a:lnTo>
                    <a:pt x="110" y="201"/>
                  </a:lnTo>
                  <a:lnTo>
                    <a:pt x="119" y="223"/>
                  </a:lnTo>
                  <a:lnTo>
                    <a:pt x="127" y="247"/>
                  </a:lnTo>
                  <a:lnTo>
                    <a:pt x="135" y="269"/>
                  </a:lnTo>
                  <a:lnTo>
                    <a:pt x="143" y="292"/>
                  </a:lnTo>
                  <a:lnTo>
                    <a:pt x="150" y="317"/>
                  </a:lnTo>
                  <a:lnTo>
                    <a:pt x="158" y="341"/>
                  </a:lnTo>
                  <a:lnTo>
                    <a:pt x="165" y="368"/>
                  </a:lnTo>
                  <a:lnTo>
                    <a:pt x="165" y="708"/>
                  </a:lnTo>
                  <a:lnTo>
                    <a:pt x="171" y="785"/>
                  </a:lnTo>
                  <a:lnTo>
                    <a:pt x="176" y="851"/>
                  </a:lnTo>
                  <a:lnTo>
                    <a:pt x="180" y="910"/>
                  </a:lnTo>
                  <a:lnTo>
                    <a:pt x="183" y="960"/>
                  </a:lnTo>
                  <a:lnTo>
                    <a:pt x="187" y="1002"/>
                  </a:lnTo>
                  <a:lnTo>
                    <a:pt x="188" y="1038"/>
                  </a:lnTo>
                  <a:lnTo>
                    <a:pt x="191" y="1068"/>
                  </a:lnTo>
                  <a:lnTo>
                    <a:pt x="193" y="1092"/>
                  </a:lnTo>
                  <a:lnTo>
                    <a:pt x="193" y="1111"/>
                  </a:lnTo>
                  <a:lnTo>
                    <a:pt x="194" y="1126"/>
                  </a:lnTo>
                  <a:lnTo>
                    <a:pt x="194" y="1162"/>
                  </a:lnTo>
                  <a:lnTo>
                    <a:pt x="193" y="1169"/>
                  </a:lnTo>
                  <a:lnTo>
                    <a:pt x="193" y="1173"/>
                  </a:lnTo>
                  <a:close/>
                </a:path>
              </a:pathLst>
            </a:custGeom>
            <a:solidFill>
              <a:srgbClr val="EAEAEA"/>
            </a:solidFill>
            <a:ln w="0">
              <a:solidFill>
                <a:schemeClr val="bg2"/>
              </a:solidFill>
              <a:prstDash val="solid"/>
              <a:round/>
              <a:headEnd/>
              <a:tailEnd/>
            </a:ln>
          </p:spPr>
          <p:txBody>
            <a:bodyPr/>
            <a:lstStyle/>
            <a:p>
              <a:endParaRPr lang="en-US"/>
            </a:p>
          </p:txBody>
        </p:sp>
        <p:sp>
          <p:nvSpPr>
            <p:cNvPr id="52237" name="Freeform 246">
              <a:extLst>
                <a:ext uri="{FF2B5EF4-FFF2-40B4-BE49-F238E27FC236}">
                  <a16:creationId xmlns:a16="http://schemas.microsoft.com/office/drawing/2014/main" id="{C5E069A3-E432-4A94-A705-D925535B7BE2}"/>
                </a:ext>
              </a:extLst>
            </p:cNvPr>
            <p:cNvSpPr>
              <a:spLocks/>
            </p:cNvSpPr>
            <p:nvPr/>
          </p:nvSpPr>
          <p:spPr bwMode="auto">
            <a:xfrm>
              <a:off x="4586" y="3123"/>
              <a:ext cx="756" cy="446"/>
            </a:xfrm>
            <a:custGeom>
              <a:avLst/>
              <a:gdLst>
                <a:gd name="T0" fmla="*/ 1 w 1352"/>
                <a:gd name="T1" fmla="*/ 1 h 781"/>
                <a:gd name="T2" fmla="*/ 1 w 1352"/>
                <a:gd name="T3" fmla="*/ 1 h 781"/>
                <a:gd name="T4" fmla="*/ 1 w 1352"/>
                <a:gd name="T5" fmla="*/ 1 h 781"/>
                <a:gd name="T6" fmla="*/ 1 w 1352"/>
                <a:gd name="T7" fmla="*/ 1 h 781"/>
                <a:gd name="T8" fmla="*/ 1 w 1352"/>
                <a:gd name="T9" fmla="*/ 1 h 781"/>
                <a:gd name="T10" fmla="*/ 1 w 1352"/>
                <a:gd name="T11" fmla="*/ 1 h 781"/>
                <a:gd name="T12" fmla="*/ 1 w 1352"/>
                <a:gd name="T13" fmla="*/ 1 h 781"/>
                <a:gd name="T14" fmla="*/ 1 w 1352"/>
                <a:gd name="T15" fmla="*/ 1 h 781"/>
                <a:gd name="T16" fmla="*/ 1 w 1352"/>
                <a:gd name="T17" fmla="*/ 1 h 781"/>
                <a:gd name="T18" fmla="*/ 1 w 1352"/>
                <a:gd name="T19" fmla="*/ 1 h 781"/>
                <a:gd name="T20" fmla="*/ 1 w 1352"/>
                <a:gd name="T21" fmla="*/ 1 h 781"/>
                <a:gd name="T22" fmla="*/ 1 w 1352"/>
                <a:gd name="T23" fmla="*/ 1 h 781"/>
                <a:gd name="T24" fmla="*/ 1 w 1352"/>
                <a:gd name="T25" fmla="*/ 1 h 781"/>
                <a:gd name="T26" fmla="*/ 1 w 1352"/>
                <a:gd name="T27" fmla="*/ 1 h 781"/>
                <a:gd name="T28" fmla="*/ 1 w 1352"/>
                <a:gd name="T29" fmla="*/ 1 h 781"/>
                <a:gd name="T30" fmla="*/ 1 w 1352"/>
                <a:gd name="T31" fmla="*/ 1 h 781"/>
                <a:gd name="T32" fmla="*/ 1 w 1352"/>
                <a:gd name="T33" fmla="*/ 1 h 781"/>
                <a:gd name="T34" fmla="*/ 1 w 1352"/>
                <a:gd name="T35" fmla="*/ 1 h 781"/>
                <a:gd name="T36" fmla="*/ 1 w 1352"/>
                <a:gd name="T37" fmla="*/ 1 h 781"/>
                <a:gd name="T38" fmla="*/ 1 w 1352"/>
                <a:gd name="T39" fmla="*/ 0 h 781"/>
                <a:gd name="T40" fmla="*/ 1 w 1352"/>
                <a:gd name="T41" fmla="*/ 1 h 781"/>
                <a:gd name="T42" fmla="*/ 1 w 1352"/>
                <a:gd name="T43" fmla="*/ 1 h 781"/>
                <a:gd name="T44" fmla="*/ 1 w 1352"/>
                <a:gd name="T45" fmla="*/ 1 h 781"/>
                <a:gd name="T46" fmla="*/ 1 w 1352"/>
                <a:gd name="T47" fmla="*/ 1 h 781"/>
                <a:gd name="T48" fmla="*/ 1 w 1352"/>
                <a:gd name="T49" fmla="*/ 1 h 781"/>
                <a:gd name="T50" fmla="*/ 1 w 1352"/>
                <a:gd name="T51" fmla="*/ 1 h 781"/>
                <a:gd name="T52" fmla="*/ 1 w 1352"/>
                <a:gd name="T53" fmla="*/ 1 h 781"/>
                <a:gd name="T54" fmla="*/ 1 w 1352"/>
                <a:gd name="T55" fmla="*/ 1 h 781"/>
                <a:gd name="T56" fmla="*/ 1 w 1352"/>
                <a:gd name="T57" fmla="*/ 1 h 781"/>
                <a:gd name="T58" fmla="*/ 1 w 1352"/>
                <a:gd name="T59" fmla="*/ 1 h 781"/>
                <a:gd name="T60" fmla="*/ 1 w 1352"/>
                <a:gd name="T61" fmla="*/ 1 h 781"/>
                <a:gd name="T62" fmla="*/ 1 w 1352"/>
                <a:gd name="T63" fmla="*/ 1 h 781"/>
                <a:gd name="T64" fmla="*/ 1 w 1352"/>
                <a:gd name="T65" fmla="*/ 1 h 781"/>
                <a:gd name="T66" fmla="*/ 1 w 1352"/>
                <a:gd name="T67" fmla="*/ 1 h 781"/>
                <a:gd name="T68" fmla="*/ 1 w 1352"/>
                <a:gd name="T69" fmla="*/ 1 h 781"/>
                <a:gd name="T70" fmla="*/ 1 w 1352"/>
                <a:gd name="T71" fmla="*/ 1 h 781"/>
                <a:gd name="T72" fmla="*/ 1 w 1352"/>
                <a:gd name="T73" fmla="*/ 1 h 781"/>
                <a:gd name="T74" fmla="*/ 1 w 1352"/>
                <a:gd name="T75" fmla="*/ 1 h 781"/>
                <a:gd name="T76" fmla="*/ 1 w 1352"/>
                <a:gd name="T77" fmla="*/ 1 h 781"/>
                <a:gd name="T78" fmla="*/ 1 w 1352"/>
                <a:gd name="T79" fmla="*/ 1 h 781"/>
                <a:gd name="T80" fmla="*/ 1 w 1352"/>
                <a:gd name="T81" fmla="*/ 1 h 781"/>
                <a:gd name="T82" fmla="*/ 1 w 1352"/>
                <a:gd name="T83" fmla="*/ 1 h 781"/>
                <a:gd name="T84" fmla="*/ 1 w 1352"/>
                <a:gd name="T85" fmla="*/ 1 h 781"/>
                <a:gd name="T86" fmla="*/ 1 w 1352"/>
                <a:gd name="T87" fmla="*/ 1 h 781"/>
                <a:gd name="T88" fmla="*/ 1 w 1352"/>
                <a:gd name="T89" fmla="*/ 1 h 781"/>
                <a:gd name="T90" fmla="*/ 1 w 1352"/>
                <a:gd name="T91" fmla="*/ 1 h 781"/>
                <a:gd name="T92" fmla="*/ 1 w 1352"/>
                <a:gd name="T93" fmla="*/ 1 h 781"/>
                <a:gd name="T94" fmla="*/ 1 w 1352"/>
                <a:gd name="T95" fmla="*/ 1 h 781"/>
                <a:gd name="T96" fmla="*/ 1 w 1352"/>
                <a:gd name="T97" fmla="*/ 1 h 781"/>
                <a:gd name="T98" fmla="*/ 1 w 1352"/>
                <a:gd name="T99" fmla="*/ 1 h 781"/>
                <a:gd name="T100" fmla="*/ 1 w 1352"/>
                <a:gd name="T101" fmla="*/ 1 h 781"/>
                <a:gd name="T102" fmla="*/ 1 w 1352"/>
                <a:gd name="T103" fmla="*/ 1 h 781"/>
                <a:gd name="T104" fmla="*/ 1 w 1352"/>
                <a:gd name="T105" fmla="*/ 1 h 7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2" h="781">
                  <a:moveTo>
                    <a:pt x="0" y="781"/>
                  </a:moveTo>
                  <a:lnTo>
                    <a:pt x="4" y="767"/>
                  </a:lnTo>
                  <a:lnTo>
                    <a:pt x="11" y="751"/>
                  </a:lnTo>
                  <a:lnTo>
                    <a:pt x="15" y="737"/>
                  </a:lnTo>
                  <a:lnTo>
                    <a:pt x="22" y="724"/>
                  </a:lnTo>
                  <a:lnTo>
                    <a:pt x="34" y="696"/>
                  </a:lnTo>
                  <a:lnTo>
                    <a:pt x="40" y="683"/>
                  </a:lnTo>
                  <a:lnTo>
                    <a:pt x="48" y="669"/>
                  </a:lnTo>
                  <a:lnTo>
                    <a:pt x="55" y="657"/>
                  </a:lnTo>
                  <a:lnTo>
                    <a:pt x="62" y="644"/>
                  </a:lnTo>
                  <a:lnTo>
                    <a:pt x="69" y="632"/>
                  </a:lnTo>
                  <a:lnTo>
                    <a:pt x="124" y="544"/>
                  </a:lnTo>
                  <a:lnTo>
                    <a:pt x="138" y="518"/>
                  </a:lnTo>
                  <a:lnTo>
                    <a:pt x="153" y="493"/>
                  </a:lnTo>
                  <a:lnTo>
                    <a:pt x="160" y="481"/>
                  </a:lnTo>
                  <a:lnTo>
                    <a:pt x="168" y="468"/>
                  </a:lnTo>
                  <a:lnTo>
                    <a:pt x="174" y="454"/>
                  </a:lnTo>
                  <a:lnTo>
                    <a:pt x="186" y="429"/>
                  </a:lnTo>
                  <a:lnTo>
                    <a:pt x="193" y="415"/>
                  </a:lnTo>
                  <a:lnTo>
                    <a:pt x="199" y="402"/>
                  </a:lnTo>
                  <a:lnTo>
                    <a:pt x="205" y="388"/>
                  </a:lnTo>
                  <a:lnTo>
                    <a:pt x="215" y="360"/>
                  </a:lnTo>
                  <a:lnTo>
                    <a:pt x="259" y="347"/>
                  </a:lnTo>
                  <a:lnTo>
                    <a:pt x="268" y="343"/>
                  </a:lnTo>
                  <a:lnTo>
                    <a:pt x="278" y="339"/>
                  </a:lnTo>
                  <a:lnTo>
                    <a:pt x="289" y="336"/>
                  </a:lnTo>
                  <a:lnTo>
                    <a:pt x="298" y="332"/>
                  </a:lnTo>
                  <a:lnTo>
                    <a:pt x="307" y="328"/>
                  </a:lnTo>
                  <a:lnTo>
                    <a:pt x="317" y="324"/>
                  </a:lnTo>
                  <a:lnTo>
                    <a:pt x="325" y="319"/>
                  </a:lnTo>
                  <a:lnTo>
                    <a:pt x="334" y="313"/>
                  </a:lnTo>
                  <a:lnTo>
                    <a:pt x="342" y="306"/>
                  </a:lnTo>
                  <a:lnTo>
                    <a:pt x="351" y="300"/>
                  </a:lnTo>
                  <a:lnTo>
                    <a:pt x="359" y="294"/>
                  </a:lnTo>
                  <a:lnTo>
                    <a:pt x="367" y="286"/>
                  </a:lnTo>
                  <a:lnTo>
                    <a:pt x="526" y="286"/>
                  </a:lnTo>
                  <a:lnTo>
                    <a:pt x="540" y="284"/>
                  </a:lnTo>
                  <a:lnTo>
                    <a:pt x="556" y="284"/>
                  </a:lnTo>
                  <a:lnTo>
                    <a:pt x="571" y="283"/>
                  </a:lnTo>
                  <a:lnTo>
                    <a:pt x="585" y="281"/>
                  </a:lnTo>
                  <a:lnTo>
                    <a:pt x="601" y="280"/>
                  </a:lnTo>
                  <a:lnTo>
                    <a:pt x="615" y="277"/>
                  </a:lnTo>
                  <a:lnTo>
                    <a:pt x="631" y="273"/>
                  </a:lnTo>
                  <a:lnTo>
                    <a:pt x="659" y="267"/>
                  </a:lnTo>
                  <a:lnTo>
                    <a:pt x="688" y="258"/>
                  </a:lnTo>
                  <a:lnTo>
                    <a:pt x="702" y="251"/>
                  </a:lnTo>
                  <a:lnTo>
                    <a:pt x="714" y="245"/>
                  </a:lnTo>
                  <a:lnTo>
                    <a:pt x="728" y="239"/>
                  </a:lnTo>
                  <a:lnTo>
                    <a:pt x="741" y="231"/>
                  </a:lnTo>
                  <a:lnTo>
                    <a:pt x="755" y="223"/>
                  </a:lnTo>
                  <a:lnTo>
                    <a:pt x="768" y="214"/>
                  </a:lnTo>
                  <a:lnTo>
                    <a:pt x="793" y="192"/>
                  </a:lnTo>
                  <a:lnTo>
                    <a:pt x="816" y="168"/>
                  </a:lnTo>
                  <a:lnTo>
                    <a:pt x="827" y="154"/>
                  </a:lnTo>
                  <a:lnTo>
                    <a:pt x="859" y="149"/>
                  </a:lnTo>
                  <a:lnTo>
                    <a:pt x="887" y="145"/>
                  </a:lnTo>
                  <a:lnTo>
                    <a:pt x="915" y="138"/>
                  </a:lnTo>
                  <a:lnTo>
                    <a:pt x="930" y="137"/>
                  </a:lnTo>
                  <a:lnTo>
                    <a:pt x="967" y="127"/>
                  </a:lnTo>
                  <a:lnTo>
                    <a:pt x="980" y="123"/>
                  </a:lnTo>
                  <a:lnTo>
                    <a:pt x="1005" y="116"/>
                  </a:lnTo>
                  <a:lnTo>
                    <a:pt x="1017" y="112"/>
                  </a:lnTo>
                  <a:lnTo>
                    <a:pt x="1028" y="108"/>
                  </a:lnTo>
                  <a:lnTo>
                    <a:pt x="1041" y="104"/>
                  </a:lnTo>
                  <a:lnTo>
                    <a:pt x="1063" y="94"/>
                  </a:lnTo>
                  <a:lnTo>
                    <a:pt x="1076" y="90"/>
                  </a:lnTo>
                  <a:lnTo>
                    <a:pt x="1087" y="85"/>
                  </a:lnTo>
                  <a:lnTo>
                    <a:pt x="1099" y="79"/>
                  </a:lnTo>
                  <a:lnTo>
                    <a:pt x="1110" y="74"/>
                  </a:lnTo>
                  <a:lnTo>
                    <a:pt x="1123" y="68"/>
                  </a:lnTo>
                  <a:lnTo>
                    <a:pt x="1134" y="61"/>
                  </a:lnTo>
                  <a:lnTo>
                    <a:pt x="1146" y="55"/>
                  </a:lnTo>
                  <a:lnTo>
                    <a:pt x="1159" y="47"/>
                  </a:lnTo>
                  <a:lnTo>
                    <a:pt x="1171" y="41"/>
                  </a:lnTo>
                  <a:lnTo>
                    <a:pt x="1182" y="33"/>
                  </a:lnTo>
                  <a:lnTo>
                    <a:pt x="1195" y="25"/>
                  </a:lnTo>
                  <a:lnTo>
                    <a:pt x="1209" y="17"/>
                  </a:lnTo>
                  <a:lnTo>
                    <a:pt x="1222" y="9"/>
                  </a:lnTo>
                  <a:lnTo>
                    <a:pt x="1234" y="0"/>
                  </a:lnTo>
                  <a:lnTo>
                    <a:pt x="1250" y="0"/>
                  </a:lnTo>
                  <a:lnTo>
                    <a:pt x="1264" y="2"/>
                  </a:lnTo>
                  <a:lnTo>
                    <a:pt x="1278" y="2"/>
                  </a:lnTo>
                  <a:lnTo>
                    <a:pt x="1294" y="3"/>
                  </a:lnTo>
                  <a:lnTo>
                    <a:pt x="1308" y="3"/>
                  </a:lnTo>
                  <a:lnTo>
                    <a:pt x="1322" y="5"/>
                  </a:lnTo>
                  <a:lnTo>
                    <a:pt x="1338" y="5"/>
                  </a:lnTo>
                  <a:lnTo>
                    <a:pt x="1352" y="6"/>
                  </a:lnTo>
                  <a:lnTo>
                    <a:pt x="1347" y="14"/>
                  </a:lnTo>
                  <a:lnTo>
                    <a:pt x="1335" y="33"/>
                  </a:lnTo>
                  <a:lnTo>
                    <a:pt x="1325" y="42"/>
                  </a:lnTo>
                  <a:lnTo>
                    <a:pt x="1318" y="52"/>
                  </a:lnTo>
                  <a:lnTo>
                    <a:pt x="1307" y="61"/>
                  </a:lnTo>
                  <a:lnTo>
                    <a:pt x="1297" y="71"/>
                  </a:lnTo>
                  <a:lnTo>
                    <a:pt x="1285" y="79"/>
                  </a:lnTo>
                  <a:lnTo>
                    <a:pt x="1274" y="88"/>
                  </a:lnTo>
                  <a:lnTo>
                    <a:pt x="1248" y="107"/>
                  </a:lnTo>
                  <a:lnTo>
                    <a:pt x="1234" y="116"/>
                  </a:lnTo>
                  <a:lnTo>
                    <a:pt x="1220" y="124"/>
                  </a:lnTo>
                  <a:lnTo>
                    <a:pt x="1206" y="134"/>
                  </a:lnTo>
                  <a:lnTo>
                    <a:pt x="1192" y="141"/>
                  </a:lnTo>
                  <a:lnTo>
                    <a:pt x="1178" y="151"/>
                  </a:lnTo>
                  <a:lnTo>
                    <a:pt x="1162" y="159"/>
                  </a:lnTo>
                  <a:lnTo>
                    <a:pt x="1148" y="167"/>
                  </a:lnTo>
                  <a:lnTo>
                    <a:pt x="1132" y="174"/>
                  </a:lnTo>
                  <a:lnTo>
                    <a:pt x="1118" y="182"/>
                  </a:lnTo>
                  <a:lnTo>
                    <a:pt x="1088" y="198"/>
                  </a:lnTo>
                  <a:lnTo>
                    <a:pt x="1061" y="212"/>
                  </a:lnTo>
                  <a:lnTo>
                    <a:pt x="1035" y="225"/>
                  </a:lnTo>
                  <a:lnTo>
                    <a:pt x="1010" y="236"/>
                  </a:lnTo>
                  <a:lnTo>
                    <a:pt x="988" y="247"/>
                  </a:lnTo>
                  <a:lnTo>
                    <a:pt x="969" y="255"/>
                  </a:lnTo>
                  <a:lnTo>
                    <a:pt x="944" y="261"/>
                  </a:lnTo>
                  <a:lnTo>
                    <a:pt x="919" y="266"/>
                  </a:lnTo>
                  <a:lnTo>
                    <a:pt x="886" y="275"/>
                  </a:lnTo>
                  <a:lnTo>
                    <a:pt x="876" y="280"/>
                  </a:lnTo>
                  <a:lnTo>
                    <a:pt x="870" y="281"/>
                  </a:lnTo>
                  <a:lnTo>
                    <a:pt x="865" y="283"/>
                  </a:lnTo>
                  <a:lnTo>
                    <a:pt x="860" y="286"/>
                  </a:lnTo>
                  <a:lnTo>
                    <a:pt x="856" y="288"/>
                  </a:lnTo>
                  <a:lnTo>
                    <a:pt x="846" y="294"/>
                  </a:lnTo>
                  <a:lnTo>
                    <a:pt x="843" y="297"/>
                  </a:lnTo>
                  <a:lnTo>
                    <a:pt x="838" y="300"/>
                  </a:lnTo>
                  <a:lnTo>
                    <a:pt x="826" y="313"/>
                  </a:lnTo>
                  <a:lnTo>
                    <a:pt x="823" y="317"/>
                  </a:lnTo>
                  <a:lnTo>
                    <a:pt x="818" y="322"/>
                  </a:lnTo>
                  <a:lnTo>
                    <a:pt x="815" y="327"/>
                  </a:lnTo>
                  <a:lnTo>
                    <a:pt x="809" y="339"/>
                  </a:lnTo>
                  <a:lnTo>
                    <a:pt x="780" y="355"/>
                  </a:lnTo>
                  <a:lnTo>
                    <a:pt x="766" y="365"/>
                  </a:lnTo>
                  <a:lnTo>
                    <a:pt x="749" y="376"/>
                  </a:lnTo>
                  <a:lnTo>
                    <a:pt x="680" y="413"/>
                  </a:lnTo>
                  <a:lnTo>
                    <a:pt x="651" y="427"/>
                  </a:lnTo>
                  <a:lnTo>
                    <a:pt x="633" y="434"/>
                  </a:lnTo>
                  <a:lnTo>
                    <a:pt x="625" y="437"/>
                  </a:lnTo>
                  <a:lnTo>
                    <a:pt x="606" y="443"/>
                  </a:lnTo>
                  <a:lnTo>
                    <a:pt x="598" y="446"/>
                  </a:lnTo>
                  <a:lnTo>
                    <a:pt x="589" y="448"/>
                  </a:lnTo>
                  <a:lnTo>
                    <a:pt x="581" y="449"/>
                  </a:lnTo>
                  <a:lnTo>
                    <a:pt x="571" y="451"/>
                  </a:lnTo>
                  <a:lnTo>
                    <a:pt x="563" y="453"/>
                  </a:lnTo>
                  <a:lnTo>
                    <a:pt x="540" y="453"/>
                  </a:lnTo>
                  <a:lnTo>
                    <a:pt x="538" y="442"/>
                  </a:lnTo>
                  <a:lnTo>
                    <a:pt x="537" y="432"/>
                  </a:lnTo>
                  <a:lnTo>
                    <a:pt x="537" y="424"/>
                  </a:lnTo>
                  <a:lnTo>
                    <a:pt x="535" y="415"/>
                  </a:lnTo>
                  <a:lnTo>
                    <a:pt x="529" y="413"/>
                  </a:lnTo>
                  <a:lnTo>
                    <a:pt x="526" y="412"/>
                  </a:lnTo>
                  <a:lnTo>
                    <a:pt x="521" y="410"/>
                  </a:lnTo>
                  <a:lnTo>
                    <a:pt x="518" y="409"/>
                  </a:lnTo>
                  <a:lnTo>
                    <a:pt x="515" y="409"/>
                  </a:lnTo>
                  <a:lnTo>
                    <a:pt x="509" y="412"/>
                  </a:lnTo>
                  <a:lnTo>
                    <a:pt x="504" y="413"/>
                  </a:lnTo>
                  <a:lnTo>
                    <a:pt x="501" y="420"/>
                  </a:lnTo>
                  <a:lnTo>
                    <a:pt x="496" y="427"/>
                  </a:lnTo>
                  <a:lnTo>
                    <a:pt x="493" y="434"/>
                  </a:lnTo>
                  <a:lnTo>
                    <a:pt x="488" y="442"/>
                  </a:lnTo>
                  <a:lnTo>
                    <a:pt x="485" y="448"/>
                  </a:lnTo>
                  <a:lnTo>
                    <a:pt x="476" y="460"/>
                  </a:lnTo>
                  <a:lnTo>
                    <a:pt x="471" y="465"/>
                  </a:lnTo>
                  <a:lnTo>
                    <a:pt x="466" y="471"/>
                  </a:lnTo>
                  <a:lnTo>
                    <a:pt x="457" y="481"/>
                  </a:lnTo>
                  <a:lnTo>
                    <a:pt x="450" y="486"/>
                  </a:lnTo>
                  <a:lnTo>
                    <a:pt x="446" y="490"/>
                  </a:lnTo>
                  <a:lnTo>
                    <a:pt x="439" y="495"/>
                  </a:lnTo>
                  <a:lnTo>
                    <a:pt x="435" y="500"/>
                  </a:lnTo>
                  <a:lnTo>
                    <a:pt x="422" y="506"/>
                  </a:lnTo>
                  <a:lnTo>
                    <a:pt x="417" y="511"/>
                  </a:lnTo>
                  <a:lnTo>
                    <a:pt x="405" y="517"/>
                  </a:lnTo>
                  <a:lnTo>
                    <a:pt x="391" y="523"/>
                  </a:lnTo>
                  <a:lnTo>
                    <a:pt x="378" y="529"/>
                  </a:lnTo>
                  <a:lnTo>
                    <a:pt x="364" y="536"/>
                  </a:lnTo>
                  <a:lnTo>
                    <a:pt x="351" y="540"/>
                  </a:lnTo>
                  <a:lnTo>
                    <a:pt x="337" y="545"/>
                  </a:lnTo>
                  <a:lnTo>
                    <a:pt x="323" y="551"/>
                  </a:lnTo>
                  <a:lnTo>
                    <a:pt x="325" y="534"/>
                  </a:lnTo>
                  <a:lnTo>
                    <a:pt x="328" y="518"/>
                  </a:lnTo>
                  <a:lnTo>
                    <a:pt x="329" y="512"/>
                  </a:lnTo>
                  <a:lnTo>
                    <a:pt x="329" y="506"/>
                  </a:lnTo>
                  <a:lnTo>
                    <a:pt x="331" y="500"/>
                  </a:lnTo>
                  <a:lnTo>
                    <a:pt x="331" y="487"/>
                  </a:lnTo>
                  <a:lnTo>
                    <a:pt x="329" y="484"/>
                  </a:lnTo>
                  <a:lnTo>
                    <a:pt x="329" y="481"/>
                  </a:lnTo>
                  <a:lnTo>
                    <a:pt x="328" y="478"/>
                  </a:lnTo>
                  <a:lnTo>
                    <a:pt x="328" y="476"/>
                  </a:lnTo>
                  <a:lnTo>
                    <a:pt x="325" y="470"/>
                  </a:lnTo>
                  <a:lnTo>
                    <a:pt x="314" y="459"/>
                  </a:lnTo>
                  <a:lnTo>
                    <a:pt x="304" y="454"/>
                  </a:lnTo>
                  <a:lnTo>
                    <a:pt x="303" y="454"/>
                  </a:lnTo>
                  <a:lnTo>
                    <a:pt x="301" y="456"/>
                  </a:lnTo>
                  <a:lnTo>
                    <a:pt x="301" y="457"/>
                  </a:lnTo>
                  <a:lnTo>
                    <a:pt x="293" y="473"/>
                  </a:lnTo>
                  <a:lnTo>
                    <a:pt x="287" y="492"/>
                  </a:lnTo>
                  <a:lnTo>
                    <a:pt x="279" y="512"/>
                  </a:lnTo>
                  <a:lnTo>
                    <a:pt x="271" y="536"/>
                  </a:lnTo>
                  <a:lnTo>
                    <a:pt x="263" y="558"/>
                  </a:lnTo>
                  <a:lnTo>
                    <a:pt x="259" y="567"/>
                  </a:lnTo>
                  <a:lnTo>
                    <a:pt x="256" y="577"/>
                  </a:lnTo>
                  <a:lnTo>
                    <a:pt x="249" y="592"/>
                  </a:lnTo>
                  <a:lnTo>
                    <a:pt x="241" y="599"/>
                  </a:lnTo>
                  <a:lnTo>
                    <a:pt x="229" y="614"/>
                  </a:lnTo>
                  <a:lnTo>
                    <a:pt x="221" y="621"/>
                  </a:lnTo>
                  <a:lnTo>
                    <a:pt x="215" y="627"/>
                  </a:lnTo>
                  <a:lnTo>
                    <a:pt x="199" y="639"/>
                  </a:lnTo>
                  <a:lnTo>
                    <a:pt x="193" y="646"/>
                  </a:lnTo>
                  <a:lnTo>
                    <a:pt x="177" y="658"/>
                  </a:lnTo>
                  <a:lnTo>
                    <a:pt x="161" y="669"/>
                  </a:lnTo>
                  <a:lnTo>
                    <a:pt x="146" y="682"/>
                  </a:lnTo>
                  <a:lnTo>
                    <a:pt x="130" y="693"/>
                  </a:lnTo>
                  <a:lnTo>
                    <a:pt x="113" y="704"/>
                  </a:lnTo>
                  <a:lnTo>
                    <a:pt x="97" y="713"/>
                  </a:lnTo>
                  <a:lnTo>
                    <a:pt x="80" y="724"/>
                  </a:lnTo>
                  <a:lnTo>
                    <a:pt x="48" y="746"/>
                  </a:lnTo>
                  <a:lnTo>
                    <a:pt x="31" y="759"/>
                  </a:lnTo>
                  <a:lnTo>
                    <a:pt x="0" y="781"/>
                  </a:lnTo>
                  <a:close/>
                </a:path>
              </a:pathLst>
            </a:custGeom>
            <a:solidFill>
              <a:srgbClr val="EAEAEA"/>
            </a:solidFill>
            <a:ln w="0">
              <a:solidFill>
                <a:schemeClr val="bg2"/>
              </a:solidFill>
              <a:prstDash val="solid"/>
              <a:round/>
              <a:headEnd/>
              <a:tailEnd/>
            </a:ln>
          </p:spPr>
          <p:txBody>
            <a:bodyPr/>
            <a:lstStyle/>
            <a:p>
              <a:endParaRPr lang="en-US"/>
            </a:p>
          </p:txBody>
        </p:sp>
        <p:sp>
          <p:nvSpPr>
            <p:cNvPr id="52238" name="Freeform 247">
              <a:extLst>
                <a:ext uri="{FF2B5EF4-FFF2-40B4-BE49-F238E27FC236}">
                  <a16:creationId xmlns:a16="http://schemas.microsoft.com/office/drawing/2014/main" id="{28792A8A-2967-4F3E-AF07-AE1CA8753EAF}"/>
                </a:ext>
              </a:extLst>
            </p:cNvPr>
            <p:cNvSpPr>
              <a:spLocks/>
            </p:cNvSpPr>
            <p:nvPr/>
          </p:nvSpPr>
          <p:spPr bwMode="auto">
            <a:xfrm>
              <a:off x="4369" y="2688"/>
              <a:ext cx="1103" cy="640"/>
            </a:xfrm>
            <a:custGeom>
              <a:avLst/>
              <a:gdLst>
                <a:gd name="T0" fmla="*/ 1 w 1973"/>
                <a:gd name="T1" fmla="*/ 1 h 1117"/>
                <a:gd name="T2" fmla="*/ 1 w 1973"/>
                <a:gd name="T3" fmla="*/ 1 h 1117"/>
                <a:gd name="T4" fmla="*/ 1 w 1973"/>
                <a:gd name="T5" fmla="*/ 1 h 1117"/>
                <a:gd name="T6" fmla="*/ 1 w 1973"/>
                <a:gd name="T7" fmla="*/ 1 h 1117"/>
                <a:gd name="T8" fmla="*/ 1 w 1973"/>
                <a:gd name="T9" fmla="*/ 1 h 1117"/>
                <a:gd name="T10" fmla="*/ 1 w 1973"/>
                <a:gd name="T11" fmla="*/ 1 h 1117"/>
                <a:gd name="T12" fmla="*/ 1 w 1973"/>
                <a:gd name="T13" fmla="*/ 1 h 1117"/>
                <a:gd name="T14" fmla="*/ 1 w 1973"/>
                <a:gd name="T15" fmla="*/ 1 h 1117"/>
                <a:gd name="T16" fmla="*/ 1 w 1973"/>
                <a:gd name="T17" fmla="*/ 1 h 1117"/>
                <a:gd name="T18" fmla="*/ 1 w 1973"/>
                <a:gd name="T19" fmla="*/ 1 h 1117"/>
                <a:gd name="T20" fmla="*/ 1 w 1973"/>
                <a:gd name="T21" fmla="*/ 1 h 1117"/>
                <a:gd name="T22" fmla="*/ 1 w 1973"/>
                <a:gd name="T23" fmla="*/ 1 h 1117"/>
                <a:gd name="T24" fmla="*/ 1 w 1973"/>
                <a:gd name="T25" fmla="*/ 1 h 1117"/>
                <a:gd name="T26" fmla="*/ 1 w 1973"/>
                <a:gd name="T27" fmla="*/ 1 h 1117"/>
                <a:gd name="T28" fmla="*/ 1 w 1973"/>
                <a:gd name="T29" fmla="*/ 1 h 1117"/>
                <a:gd name="T30" fmla="*/ 1 w 1973"/>
                <a:gd name="T31" fmla="*/ 1 h 1117"/>
                <a:gd name="T32" fmla="*/ 1 w 1973"/>
                <a:gd name="T33" fmla="*/ 1 h 1117"/>
                <a:gd name="T34" fmla="*/ 1 w 1973"/>
                <a:gd name="T35" fmla="*/ 1 h 1117"/>
                <a:gd name="T36" fmla="*/ 1 w 1973"/>
                <a:gd name="T37" fmla="*/ 1 h 1117"/>
                <a:gd name="T38" fmla="*/ 1 w 1973"/>
                <a:gd name="T39" fmla="*/ 1 h 1117"/>
                <a:gd name="T40" fmla="*/ 1 w 1973"/>
                <a:gd name="T41" fmla="*/ 1 h 1117"/>
                <a:gd name="T42" fmla="*/ 1 w 1973"/>
                <a:gd name="T43" fmla="*/ 1 h 1117"/>
                <a:gd name="T44" fmla="*/ 1 w 1973"/>
                <a:gd name="T45" fmla="*/ 1 h 1117"/>
                <a:gd name="T46" fmla="*/ 1 w 1973"/>
                <a:gd name="T47" fmla="*/ 1 h 1117"/>
                <a:gd name="T48" fmla="*/ 1 w 1973"/>
                <a:gd name="T49" fmla="*/ 1 h 1117"/>
                <a:gd name="T50" fmla="*/ 1 w 1973"/>
                <a:gd name="T51" fmla="*/ 1 h 1117"/>
                <a:gd name="T52" fmla="*/ 1 w 1973"/>
                <a:gd name="T53" fmla="*/ 1 h 1117"/>
                <a:gd name="T54" fmla="*/ 1 w 1973"/>
                <a:gd name="T55" fmla="*/ 1 h 1117"/>
                <a:gd name="T56" fmla="*/ 1 w 1973"/>
                <a:gd name="T57" fmla="*/ 1 h 1117"/>
                <a:gd name="T58" fmla="*/ 1 w 1973"/>
                <a:gd name="T59" fmla="*/ 1 h 1117"/>
                <a:gd name="T60" fmla="*/ 1 w 1973"/>
                <a:gd name="T61" fmla="*/ 1 h 1117"/>
                <a:gd name="T62" fmla="*/ 1 w 1973"/>
                <a:gd name="T63" fmla="*/ 1 h 1117"/>
                <a:gd name="T64" fmla="*/ 1 w 1973"/>
                <a:gd name="T65" fmla="*/ 1 h 1117"/>
                <a:gd name="T66" fmla="*/ 1 w 1973"/>
                <a:gd name="T67" fmla="*/ 1 h 1117"/>
                <a:gd name="T68" fmla="*/ 1 w 1973"/>
                <a:gd name="T69" fmla="*/ 1 h 1117"/>
                <a:gd name="T70" fmla="*/ 1 w 1973"/>
                <a:gd name="T71" fmla="*/ 1 h 1117"/>
                <a:gd name="T72" fmla="*/ 1 w 1973"/>
                <a:gd name="T73" fmla="*/ 1 h 1117"/>
                <a:gd name="T74" fmla="*/ 1 w 1973"/>
                <a:gd name="T75" fmla="*/ 1 h 1117"/>
                <a:gd name="T76" fmla="*/ 1 w 1973"/>
                <a:gd name="T77" fmla="*/ 1 h 1117"/>
                <a:gd name="T78" fmla="*/ 1 w 1973"/>
                <a:gd name="T79" fmla="*/ 1 h 1117"/>
                <a:gd name="T80" fmla="*/ 1 w 1973"/>
                <a:gd name="T81" fmla="*/ 1 h 1117"/>
                <a:gd name="T82" fmla="*/ 1 w 1973"/>
                <a:gd name="T83" fmla="*/ 1 h 1117"/>
                <a:gd name="T84" fmla="*/ 1 w 1973"/>
                <a:gd name="T85" fmla="*/ 1 h 1117"/>
                <a:gd name="T86" fmla="*/ 1 w 1973"/>
                <a:gd name="T87" fmla="*/ 1 h 1117"/>
                <a:gd name="T88" fmla="*/ 1 w 1973"/>
                <a:gd name="T89" fmla="*/ 1 h 1117"/>
                <a:gd name="T90" fmla="*/ 1 w 1973"/>
                <a:gd name="T91" fmla="*/ 1 h 1117"/>
                <a:gd name="T92" fmla="*/ 1 w 1973"/>
                <a:gd name="T93" fmla="*/ 1 h 1117"/>
                <a:gd name="T94" fmla="*/ 1 w 1973"/>
                <a:gd name="T95" fmla="*/ 1 h 1117"/>
                <a:gd name="T96" fmla="*/ 1 w 1973"/>
                <a:gd name="T97" fmla="*/ 1 h 1117"/>
                <a:gd name="T98" fmla="*/ 1 w 1973"/>
                <a:gd name="T99" fmla="*/ 1 h 1117"/>
                <a:gd name="T100" fmla="*/ 1 w 1973"/>
                <a:gd name="T101" fmla="*/ 1 h 1117"/>
                <a:gd name="T102" fmla="*/ 1 w 1973"/>
                <a:gd name="T103" fmla="*/ 1 h 1117"/>
                <a:gd name="T104" fmla="*/ 1 w 1973"/>
                <a:gd name="T105" fmla="*/ 1 h 1117"/>
                <a:gd name="T106" fmla="*/ 1 w 1973"/>
                <a:gd name="T107" fmla="*/ 1 h 1117"/>
                <a:gd name="T108" fmla="*/ 1 w 1973"/>
                <a:gd name="T109" fmla="*/ 1 h 1117"/>
                <a:gd name="T110" fmla="*/ 1 w 1973"/>
                <a:gd name="T111" fmla="*/ 1 h 1117"/>
                <a:gd name="T112" fmla="*/ 1 w 1973"/>
                <a:gd name="T113" fmla="*/ 1 h 1117"/>
                <a:gd name="T114" fmla="*/ 1 w 1973"/>
                <a:gd name="T115" fmla="*/ 1 h 1117"/>
                <a:gd name="T116" fmla="*/ 1 w 1973"/>
                <a:gd name="T117" fmla="*/ 1 h 1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73" h="1117">
                  <a:moveTo>
                    <a:pt x="350" y="1117"/>
                  </a:moveTo>
                  <a:lnTo>
                    <a:pt x="348" y="1112"/>
                  </a:lnTo>
                  <a:lnTo>
                    <a:pt x="345" y="1106"/>
                  </a:lnTo>
                  <a:lnTo>
                    <a:pt x="342" y="1103"/>
                  </a:lnTo>
                  <a:lnTo>
                    <a:pt x="333" y="1090"/>
                  </a:lnTo>
                  <a:lnTo>
                    <a:pt x="323" y="1081"/>
                  </a:lnTo>
                  <a:lnTo>
                    <a:pt x="317" y="1076"/>
                  </a:lnTo>
                  <a:lnTo>
                    <a:pt x="312" y="1073"/>
                  </a:lnTo>
                  <a:lnTo>
                    <a:pt x="300" y="1067"/>
                  </a:lnTo>
                  <a:lnTo>
                    <a:pt x="295" y="1063"/>
                  </a:lnTo>
                  <a:lnTo>
                    <a:pt x="289" y="1060"/>
                  </a:lnTo>
                  <a:lnTo>
                    <a:pt x="278" y="1054"/>
                  </a:lnTo>
                  <a:lnTo>
                    <a:pt x="267" y="1049"/>
                  </a:lnTo>
                  <a:lnTo>
                    <a:pt x="263" y="1054"/>
                  </a:lnTo>
                  <a:lnTo>
                    <a:pt x="262" y="1060"/>
                  </a:lnTo>
                  <a:lnTo>
                    <a:pt x="259" y="1067"/>
                  </a:lnTo>
                  <a:lnTo>
                    <a:pt x="257" y="1074"/>
                  </a:lnTo>
                  <a:lnTo>
                    <a:pt x="223" y="1065"/>
                  </a:lnTo>
                  <a:lnTo>
                    <a:pt x="191" y="1057"/>
                  </a:lnTo>
                  <a:lnTo>
                    <a:pt x="175" y="1054"/>
                  </a:lnTo>
                  <a:lnTo>
                    <a:pt x="163" y="1049"/>
                  </a:lnTo>
                  <a:lnTo>
                    <a:pt x="149" y="1046"/>
                  </a:lnTo>
                  <a:lnTo>
                    <a:pt x="138" y="1041"/>
                  </a:lnTo>
                  <a:lnTo>
                    <a:pt x="125" y="1038"/>
                  </a:lnTo>
                  <a:lnTo>
                    <a:pt x="116" y="1034"/>
                  </a:lnTo>
                  <a:lnTo>
                    <a:pt x="105" y="1029"/>
                  </a:lnTo>
                  <a:lnTo>
                    <a:pt x="97" y="1024"/>
                  </a:lnTo>
                  <a:lnTo>
                    <a:pt x="87" y="1019"/>
                  </a:lnTo>
                  <a:lnTo>
                    <a:pt x="80" y="1015"/>
                  </a:lnTo>
                  <a:lnTo>
                    <a:pt x="72" y="1008"/>
                  </a:lnTo>
                  <a:lnTo>
                    <a:pt x="66" y="1004"/>
                  </a:lnTo>
                  <a:lnTo>
                    <a:pt x="59" y="997"/>
                  </a:lnTo>
                  <a:lnTo>
                    <a:pt x="53" y="990"/>
                  </a:lnTo>
                  <a:lnTo>
                    <a:pt x="47" y="983"/>
                  </a:lnTo>
                  <a:lnTo>
                    <a:pt x="42" y="975"/>
                  </a:lnTo>
                  <a:lnTo>
                    <a:pt x="37" y="966"/>
                  </a:lnTo>
                  <a:lnTo>
                    <a:pt x="33" y="958"/>
                  </a:lnTo>
                  <a:lnTo>
                    <a:pt x="28" y="947"/>
                  </a:lnTo>
                  <a:lnTo>
                    <a:pt x="25" y="938"/>
                  </a:lnTo>
                  <a:lnTo>
                    <a:pt x="20" y="927"/>
                  </a:lnTo>
                  <a:lnTo>
                    <a:pt x="11" y="889"/>
                  </a:lnTo>
                  <a:lnTo>
                    <a:pt x="7" y="873"/>
                  </a:lnTo>
                  <a:lnTo>
                    <a:pt x="6" y="859"/>
                  </a:lnTo>
                  <a:lnTo>
                    <a:pt x="0" y="825"/>
                  </a:lnTo>
                  <a:lnTo>
                    <a:pt x="0" y="798"/>
                  </a:lnTo>
                  <a:lnTo>
                    <a:pt x="1" y="787"/>
                  </a:lnTo>
                  <a:lnTo>
                    <a:pt x="1" y="774"/>
                  </a:lnTo>
                  <a:lnTo>
                    <a:pt x="3" y="765"/>
                  </a:lnTo>
                  <a:lnTo>
                    <a:pt x="4" y="754"/>
                  </a:lnTo>
                  <a:lnTo>
                    <a:pt x="6" y="744"/>
                  </a:lnTo>
                  <a:lnTo>
                    <a:pt x="9" y="733"/>
                  </a:lnTo>
                  <a:lnTo>
                    <a:pt x="18" y="705"/>
                  </a:lnTo>
                  <a:lnTo>
                    <a:pt x="33" y="677"/>
                  </a:lnTo>
                  <a:lnTo>
                    <a:pt x="45" y="655"/>
                  </a:lnTo>
                  <a:lnTo>
                    <a:pt x="48" y="639"/>
                  </a:lnTo>
                  <a:lnTo>
                    <a:pt x="53" y="624"/>
                  </a:lnTo>
                  <a:lnTo>
                    <a:pt x="56" y="606"/>
                  </a:lnTo>
                  <a:lnTo>
                    <a:pt x="61" y="589"/>
                  </a:lnTo>
                  <a:lnTo>
                    <a:pt x="66" y="570"/>
                  </a:lnTo>
                  <a:lnTo>
                    <a:pt x="70" y="553"/>
                  </a:lnTo>
                  <a:lnTo>
                    <a:pt x="76" y="536"/>
                  </a:lnTo>
                  <a:lnTo>
                    <a:pt x="83" y="517"/>
                  </a:lnTo>
                  <a:lnTo>
                    <a:pt x="89" y="501"/>
                  </a:lnTo>
                  <a:lnTo>
                    <a:pt x="92" y="492"/>
                  </a:lnTo>
                  <a:lnTo>
                    <a:pt x="98" y="476"/>
                  </a:lnTo>
                  <a:lnTo>
                    <a:pt x="103" y="468"/>
                  </a:lnTo>
                  <a:lnTo>
                    <a:pt x="106" y="460"/>
                  </a:lnTo>
                  <a:lnTo>
                    <a:pt x="111" y="452"/>
                  </a:lnTo>
                  <a:lnTo>
                    <a:pt x="116" y="446"/>
                  </a:lnTo>
                  <a:lnTo>
                    <a:pt x="120" y="438"/>
                  </a:lnTo>
                  <a:lnTo>
                    <a:pt x="124" y="432"/>
                  </a:lnTo>
                  <a:lnTo>
                    <a:pt x="135" y="421"/>
                  </a:lnTo>
                  <a:lnTo>
                    <a:pt x="139" y="415"/>
                  </a:lnTo>
                  <a:lnTo>
                    <a:pt x="144" y="410"/>
                  </a:lnTo>
                  <a:lnTo>
                    <a:pt x="150" y="405"/>
                  </a:lnTo>
                  <a:lnTo>
                    <a:pt x="153" y="407"/>
                  </a:lnTo>
                  <a:lnTo>
                    <a:pt x="157" y="413"/>
                  </a:lnTo>
                  <a:lnTo>
                    <a:pt x="158" y="415"/>
                  </a:lnTo>
                  <a:lnTo>
                    <a:pt x="160" y="418"/>
                  </a:lnTo>
                  <a:lnTo>
                    <a:pt x="160" y="421"/>
                  </a:lnTo>
                  <a:lnTo>
                    <a:pt x="161" y="424"/>
                  </a:lnTo>
                  <a:lnTo>
                    <a:pt x="161" y="432"/>
                  </a:lnTo>
                  <a:lnTo>
                    <a:pt x="160" y="435"/>
                  </a:lnTo>
                  <a:lnTo>
                    <a:pt x="160" y="438"/>
                  </a:lnTo>
                  <a:lnTo>
                    <a:pt x="158" y="444"/>
                  </a:lnTo>
                  <a:lnTo>
                    <a:pt x="155" y="449"/>
                  </a:lnTo>
                  <a:lnTo>
                    <a:pt x="153" y="455"/>
                  </a:lnTo>
                  <a:lnTo>
                    <a:pt x="149" y="462"/>
                  </a:lnTo>
                  <a:lnTo>
                    <a:pt x="146" y="466"/>
                  </a:lnTo>
                  <a:lnTo>
                    <a:pt x="141" y="473"/>
                  </a:lnTo>
                  <a:lnTo>
                    <a:pt x="133" y="484"/>
                  </a:lnTo>
                  <a:lnTo>
                    <a:pt x="124" y="493"/>
                  </a:lnTo>
                  <a:lnTo>
                    <a:pt x="117" y="509"/>
                  </a:lnTo>
                  <a:lnTo>
                    <a:pt x="111" y="523"/>
                  </a:lnTo>
                  <a:lnTo>
                    <a:pt x="103" y="540"/>
                  </a:lnTo>
                  <a:lnTo>
                    <a:pt x="97" y="558"/>
                  </a:lnTo>
                  <a:lnTo>
                    <a:pt x="89" y="576"/>
                  </a:lnTo>
                  <a:lnTo>
                    <a:pt x="83" y="595"/>
                  </a:lnTo>
                  <a:lnTo>
                    <a:pt x="75" y="614"/>
                  </a:lnTo>
                  <a:lnTo>
                    <a:pt x="69" y="635"/>
                  </a:lnTo>
                  <a:lnTo>
                    <a:pt x="61" y="653"/>
                  </a:lnTo>
                  <a:lnTo>
                    <a:pt x="56" y="674"/>
                  </a:lnTo>
                  <a:lnTo>
                    <a:pt x="50" y="693"/>
                  </a:lnTo>
                  <a:lnTo>
                    <a:pt x="45" y="713"/>
                  </a:lnTo>
                  <a:lnTo>
                    <a:pt x="40" y="732"/>
                  </a:lnTo>
                  <a:lnTo>
                    <a:pt x="36" y="749"/>
                  </a:lnTo>
                  <a:lnTo>
                    <a:pt x="33" y="768"/>
                  </a:lnTo>
                  <a:lnTo>
                    <a:pt x="31" y="776"/>
                  </a:lnTo>
                  <a:lnTo>
                    <a:pt x="31" y="785"/>
                  </a:lnTo>
                  <a:lnTo>
                    <a:pt x="33" y="796"/>
                  </a:lnTo>
                  <a:lnTo>
                    <a:pt x="36" y="806"/>
                  </a:lnTo>
                  <a:lnTo>
                    <a:pt x="39" y="817"/>
                  </a:lnTo>
                  <a:lnTo>
                    <a:pt x="42" y="826"/>
                  </a:lnTo>
                  <a:lnTo>
                    <a:pt x="47" y="837"/>
                  </a:lnTo>
                  <a:lnTo>
                    <a:pt x="50" y="847"/>
                  </a:lnTo>
                  <a:lnTo>
                    <a:pt x="59" y="865"/>
                  </a:lnTo>
                  <a:lnTo>
                    <a:pt x="62" y="873"/>
                  </a:lnTo>
                  <a:lnTo>
                    <a:pt x="69" y="883"/>
                  </a:lnTo>
                  <a:lnTo>
                    <a:pt x="78" y="898"/>
                  </a:lnTo>
                  <a:lnTo>
                    <a:pt x="97" y="922"/>
                  </a:lnTo>
                  <a:lnTo>
                    <a:pt x="117" y="942"/>
                  </a:lnTo>
                  <a:lnTo>
                    <a:pt x="133" y="955"/>
                  </a:lnTo>
                  <a:lnTo>
                    <a:pt x="142" y="960"/>
                  </a:lnTo>
                  <a:lnTo>
                    <a:pt x="150" y="966"/>
                  </a:lnTo>
                  <a:lnTo>
                    <a:pt x="169" y="975"/>
                  </a:lnTo>
                  <a:lnTo>
                    <a:pt x="180" y="980"/>
                  </a:lnTo>
                  <a:lnTo>
                    <a:pt x="190" y="985"/>
                  </a:lnTo>
                  <a:lnTo>
                    <a:pt x="201" y="988"/>
                  </a:lnTo>
                  <a:lnTo>
                    <a:pt x="212" y="993"/>
                  </a:lnTo>
                  <a:lnTo>
                    <a:pt x="224" y="996"/>
                  </a:lnTo>
                  <a:lnTo>
                    <a:pt x="235" y="999"/>
                  </a:lnTo>
                  <a:lnTo>
                    <a:pt x="260" y="1005"/>
                  </a:lnTo>
                  <a:lnTo>
                    <a:pt x="282" y="1001"/>
                  </a:lnTo>
                  <a:lnTo>
                    <a:pt x="323" y="994"/>
                  </a:lnTo>
                  <a:lnTo>
                    <a:pt x="345" y="993"/>
                  </a:lnTo>
                  <a:lnTo>
                    <a:pt x="366" y="990"/>
                  </a:lnTo>
                  <a:lnTo>
                    <a:pt x="432" y="985"/>
                  </a:lnTo>
                  <a:lnTo>
                    <a:pt x="452" y="983"/>
                  </a:lnTo>
                  <a:lnTo>
                    <a:pt x="474" y="980"/>
                  </a:lnTo>
                  <a:lnTo>
                    <a:pt x="498" y="979"/>
                  </a:lnTo>
                  <a:lnTo>
                    <a:pt x="519" y="977"/>
                  </a:lnTo>
                  <a:lnTo>
                    <a:pt x="541" y="974"/>
                  </a:lnTo>
                  <a:lnTo>
                    <a:pt x="563" y="972"/>
                  </a:lnTo>
                  <a:lnTo>
                    <a:pt x="611" y="966"/>
                  </a:lnTo>
                  <a:lnTo>
                    <a:pt x="644" y="947"/>
                  </a:lnTo>
                  <a:lnTo>
                    <a:pt x="656" y="941"/>
                  </a:lnTo>
                  <a:lnTo>
                    <a:pt x="667" y="936"/>
                  </a:lnTo>
                  <a:lnTo>
                    <a:pt x="678" y="930"/>
                  </a:lnTo>
                  <a:lnTo>
                    <a:pt x="691" y="924"/>
                  </a:lnTo>
                  <a:lnTo>
                    <a:pt x="702" y="919"/>
                  </a:lnTo>
                  <a:lnTo>
                    <a:pt x="706" y="913"/>
                  </a:lnTo>
                  <a:lnTo>
                    <a:pt x="713" y="906"/>
                  </a:lnTo>
                  <a:lnTo>
                    <a:pt x="721" y="902"/>
                  </a:lnTo>
                  <a:lnTo>
                    <a:pt x="728" y="898"/>
                  </a:lnTo>
                  <a:lnTo>
                    <a:pt x="738" y="894"/>
                  </a:lnTo>
                  <a:lnTo>
                    <a:pt x="747" y="892"/>
                  </a:lnTo>
                  <a:lnTo>
                    <a:pt x="769" y="886"/>
                  </a:lnTo>
                  <a:lnTo>
                    <a:pt x="794" y="883"/>
                  </a:lnTo>
                  <a:lnTo>
                    <a:pt x="823" y="880"/>
                  </a:lnTo>
                  <a:lnTo>
                    <a:pt x="882" y="873"/>
                  </a:lnTo>
                  <a:lnTo>
                    <a:pt x="945" y="861"/>
                  </a:lnTo>
                  <a:lnTo>
                    <a:pt x="961" y="856"/>
                  </a:lnTo>
                  <a:lnTo>
                    <a:pt x="975" y="851"/>
                  </a:lnTo>
                  <a:lnTo>
                    <a:pt x="989" y="845"/>
                  </a:lnTo>
                  <a:lnTo>
                    <a:pt x="1005" y="839"/>
                  </a:lnTo>
                  <a:lnTo>
                    <a:pt x="1019" y="831"/>
                  </a:lnTo>
                  <a:lnTo>
                    <a:pt x="1044" y="812"/>
                  </a:lnTo>
                  <a:lnTo>
                    <a:pt x="1057" y="801"/>
                  </a:lnTo>
                  <a:lnTo>
                    <a:pt x="1069" y="788"/>
                  </a:lnTo>
                  <a:lnTo>
                    <a:pt x="1080" y="776"/>
                  </a:lnTo>
                  <a:lnTo>
                    <a:pt x="1099" y="744"/>
                  </a:lnTo>
                  <a:lnTo>
                    <a:pt x="1129" y="743"/>
                  </a:lnTo>
                  <a:lnTo>
                    <a:pt x="1159" y="743"/>
                  </a:lnTo>
                  <a:lnTo>
                    <a:pt x="1187" y="741"/>
                  </a:lnTo>
                  <a:lnTo>
                    <a:pt x="1214" y="740"/>
                  </a:lnTo>
                  <a:lnTo>
                    <a:pt x="1302" y="729"/>
                  </a:lnTo>
                  <a:lnTo>
                    <a:pt x="1314" y="726"/>
                  </a:lnTo>
                  <a:lnTo>
                    <a:pt x="1325" y="724"/>
                  </a:lnTo>
                  <a:lnTo>
                    <a:pt x="1351" y="718"/>
                  </a:lnTo>
                  <a:lnTo>
                    <a:pt x="1362" y="715"/>
                  </a:lnTo>
                  <a:lnTo>
                    <a:pt x="1374" y="711"/>
                  </a:lnTo>
                  <a:lnTo>
                    <a:pt x="1387" y="707"/>
                  </a:lnTo>
                  <a:lnTo>
                    <a:pt x="1399" y="704"/>
                  </a:lnTo>
                  <a:lnTo>
                    <a:pt x="1437" y="689"/>
                  </a:lnTo>
                  <a:lnTo>
                    <a:pt x="1449" y="683"/>
                  </a:lnTo>
                  <a:lnTo>
                    <a:pt x="1462" y="678"/>
                  </a:lnTo>
                  <a:lnTo>
                    <a:pt x="1490" y="666"/>
                  </a:lnTo>
                  <a:lnTo>
                    <a:pt x="1504" y="658"/>
                  </a:lnTo>
                  <a:lnTo>
                    <a:pt x="1519" y="652"/>
                  </a:lnTo>
                  <a:lnTo>
                    <a:pt x="1616" y="652"/>
                  </a:lnTo>
                  <a:lnTo>
                    <a:pt x="1627" y="647"/>
                  </a:lnTo>
                  <a:lnTo>
                    <a:pt x="1640" y="642"/>
                  </a:lnTo>
                  <a:lnTo>
                    <a:pt x="1651" y="638"/>
                  </a:lnTo>
                  <a:lnTo>
                    <a:pt x="1662" y="635"/>
                  </a:lnTo>
                  <a:lnTo>
                    <a:pt x="1671" y="631"/>
                  </a:lnTo>
                  <a:lnTo>
                    <a:pt x="1682" y="630"/>
                  </a:lnTo>
                  <a:lnTo>
                    <a:pt x="1691" y="627"/>
                  </a:lnTo>
                  <a:lnTo>
                    <a:pt x="1701" y="625"/>
                  </a:lnTo>
                  <a:lnTo>
                    <a:pt x="1718" y="620"/>
                  </a:lnTo>
                  <a:lnTo>
                    <a:pt x="1735" y="617"/>
                  </a:lnTo>
                  <a:lnTo>
                    <a:pt x="1743" y="614"/>
                  </a:lnTo>
                  <a:lnTo>
                    <a:pt x="1759" y="611"/>
                  </a:lnTo>
                  <a:lnTo>
                    <a:pt x="1767" y="608"/>
                  </a:lnTo>
                  <a:lnTo>
                    <a:pt x="1773" y="605"/>
                  </a:lnTo>
                  <a:lnTo>
                    <a:pt x="1781" y="602"/>
                  </a:lnTo>
                  <a:lnTo>
                    <a:pt x="1787" y="598"/>
                  </a:lnTo>
                  <a:lnTo>
                    <a:pt x="1795" y="594"/>
                  </a:lnTo>
                  <a:lnTo>
                    <a:pt x="1801" y="589"/>
                  </a:lnTo>
                  <a:lnTo>
                    <a:pt x="1809" y="583"/>
                  </a:lnTo>
                  <a:lnTo>
                    <a:pt x="1815" y="578"/>
                  </a:lnTo>
                  <a:lnTo>
                    <a:pt x="1822" y="570"/>
                  </a:lnTo>
                  <a:lnTo>
                    <a:pt x="1828" y="564"/>
                  </a:lnTo>
                  <a:lnTo>
                    <a:pt x="1834" y="554"/>
                  </a:lnTo>
                  <a:lnTo>
                    <a:pt x="1841" y="547"/>
                  </a:lnTo>
                  <a:lnTo>
                    <a:pt x="1853" y="525"/>
                  </a:lnTo>
                  <a:lnTo>
                    <a:pt x="1861" y="512"/>
                  </a:lnTo>
                  <a:lnTo>
                    <a:pt x="1867" y="499"/>
                  </a:lnTo>
                  <a:lnTo>
                    <a:pt x="1874" y="485"/>
                  </a:lnTo>
                  <a:lnTo>
                    <a:pt x="1875" y="457"/>
                  </a:lnTo>
                  <a:lnTo>
                    <a:pt x="1881" y="400"/>
                  </a:lnTo>
                  <a:lnTo>
                    <a:pt x="1883" y="371"/>
                  </a:lnTo>
                  <a:lnTo>
                    <a:pt x="1886" y="342"/>
                  </a:lnTo>
                  <a:lnTo>
                    <a:pt x="1888" y="314"/>
                  </a:lnTo>
                  <a:lnTo>
                    <a:pt x="1888" y="257"/>
                  </a:lnTo>
                  <a:lnTo>
                    <a:pt x="1886" y="245"/>
                  </a:lnTo>
                  <a:lnTo>
                    <a:pt x="1886" y="231"/>
                  </a:lnTo>
                  <a:lnTo>
                    <a:pt x="1885" y="218"/>
                  </a:lnTo>
                  <a:lnTo>
                    <a:pt x="1881" y="206"/>
                  </a:lnTo>
                  <a:lnTo>
                    <a:pt x="1878" y="191"/>
                  </a:lnTo>
                  <a:lnTo>
                    <a:pt x="1875" y="179"/>
                  </a:lnTo>
                  <a:lnTo>
                    <a:pt x="1872" y="168"/>
                  </a:lnTo>
                  <a:lnTo>
                    <a:pt x="1867" y="155"/>
                  </a:lnTo>
                  <a:lnTo>
                    <a:pt x="1861" y="144"/>
                  </a:lnTo>
                  <a:lnTo>
                    <a:pt x="1855" y="132"/>
                  </a:lnTo>
                  <a:lnTo>
                    <a:pt x="1848" y="121"/>
                  </a:lnTo>
                  <a:lnTo>
                    <a:pt x="1841" y="110"/>
                  </a:lnTo>
                  <a:lnTo>
                    <a:pt x="1833" y="100"/>
                  </a:lnTo>
                  <a:lnTo>
                    <a:pt x="1823" y="91"/>
                  </a:lnTo>
                  <a:lnTo>
                    <a:pt x="1801" y="72"/>
                  </a:lnTo>
                  <a:lnTo>
                    <a:pt x="1800" y="69"/>
                  </a:lnTo>
                  <a:lnTo>
                    <a:pt x="1800" y="61"/>
                  </a:lnTo>
                  <a:lnTo>
                    <a:pt x="1798" y="58"/>
                  </a:lnTo>
                  <a:lnTo>
                    <a:pt x="1786" y="52"/>
                  </a:lnTo>
                  <a:lnTo>
                    <a:pt x="1773" y="44"/>
                  </a:lnTo>
                  <a:lnTo>
                    <a:pt x="1767" y="41"/>
                  </a:lnTo>
                  <a:lnTo>
                    <a:pt x="1753" y="31"/>
                  </a:lnTo>
                  <a:lnTo>
                    <a:pt x="1750" y="28"/>
                  </a:lnTo>
                  <a:lnTo>
                    <a:pt x="1745" y="25"/>
                  </a:lnTo>
                  <a:lnTo>
                    <a:pt x="1742" y="20"/>
                  </a:lnTo>
                  <a:lnTo>
                    <a:pt x="1735" y="14"/>
                  </a:lnTo>
                  <a:lnTo>
                    <a:pt x="1726" y="0"/>
                  </a:lnTo>
                  <a:lnTo>
                    <a:pt x="1745" y="0"/>
                  </a:lnTo>
                  <a:lnTo>
                    <a:pt x="1768" y="5"/>
                  </a:lnTo>
                  <a:lnTo>
                    <a:pt x="1776" y="8"/>
                  </a:lnTo>
                  <a:lnTo>
                    <a:pt x="1783" y="11"/>
                  </a:lnTo>
                  <a:lnTo>
                    <a:pt x="1789" y="16"/>
                  </a:lnTo>
                  <a:lnTo>
                    <a:pt x="1795" y="19"/>
                  </a:lnTo>
                  <a:lnTo>
                    <a:pt x="1801" y="25"/>
                  </a:lnTo>
                  <a:lnTo>
                    <a:pt x="1808" y="30"/>
                  </a:lnTo>
                  <a:lnTo>
                    <a:pt x="1812" y="34"/>
                  </a:lnTo>
                  <a:lnTo>
                    <a:pt x="1817" y="41"/>
                  </a:lnTo>
                  <a:lnTo>
                    <a:pt x="1823" y="47"/>
                  </a:lnTo>
                  <a:lnTo>
                    <a:pt x="1842" y="72"/>
                  </a:lnTo>
                  <a:lnTo>
                    <a:pt x="1850" y="86"/>
                  </a:lnTo>
                  <a:lnTo>
                    <a:pt x="1859" y="99"/>
                  </a:lnTo>
                  <a:lnTo>
                    <a:pt x="1870" y="111"/>
                  </a:lnTo>
                  <a:lnTo>
                    <a:pt x="1875" y="118"/>
                  </a:lnTo>
                  <a:lnTo>
                    <a:pt x="1891" y="133"/>
                  </a:lnTo>
                  <a:lnTo>
                    <a:pt x="1903" y="143"/>
                  </a:lnTo>
                  <a:lnTo>
                    <a:pt x="1916" y="149"/>
                  </a:lnTo>
                  <a:lnTo>
                    <a:pt x="1918" y="166"/>
                  </a:lnTo>
                  <a:lnTo>
                    <a:pt x="1921" y="204"/>
                  </a:lnTo>
                  <a:lnTo>
                    <a:pt x="1922" y="221"/>
                  </a:lnTo>
                  <a:lnTo>
                    <a:pt x="1924" y="240"/>
                  </a:lnTo>
                  <a:lnTo>
                    <a:pt x="1925" y="257"/>
                  </a:lnTo>
                  <a:lnTo>
                    <a:pt x="1927" y="276"/>
                  </a:lnTo>
                  <a:lnTo>
                    <a:pt x="1929" y="294"/>
                  </a:lnTo>
                  <a:lnTo>
                    <a:pt x="1930" y="312"/>
                  </a:lnTo>
                  <a:lnTo>
                    <a:pt x="1933" y="330"/>
                  </a:lnTo>
                  <a:lnTo>
                    <a:pt x="1935" y="349"/>
                  </a:lnTo>
                  <a:lnTo>
                    <a:pt x="1936" y="366"/>
                  </a:lnTo>
                  <a:lnTo>
                    <a:pt x="1938" y="385"/>
                  </a:lnTo>
                  <a:lnTo>
                    <a:pt x="1940" y="402"/>
                  </a:lnTo>
                  <a:lnTo>
                    <a:pt x="1943" y="440"/>
                  </a:lnTo>
                  <a:lnTo>
                    <a:pt x="1952" y="474"/>
                  </a:lnTo>
                  <a:lnTo>
                    <a:pt x="1960" y="499"/>
                  </a:lnTo>
                  <a:lnTo>
                    <a:pt x="1966" y="520"/>
                  </a:lnTo>
                  <a:lnTo>
                    <a:pt x="1969" y="534"/>
                  </a:lnTo>
                  <a:lnTo>
                    <a:pt x="1971" y="543"/>
                  </a:lnTo>
                  <a:lnTo>
                    <a:pt x="1973" y="551"/>
                  </a:lnTo>
                  <a:lnTo>
                    <a:pt x="1973" y="565"/>
                  </a:lnTo>
                  <a:lnTo>
                    <a:pt x="1957" y="580"/>
                  </a:lnTo>
                  <a:lnTo>
                    <a:pt x="1941" y="592"/>
                  </a:lnTo>
                  <a:lnTo>
                    <a:pt x="1910" y="620"/>
                  </a:lnTo>
                  <a:lnTo>
                    <a:pt x="1892" y="635"/>
                  </a:lnTo>
                  <a:lnTo>
                    <a:pt x="1877" y="647"/>
                  </a:lnTo>
                  <a:lnTo>
                    <a:pt x="1845" y="675"/>
                  </a:lnTo>
                  <a:lnTo>
                    <a:pt x="1839" y="663"/>
                  </a:lnTo>
                  <a:lnTo>
                    <a:pt x="1855" y="655"/>
                  </a:lnTo>
                  <a:lnTo>
                    <a:pt x="1870" y="639"/>
                  </a:lnTo>
                  <a:lnTo>
                    <a:pt x="1875" y="631"/>
                  </a:lnTo>
                  <a:lnTo>
                    <a:pt x="1888" y="616"/>
                  </a:lnTo>
                  <a:lnTo>
                    <a:pt x="1892" y="606"/>
                  </a:lnTo>
                  <a:lnTo>
                    <a:pt x="1897" y="598"/>
                  </a:lnTo>
                  <a:lnTo>
                    <a:pt x="1900" y="589"/>
                  </a:lnTo>
                  <a:lnTo>
                    <a:pt x="1905" y="581"/>
                  </a:lnTo>
                  <a:lnTo>
                    <a:pt x="1907" y="573"/>
                  </a:lnTo>
                  <a:lnTo>
                    <a:pt x="1910" y="564"/>
                  </a:lnTo>
                  <a:lnTo>
                    <a:pt x="1910" y="558"/>
                  </a:lnTo>
                  <a:lnTo>
                    <a:pt x="1911" y="554"/>
                  </a:lnTo>
                  <a:lnTo>
                    <a:pt x="1911" y="551"/>
                  </a:lnTo>
                  <a:lnTo>
                    <a:pt x="1886" y="573"/>
                  </a:lnTo>
                  <a:lnTo>
                    <a:pt x="1875" y="584"/>
                  </a:lnTo>
                  <a:lnTo>
                    <a:pt x="1864" y="594"/>
                  </a:lnTo>
                  <a:lnTo>
                    <a:pt x="1853" y="602"/>
                  </a:lnTo>
                  <a:lnTo>
                    <a:pt x="1842" y="611"/>
                  </a:lnTo>
                  <a:lnTo>
                    <a:pt x="1830" y="619"/>
                  </a:lnTo>
                  <a:lnTo>
                    <a:pt x="1819" y="627"/>
                  </a:lnTo>
                  <a:lnTo>
                    <a:pt x="1814" y="630"/>
                  </a:lnTo>
                  <a:lnTo>
                    <a:pt x="1783" y="646"/>
                  </a:lnTo>
                  <a:lnTo>
                    <a:pt x="1776" y="647"/>
                  </a:lnTo>
                  <a:lnTo>
                    <a:pt x="1770" y="650"/>
                  </a:lnTo>
                  <a:lnTo>
                    <a:pt x="1764" y="652"/>
                  </a:lnTo>
                  <a:lnTo>
                    <a:pt x="1756" y="655"/>
                  </a:lnTo>
                  <a:lnTo>
                    <a:pt x="1750" y="657"/>
                  </a:lnTo>
                  <a:lnTo>
                    <a:pt x="1742" y="658"/>
                  </a:lnTo>
                  <a:lnTo>
                    <a:pt x="1734" y="661"/>
                  </a:lnTo>
                  <a:lnTo>
                    <a:pt x="1718" y="664"/>
                  </a:lnTo>
                  <a:lnTo>
                    <a:pt x="1710" y="664"/>
                  </a:lnTo>
                  <a:lnTo>
                    <a:pt x="1713" y="669"/>
                  </a:lnTo>
                  <a:lnTo>
                    <a:pt x="1715" y="674"/>
                  </a:lnTo>
                  <a:lnTo>
                    <a:pt x="1718" y="677"/>
                  </a:lnTo>
                  <a:lnTo>
                    <a:pt x="1721" y="682"/>
                  </a:lnTo>
                  <a:lnTo>
                    <a:pt x="1729" y="689"/>
                  </a:lnTo>
                  <a:lnTo>
                    <a:pt x="1734" y="691"/>
                  </a:lnTo>
                  <a:lnTo>
                    <a:pt x="1737" y="693"/>
                  </a:lnTo>
                  <a:lnTo>
                    <a:pt x="1742" y="694"/>
                  </a:lnTo>
                  <a:lnTo>
                    <a:pt x="1746" y="697"/>
                  </a:lnTo>
                  <a:lnTo>
                    <a:pt x="1767" y="693"/>
                  </a:lnTo>
                  <a:lnTo>
                    <a:pt x="1783" y="688"/>
                  </a:lnTo>
                  <a:lnTo>
                    <a:pt x="1794" y="685"/>
                  </a:lnTo>
                  <a:lnTo>
                    <a:pt x="1801" y="683"/>
                  </a:lnTo>
                  <a:lnTo>
                    <a:pt x="1808" y="683"/>
                  </a:lnTo>
                  <a:lnTo>
                    <a:pt x="1809" y="685"/>
                  </a:lnTo>
                  <a:lnTo>
                    <a:pt x="1811" y="685"/>
                  </a:lnTo>
                  <a:lnTo>
                    <a:pt x="1811" y="686"/>
                  </a:lnTo>
                  <a:lnTo>
                    <a:pt x="1812" y="688"/>
                  </a:lnTo>
                  <a:lnTo>
                    <a:pt x="1779" y="702"/>
                  </a:lnTo>
                  <a:lnTo>
                    <a:pt x="1770" y="705"/>
                  </a:lnTo>
                  <a:lnTo>
                    <a:pt x="1759" y="708"/>
                  </a:lnTo>
                  <a:lnTo>
                    <a:pt x="1750" y="711"/>
                  </a:lnTo>
                  <a:lnTo>
                    <a:pt x="1739" y="713"/>
                  </a:lnTo>
                  <a:lnTo>
                    <a:pt x="1720" y="716"/>
                  </a:lnTo>
                  <a:lnTo>
                    <a:pt x="1709" y="718"/>
                  </a:lnTo>
                  <a:lnTo>
                    <a:pt x="1699" y="719"/>
                  </a:lnTo>
                  <a:lnTo>
                    <a:pt x="1688" y="721"/>
                  </a:lnTo>
                  <a:lnTo>
                    <a:pt x="1669" y="722"/>
                  </a:lnTo>
                  <a:lnTo>
                    <a:pt x="1647" y="726"/>
                  </a:lnTo>
                  <a:lnTo>
                    <a:pt x="1649" y="718"/>
                  </a:lnTo>
                  <a:lnTo>
                    <a:pt x="1649" y="705"/>
                  </a:lnTo>
                  <a:lnTo>
                    <a:pt x="1647" y="700"/>
                  </a:lnTo>
                  <a:lnTo>
                    <a:pt x="1646" y="694"/>
                  </a:lnTo>
                  <a:lnTo>
                    <a:pt x="1643" y="688"/>
                  </a:lnTo>
                  <a:lnTo>
                    <a:pt x="1638" y="680"/>
                  </a:lnTo>
                  <a:lnTo>
                    <a:pt x="1627" y="680"/>
                  </a:lnTo>
                  <a:lnTo>
                    <a:pt x="1621" y="682"/>
                  </a:lnTo>
                  <a:lnTo>
                    <a:pt x="1616" y="682"/>
                  </a:lnTo>
                  <a:lnTo>
                    <a:pt x="1597" y="704"/>
                  </a:lnTo>
                  <a:lnTo>
                    <a:pt x="1586" y="715"/>
                  </a:lnTo>
                  <a:lnTo>
                    <a:pt x="1577" y="726"/>
                  </a:lnTo>
                  <a:lnTo>
                    <a:pt x="1555" y="744"/>
                  </a:lnTo>
                  <a:lnTo>
                    <a:pt x="1544" y="752"/>
                  </a:lnTo>
                  <a:lnTo>
                    <a:pt x="1531" y="762"/>
                  </a:lnTo>
                  <a:lnTo>
                    <a:pt x="1520" y="770"/>
                  </a:lnTo>
                  <a:lnTo>
                    <a:pt x="1495" y="785"/>
                  </a:lnTo>
                  <a:lnTo>
                    <a:pt x="1445" y="810"/>
                  </a:lnTo>
                  <a:lnTo>
                    <a:pt x="1432" y="815"/>
                  </a:lnTo>
                  <a:lnTo>
                    <a:pt x="1418" y="821"/>
                  </a:lnTo>
                  <a:lnTo>
                    <a:pt x="1405" y="826"/>
                  </a:lnTo>
                  <a:lnTo>
                    <a:pt x="1391" y="829"/>
                  </a:lnTo>
                  <a:lnTo>
                    <a:pt x="1379" y="834"/>
                  </a:lnTo>
                  <a:lnTo>
                    <a:pt x="1336" y="843"/>
                  </a:lnTo>
                  <a:lnTo>
                    <a:pt x="1322" y="845"/>
                  </a:lnTo>
                  <a:lnTo>
                    <a:pt x="1310" y="847"/>
                  </a:lnTo>
                  <a:lnTo>
                    <a:pt x="1267" y="851"/>
                  </a:lnTo>
                  <a:lnTo>
                    <a:pt x="1239" y="851"/>
                  </a:lnTo>
                  <a:lnTo>
                    <a:pt x="1225" y="850"/>
                  </a:lnTo>
                  <a:lnTo>
                    <a:pt x="1211" y="850"/>
                  </a:lnTo>
                  <a:lnTo>
                    <a:pt x="1203" y="862"/>
                  </a:lnTo>
                  <a:lnTo>
                    <a:pt x="1192" y="875"/>
                  </a:lnTo>
                  <a:lnTo>
                    <a:pt x="1173" y="897"/>
                  </a:lnTo>
                  <a:lnTo>
                    <a:pt x="1162" y="906"/>
                  </a:lnTo>
                  <a:lnTo>
                    <a:pt x="1153" y="916"/>
                  </a:lnTo>
                  <a:lnTo>
                    <a:pt x="1142" y="925"/>
                  </a:lnTo>
                  <a:lnTo>
                    <a:pt x="1120" y="941"/>
                  </a:lnTo>
                  <a:lnTo>
                    <a:pt x="1107" y="947"/>
                  </a:lnTo>
                  <a:lnTo>
                    <a:pt x="1096" y="953"/>
                  </a:lnTo>
                  <a:lnTo>
                    <a:pt x="1083" y="958"/>
                  </a:lnTo>
                  <a:lnTo>
                    <a:pt x="1072" y="964"/>
                  </a:lnTo>
                  <a:lnTo>
                    <a:pt x="1060" y="969"/>
                  </a:lnTo>
                  <a:lnTo>
                    <a:pt x="1047" y="972"/>
                  </a:lnTo>
                  <a:lnTo>
                    <a:pt x="1035" y="977"/>
                  </a:lnTo>
                  <a:lnTo>
                    <a:pt x="1010" y="983"/>
                  </a:lnTo>
                  <a:lnTo>
                    <a:pt x="997" y="985"/>
                  </a:lnTo>
                  <a:lnTo>
                    <a:pt x="983" y="988"/>
                  </a:lnTo>
                  <a:lnTo>
                    <a:pt x="970" y="990"/>
                  </a:lnTo>
                  <a:lnTo>
                    <a:pt x="956" y="991"/>
                  </a:lnTo>
                  <a:lnTo>
                    <a:pt x="944" y="993"/>
                  </a:lnTo>
                  <a:lnTo>
                    <a:pt x="930" y="994"/>
                  </a:lnTo>
                  <a:lnTo>
                    <a:pt x="915" y="994"/>
                  </a:lnTo>
                  <a:lnTo>
                    <a:pt x="903" y="996"/>
                  </a:lnTo>
                  <a:lnTo>
                    <a:pt x="846" y="996"/>
                  </a:lnTo>
                  <a:lnTo>
                    <a:pt x="818" y="997"/>
                  </a:lnTo>
                  <a:lnTo>
                    <a:pt x="765" y="971"/>
                  </a:lnTo>
                  <a:lnTo>
                    <a:pt x="747" y="961"/>
                  </a:lnTo>
                  <a:lnTo>
                    <a:pt x="735" y="957"/>
                  </a:lnTo>
                  <a:lnTo>
                    <a:pt x="730" y="953"/>
                  </a:lnTo>
                  <a:lnTo>
                    <a:pt x="725" y="952"/>
                  </a:lnTo>
                  <a:lnTo>
                    <a:pt x="722" y="952"/>
                  </a:lnTo>
                  <a:lnTo>
                    <a:pt x="717" y="950"/>
                  </a:lnTo>
                  <a:lnTo>
                    <a:pt x="711" y="949"/>
                  </a:lnTo>
                  <a:lnTo>
                    <a:pt x="705" y="949"/>
                  </a:lnTo>
                  <a:lnTo>
                    <a:pt x="706" y="955"/>
                  </a:lnTo>
                  <a:lnTo>
                    <a:pt x="708" y="960"/>
                  </a:lnTo>
                  <a:lnTo>
                    <a:pt x="710" y="968"/>
                  </a:lnTo>
                  <a:lnTo>
                    <a:pt x="711" y="974"/>
                  </a:lnTo>
                  <a:lnTo>
                    <a:pt x="721" y="977"/>
                  </a:lnTo>
                  <a:lnTo>
                    <a:pt x="724" y="980"/>
                  </a:lnTo>
                  <a:lnTo>
                    <a:pt x="725" y="980"/>
                  </a:lnTo>
                  <a:lnTo>
                    <a:pt x="727" y="983"/>
                  </a:lnTo>
                  <a:lnTo>
                    <a:pt x="730" y="993"/>
                  </a:lnTo>
                  <a:lnTo>
                    <a:pt x="733" y="1001"/>
                  </a:lnTo>
                  <a:lnTo>
                    <a:pt x="724" y="1001"/>
                  </a:lnTo>
                  <a:lnTo>
                    <a:pt x="717" y="1002"/>
                  </a:lnTo>
                  <a:lnTo>
                    <a:pt x="713" y="1002"/>
                  </a:lnTo>
                  <a:lnTo>
                    <a:pt x="708" y="1008"/>
                  </a:lnTo>
                  <a:lnTo>
                    <a:pt x="702" y="1015"/>
                  </a:lnTo>
                  <a:lnTo>
                    <a:pt x="697" y="1021"/>
                  </a:lnTo>
                  <a:lnTo>
                    <a:pt x="691" y="1026"/>
                  </a:lnTo>
                  <a:lnTo>
                    <a:pt x="686" y="1030"/>
                  </a:lnTo>
                  <a:lnTo>
                    <a:pt x="655" y="1046"/>
                  </a:lnTo>
                  <a:lnTo>
                    <a:pt x="642" y="1049"/>
                  </a:lnTo>
                  <a:lnTo>
                    <a:pt x="629" y="1054"/>
                  </a:lnTo>
                  <a:lnTo>
                    <a:pt x="604" y="1060"/>
                  </a:lnTo>
                  <a:lnTo>
                    <a:pt x="593" y="1063"/>
                  </a:lnTo>
                  <a:lnTo>
                    <a:pt x="584" y="1070"/>
                  </a:lnTo>
                  <a:lnTo>
                    <a:pt x="579" y="1071"/>
                  </a:lnTo>
                  <a:lnTo>
                    <a:pt x="574" y="1074"/>
                  </a:lnTo>
                  <a:lnTo>
                    <a:pt x="570" y="1079"/>
                  </a:lnTo>
                  <a:lnTo>
                    <a:pt x="565" y="1082"/>
                  </a:lnTo>
                  <a:lnTo>
                    <a:pt x="556" y="1096"/>
                  </a:lnTo>
                  <a:lnTo>
                    <a:pt x="552" y="1103"/>
                  </a:lnTo>
                  <a:lnTo>
                    <a:pt x="551" y="1109"/>
                  </a:lnTo>
                  <a:lnTo>
                    <a:pt x="549" y="1117"/>
                  </a:lnTo>
                  <a:lnTo>
                    <a:pt x="540" y="1114"/>
                  </a:lnTo>
                  <a:lnTo>
                    <a:pt x="537" y="1112"/>
                  </a:lnTo>
                  <a:lnTo>
                    <a:pt x="534" y="1109"/>
                  </a:lnTo>
                  <a:lnTo>
                    <a:pt x="526" y="1106"/>
                  </a:lnTo>
                  <a:lnTo>
                    <a:pt x="518" y="1101"/>
                  </a:lnTo>
                  <a:lnTo>
                    <a:pt x="505" y="1092"/>
                  </a:lnTo>
                  <a:lnTo>
                    <a:pt x="494" y="1081"/>
                  </a:lnTo>
                  <a:lnTo>
                    <a:pt x="483" y="1071"/>
                  </a:lnTo>
                  <a:lnTo>
                    <a:pt x="474" y="1063"/>
                  </a:lnTo>
                  <a:lnTo>
                    <a:pt x="471" y="1060"/>
                  </a:lnTo>
                  <a:lnTo>
                    <a:pt x="461" y="1056"/>
                  </a:lnTo>
                  <a:lnTo>
                    <a:pt x="463" y="1067"/>
                  </a:lnTo>
                  <a:lnTo>
                    <a:pt x="463" y="1078"/>
                  </a:lnTo>
                  <a:lnTo>
                    <a:pt x="465" y="1089"/>
                  </a:lnTo>
                  <a:lnTo>
                    <a:pt x="465" y="1100"/>
                  </a:lnTo>
                  <a:lnTo>
                    <a:pt x="452" y="1104"/>
                  </a:lnTo>
                  <a:lnTo>
                    <a:pt x="441" y="1107"/>
                  </a:lnTo>
                  <a:lnTo>
                    <a:pt x="422" y="1111"/>
                  </a:lnTo>
                  <a:lnTo>
                    <a:pt x="410" y="1112"/>
                  </a:lnTo>
                  <a:lnTo>
                    <a:pt x="395" y="1114"/>
                  </a:lnTo>
                  <a:lnTo>
                    <a:pt x="375" y="1115"/>
                  </a:lnTo>
                  <a:lnTo>
                    <a:pt x="350" y="1117"/>
                  </a:lnTo>
                  <a:close/>
                </a:path>
              </a:pathLst>
            </a:custGeom>
            <a:solidFill>
              <a:srgbClr val="EAEAEA"/>
            </a:solidFill>
            <a:ln w="0">
              <a:solidFill>
                <a:schemeClr val="bg2"/>
              </a:solidFill>
              <a:prstDash val="solid"/>
              <a:round/>
              <a:headEnd/>
              <a:tailEnd/>
            </a:ln>
          </p:spPr>
          <p:txBody>
            <a:bodyPr/>
            <a:lstStyle/>
            <a:p>
              <a:endParaRPr lang="en-US"/>
            </a:p>
          </p:txBody>
        </p:sp>
        <p:sp>
          <p:nvSpPr>
            <p:cNvPr id="52239" name="Freeform 248">
              <a:extLst>
                <a:ext uri="{FF2B5EF4-FFF2-40B4-BE49-F238E27FC236}">
                  <a16:creationId xmlns:a16="http://schemas.microsoft.com/office/drawing/2014/main" id="{FFD801C8-8418-4DD0-8691-17AA1124A11D}"/>
                </a:ext>
              </a:extLst>
            </p:cNvPr>
            <p:cNvSpPr>
              <a:spLocks/>
            </p:cNvSpPr>
            <p:nvPr/>
          </p:nvSpPr>
          <p:spPr bwMode="auto">
            <a:xfrm>
              <a:off x="3817" y="2326"/>
              <a:ext cx="551" cy="842"/>
            </a:xfrm>
            <a:custGeom>
              <a:avLst/>
              <a:gdLst>
                <a:gd name="T0" fmla="*/ 1 w 985"/>
                <a:gd name="T1" fmla="*/ 1 h 1470"/>
                <a:gd name="T2" fmla="*/ 1 w 985"/>
                <a:gd name="T3" fmla="*/ 1 h 1470"/>
                <a:gd name="T4" fmla="*/ 1 w 985"/>
                <a:gd name="T5" fmla="*/ 1 h 1470"/>
                <a:gd name="T6" fmla="*/ 1 w 985"/>
                <a:gd name="T7" fmla="*/ 1 h 1470"/>
                <a:gd name="T8" fmla="*/ 1 w 985"/>
                <a:gd name="T9" fmla="*/ 1 h 1470"/>
                <a:gd name="T10" fmla="*/ 1 w 985"/>
                <a:gd name="T11" fmla="*/ 1 h 1470"/>
                <a:gd name="T12" fmla="*/ 1 w 985"/>
                <a:gd name="T13" fmla="*/ 1 h 1470"/>
                <a:gd name="T14" fmla="*/ 1 w 985"/>
                <a:gd name="T15" fmla="*/ 1 h 1470"/>
                <a:gd name="T16" fmla="*/ 1 w 985"/>
                <a:gd name="T17" fmla="*/ 1 h 1470"/>
                <a:gd name="T18" fmla="*/ 1 w 985"/>
                <a:gd name="T19" fmla="*/ 1 h 1470"/>
                <a:gd name="T20" fmla="*/ 1 w 985"/>
                <a:gd name="T21" fmla="*/ 1 h 1470"/>
                <a:gd name="T22" fmla="*/ 1 w 985"/>
                <a:gd name="T23" fmla="*/ 1 h 1470"/>
                <a:gd name="T24" fmla="*/ 1 w 985"/>
                <a:gd name="T25" fmla="*/ 1 h 1470"/>
                <a:gd name="T26" fmla="*/ 1 w 985"/>
                <a:gd name="T27" fmla="*/ 1 h 1470"/>
                <a:gd name="T28" fmla="*/ 1 w 985"/>
                <a:gd name="T29" fmla="*/ 1 h 1470"/>
                <a:gd name="T30" fmla="*/ 1 w 985"/>
                <a:gd name="T31" fmla="*/ 1 h 1470"/>
                <a:gd name="T32" fmla="*/ 1 w 985"/>
                <a:gd name="T33" fmla="*/ 1 h 1470"/>
                <a:gd name="T34" fmla="*/ 1 w 985"/>
                <a:gd name="T35" fmla="*/ 1 h 1470"/>
                <a:gd name="T36" fmla="*/ 1 w 985"/>
                <a:gd name="T37" fmla="*/ 1 h 1470"/>
                <a:gd name="T38" fmla="*/ 1 w 985"/>
                <a:gd name="T39" fmla="*/ 1 h 1470"/>
                <a:gd name="T40" fmla="*/ 1 w 985"/>
                <a:gd name="T41" fmla="*/ 1 h 1470"/>
                <a:gd name="T42" fmla="*/ 1 w 985"/>
                <a:gd name="T43" fmla="*/ 1 h 1470"/>
                <a:gd name="T44" fmla="*/ 1 w 985"/>
                <a:gd name="T45" fmla="*/ 1 h 1470"/>
                <a:gd name="T46" fmla="*/ 1 w 985"/>
                <a:gd name="T47" fmla="*/ 1 h 1470"/>
                <a:gd name="T48" fmla="*/ 1 w 985"/>
                <a:gd name="T49" fmla="*/ 1 h 1470"/>
                <a:gd name="T50" fmla="*/ 1 w 985"/>
                <a:gd name="T51" fmla="*/ 1 h 1470"/>
                <a:gd name="T52" fmla="*/ 1 w 985"/>
                <a:gd name="T53" fmla="*/ 1 h 1470"/>
                <a:gd name="T54" fmla="*/ 1 w 985"/>
                <a:gd name="T55" fmla="*/ 1 h 1470"/>
                <a:gd name="T56" fmla="*/ 1 w 985"/>
                <a:gd name="T57" fmla="*/ 1 h 1470"/>
                <a:gd name="T58" fmla="*/ 1 w 985"/>
                <a:gd name="T59" fmla="*/ 1 h 1470"/>
                <a:gd name="T60" fmla="*/ 1 w 985"/>
                <a:gd name="T61" fmla="*/ 1 h 1470"/>
                <a:gd name="T62" fmla="*/ 1 w 985"/>
                <a:gd name="T63" fmla="*/ 1 h 1470"/>
                <a:gd name="T64" fmla="*/ 1 w 985"/>
                <a:gd name="T65" fmla="*/ 1 h 1470"/>
                <a:gd name="T66" fmla="*/ 1 w 985"/>
                <a:gd name="T67" fmla="*/ 1 h 1470"/>
                <a:gd name="T68" fmla="*/ 1 w 985"/>
                <a:gd name="T69" fmla="*/ 1 h 1470"/>
                <a:gd name="T70" fmla="*/ 1 w 985"/>
                <a:gd name="T71" fmla="*/ 0 h 1470"/>
                <a:gd name="T72" fmla="*/ 1 w 985"/>
                <a:gd name="T73" fmla="*/ 1 h 1470"/>
                <a:gd name="T74" fmla="*/ 1 w 985"/>
                <a:gd name="T75" fmla="*/ 1 h 1470"/>
                <a:gd name="T76" fmla="*/ 1 w 985"/>
                <a:gd name="T77" fmla="*/ 1 h 1470"/>
                <a:gd name="T78" fmla="*/ 1 w 985"/>
                <a:gd name="T79" fmla="*/ 1 h 1470"/>
                <a:gd name="T80" fmla="*/ 1 w 985"/>
                <a:gd name="T81" fmla="*/ 1 h 1470"/>
                <a:gd name="T82" fmla="*/ 1 w 985"/>
                <a:gd name="T83" fmla="*/ 1 h 1470"/>
                <a:gd name="T84" fmla="*/ 1 w 985"/>
                <a:gd name="T85" fmla="*/ 1 h 1470"/>
                <a:gd name="T86" fmla="*/ 1 w 985"/>
                <a:gd name="T87" fmla="*/ 1 h 1470"/>
                <a:gd name="T88" fmla="*/ 1 w 985"/>
                <a:gd name="T89" fmla="*/ 1 h 1470"/>
                <a:gd name="T90" fmla="*/ 1 w 985"/>
                <a:gd name="T91" fmla="*/ 1 h 1470"/>
                <a:gd name="T92" fmla="*/ 1 w 985"/>
                <a:gd name="T93" fmla="*/ 1 h 1470"/>
                <a:gd name="T94" fmla="*/ 1 w 985"/>
                <a:gd name="T95" fmla="*/ 1 h 1470"/>
                <a:gd name="T96" fmla="*/ 1 w 985"/>
                <a:gd name="T97" fmla="*/ 1 h 1470"/>
                <a:gd name="T98" fmla="*/ 1 w 985"/>
                <a:gd name="T99" fmla="*/ 1 h 1470"/>
                <a:gd name="T100" fmla="*/ 1 w 985"/>
                <a:gd name="T101" fmla="*/ 1 h 1470"/>
                <a:gd name="T102" fmla="*/ 1 w 985"/>
                <a:gd name="T103" fmla="*/ 1 h 1470"/>
                <a:gd name="T104" fmla="*/ 1 w 985"/>
                <a:gd name="T105" fmla="*/ 1 h 1470"/>
                <a:gd name="T106" fmla="*/ 1 w 985"/>
                <a:gd name="T107" fmla="*/ 1 h 1470"/>
                <a:gd name="T108" fmla="*/ 1 w 985"/>
                <a:gd name="T109" fmla="*/ 1 h 1470"/>
                <a:gd name="T110" fmla="*/ 1 w 985"/>
                <a:gd name="T111" fmla="*/ 1 h 1470"/>
                <a:gd name="T112" fmla="*/ 1 w 985"/>
                <a:gd name="T113" fmla="*/ 1 h 1470"/>
                <a:gd name="T114" fmla="*/ 1 w 985"/>
                <a:gd name="T115" fmla="*/ 1 h 1470"/>
                <a:gd name="T116" fmla="*/ 1 w 985"/>
                <a:gd name="T117" fmla="*/ 1 h 14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5" h="1470">
                  <a:moveTo>
                    <a:pt x="633" y="1470"/>
                  </a:moveTo>
                  <a:lnTo>
                    <a:pt x="598" y="1453"/>
                  </a:lnTo>
                  <a:lnTo>
                    <a:pt x="587" y="1448"/>
                  </a:lnTo>
                  <a:lnTo>
                    <a:pt x="578" y="1445"/>
                  </a:lnTo>
                  <a:lnTo>
                    <a:pt x="559" y="1435"/>
                  </a:lnTo>
                  <a:lnTo>
                    <a:pt x="548" y="1431"/>
                  </a:lnTo>
                  <a:lnTo>
                    <a:pt x="535" y="1426"/>
                  </a:lnTo>
                  <a:lnTo>
                    <a:pt x="521" y="1421"/>
                  </a:lnTo>
                  <a:lnTo>
                    <a:pt x="505" y="1415"/>
                  </a:lnTo>
                  <a:lnTo>
                    <a:pt x="487" y="1409"/>
                  </a:lnTo>
                  <a:lnTo>
                    <a:pt x="466" y="1401"/>
                  </a:lnTo>
                  <a:lnTo>
                    <a:pt x="414" y="1384"/>
                  </a:lnTo>
                  <a:lnTo>
                    <a:pt x="384" y="1373"/>
                  </a:lnTo>
                  <a:lnTo>
                    <a:pt x="366" y="1355"/>
                  </a:lnTo>
                  <a:lnTo>
                    <a:pt x="348" y="1340"/>
                  </a:lnTo>
                  <a:lnTo>
                    <a:pt x="331" y="1322"/>
                  </a:lnTo>
                  <a:lnTo>
                    <a:pt x="303" y="1288"/>
                  </a:lnTo>
                  <a:lnTo>
                    <a:pt x="290" y="1269"/>
                  </a:lnTo>
                  <a:lnTo>
                    <a:pt x="278" y="1252"/>
                  </a:lnTo>
                  <a:lnTo>
                    <a:pt x="268" y="1233"/>
                  </a:lnTo>
                  <a:lnTo>
                    <a:pt x="257" y="1214"/>
                  </a:lnTo>
                  <a:lnTo>
                    <a:pt x="241" y="1176"/>
                  </a:lnTo>
                  <a:lnTo>
                    <a:pt x="235" y="1157"/>
                  </a:lnTo>
                  <a:lnTo>
                    <a:pt x="229" y="1137"/>
                  </a:lnTo>
                  <a:lnTo>
                    <a:pt x="224" y="1118"/>
                  </a:lnTo>
                  <a:lnTo>
                    <a:pt x="215" y="1057"/>
                  </a:lnTo>
                  <a:lnTo>
                    <a:pt x="213" y="1036"/>
                  </a:lnTo>
                  <a:lnTo>
                    <a:pt x="213" y="975"/>
                  </a:lnTo>
                  <a:lnTo>
                    <a:pt x="215" y="955"/>
                  </a:lnTo>
                  <a:lnTo>
                    <a:pt x="216" y="933"/>
                  </a:lnTo>
                  <a:lnTo>
                    <a:pt x="223" y="892"/>
                  </a:lnTo>
                  <a:lnTo>
                    <a:pt x="227" y="871"/>
                  </a:lnTo>
                  <a:lnTo>
                    <a:pt x="232" y="849"/>
                  </a:lnTo>
                  <a:lnTo>
                    <a:pt x="237" y="829"/>
                  </a:lnTo>
                  <a:lnTo>
                    <a:pt x="241" y="807"/>
                  </a:lnTo>
                  <a:lnTo>
                    <a:pt x="248" y="787"/>
                  </a:lnTo>
                  <a:lnTo>
                    <a:pt x="254" y="765"/>
                  </a:lnTo>
                  <a:lnTo>
                    <a:pt x="260" y="744"/>
                  </a:lnTo>
                  <a:lnTo>
                    <a:pt x="285" y="703"/>
                  </a:lnTo>
                  <a:lnTo>
                    <a:pt x="292" y="695"/>
                  </a:lnTo>
                  <a:lnTo>
                    <a:pt x="304" y="677"/>
                  </a:lnTo>
                  <a:lnTo>
                    <a:pt x="312" y="667"/>
                  </a:lnTo>
                  <a:lnTo>
                    <a:pt x="318" y="659"/>
                  </a:lnTo>
                  <a:lnTo>
                    <a:pt x="326" y="650"/>
                  </a:lnTo>
                  <a:lnTo>
                    <a:pt x="334" y="642"/>
                  </a:lnTo>
                  <a:lnTo>
                    <a:pt x="340" y="634"/>
                  </a:lnTo>
                  <a:lnTo>
                    <a:pt x="350" y="626"/>
                  </a:lnTo>
                  <a:lnTo>
                    <a:pt x="358" y="620"/>
                  </a:lnTo>
                  <a:lnTo>
                    <a:pt x="366" y="612"/>
                  </a:lnTo>
                  <a:lnTo>
                    <a:pt x="375" y="606"/>
                  </a:lnTo>
                  <a:lnTo>
                    <a:pt x="389" y="604"/>
                  </a:lnTo>
                  <a:lnTo>
                    <a:pt x="402" y="603"/>
                  </a:lnTo>
                  <a:lnTo>
                    <a:pt x="414" y="600"/>
                  </a:lnTo>
                  <a:lnTo>
                    <a:pt x="425" y="597"/>
                  </a:lnTo>
                  <a:lnTo>
                    <a:pt x="436" y="595"/>
                  </a:lnTo>
                  <a:lnTo>
                    <a:pt x="458" y="589"/>
                  </a:lnTo>
                  <a:lnTo>
                    <a:pt x="487" y="579"/>
                  </a:lnTo>
                  <a:lnTo>
                    <a:pt x="502" y="575"/>
                  </a:lnTo>
                  <a:lnTo>
                    <a:pt x="512" y="573"/>
                  </a:lnTo>
                  <a:lnTo>
                    <a:pt x="520" y="571"/>
                  </a:lnTo>
                  <a:lnTo>
                    <a:pt x="527" y="571"/>
                  </a:lnTo>
                  <a:lnTo>
                    <a:pt x="534" y="570"/>
                  </a:lnTo>
                  <a:lnTo>
                    <a:pt x="542" y="571"/>
                  </a:lnTo>
                  <a:lnTo>
                    <a:pt x="549" y="571"/>
                  </a:lnTo>
                  <a:lnTo>
                    <a:pt x="556" y="573"/>
                  </a:lnTo>
                  <a:lnTo>
                    <a:pt x="564" y="576"/>
                  </a:lnTo>
                  <a:lnTo>
                    <a:pt x="570" y="581"/>
                  </a:lnTo>
                  <a:lnTo>
                    <a:pt x="578" y="584"/>
                  </a:lnTo>
                  <a:lnTo>
                    <a:pt x="586" y="590"/>
                  </a:lnTo>
                  <a:lnTo>
                    <a:pt x="600" y="604"/>
                  </a:lnTo>
                  <a:lnTo>
                    <a:pt x="608" y="614"/>
                  </a:lnTo>
                  <a:lnTo>
                    <a:pt x="615" y="625"/>
                  </a:lnTo>
                  <a:lnTo>
                    <a:pt x="631" y="650"/>
                  </a:lnTo>
                  <a:lnTo>
                    <a:pt x="640" y="666"/>
                  </a:lnTo>
                  <a:lnTo>
                    <a:pt x="659" y="700"/>
                  </a:lnTo>
                  <a:lnTo>
                    <a:pt x="661" y="711"/>
                  </a:lnTo>
                  <a:lnTo>
                    <a:pt x="664" y="722"/>
                  </a:lnTo>
                  <a:lnTo>
                    <a:pt x="666" y="732"/>
                  </a:lnTo>
                  <a:lnTo>
                    <a:pt x="667" y="743"/>
                  </a:lnTo>
                  <a:lnTo>
                    <a:pt x="670" y="763"/>
                  </a:lnTo>
                  <a:lnTo>
                    <a:pt x="673" y="785"/>
                  </a:lnTo>
                  <a:lnTo>
                    <a:pt x="675" y="805"/>
                  </a:lnTo>
                  <a:lnTo>
                    <a:pt x="678" y="849"/>
                  </a:lnTo>
                  <a:lnTo>
                    <a:pt x="678" y="870"/>
                  </a:lnTo>
                  <a:lnTo>
                    <a:pt x="680" y="892"/>
                  </a:lnTo>
                  <a:lnTo>
                    <a:pt x="680" y="914"/>
                  </a:lnTo>
                  <a:lnTo>
                    <a:pt x="678" y="936"/>
                  </a:lnTo>
                  <a:lnTo>
                    <a:pt x="678" y="980"/>
                  </a:lnTo>
                  <a:lnTo>
                    <a:pt x="677" y="1003"/>
                  </a:lnTo>
                  <a:lnTo>
                    <a:pt x="675" y="1025"/>
                  </a:lnTo>
                  <a:lnTo>
                    <a:pt x="673" y="1049"/>
                  </a:lnTo>
                  <a:lnTo>
                    <a:pt x="664" y="1066"/>
                  </a:lnTo>
                  <a:lnTo>
                    <a:pt x="656" y="1079"/>
                  </a:lnTo>
                  <a:lnTo>
                    <a:pt x="650" y="1090"/>
                  </a:lnTo>
                  <a:lnTo>
                    <a:pt x="645" y="1099"/>
                  </a:lnTo>
                  <a:lnTo>
                    <a:pt x="636" y="1123"/>
                  </a:lnTo>
                  <a:lnTo>
                    <a:pt x="633" y="1134"/>
                  </a:lnTo>
                  <a:lnTo>
                    <a:pt x="655" y="1134"/>
                  </a:lnTo>
                  <a:lnTo>
                    <a:pt x="662" y="1135"/>
                  </a:lnTo>
                  <a:lnTo>
                    <a:pt x="688" y="1098"/>
                  </a:lnTo>
                  <a:lnTo>
                    <a:pt x="700" y="1077"/>
                  </a:lnTo>
                  <a:lnTo>
                    <a:pt x="711" y="1057"/>
                  </a:lnTo>
                  <a:lnTo>
                    <a:pt x="724" y="1036"/>
                  </a:lnTo>
                  <a:lnTo>
                    <a:pt x="733" y="1016"/>
                  </a:lnTo>
                  <a:lnTo>
                    <a:pt x="738" y="1005"/>
                  </a:lnTo>
                  <a:lnTo>
                    <a:pt x="747" y="986"/>
                  </a:lnTo>
                  <a:lnTo>
                    <a:pt x="750" y="977"/>
                  </a:lnTo>
                  <a:lnTo>
                    <a:pt x="760" y="915"/>
                  </a:lnTo>
                  <a:lnTo>
                    <a:pt x="765" y="897"/>
                  </a:lnTo>
                  <a:lnTo>
                    <a:pt x="772" y="859"/>
                  </a:lnTo>
                  <a:lnTo>
                    <a:pt x="779" y="821"/>
                  </a:lnTo>
                  <a:lnTo>
                    <a:pt x="783" y="804"/>
                  </a:lnTo>
                  <a:lnTo>
                    <a:pt x="790" y="769"/>
                  </a:lnTo>
                  <a:lnTo>
                    <a:pt x="791" y="752"/>
                  </a:lnTo>
                  <a:lnTo>
                    <a:pt x="794" y="736"/>
                  </a:lnTo>
                  <a:lnTo>
                    <a:pt x="794" y="721"/>
                  </a:lnTo>
                  <a:lnTo>
                    <a:pt x="796" y="705"/>
                  </a:lnTo>
                  <a:lnTo>
                    <a:pt x="796" y="689"/>
                  </a:lnTo>
                  <a:lnTo>
                    <a:pt x="794" y="675"/>
                  </a:lnTo>
                  <a:lnTo>
                    <a:pt x="793" y="659"/>
                  </a:lnTo>
                  <a:lnTo>
                    <a:pt x="790" y="647"/>
                  </a:lnTo>
                  <a:lnTo>
                    <a:pt x="780" y="619"/>
                  </a:lnTo>
                  <a:lnTo>
                    <a:pt x="774" y="606"/>
                  </a:lnTo>
                  <a:lnTo>
                    <a:pt x="766" y="593"/>
                  </a:lnTo>
                  <a:lnTo>
                    <a:pt x="755" y="581"/>
                  </a:lnTo>
                  <a:lnTo>
                    <a:pt x="744" y="570"/>
                  </a:lnTo>
                  <a:lnTo>
                    <a:pt x="732" y="559"/>
                  </a:lnTo>
                  <a:lnTo>
                    <a:pt x="717" y="546"/>
                  </a:lnTo>
                  <a:lnTo>
                    <a:pt x="702" y="537"/>
                  </a:lnTo>
                  <a:lnTo>
                    <a:pt x="683" y="526"/>
                  </a:lnTo>
                  <a:lnTo>
                    <a:pt x="662" y="516"/>
                  </a:lnTo>
                  <a:lnTo>
                    <a:pt x="640" y="507"/>
                  </a:lnTo>
                  <a:lnTo>
                    <a:pt x="617" y="498"/>
                  </a:lnTo>
                  <a:lnTo>
                    <a:pt x="598" y="498"/>
                  </a:lnTo>
                  <a:lnTo>
                    <a:pt x="579" y="499"/>
                  </a:lnTo>
                  <a:lnTo>
                    <a:pt x="562" y="499"/>
                  </a:lnTo>
                  <a:lnTo>
                    <a:pt x="546" y="501"/>
                  </a:lnTo>
                  <a:lnTo>
                    <a:pt x="531" y="504"/>
                  </a:lnTo>
                  <a:lnTo>
                    <a:pt x="516" y="505"/>
                  </a:lnTo>
                  <a:lnTo>
                    <a:pt x="474" y="515"/>
                  </a:lnTo>
                  <a:lnTo>
                    <a:pt x="461" y="520"/>
                  </a:lnTo>
                  <a:lnTo>
                    <a:pt x="447" y="523"/>
                  </a:lnTo>
                  <a:lnTo>
                    <a:pt x="419" y="532"/>
                  </a:lnTo>
                  <a:lnTo>
                    <a:pt x="403" y="537"/>
                  </a:lnTo>
                  <a:lnTo>
                    <a:pt x="388" y="543"/>
                  </a:lnTo>
                  <a:lnTo>
                    <a:pt x="370" y="548"/>
                  </a:lnTo>
                  <a:lnTo>
                    <a:pt x="370" y="543"/>
                  </a:lnTo>
                  <a:lnTo>
                    <a:pt x="369" y="538"/>
                  </a:lnTo>
                  <a:lnTo>
                    <a:pt x="367" y="535"/>
                  </a:lnTo>
                  <a:lnTo>
                    <a:pt x="366" y="531"/>
                  </a:lnTo>
                  <a:lnTo>
                    <a:pt x="364" y="527"/>
                  </a:lnTo>
                  <a:lnTo>
                    <a:pt x="362" y="523"/>
                  </a:lnTo>
                  <a:lnTo>
                    <a:pt x="361" y="520"/>
                  </a:lnTo>
                  <a:lnTo>
                    <a:pt x="348" y="507"/>
                  </a:lnTo>
                  <a:lnTo>
                    <a:pt x="345" y="505"/>
                  </a:lnTo>
                  <a:lnTo>
                    <a:pt x="342" y="502"/>
                  </a:lnTo>
                  <a:lnTo>
                    <a:pt x="339" y="501"/>
                  </a:lnTo>
                  <a:lnTo>
                    <a:pt x="334" y="499"/>
                  </a:lnTo>
                  <a:lnTo>
                    <a:pt x="328" y="496"/>
                  </a:lnTo>
                  <a:lnTo>
                    <a:pt x="322" y="494"/>
                  </a:lnTo>
                  <a:lnTo>
                    <a:pt x="306" y="491"/>
                  </a:lnTo>
                  <a:lnTo>
                    <a:pt x="292" y="490"/>
                  </a:lnTo>
                  <a:lnTo>
                    <a:pt x="279" y="487"/>
                  </a:lnTo>
                  <a:lnTo>
                    <a:pt x="279" y="455"/>
                  </a:lnTo>
                  <a:lnTo>
                    <a:pt x="281" y="438"/>
                  </a:lnTo>
                  <a:lnTo>
                    <a:pt x="281" y="386"/>
                  </a:lnTo>
                  <a:lnTo>
                    <a:pt x="279" y="378"/>
                  </a:lnTo>
                  <a:lnTo>
                    <a:pt x="279" y="370"/>
                  </a:lnTo>
                  <a:lnTo>
                    <a:pt x="278" y="364"/>
                  </a:lnTo>
                  <a:lnTo>
                    <a:pt x="276" y="356"/>
                  </a:lnTo>
                  <a:lnTo>
                    <a:pt x="274" y="350"/>
                  </a:lnTo>
                  <a:lnTo>
                    <a:pt x="271" y="344"/>
                  </a:lnTo>
                  <a:lnTo>
                    <a:pt x="270" y="339"/>
                  </a:lnTo>
                  <a:lnTo>
                    <a:pt x="267" y="334"/>
                  </a:lnTo>
                  <a:lnTo>
                    <a:pt x="259" y="326"/>
                  </a:lnTo>
                  <a:lnTo>
                    <a:pt x="254" y="323"/>
                  </a:lnTo>
                  <a:lnTo>
                    <a:pt x="248" y="322"/>
                  </a:lnTo>
                  <a:lnTo>
                    <a:pt x="243" y="320"/>
                  </a:lnTo>
                  <a:lnTo>
                    <a:pt x="235" y="320"/>
                  </a:lnTo>
                  <a:lnTo>
                    <a:pt x="229" y="322"/>
                  </a:lnTo>
                  <a:lnTo>
                    <a:pt x="221" y="323"/>
                  </a:lnTo>
                  <a:lnTo>
                    <a:pt x="202" y="329"/>
                  </a:lnTo>
                  <a:lnTo>
                    <a:pt x="193" y="334"/>
                  </a:lnTo>
                  <a:lnTo>
                    <a:pt x="182" y="340"/>
                  </a:lnTo>
                  <a:lnTo>
                    <a:pt x="158" y="373"/>
                  </a:lnTo>
                  <a:lnTo>
                    <a:pt x="149" y="384"/>
                  </a:lnTo>
                  <a:lnTo>
                    <a:pt x="141" y="395"/>
                  </a:lnTo>
                  <a:lnTo>
                    <a:pt x="133" y="408"/>
                  </a:lnTo>
                  <a:lnTo>
                    <a:pt x="125" y="419"/>
                  </a:lnTo>
                  <a:lnTo>
                    <a:pt x="116" y="430"/>
                  </a:lnTo>
                  <a:lnTo>
                    <a:pt x="88" y="405"/>
                  </a:lnTo>
                  <a:lnTo>
                    <a:pt x="75" y="391"/>
                  </a:lnTo>
                  <a:lnTo>
                    <a:pt x="64" y="377"/>
                  </a:lnTo>
                  <a:lnTo>
                    <a:pt x="53" y="364"/>
                  </a:lnTo>
                  <a:lnTo>
                    <a:pt x="44" y="350"/>
                  </a:lnTo>
                  <a:lnTo>
                    <a:pt x="34" y="334"/>
                  </a:lnTo>
                  <a:lnTo>
                    <a:pt x="26" y="320"/>
                  </a:lnTo>
                  <a:lnTo>
                    <a:pt x="14" y="292"/>
                  </a:lnTo>
                  <a:lnTo>
                    <a:pt x="9" y="276"/>
                  </a:lnTo>
                  <a:lnTo>
                    <a:pt x="6" y="262"/>
                  </a:lnTo>
                  <a:lnTo>
                    <a:pt x="3" y="246"/>
                  </a:lnTo>
                  <a:lnTo>
                    <a:pt x="0" y="218"/>
                  </a:lnTo>
                  <a:lnTo>
                    <a:pt x="0" y="202"/>
                  </a:lnTo>
                  <a:lnTo>
                    <a:pt x="1" y="188"/>
                  </a:lnTo>
                  <a:lnTo>
                    <a:pt x="11" y="146"/>
                  </a:lnTo>
                  <a:lnTo>
                    <a:pt x="17" y="131"/>
                  </a:lnTo>
                  <a:lnTo>
                    <a:pt x="22" y="117"/>
                  </a:lnTo>
                  <a:lnTo>
                    <a:pt x="29" y="103"/>
                  </a:lnTo>
                  <a:lnTo>
                    <a:pt x="37" y="91"/>
                  </a:lnTo>
                  <a:lnTo>
                    <a:pt x="56" y="66"/>
                  </a:lnTo>
                  <a:lnTo>
                    <a:pt x="80" y="42"/>
                  </a:lnTo>
                  <a:lnTo>
                    <a:pt x="94" y="29"/>
                  </a:lnTo>
                  <a:lnTo>
                    <a:pt x="108" y="20"/>
                  </a:lnTo>
                  <a:lnTo>
                    <a:pt x="124" y="9"/>
                  </a:lnTo>
                  <a:lnTo>
                    <a:pt x="139" y="0"/>
                  </a:lnTo>
                  <a:lnTo>
                    <a:pt x="172" y="0"/>
                  </a:lnTo>
                  <a:lnTo>
                    <a:pt x="160" y="6"/>
                  </a:lnTo>
                  <a:lnTo>
                    <a:pt x="149" y="12"/>
                  </a:lnTo>
                  <a:lnTo>
                    <a:pt x="127" y="28"/>
                  </a:lnTo>
                  <a:lnTo>
                    <a:pt x="119" y="36"/>
                  </a:lnTo>
                  <a:lnTo>
                    <a:pt x="110" y="44"/>
                  </a:lnTo>
                  <a:lnTo>
                    <a:pt x="102" y="51"/>
                  </a:lnTo>
                  <a:lnTo>
                    <a:pt x="94" y="61"/>
                  </a:lnTo>
                  <a:lnTo>
                    <a:pt x="88" y="69"/>
                  </a:lnTo>
                  <a:lnTo>
                    <a:pt x="81" y="78"/>
                  </a:lnTo>
                  <a:lnTo>
                    <a:pt x="75" y="89"/>
                  </a:lnTo>
                  <a:lnTo>
                    <a:pt x="66" y="108"/>
                  </a:lnTo>
                  <a:lnTo>
                    <a:pt x="62" y="117"/>
                  </a:lnTo>
                  <a:lnTo>
                    <a:pt x="53" y="150"/>
                  </a:lnTo>
                  <a:lnTo>
                    <a:pt x="48" y="183"/>
                  </a:lnTo>
                  <a:lnTo>
                    <a:pt x="48" y="243"/>
                  </a:lnTo>
                  <a:lnTo>
                    <a:pt x="55" y="293"/>
                  </a:lnTo>
                  <a:lnTo>
                    <a:pt x="56" y="307"/>
                  </a:lnTo>
                  <a:lnTo>
                    <a:pt x="59" y="320"/>
                  </a:lnTo>
                  <a:lnTo>
                    <a:pt x="61" y="333"/>
                  </a:lnTo>
                  <a:lnTo>
                    <a:pt x="66" y="337"/>
                  </a:lnTo>
                  <a:lnTo>
                    <a:pt x="80" y="347"/>
                  </a:lnTo>
                  <a:lnTo>
                    <a:pt x="84" y="348"/>
                  </a:lnTo>
                  <a:lnTo>
                    <a:pt x="88" y="350"/>
                  </a:lnTo>
                  <a:lnTo>
                    <a:pt x="94" y="351"/>
                  </a:lnTo>
                  <a:lnTo>
                    <a:pt x="113" y="351"/>
                  </a:lnTo>
                  <a:lnTo>
                    <a:pt x="136" y="344"/>
                  </a:lnTo>
                  <a:lnTo>
                    <a:pt x="141" y="340"/>
                  </a:lnTo>
                  <a:lnTo>
                    <a:pt x="146" y="339"/>
                  </a:lnTo>
                  <a:lnTo>
                    <a:pt x="150" y="336"/>
                  </a:lnTo>
                  <a:lnTo>
                    <a:pt x="157" y="333"/>
                  </a:lnTo>
                  <a:lnTo>
                    <a:pt x="176" y="320"/>
                  </a:lnTo>
                  <a:lnTo>
                    <a:pt x="196" y="306"/>
                  </a:lnTo>
                  <a:lnTo>
                    <a:pt x="215" y="292"/>
                  </a:lnTo>
                  <a:lnTo>
                    <a:pt x="221" y="290"/>
                  </a:lnTo>
                  <a:lnTo>
                    <a:pt x="235" y="290"/>
                  </a:lnTo>
                  <a:lnTo>
                    <a:pt x="243" y="289"/>
                  </a:lnTo>
                  <a:lnTo>
                    <a:pt x="257" y="289"/>
                  </a:lnTo>
                  <a:lnTo>
                    <a:pt x="265" y="287"/>
                  </a:lnTo>
                  <a:lnTo>
                    <a:pt x="271" y="287"/>
                  </a:lnTo>
                  <a:lnTo>
                    <a:pt x="276" y="296"/>
                  </a:lnTo>
                  <a:lnTo>
                    <a:pt x="279" y="306"/>
                  </a:lnTo>
                  <a:lnTo>
                    <a:pt x="282" y="314"/>
                  </a:lnTo>
                  <a:lnTo>
                    <a:pt x="285" y="323"/>
                  </a:lnTo>
                  <a:lnTo>
                    <a:pt x="287" y="331"/>
                  </a:lnTo>
                  <a:lnTo>
                    <a:pt x="290" y="339"/>
                  </a:lnTo>
                  <a:lnTo>
                    <a:pt x="292" y="347"/>
                  </a:lnTo>
                  <a:lnTo>
                    <a:pt x="293" y="356"/>
                  </a:lnTo>
                  <a:lnTo>
                    <a:pt x="295" y="364"/>
                  </a:lnTo>
                  <a:lnTo>
                    <a:pt x="295" y="402"/>
                  </a:lnTo>
                  <a:lnTo>
                    <a:pt x="292" y="424"/>
                  </a:lnTo>
                  <a:lnTo>
                    <a:pt x="289" y="436"/>
                  </a:lnTo>
                  <a:lnTo>
                    <a:pt x="298" y="452"/>
                  </a:lnTo>
                  <a:lnTo>
                    <a:pt x="303" y="458"/>
                  </a:lnTo>
                  <a:lnTo>
                    <a:pt x="309" y="466"/>
                  </a:lnTo>
                  <a:lnTo>
                    <a:pt x="325" y="466"/>
                  </a:lnTo>
                  <a:lnTo>
                    <a:pt x="329" y="461"/>
                  </a:lnTo>
                  <a:lnTo>
                    <a:pt x="333" y="457"/>
                  </a:lnTo>
                  <a:lnTo>
                    <a:pt x="337" y="454"/>
                  </a:lnTo>
                  <a:lnTo>
                    <a:pt x="342" y="449"/>
                  </a:lnTo>
                  <a:lnTo>
                    <a:pt x="348" y="444"/>
                  </a:lnTo>
                  <a:lnTo>
                    <a:pt x="353" y="441"/>
                  </a:lnTo>
                  <a:lnTo>
                    <a:pt x="359" y="436"/>
                  </a:lnTo>
                  <a:lnTo>
                    <a:pt x="364" y="433"/>
                  </a:lnTo>
                  <a:lnTo>
                    <a:pt x="370" y="430"/>
                  </a:lnTo>
                  <a:lnTo>
                    <a:pt x="377" y="425"/>
                  </a:lnTo>
                  <a:lnTo>
                    <a:pt x="402" y="413"/>
                  </a:lnTo>
                  <a:lnTo>
                    <a:pt x="416" y="406"/>
                  </a:lnTo>
                  <a:lnTo>
                    <a:pt x="430" y="402"/>
                  </a:lnTo>
                  <a:lnTo>
                    <a:pt x="446" y="397"/>
                  </a:lnTo>
                  <a:lnTo>
                    <a:pt x="474" y="388"/>
                  </a:lnTo>
                  <a:lnTo>
                    <a:pt x="488" y="384"/>
                  </a:lnTo>
                  <a:lnTo>
                    <a:pt x="504" y="381"/>
                  </a:lnTo>
                  <a:lnTo>
                    <a:pt x="518" y="378"/>
                  </a:lnTo>
                  <a:lnTo>
                    <a:pt x="531" y="375"/>
                  </a:lnTo>
                  <a:lnTo>
                    <a:pt x="562" y="377"/>
                  </a:lnTo>
                  <a:lnTo>
                    <a:pt x="590" y="381"/>
                  </a:lnTo>
                  <a:lnTo>
                    <a:pt x="618" y="384"/>
                  </a:lnTo>
                  <a:lnTo>
                    <a:pt x="647" y="392"/>
                  </a:lnTo>
                  <a:lnTo>
                    <a:pt x="673" y="399"/>
                  </a:lnTo>
                  <a:lnTo>
                    <a:pt x="699" y="406"/>
                  </a:lnTo>
                  <a:lnTo>
                    <a:pt x="722" y="416"/>
                  </a:lnTo>
                  <a:lnTo>
                    <a:pt x="744" y="425"/>
                  </a:lnTo>
                  <a:lnTo>
                    <a:pt x="766" y="436"/>
                  </a:lnTo>
                  <a:lnTo>
                    <a:pt x="788" y="449"/>
                  </a:lnTo>
                  <a:lnTo>
                    <a:pt x="807" y="461"/>
                  </a:lnTo>
                  <a:lnTo>
                    <a:pt x="826" y="476"/>
                  </a:lnTo>
                  <a:lnTo>
                    <a:pt x="843" y="490"/>
                  </a:lnTo>
                  <a:lnTo>
                    <a:pt x="876" y="523"/>
                  </a:lnTo>
                  <a:lnTo>
                    <a:pt x="890" y="542"/>
                  </a:lnTo>
                  <a:lnTo>
                    <a:pt x="904" y="559"/>
                  </a:lnTo>
                  <a:lnTo>
                    <a:pt x="917" y="579"/>
                  </a:lnTo>
                  <a:lnTo>
                    <a:pt x="939" y="620"/>
                  </a:lnTo>
                  <a:lnTo>
                    <a:pt x="947" y="644"/>
                  </a:lnTo>
                  <a:lnTo>
                    <a:pt x="956" y="666"/>
                  </a:lnTo>
                  <a:lnTo>
                    <a:pt x="963" y="689"/>
                  </a:lnTo>
                  <a:lnTo>
                    <a:pt x="969" y="714"/>
                  </a:lnTo>
                  <a:lnTo>
                    <a:pt x="974" y="739"/>
                  </a:lnTo>
                  <a:lnTo>
                    <a:pt x="978" y="766"/>
                  </a:lnTo>
                  <a:lnTo>
                    <a:pt x="981" y="793"/>
                  </a:lnTo>
                  <a:lnTo>
                    <a:pt x="985" y="849"/>
                  </a:lnTo>
                  <a:lnTo>
                    <a:pt x="985" y="879"/>
                  </a:lnTo>
                  <a:lnTo>
                    <a:pt x="983" y="909"/>
                  </a:lnTo>
                  <a:lnTo>
                    <a:pt x="981" y="941"/>
                  </a:lnTo>
                  <a:lnTo>
                    <a:pt x="975" y="961"/>
                  </a:lnTo>
                  <a:lnTo>
                    <a:pt x="970" y="983"/>
                  </a:lnTo>
                  <a:lnTo>
                    <a:pt x="964" y="1005"/>
                  </a:lnTo>
                  <a:lnTo>
                    <a:pt x="958" y="1029"/>
                  </a:lnTo>
                  <a:lnTo>
                    <a:pt x="953" y="1052"/>
                  </a:lnTo>
                  <a:lnTo>
                    <a:pt x="947" y="1076"/>
                  </a:lnTo>
                  <a:lnTo>
                    <a:pt x="937" y="1120"/>
                  </a:lnTo>
                  <a:lnTo>
                    <a:pt x="931" y="1142"/>
                  </a:lnTo>
                  <a:lnTo>
                    <a:pt x="928" y="1162"/>
                  </a:lnTo>
                  <a:lnTo>
                    <a:pt x="923" y="1181"/>
                  </a:lnTo>
                  <a:lnTo>
                    <a:pt x="919" y="1198"/>
                  </a:lnTo>
                  <a:lnTo>
                    <a:pt x="914" y="1214"/>
                  </a:lnTo>
                  <a:lnTo>
                    <a:pt x="911" y="1228"/>
                  </a:lnTo>
                  <a:lnTo>
                    <a:pt x="908" y="1239"/>
                  </a:lnTo>
                  <a:lnTo>
                    <a:pt x="904" y="1247"/>
                  </a:lnTo>
                  <a:lnTo>
                    <a:pt x="900" y="1255"/>
                  </a:lnTo>
                  <a:lnTo>
                    <a:pt x="893" y="1263"/>
                  </a:lnTo>
                  <a:lnTo>
                    <a:pt x="889" y="1270"/>
                  </a:lnTo>
                  <a:lnTo>
                    <a:pt x="882" y="1278"/>
                  </a:lnTo>
                  <a:lnTo>
                    <a:pt x="871" y="1292"/>
                  </a:lnTo>
                  <a:lnTo>
                    <a:pt x="846" y="1321"/>
                  </a:lnTo>
                  <a:lnTo>
                    <a:pt x="820" y="1347"/>
                  </a:lnTo>
                  <a:lnTo>
                    <a:pt x="807" y="1362"/>
                  </a:lnTo>
                  <a:lnTo>
                    <a:pt x="793" y="1374"/>
                  </a:lnTo>
                  <a:lnTo>
                    <a:pt x="768" y="1402"/>
                  </a:lnTo>
                  <a:lnTo>
                    <a:pt x="757" y="1415"/>
                  </a:lnTo>
                  <a:lnTo>
                    <a:pt x="750" y="1421"/>
                  </a:lnTo>
                  <a:lnTo>
                    <a:pt x="746" y="1429"/>
                  </a:lnTo>
                  <a:lnTo>
                    <a:pt x="739" y="1435"/>
                  </a:lnTo>
                  <a:lnTo>
                    <a:pt x="735" y="1442"/>
                  </a:lnTo>
                  <a:lnTo>
                    <a:pt x="730" y="1450"/>
                  </a:lnTo>
                  <a:lnTo>
                    <a:pt x="725" y="1456"/>
                  </a:lnTo>
                  <a:lnTo>
                    <a:pt x="721" y="1464"/>
                  </a:lnTo>
                  <a:lnTo>
                    <a:pt x="716" y="1470"/>
                  </a:lnTo>
                  <a:lnTo>
                    <a:pt x="633" y="1470"/>
                  </a:lnTo>
                  <a:close/>
                </a:path>
              </a:pathLst>
            </a:custGeom>
            <a:solidFill>
              <a:srgbClr val="EAEAEA"/>
            </a:solidFill>
            <a:ln w="0">
              <a:solidFill>
                <a:schemeClr val="bg2"/>
              </a:solidFill>
              <a:prstDash val="solid"/>
              <a:round/>
              <a:headEnd/>
              <a:tailEnd/>
            </a:ln>
          </p:spPr>
          <p:txBody>
            <a:bodyPr/>
            <a:lstStyle/>
            <a:p>
              <a:endParaRPr lang="en-US"/>
            </a:p>
          </p:txBody>
        </p:sp>
        <p:sp>
          <p:nvSpPr>
            <p:cNvPr id="52240" name="Freeform 249">
              <a:extLst>
                <a:ext uri="{FF2B5EF4-FFF2-40B4-BE49-F238E27FC236}">
                  <a16:creationId xmlns:a16="http://schemas.microsoft.com/office/drawing/2014/main" id="{7CCC8CE7-4732-4F04-97D1-2A5951B0715F}"/>
                </a:ext>
              </a:extLst>
            </p:cNvPr>
            <p:cNvSpPr>
              <a:spLocks/>
            </p:cNvSpPr>
            <p:nvPr/>
          </p:nvSpPr>
          <p:spPr bwMode="auto">
            <a:xfrm>
              <a:off x="3408" y="1872"/>
              <a:ext cx="1297" cy="1054"/>
            </a:xfrm>
            <a:custGeom>
              <a:avLst/>
              <a:gdLst>
                <a:gd name="T0" fmla="*/ 1 w 2320"/>
                <a:gd name="T1" fmla="*/ 1 h 1842"/>
                <a:gd name="T2" fmla="*/ 1 w 2320"/>
                <a:gd name="T3" fmla="*/ 1 h 1842"/>
                <a:gd name="T4" fmla="*/ 1 w 2320"/>
                <a:gd name="T5" fmla="*/ 1 h 1842"/>
                <a:gd name="T6" fmla="*/ 1 w 2320"/>
                <a:gd name="T7" fmla="*/ 1 h 1842"/>
                <a:gd name="T8" fmla="*/ 1 w 2320"/>
                <a:gd name="T9" fmla="*/ 1 h 1842"/>
                <a:gd name="T10" fmla="*/ 1 w 2320"/>
                <a:gd name="T11" fmla="*/ 1 h 1842"/>
                <a:gd name="T12" fmla="*/ 1 w 2320"/>
                <a:gd name="T13" fmla="*/ 1 h 1842"/>
                <a:gd name="T14" fmla="*/ 1 w 2320"/>
                <a:gd name="T15" fmla="*/ 1 h 1842"/>
                <a:gd name="T16" fmla="*/ 1 w 2320"/>
                <a:gd name="T17" fmla="*/ 1 h 1842"/>
                <a:gd name="T18" fmla="*/ 1 w 2320"/>
                <a:gd name="T19" fmla="*/ 1 h 1842"/>
                <a:gd name="T20" fmla="*/ 1 w 2320"/>
                <a:gd name="T21" fmla="*/ 1 h 1842"/>
                <a:gd name="T22" fmla="*/ 1 w 2320"/>
                <a:gd name="T23" fmla="*/ 1 h 1842"/>
                <a:gd name="T24" fmla="*/ 1 w 2320"/>
                <a:gd name="T25" fmla="*/ 1 h 1842"/>
                <a:gd name="T26" fmla="*/ 1 w 2320"/>
                <a:gd name="T27" fmla="*/ 1 h 1842"/>
                <a:gd name="T28" fmla="*/ 1 w 2320"/>
                <a:gd name="T29" fmla="*/ 1 h 1842"/>
                <a:gd name="T30" fmla="*/ 1 w 2320"/>
                <a:gd name="T31" fmla="*/ 1 h 1842"/>
                <a:gd name="T32" fmla="*/ 1 w 2320"/>
                <a:gd name="T33" fmla="*/ 1 h 1842"/>
                <a:gd name="T34" fmla="*/ 1 w 2320"/>
                <a:gd name="T35" fmla="*/ 1 h 1842"/>
                <a:gd name="T36" fmla="*/ 1 w 2320"/>
                <a:gd name="T37" fmla="*/ 1 h 1842"/>
                <a:gd name="T38" fmla="*/ 1 w 2320"/>
                <a:gd name="T39" fmla="*/ 1 h 1842"/>
                <a:gd name="T40" fmla="*/ 1 w 2320"/>
                <a:gd name="T41" fmla="*/ 1 h 1842"/>
                <a:gd name="T42" fmla="*/ 1 w 2320"/>
                <a:gd name="T43" fmla="*/ 1 h 1842"/>
                <a:gd name="T44" fmla="*/ 1 w 2320"/>
                <a:gd name="T45" fmla="*/ 1 h 1842"/>
                <a:gd name="T46" fmla="*/ 1 w 2320"/>
                <a:gd name="T47" fmla="*/ 1 h 1842"/>
                <a:gd name="T48" fmla="*/ 1 w 2320"/>
                <a:gd name="T49" fmla="*/ 1 h 1842"/>
                <a:gd name="T50" fmla="*/ 1 w 2320"/>
                <a:gd name="T51" fmla="*/ 1 h 1842"/>
                <a:gd name="T52" fmla="*/ 1 w 2320"/>
                <a:gd name="T53" fmla="*/ 1 h 1842"/>
                <a:gd name="T54" fmla="*/ 1 w 2320"/>
                <a:gd name="T55" fmla="*/ 1 h 1842"/>
                <a:gd name="T56" fmla="*/ 1 w 2320"/>
                <a:gd name="T57" fmla="*/ 1 h 1842"/>
                <a:gd name="T58" fmla="*/ 1 w 2320"/>
                <a:gd name="T59" fmla="*/ 1 h 1842"/>
                <a:gd name="T60" fmla="*/ 1 w 2320"/>
                <a:gd name="T61" fmla="*/ 1 h 1842"/>
                <a:gd name="T62" fmla="*/ 1 w 2320"/>
                <a:gd name="T63" fmla="*/ 1 h 1842"/>
                <a:gd name="T64" fmla="*/ 1 w 2320"/>
                <a:gd name="T65" fmla="*/ 1 h 1842"/>
                <a:gd name="T66" fmla="*/ 1 w 2320"/>
                <a:gd name="T67" fmla="*/ 1 h 1842"/>
                <a:gd name="T68" fmla="*/ 1 w 2320"/>
                <a:gd name="T69" fmla="*/ 1 h 1842"/>
                <a:gd name="T70" fmla="*/ 1 w 2320"/>
                <a:gd name="T71" fmla="*/ 1 h 1842"/>
                <a:gd name="T72" fmla="*/ 1 w 2320"/>
                <a:gd name="T73" fmla="*/ 1 h 1842"/>
                <a:gd name="T74" fmla="*/ 1 w 2320"/>
                <a:gd name="T75" fmla="*/ 1 h 1842"/>
                <a:gd name="T76" fmla="*/ 1 w 2320"/>
                <a:gd name="T77" fmla="*/ 1 h 1842"/>
                <a:gd name="T78" fmla="*/ 1 w 2320"/>
                <a:gd name="T79" fmla="*/ 1 h 1842"/>
                <a:gd name="T80" fmla="*/ 1 w 2320"/>
                <a:gd name="T81" fmla="*/ 1 h 1842"/>
                <a:gd name="T82" fmla="*/ 1 w 2320"/>
                <a:gd name="T83" fmla="*/ 1 h 1842"/>
                <a:gd name="T84" fmla="*/ 1 w 2320"/>
                <a:gd name="T85" fmla="*/ 1 h 1842"/>
                <a:gd name="T86" fmla="*/ 1 w 2320"/>
                <a:gd name="T87" fmla="*/ 1 h 1842"/>
                <a:gd name="T88" fmla="*/ 1 w 2320"/>
                <a:gd name="T89" fmla="*/ 1 h 1842"/>
                <a:gd name="T90" fmla="*/ 1 w 2320"/>
                <a:gd name="T91" fmla="*/ 1 h 1842"/>
                <a:gd name="T92" fmla="*/ 1 w 2320"/>
                <a:gd name="T93" fmla="*/ 1 h 1842"/>
                <a:gd name="T94" fmla="*/ 1 w 2320"/>
                <a:gd name="T95" fmla="*/ 1 h 1842"/>
                <a:gd name="T96" fmla="*/ 1 w 2320"/>
                <a:gd name="T97" fmla="*/ 1 h 1842"/>
                <a:gd name="T98" fmla="*/ 1 w 2320"/>
                <a:gd name="T99" fmla="*/ 1 h 1842"/>
                <a:gd name="T100" fmla="*/ 1 w 2320"/>
                <a:gd name="T101" fmla="*/ 1 h 1842"/>
                <a:gd name="T102" fmla="*/ 1 w 2320"/>
                <a:gd name="T103" fmla="*/ 1 h 1842"/>
                <a:gd name="T104" fmla="*/ 1 w 2320"/>
                <a:gd name="T105" fmla="*/ 1 h 1842"/>
                <a:gd name="T106" fmla="*/ 1 w 2320"/>
                <a:gd name="T107" fmla="*/ 1 h 1842"/>
                <a:gd name="T108" fmla="*/ 1 w 2320"/>
                <a:gd name="T109" fmla="*/ 1 h 1842"/>
                <a:gd name="T110" fmla="*/ 1 w 2320"/>
                <a:gd name="T111" fmla="*/ 1 h 1842"/>
                <a:gd name="T112" fmla="*/ 1 w 2320"/>
                <a:gd name="T113" fmla="*/ 1 h 1842"/>
                <a:gd name="T114" fmla="*/ 1 w 2320"/>
                <a:gd name="T115" fmla="*/ 1 h 1842"/>
                <a:gd name="T116" fmla="*/ 1 w 2320"/>
                <a:gd name="T117" fmla="*/ 1 h 1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20" h="1842">
                  <a:moveTo>
                    <a:pt x="535" y="1842"/>
                  </a:moveTo>
                  <a:lnTo>
                    <a:pt x="515" y="1839"/>
                  </a:lnTo>
                  <a:lnTo>
                    <a:pt x="402" y="1820"/>
                  </a:lnTo>
                  <a:lnTo>
                    <a:pt x="385" y="1815"/>
                  </a:lnTo>
                  <a:lnTo>
                    <a:pt x="367" y="1812"/>
                  </a:lnTo>
                  <a:lnTo>
                    <a:pt x="333" y="1802"/>
                  </a:lnTo>
                  <a:lnTo>
                    <a:pt x="316" y="1796"/>
                  </a:lnTo>
                  <a:lnTo>
                    <a:pt x="300" y="1790"/>
                  </a:lnTo>
                  <a:lnTo>
                    <a:pt x="283" y="1784"/>
                  </a:lnTo>
                  <a:lnTo>
                    <a:pt x="259" y="1774"/>
                  </a:lnTo>
                  <a:lnTo>
                    <a:pt x="251" y="1769"/>
                  </a:lnTo>
                  <a:lnTo>
                    <a:pt x="240" y="1762"/>
                  </a:lnTo>
                  <a:lnTo>
                    <a:pt x="231" y="1754"/>
                  </a:lnTo>
                  <a:lnTo>
                    <a:pt x="220" y="1747"/>
                  </a:lnTo>
                  <a:lnTo>
                    <a:pt x="210" y="1740"/>
                  </a:lnTo>
                  <a:lnTo>
                    <a:pt x="190" y="1727"/>
                  </a:lnTo>
                  <a:lnTo>
                    <a:pt x="133" y="1694"/>
                  </a:lnTo>
                  <a:lnTo>
                    <a:pt x="124" y="1688"/>
                  </a:lnTo>
                  <a:lnTo>
                    <a:pt x="116" y="1683"/>
                  </a:lnTo>
                  <a:lnTo>
                    <a:pt x="108" y="1677"/>
                  </a:lnTo>
                  <a:lnTo>
                    <a:pt x="99" y="1672"/>
                  </a:lnTo>
                  <a:lnTo>
                    <a:pt x="91" y="1666"/>
                  </a:lnTo>
                  <a:lnTo>
                    <a:pt x="85" y="1659"/>
                  </a:lnTo>
                  <a:lnTo>
                    <a:pt x="77" y="1653"/>
                  </a:lnTo>
                  <a:lnTo>
                    <a:pt x="71" y="1647"/>
                  </a:lnTo>
                  <a:lnTo>
                    <a:pt x="63" y="1641"/>
                  </a:lnTo>
                  <a:lnTo>
                    <a:pt x="58" y="1633"/>
                  </a:lnTo>
                  <a:lnTo>
                    <a:pt x="45" y="1617"/>
                  </a:lnTo>
                  <a:lnTo>
                    <a:pt x="36" y="1598"/>
                  </a:lnTo>
                  <a:lnTo>
                    <a:pt x="33" y="1589"/>
                  </a:lnTo>
                  <a:lnTo>
                    <a:pt x="27" y="1567"/>
                  </a:lnTo>
                  <a:lnTo>
                    <a:pt x="23" y="1554"/>
                  </a:lnTo>
                  <a:lnTo>
                    <a:pt x="22" y="1542"/>
                  </a:lnTo>
                  <a:lnTo>
                    <a:pt x="20" y="1528"/>
                  </a:lnTo>
                  <a:lnTo>
                    <a:pt x="34" y="1532"/>
                  </a:lnTo>
                  <a:lnTo>
                    <a:pt x="50" y="1537"/>
                  </a:lnTo>
                  <a:lnTo>
                    <a:pt x="78" y="1546"/>
                  </a:lnTo>
                  <a:lnTo>
                    <a:pt x="94" y="1551"/>
                  </a:lnTo>
                  <a:lnTo>
                    <a:pt x="108" y="1556"/>
                  </a:lnTo>
                  <a:lnTo>
                    <a:pt x="124" y="1561"/>
                  </a:lnTo>
                  <a:lnTo>
                    <a:pt x="138" y="1565"/>
                  </a:lnTo>
                  <a:lnTo>
                    <a:pt x="135" y="1575"/>
                  </a:lnTo>
                  <a:lnTo>
                    <a:pt x="135" y="1579"/>
                  </a:lnTo>
                  <a:lnTo>
                    <a:pt x="133" y="1584"/>
                  </a:lnTo>
                  <a:lnTo>
                    <a:pt x="133" y="1592"/>
                  </a:lnTo>
                  <a:lnTo>
                    <a:pt x="132" y="1603"/>
                  </a:lnTo>
                  <a:lnTo>
                    <a:pt x="132" y="1617"/>
                  </a:lnTo>
                  <a:lnTo>
                    <a:pt x="130" y="1634"/>
                  </a:lnTo>
                  <a:lnTo>
                    <a:pt x="140" y="1644"/>
                  </a:lnTo>
                  <a:lnTo>
                    <a:pt x="146" y="1647"/>
                  </a:lnTo>
                  <a:lnTo>
                    <a:pt x="151" y="1652"/>
                  </a:lnTo>
                  <a:lnTo>
                    <a:pt x="157" y="1656"/>
                  </a:lnTo>
                  <a:lnTo>
                    <a:pt x="163" y="1659"/>
                  </a:lnTo>
                  <a:lnTo>
                    <a:pt x="171" y="1663"/>
                  </a:lnTo>
                  <a:lnTo>
                    <a:pt x="177" y="1667"/>
                  </a:lnTo>
                  <a:lnTo>
                    <a:pt x="193" y="1675"/>
                  </a:lnTo>
                  <a:lnTo>
                    <a:pt x="207" y="1681"/>
                  </a:lnTo>
                  <a:lnTo>
                    <a:pt x="223" y="1689"/>
                  </a:lnTo>
                  <a:lnTo>
                    <a:pt x="239" y="1696"/>
                  </a:lnTo>
                  <a:lnTo>
                    <a:pt x="243" y="1700"/>
                  </a:lnTo>
                  <a:lnTo>
                    <a:pt x="246" y="1705"/>
                  </a:lnTo>
                  <a:lnTo>
                    <a:pt x="250" y="1711"/>
                  </a:lnTo>
                  <a:lnTo>
                    <a:pt x="259" y="1721"/>
                  </a:lnTo>
                  <a:lnTo>
                    <a:pt x="264" y="1724"/>
                  </a:lnTo>
                  <a:lnTo>
                    <a:pt x="268" y="1729"/>
                  </a:lnTo>
                  <a:lnTo>
                    <a:pt x="272" y="1733"/>
                  </a:lnTo>
                  <a:lnTo>
                    <a:pt x="276" y="1736"/>
                  </a:lnTo>
                  <a:lnTo>
                    <a:pt x="283" y="1741"/>
                  </a:lnTo>
                  <a:lnTo>
                    <a:pt x="287" y="1744"/>
                  </a:lnTo>
                  <a:lnTo>
                    <a:pt x="292" y="1749"/>
                  </a:lnTo>
                  <a:lnTo>
                    <a:pt x="298" y="1752"/>
                  </a:lnTo>
                  <a:lnTo>
                    <a:pt x="303" y="1755"/>
                  </a:lnTo>
                  <a:lnTo>
                    <a:pt x="309" y="1758"/>
                  </a:lnTo>
                  <a:lnTo>
                    <a:pt x="314" y="1760"/>
                  </a:lnTo>
                  <a:lnTo>
                    <a:pt x="320" y="1763"/>
                  </a:lnTo>
                  <a:lnTo>
                    <a:pt x="327" y="1765"/>
                  </a:lnTo>
                  <a:lnTo>
                    <a:pt x="333" y="1768"/>
                  </a:lnTo>
                  <a:lnTo>
                    <a:pt x="352" y="1773"/>
                  </a:lnTo>
                  <a:lnTo>
                    <a:pt x="358" y="1773"/>
                  </a:lnTo>
                  <a:lnTo>
                    <a:pt x="364" y="1774"/>
                  </a:lnTo>
                  <a:lnTo>
                    <a:pt x="385" y="1774"/>
                  </a:lnTo>
                  <a:lnTo>
                    <a:pt x="391" y="1773"/>
                  </a:lnTo>
                  <a:lnTo>
                    <a:pt x="399" y="1773"/>
                  </a:lnTo>
                  <a:lnTo>
                    <a:pt x="407" y="1771"/>
                  </a:lnTo>
                  <a:lnTo>
                    <a:pt x="413" y="1769"/>
                  </a:lnTo>
                  <a:lnTo>
                    <a:pt x="421" y="1768"/>
                  </a:lnTo>
                  <a:lnTo>
                    <a:pt x="424" y="1758"/>
                  </a:lnTo>
                  <a:lnTo>
                    <a:pt x="426" y="1752"/>
                  </a:lnTo>
                  <a:lnTo>
                    <a:pt x="429" y="1743"/>
                  </a:lnTo>
                  <a:lnTo>
                    <a:pt x="429" y="1732"/>
                  </a:lnTo>
                  <a:lnTo>
                    <a:pt x="430" y="1718"/>
                  </a:lnTo>
                  <a:lnTo>
                    <a:pt x="432" y="1696"/>
                  </a:lnTo>
                  <a:lnTo>
                    <a:pt x="432" y="1669"/>
                  </a:lnTo>
                  <a:lnTo>
                    <a:pt x="433" y="1631"/>
                  </a:lnTo>
                  <a:lnTo>
                    <a:pt x="452" y="1620"/>
                  </a:lnTo>
                  <a:lnTo>
                    <a:pt x="528" y="1582"/>
                  </a:lnTo>
                  <a:lnTo>
                    <a:pt x="548" y="1573"/>
                  </a:lnTo>
                  <a:lnTo>
                    <a:pt x="567" y="1564"/>
                  </a:lnTo>
                  <a:lnTo>
                    <a:pt x="586" y="1556"/>
                  </a:lnTo>
                  <a:lnTo>
                    <a:pt x="605" y="1546"/>
                  </a:lnTo>
                  <a:lnTo>
                    <a:pt x="625" y="1539"/>
                  </a:lnTo>
                  <a:lnTo>
                    <a:pt x="644" y="1529"/>
                  </a:lnTo>
                  <a:lnTo>
                    <a:pt x="664" y="1521"/>
                  </a:lnTo>
                  <a:lnTo>
                    <a:pt x="683" y="1512"/>
                  </a:lnTo>
                  <a:lnTo>
                    <a:pt x="724" y="1493"/>
                  </a:lnTo>
                  <a:lnTo>
                    <a:pt x="743" y="1484"/>
                  </a:lnTo>
                  <a:lnTo>
                    <a:pt x="751" y="1454"/>
                  </a:lnTo>
                  <a:lnTo>
                    <a:pt x="757" y="1425"/>
                  </a:lnTo>
                  <a:lnTo>
                    <a:pt x="763" y="1400"/>
                  </a:lnTo>
                  <a:lnTo>
                    <a:pt x="765" y="1388"/>
                  </a:lnTo>
                  <a:lnTo>
                    <a:pt x="768" y="1375"/>
                  </a:lnTo>
                  <a:lnTo>
                    <a:pt x="771" y="1350"/>
                  </a:lnTo>
                  <a:lnTo>
                    <a:pt x="771" y="1337"/>
                  </a:lnTo>
                  <a:lnTo>
                    <a:pt x="774" y="1312"/>
                  </a:lnTo>
                  <a:lnTo>
                    <a:pt x="774" y="1271"/>
                  </a:lnTo>
                  <a:lnTo>
                    <a:pt x="770" y="1270"/>
                  </a:lnTo>
                  <a:lnTo>
                    <a:pt x="765" y="1267"/>
                  </a:lnTo>
                  <a:lnTo>
                    <a:pt x="760" y="1265"/>
                  </a:lnTo>
                  <a:lnTo>
                    <a:pt x="757" y="1264"/>
                  </a:lnTo>
                  <a:lnTo>
                    <a:pt x="752" y="1264"/>
                  </a:lnTo>
                  <a:lnTo>
                    <a:pt x="749" y="1262"/>
                  </a:lnTo>
                  <a:lnTo>
                    <a:pt x="744" y="1262"/>
                  </a:lnTo>
                  <a:lnTo>
                    <a:pt x="741" y="1260"/>
                  </a:lnTo>
                  <a:lnTo>
                    <a:pt x="738" y="1260"/>
                  </a:lnTo>
                  <a:lnTo>
                    <a:pt x="735" y="1262"/>
                  </a:lnTo>
                  <a:lnTo>
                    <a:pt x="732" y="1262"/>
                  </a:lnTo>
                  <a:lnTo>
                    <a:pt x="729" y="1264"/>
                  </a:lnTo>
                  <a:lnTo>
                    <a:pt x="727" y="1264"/>
                  </a:lnTo>
                  <a:lnTo>
                    <a:pt x="718" y="1268"/>
                  </a:lnTo>
                  <a:lnTo>
                    <a:pt x="713" y="1271"/>
                  </a:lnTo>
                  <a:lnTo>
                    <a:pt x="708" y="1276"/>
                  </a:lnTo>
                  <a:lnTo>
                    <a:pt x="704" y="1279"/>
                  </a:lnTo>
                  <a:lnTo>
                    <a:pt x="688" y="1295"/>
                  </a:lnTo>
                  <a:lnTo>
                    <a:pt x="677" y="1304"/>
                  </a:lnTo>
                  <a:lnTo>
                    <a:pt x="663" y="1323"/>
                  </a:lnTo>
                  <a:lnTo>
                    <a:pt x="649" y="1341"/>
                  </a:lnTo>
                  <a:lnTo>
                    <a:pt x="636" y="1356"/>
                  </a:lnTo>
                  <a:lnTo>
                    <a:pt x="630" y="1361"/>
                  </a:lnTo>
                  <a:lnTo>
                    <a:pt x="623" y="1367"/>
                  </a:lnTo>
                  <a:lnTo>
                    <a:pt x="619" y="1370"/>
                  </a:lnTo>
                  <a:lnTo>
                    <a:pt x="616" y="1374"/>
                  </a:lnTo>
                  <a:lnTo>
                    <a:pt x="612" y="1375"/>
                  </a:lnTo>
                  <a:lnTo>
                    <a:pt x="609" y="1378"/>
                  </a:lnTo>
                  <a:lnTo>
                    <a:pt x="600" y="1381"/>
                  </a:lnTo>
                  <a:lnTo>
                    <a:pt x="597" y="1385"/>
                  </a:lnTo>
                  <a:lnTo>
                    <a:pt x="573" y="1392"/>
                  </a:lnTo>
                  <a:lnTo>
                    <a:pt x="562" y="1396"/>
                  </a:lnTo>
                  <a:lnTo>
                    <a:pt x="550" y="1397"/>
                  </a:lnTo>
                  <a:lnTo>
                    <a:pt x="550" y="1413"/>
                  </a:lnTo>
                  <a:lnTo>
                    <a:pt x="535" y="1413"/>
                  </a:lnTo>
                  <a:lnTo>
                    <a:pt x="535" y="1427"/>
                  </a:lnTo>
                  <a:lnTo>
                    <a:pt x="528" y="1430"/>
                  </a:lnTo>
                  <a:lnTo>
                    <a:pt x="520" y="1435"/>
                  </a:lnTo>
                  <a:lnTo>
                    <a:pt x="512" y="1438"/>
                  </a:lnTo>
                  <a:lnTo>
                    <a:pt x="499" y="1444"/>
                  </a:lnTo>
                  <a:lnTo>
                    <a:pt x="492" y="1447"/>
                  </a:lnTo>
                  <a:lnTo>
                    <a:pt x="485" y="1452"/>
                  </a:lnTo>
                  <a:lnTo>
                    <a:pt x="481" y="1455"/>
                  </a:lnTo>
                  <a:lnTo>
                    <a:pt x="468" y="1463"/>
                  </a:lnTo>
                  <a:lnTo>
                    <a:pt x="459" y="1471"/>
                  </a:lnTo>
                  <a:lnTo>
                    <a:pt x="448" y="1479"/>
                  </a:lnTo>
                  <a:lnTo>
                    <a:pt x="438" y="1487"/>
                  </a:lnTo>
                  <a:lnTo>
                    <a:pt x="397" y="1521"/>
                  </a:lnTo>
                  <a:lnTo>
                    <a:pt x="388" y="1529"/>
                  </a:lnTo>
                  <a:lnTo>
                    <a:pt x="375" y="1537"/>
                  </a:lnTo>
                  <a:lnTo>
                    <a:pt x="364" y="1546"/>
                  </a:lnTo>
                  <a:lnTo>
                    <a:pt x="350" y="1554"/>
                  </a:lnTo>
                  <a:lnTo>
                    <a:pt x="338" y="1557"/>
                  </a:lnTo>
                  <a:lnTo>
                    <a:pt x="327" y="1559"/>
                  </a:lnTo>
                  <a:lnTo>
                    <a:pt x="317" y="1561"/>
                  </a:lnTo>
                  <a:lnTo>
                    <a:pt x="308" y="1561"/>
                  </a:lnTo>
                  <a:lnTo>
                    <a:pt x="295" y="1562"/>
                  </a:lnTo>
                  <a:lnTo>
                    <a:pt x="235" y="1562"/>
                  </a:lnTo>
                  <a:lnTo>
                    <a:pt x="251" y="1557"/>
                  </a:lnTo>
                  <a:lnTo>
                    <a:pt x="267" y="1551"/>
                  </a:lnTo>
                  <a:lnTo>
                    <a:pt x="284" y="1546"/>
                  </a:lnTo>
                  <a:lnTo>
                    <a:pt x="301" y="1539"/>
                  </a:lnTo>
                  <a:lnTo>
                    <a:pt x="320" y="1532"/>
                  </a:lnTo>
                  <a:lnTo>
                    <a:pt x="338" y="1524"/>
                  </a:lnTo>
                  <a:lnTo>
                    <a:pt x="347" y="1521"/>
                  </a:lnTo>
                  <a:lnTo>
                    <a:pt x="356" y="1517"/>
                  </a:lnTo>
                  <a:lnTo>
                    <a:pt x="364" y="1512"/>
                  </a:lnTo>
                  <a:lnTo>
                    <a:pt x="374" y="1507"/>
                  </a:lnTo>
                  <a:lnTo>
                    <a:pt x="382" y="1502"/>
                  </a:lnTo>
                  <a:lnTo>
                    <a:pt x="391" y="1498"/>
                  </a:lnTo>
                  <a:lnTo>
                    <a:pt x="399" y="1493"/>
                  </a:lnTo>
                  <a:lnTo>
                    <a:pt x="407" y="1487"/>
                  </a:lnTo>
                  <a:lnTo>
                    <a:pt x="415" y="1482"/>
                  </a:lnTo>
                  <a:lnTo>
                    <a:pt x="422" y="1476"/>
                  </a:lnTo>
                  <a:lnTo>
                    <a:pt x="429" y="1469"/>
                  </a:lnTo>
                  <a:lnTo>
                    <a:pt x="437" y="1463"/>
                  </a:lnTo>
                  <a:lnTo>
                    <a:pt x="443" y="1457"/>
                  </a:lnTo>
                  <a:lnTo>
                    <a:pt x="448" y="1451"/>
                  </a:lnTo>
                  <a:lnTo>
                    <a:pt x="454" y="1444"/>
                  </a:lnTo>
                  <a:lnTo>
                    <a:pt x="463" y="1429"/>
                  </a:lnTo>
                  <a:lnTo>
                    <a:pt x="473" y="1405"/>
                  </a:lnTo>
                  <a:lnTo>
                    <a:pt x="485" y="1402"/>
                  </a:lnTo>
                  <a:lnTo>
                    <a:pt x="496" y="1400"/>
                  </a:lnTo>
                  <a:lnTo>
                    <a:pt x="529" y="1391"/>
                  </a:lnTo>
                  <a:lnTo>
                    <a:pt x="548" y="1385"/>
                  </a:lnTo>
                  <a:lnTo>
                    <a:pt x="557" y="1380"/>
                  </a:lnTo>
                  <a:lnTo>
                    <a:pt x="567" y="1377"/>
                  </a:lnTo>
                  <a:lnTo>
                    <a:pt x="576" y="1372"/>
                  </a:lnTo>
                  <a:lnTo>
                    <a:pt x="608" y="1353"/>
                  </a:lnTo>
                  <a:lnTo>
                    <a:pt x="614" y="1347"/>
                  </a:lnTo>
                  <a:lnTo>
                    <a:pt x="622" y="1341"/>
                  </a:lnTo>
                  <a:lnTo>
                    <a:pt x="634" y="1328"/>
                  </a:lnTo>
                  <a:lnTo>
                    <a:pt x="639" y="1322"/>
                  </a:lnTo>
                  <a:lnTo>
                    <a:pt x="645" y="1314"/>
                  </a:lnTo>
                  <a:lnTo>
                    <a:pt x="660" y="1290"/>
                  </a:lnTo>
                  <a:lnTo>
                    <a:pt x="669" y="1271"/>
                  </a:lnTo>
                  <a:lnTo>
                    <a:pt x="678" y="1243"/>
                  </a:lnTo>
                  <a:lnTo>
                    <a:pt x="682" y="1232"/>
                  </a:lnTo>
                  <a:lnTo>
                    <a:pt x="683" y="1221"/>
                  </a:lnTo>
                  <a:lnTo>
                    <a:pt x="686" y="1209"/>
                  </a:lnTo>
                  <a:lnTo>
                    <a:pt x="688" y="1198"/>
                  </a:lnTo>
                  <a:lnTo>
                    <a:pt x="704" y="1198"/>
                  </a:lnTo>
                  <a:lnTo>
                    <a:pt x="700" y="1182"/>
                  </a:lnTo>
                  <a:lnTo>
                    <a:pt x="696" y="1168"/>
                  </a:lnTo>
                  <a:lnTo>
                    <a:pt x="693" y="1155"/>
                  </a:lnTo>
                  <a:lnTo>
                    <a:pt x="688" y="1141"/>
                  </a:lnTo>
                  <a:lnTo>
                    <a:pt x="682" y="1130"/>
                  </a:lnTo>
                  <a:lnTo>
                    <a:pt x="675" y="1117"/>
                  </a:lnTo>
                  <a:lnTo>
                    <a:pt x="669" y="1106"/>
                  </a:lnTo>
                  <a:lnTo>
                    <a:pt x="661" y="1095"/>
                  </a:lnTo>
                  <a:lnTo>
                    <a:pt x="645" y="1077"/>
                  </a:lnTo>
                  <a:lnTo>
                    <a:pt x="617" y="1053"/>
                  </a:lnTo>
                  <a:lnTo>
                    <a:pt x="606" y="1047"/>
                  </a:lnTo>
                  <a:lnTo>
                    <a:pt x="597" y="1040"/>
                  </a:lnTo>
                  <a:lnTo>
                    <a:pt x="575" y="1028"/>
                  </a:lnTo>
                  <a:lnTo>
                    <a:pt x="564" y="1025"/>
                  </a:lnTo>
                  <a:lnTo>
                    <a:pt x="551" y="1020"/>
                  </a:lnTo>
                  <a:lnTo>
                    <a:pt x="540" y="1015"/>
                  </a:lnTo>
                  <a:lnTo>
                    <a:pt x="528" y="1012"/>
                  </a:lnTo>
                  <a:lnTo>
                    <a:pt x="515" y="1011"/>
                  </a:lnTo>
                  <a:lnTo>
                    <a:pt x="503" y="1007"/>
                  </a:lnTo>
                  <a:lnTo>
                    <a:pt x="477" y="1004"/>
                  </a:lnTo>
                  <a:lnTo>
                    <a:pt x="427" y="1004"/>
                  </a:lnTo>
                  <a:lnTo>
                    <a:pt x="389" y="1009"/>
                  </a:lnTo>
                  <a:lnTo>
                    <a:pt x="377" y="993"/>
                  </a:lnTo>
                  <a:lnTo>
                    <a:pt x="364" y="979"/>
                  </a:lnTo>
                  <a:lnTo>
                    <a:pt x="353" y="965"/>
                  </a:lnTo>
                  <a:lnTo>
                    <a:pt x="331" y="940"/>
                  </a:lnTo>
                  <a:lnTo>
                    <a:pt x="320" y="929"/>
                  </a:lnTo>
                  <a:lnTo>
                    <a:pt x="308" y="918"/>
                  </a:lnTo>
                  <a:lnTo>
                    <a:pt x="297" y="909"/>
                  </a:lnTo>
                  <a:lnTo>
                    <a:pt x="286" y="898"/>
                  </a:lnTo>
                  <a:lnTo>
                    <a:pt x="273" y="890"/>
                  </a:lnTo>
                  <a:lnTo>
                    <a:pt x="261" y="880"/>
                  </a:lnTo>
                  <a:lnTo>
                    <a:pt x="248" y="872"/>
                  </a:lnTo>
                  <a:lnTo>
                    <a:pt x="220" y="857"/>
                  </a:lnTo>
                  <a:lnTo>
                    <a:pt x="206" y="847"/>
                  </a:lnTo>
                  <a:lnTo>
                    <a:pt x="190" y="839"/>
                  </a:lnTo>
                  <a:lnTo>
                    <a:pt x="155" y="833"/>
                  </a:lnTo>
                  <a:lnTo>
                    <a:pt x="113" y="824"/>
                  </a:lnTo>
                  <a:lnTo>
                    <a:pt x="102" y="821"/>
                  </a:lnTo>
                  <a:lnTo>
                    <a:pt x="89" y="816"/>
                  </a:lnTo>
                  <a:lnTo>
                    <a:pt x="61" y="806"/>
                  </a:lnTo>
                  <a:lnTo>
                    <a:pt x="45" y="797"/>
                  </a:lnTo>
                  <a:lnTo>
                    <a:pt x="33" y="788"/>
                  </a:lnTo>
                  <a:lnTo>
                    <a:pt x="28" y="783"/>
                  </a:lnTo>
                  <a:lnTo>
                    <a:pt x="23" y="777"/>
                  </a:lnTo>
                  <a:lnTo>
                    <a:pt x="20" y="770"/>
                  </a:lnTo>
                  <a:lnTo>
                    <a:pt x="16" y="764"/>
                  </a:lnTo>
                  <a:lnTo>
                    <a:pt x="12" y="758"/>
                  </a:lnTo>
                  <a:lnTo>
                    <a:pt x="11" y="750"/>
                  </a:lnTo>
                  <a:lnTo>
                    <a:pt x="8" y="742"/>
                  </a:lnTo>
                  <a:lnTo>
                    <a:pt x="6" y="733"/>
                  </a:lnTo>
                  <a:lnTo>
                    <a:pt x="5" y="725"/>
                  </a:lnTo>
                  <a:lnTo>
                    <a:pt x="3" y="714"/>
                  </a:lnTo>
                  <a:lnTo>
                    <a:pt x="1" y="704"/>
                  </a:lnTo>
                  <a:lnTo>
                    <a:pt x="1" y="667"/>
                  </a:lnTo>
                  <a:lnTo>
                    <a:pt x="0" y="638"/>
                  </a:lnTo>
                  <a:lnTo>
                    <a:pt x="0" y="607"/>
                  </a:lnTo>
                  <a:lnTo>
                    <a:pt x="3" y="594"/>
                  </a:lnTo>
                  <a:lnTo>
                    <a:pt x="6" y="583"/>
                  </a:lnTo>
                  <a:lnTo>
                    <a:pt x="11" y="574"/>
                  </a:lnTo>
                  <a:lnTo>
                    <a:pt x="14" y="563"/>
                  </a:lnTo>
                  <a:lnTo>
                    <a:pt x="17" y="553"/>
                  </a:lnTo>
                  <a:lnTo>
                    <a:pt x="27" y="535"/>
                  </a:lnTo>
                  <a:lnTo>
                    <a:pt x="30" y="525"/>
                  </a:lnTo>
                  <a:lnTo>
                    <a:pt x="34" y="516"/>
                  </a:lnTo>
                  <a:lnTo>
                    <a:pt x="39" y="508"/>
                  </a:lnTo>
                  <a:lnTo>
                    <a:pt x="45" y="498"/>
                  </a:lnTo>
                  <a:lnTo>
                    <a:pt x="55" y="483"/>
                  </a:lnTo>
                  <a:lnTo>
                    <a:pt x="61" y="475"/>
                  </a:lnTo>
                  <a:lnTo>
                    <a:pt x="66" y="467"/>
                  </a:lnTo>
                  <a:lnTo>
                    <a:pt x="72" y="459"/>
                  </a:lnTo>
                  <a:lnTo>
                    <a:pt x="78" y="453"/>
                  </a:lnTo>
                  <a:lnTo>
                    <a:pt x="85" y="445"/>
                  </a:lnTo>
                  <a:lnTo>
                    <a:pt x="91" y="439"/>
                  </a:lnTo>
                  <a:lnTo>
                    <a:pt x="97" y="431"/>
                  </a:lnTo>
                  <a:lnTo>
                    <a:pt x="105" y="425"/>
                  </a:lnTo>
                  <a:lnTo>
                    <a:pt x="125" y="404"/>
                  </a:lnTo>
                  <a:lnTo>
                    <a:pt x="141" y="392"/>
                  </a:lnTo>
                  <a:lnTo>
                    <a:pt x="158" y="378"/>
                  </a:lnTo>
                  <a:lnTo>
                    <a:pt x="174" y="365"/>
                  </a:lnTo>
                  <a:lnTo>
                    <a:pt x="193" y="351"/>
                  </a:lnTo>
                  <a:lnTo>
                    <a:pt x="193" y="346"/>
                  </a:lnTo>
                  <a:lnTo>
                    <a:pt x="198" y="327"/>
                  </a:lnTo>
                  <a:lnTo>
                    <a:pt x="166" y="321"/>
                  </a:lnTo>
                  <a:lnTo>
                    <a:pt x="185" y="280"/>
                  </a:lnTo>
                  <a:lnTo>
                    <a:pt x="213" y="246"/>
                  </a:lnTo>
                  <a:lnTo>
                    <a:pt x="229" y="230"/>
                  </a:lnTo>
                  <a:lnTo>
                    <a:pt x="267" y="205"/>
                  </a:lnTo>
                  <a:lnTo>
                    <a:pt x="287" y="192"/>
                  </a:lnTo>
                  <a:lnTo>
                    <a:pt x="309" y="183"/>
                  </a:lnTo>
                  <a:lnTo>
                    <a:pt x="333" y="173"/>
                  </a:lnTo>
                  <a:lnTo>
                    <a:pt x="358" y="165"/>
                  </a:lnTo>
                  <a:lnTo>
                    <a:pt x="383" y="159"/>
                  </a:lnTo>
                  <a:lnTo>
                    <a:pt x="408" y="151"/>
                  </a:lnTo>
                  <a:lnTo>
                    <a:pt x="462" y="142"/>
                  </a:lnTo>
                  <a:lnTo>
                    <a:pt x="490" y="137"/>
                  </a:lnTo>
                  <a:lnTo>
                    <a:pt x="517" y="132"/>
                  </a:lnTo>
                  <a:lnTo>
                    <a:pt x="601" y="123"/>
                  </a:lnTo>
                  <a:lnTo>
                    <a:pt x="658" y="118"/>
                  </a:lnTo>
                  <a:lnTo>
                    <a:pt x="711" y="114"/>
                  </a:lnTo>
                  <a:lnTo>
                    <a:pt x="738" y="110"/>
                  </a:lnTo>
                  <a:lnTo>
                    <a:pt x="763" y="109"/>
                  </a:lnTo>
                  <a:lnTo>
                    <a:pt x="788" y="106"/>
                  </a:lnTo>
                  <a:lnTo>
                    <a:pt x="812" y="103"/>
                  </a:lnTo>
                  <a:lnTo>
                    <a:pt x="836" y="98"/>
                  </a:lnTo>
                  <a:lnTo>
                    <a:pt x="856" y="95"/>
                  </a:lnTo>
                  <a:lnTo>
                    <a:pt x="876" y="90"/>
                  </a:lnTo>
                  <a:lnTo>
                    <a:pt x="895" y="84"/>
                  </a:lnTo>
                  <a:lnTo>
                    <a:pt x="898" y="77"/>
                  </a:lnTo>
                  <a:lnTo>
                    <a:pt x="903" y="70"/>
                  </a:lnTo>
                  <a:lnTo>
                    <a:pt x="908" y="63"/>
                  </a:lnTo>
                  <a:lnTo>
                    <a:pt x="916" y="57"/>
                  </a:lnTo>
                  <a:lnTo>
                    <a:pt x="927" y="51"/>
                  </a:lnTo>
                  <a:lnTo>
                    <a:pt x="936" y="44"/>
                  </a:lnTo>
                  <a:lnTo>
                    <a:pt x="949" y="38"/>
                  </a:lnTo>
                  <a:lnTo>
                    <a:pt x="961" y="33"/>
                  </a:lnTo>
                  <a:lnTo>
                    <a:pt x="1008" y="19"/>
                  </a:lnTo>
                  <a:lnTo>
                    <a:pt x="1024" y="16"/>
                  </a:lnTo>
                  <a:lnTo>
                    <a:pt x="1043" y="11"/>
                  </a:lnTo>
                  <a:lnTo>
                    <a:pt x="1060" y="10"/>
                  </a:lnTo>
                  <a:lnTo>
                    <a:pt x="1079" y="7"/>
                  </a:lnTo>
                  <a:lnTo>
                    <a:pt x="1096" y="5"/>
                  </a:lnTo>
                  <a:lnTo>
                    <a:pt x="1115" y="4"/>
                  </a:lnTo>
                  <a:lnTo>
                    <a:pt x="1132" y="2"/>
                  </a:lnTo>
                  <a:lnTo>
                    <a:pt x="1151" y="0"/>
                  </a:lnTo>
                  <a:lnTo>
                    <a:pt x="1169" y="0"/>
                  </a:lnTo>
                  <a:lnTo>
                    <a:pt x="1186" y="2"/>
                  </a:lnTo>
                  <a:lnTo>
                    <a:pt x="1203" y="2"/>
                  </a:lnTo>
                  <a:lnTo>
                    <a:pt x="1219" y="4"/>
                  </a:lnTo>
                  <a:lnTo>
                    <a:pt x="1235" y="7"/>
                  </a:lnTo>
                  <a:lnTo>
                    <a:pt x="1249" y="8"/>
                  </a:lnTo>
                  <a:lnTo>
                    <a:pt x="1261" y="11"/>
                  </a:lnTo>
                  <a:lnTo>
                    <a:pt x="1274" y="16"/>
                  </a:lnTo>
                  <a:lnTo>
                    <a:pt x="1293" y="26"/>
                  </a:lnTo>
                  <a:lnTo>
                    <a:pt x="1301" y="32"/>
                  </a:lnTo>
                  <a:lnTo>
                    <a:pt x="1307" y="38"/>
                  </a:lnTo>
                  <a:lnTo>
                    <a:pt x="1310" y="44"/>
                  </a:lnTo>
                  <a:lnTo>
                    <a:pt x="1368" y="44"/>
                  </a:lnTo>
                  <a:lnTo>
                    <a:pt x="1388" y="37"/>
                  </a:lnTo>
                  <a:lnTo>
                    <a:pt x="1429" y="24"/>
                  </a:lnTo>
                  <a:lnTo>
                    <a:pt x="1451" y="19"/>
                  </a:lnTo>
                  <a:lnTo>
                    <a:pt x="1472" y="15"/>
                  </a:lnTo>
                  <a:lnTo>
                    <a:pt x="1495" y="11"/>
                  </a:lnTo>
                  <a:lnTo>
                    <a:pt x="1539" y="8"/>
                  </a:lnTo>
                  <a:lnTo>
                    <a:pt x="1563" y="7"/>
                  </a:lnTo>
                  <a:lnTo>
                    <a:pt x="1586" y="7"/>
                  </a:lnTo>
                  <a:lnTo>
                    <a:pt x="1608" y="8"/>
                  </a:lnTo>
                  <a:lnTo>
                    <a:pt x="1632" y="10"/>
                  </a:lnTo>
                  <a:lnTo>
                    <a:pt x="1703" y="19"/>
                  </a:lnTo>
                  <a:lnTo>
                    <a:pt x="1750" y="29"/>
                  </a:lnTo>
                  <a:lnTo>
                    <a:pt x="1820" y="48"/>
                  </a:lnTo>
                  <a:lnTo>
                    <a:pt x="1842" y="55"/>
                  </a:lnTo>
                  <a:lnTo>
                    <a:pt x="1866" y="63"/>
                  </a:lnTo>
                  <a:lnTo>
                    <a:pt x="1888" y="71"/>
                  </a:lnTo>
                  <a:lnTo>
                    <a:pt x="1912" y="79"/>
                  </a:lnTo>
                  <a:lnTo>
                    <a:pt x="1932" y="88"/>
                  </a:lnTo>
                  <a:lnTo>
                    <a:pt x="1976" y="107"/>
                  </a:lnTo>
                  <a:lnTo>
                    <a:pt x="1996" y="118"/>
                  </a:lnTo>
                  <a:lnTo>
                    <a:pt x="2017" y="128"/>
                  </a:lnTo>
                  <a:lnTo>
                    <a:pt x="2036" y="139"/>
                  </a:lnTo>
                  <a:lnTo>
                    <a:pt x="2056" y="150"/>
                  </a:lnTo>
                  <a:lnTo>
                    <a:pt x="2075" y="161"/>
                  </a:lnTo>
                  <a:lnTo>
                    <a:pt x="2080" y="167"/>
                  </a:lnTo>
                  <a:lnTo>
                    <a:pt x="2092" y="183"/>
                  </a:lnTo>
                  <a:lnTo>
                    <a:pt x="2099" y="192"/>
                  </a:lnTo>
                  <a:lnTo>
                    <a:pt x="2103" y="200"/>
                  </a:lnTo>
                  <a:lnTo>
                    <a:pt x="2116" y="219"/>
                  </a:lnTo>
                  <a:lnTo>
                    <a:pt x="2121" y="228"/>
                  </a:lnTo>
                  <a:lnTo>
                    <a:pt x="2127" y="238"/>
                  </a:lnTo>
                  <a:lnTo>
                    <a:pt x="2132" y="247"/>
                  </a:lnTo>
                  <a:lnTo>
                    <a:pt x="2136" y="258"/>
                  </a:lnTo>
                  <a:lnTo>
                    <a:pt x="2143" y="268"/>
                  </a:lnTo>
                  <a:lnTo>
                    <a:pt x="2166" y="323"/>
                  </a:lnTo>
                  <a:lnTo>
                    <a:pt x="2169" y="334"/>
                  </a:lnTo>
                  <a:lnTo>
                    <a:pt x="2179" y="356"/>
                  </a:lnTo>
                  <a:lnTo>
                    <a:pt x="2185" y="379"/>
                  </a:lnTo>
                  <a:lnTo>
                    <a:pt x="2193" y="401"/>
                  </a:lnTo>
                  <a:lnTo>
                    <a:pt x="2196" y="412"/>
                  </a:lnTo>
                  <a:lnTo>
                    <a:pt x="2198" y="425"/>
                  </a:lnTo>
                  <a:lnTo>
                    <a:pt x="2207" y="458"/>
                  </a:lnTo>
                  <a:lnTo>
                    <a:pt x="2210" y="480"/>
                  </a:lnTo>
                  <a:lnTo>
                    <a:pt x="2213" y="491"/>
                  </a:lnTo>
                  <a:lnTo>
                    <a:pt x="2256" y="561"/>
                  </a:lnTo>
                  <a:lnTo>
                    <a:pt x="2273" y="586"/>
                  </a:lnTo>
                  <a:lnTo>
                    <a:pt x="2285" y="607"/>
                  </a:lnTo>
                  <a:lnTo>
                    <a:pt x="2296" y="623"/>
                  </a:lnTo>
                  <a:lnTo>
                    <a:pt x="2306" y="637"/>
                  </a:lnTo>
                  <a:lnTo>
                    <a:pt x="2311" y="643"/>
                  </a:lnTo>
                  <a:lnTo>
                    <a:pt x="2314" y="649"/>
                  </a:lnTo>
                  <a:lnTo>
                    <a:pt x="2317" y="654"/>
                  </a:lnTo>
                  <a:lnTo>
                    <a:pt x="2320" y="660"/>
                  </a:lnTo>
                  <a:lnTo>
                    <a:pt x="2318" y="676"/>
                  </a:lnTo>
                  <a:lnTo>
                    <a:pt x="2317" y="693"/>
                  </a:lnTo>
                  <a:lnTo>
                    <a:pt x="2315" y="709"/>
                  </a:lnTo>
                  <a:lnTo>
                    <a:pt x="2312" y="726"/>
                  </a:lnTo>
                  <a:lnTo>
                    <a:pt x="2309" y="742"/>
                  </a:lnTo>
                  <a:lnTo>
                    <a:pt x="2303" y="777"/>
                  </a:lnTo>
                  <a:lnTo>
                    <a:pt x="2298" y="794"/>
                  </a:lnTo>
                  <a:lnTo>
                    <a:pt x="2293" y="810"/>
                  </a:lnTo>
                  <a:lnTo>
                    <a:pt x="2290" y="827"/>
                  </a:lnTo>
                  <a:lnTo>
                    <a:pt x="2284" y="844"/>
                  </a:lnTo>
                  <a:lnTo>
                    <a:pt x="2279" y="861"/>
                  </a:lnTo>
                  <a:lnTo>
                    <a:pt x="2273" y="879"/>
                  </a:lnTo>
                  <a:lnTo>
                    <a:pt x="2268" y="896"/>
                  </a:lnTo>
                  <a:lnTo>
                    <a:pt x="2262" y="912"/>
                  </a:lnTo>
                  <a:lnTo>
                    <a:pt x="2256" y="929"/>
                  </a:lnTo>
                  <a:lnTo>
                    <a:pt x="2243" y="923"/>
                  </a:lnTo>
                  <a:lnTo>
                    <a:pt x="2238" y="921"/>
                  </a:lnTo>
                  <a:lnTo>
                    <a:pt x="2234" y="916"/>
                  </a:lnTo>
                  <a:lnTo>
                    <a:pt x="2220" y="907"/>
                  </a:lnTo>
                  <a:lnTo>
                    <a:pt x="2216" y="902"/>
                  </a:lnTo>
                  <a:lnTo>
                    <a:pt x="2213" y="899"/>
                  </a:lnTo>
                  <a:lnTo>
                    <a:pt x="2204" y="885"/>
                  </a:lnTo>
                  <a:lnTo>
                    <a:pt x="2202" y="882"/>
                  </a:lnTo>
                  <a:lnTo>
                    <a:pt x="2201" y="877"/>
                  </a:lnTo>
                  <a:lnTo>
                    <a:pt x="2198" y="872"/>
                  </a:lnTo>
                  <a:lnTo>
                    <a:pt x="2198" y="866"/>
                  </a:lnTo>
                  <a:lnTo>
                    <a:pt x="2196" y="861"/>
                  </a:lnTo>
                  <a:lnTo>
                    <a:pt x="2196" y="857"/>
                  </a:lnTo>
                  <a:lnTo>
                    <a:pt x="2194" y="852"/>
                  </a:lnTo>
                  <a:lnTo>
                    <a:pt x="2194" y="843"/>
                  </a:lnTo>
                  <a:lnTo>
                    <a:pt x="2196" y="838"/>
                  </a:lnTo>
                  <a:lnTo>
                    <a:pt x="2196" y="833"/>
                  </a:lnTo>
                  <a:lnTo>
                    <a:pt x="2198" y="827"/>
                  </a:lnTo>
                  <a:lnTo>
                    <a:pt x="2199" y="822"/>
                  </a:lnTo>
                  <a:lnTo>
                    <a:pt x="2202" y="817"/>
                  </a:lnTo>
                  <a:lnTo>
                    <a:pt x="2204" y="813"/>
                  </a:lnTo>
                  <a:lnTo>
                    <a:pt x="2207" y="808"/>
                  </a:lnTo>
                  <a:lnTo>
                    <a:pt x="2209" y="803"/>
                  </a:lnTo>
                  <a:lnTo>
                    <a:pt x="2221" y="791"/>
                  </a:lnTo>
                  <a:lnTo>
                    <a:pt x="2212" y="756"/>
                  </a:lnTo>
                  <a:lnTo>
                    <a:pt x="2207" y="742"/>
                  </a:lnTo>
                  <a:lnTo>
                    <a:pt x="2202" y="726"/>
                  </a:lnTo>
                  <a:lnTo>
                    <a:pt x="2196" y="714"/>
                  </a:lnTo>
                  <a:lnTo>
                    <a:pt x="2191" y="700"/>
                  </a:lnTo>
                  <a:lnTo>
                    <a:pt x="2185" y="687"/>
                  </a:lnTo>
                  <a:lnTo>
                    <a:pt x="2179" y="676"/>
                  </a:lnTo>
                  <a:lnTo>
                    <a:pt x="2163" y="654"/>
                  </a:lnTo>
                  <a:lnTo>
                    <a:pt x="2155" y="641"/>
                  </a:lnTo>
                  <a:lnTo>
                    <a:pt x="2147" y="630"/>
                  </a:lnTo>
                  <a:lnTo>
                    <a:pt x="2119" y="597"/>
                  </a:lnTo>
                  <a:lnTo>
                    <a:pt x="2108" y="586"/>
                  </a:lnTo>
                  <a:lnTo>
                    <a:pt x="2102" y="572"/>
                  </a:lnTo>
                  <a:lnTo>
                    <a:pt x="2094" y="558"/>
                  </a:lnTo>
                  <a:lnTo>
                    <a:pt x="2081" y="533"/>
                  </a:lnTo>
                  <a:lnTo>
                    <a:pt x="2075" y="522"/>
                  </a:lnTo>
                  <a:lnTo>
                    <a:pt x="2069" y="513"/>
                  </a:lnTo>
                  <a:lnTo>
                    <a:pt x="2062" y="505"/>
                  </a:lnTo>
                  <a:lnTo>
                    <a:pt x="2056" y="495"/>
                  </a:lnTo>
                  <a:lnTo>
                    <a:pt x="2050" y="487"/>
                  </a:lnTo>
                  <a:lnTo>
                    <a:pt x="2026" y="464"/>
                  </a:lnTo>
                  <a:lnTo>
                    <a:pt x="2018" y="459"/>
                  </a:lnTo>
                  <a:lnTo>
                    <a:pt x="2012" y="454"/>
                  </a:lnTo>
                  <a:lnTo>
                    <a:pt x="2006" y="451"/>
                  </a:lnTo>
                  <a:lnTo>
                    <a:pt x="2000" y="447"/>
                  </a:lnTo>
                  <a:lnTo>
                    <a:pt x="1992" y="443"/>
                  </a:lnTo>
                  <a:lnTo>
                    <a:pt x="1985" y="440"/>
                  </a:lnTo>
                  <a:lnTo>
                    <a:pt x="1978" y="437"/>
                  </a:lnTo>
                  <a:lnTo>
                    <a:pt x="1962" y="432"/>
                  </a:lnTo>
                  <a:lnTo>
                    <a:pt x="1945" y="426"/>
                  </a:lnTo>
                  <a:lnTo>
                    <a:pt x="1926" y="420"/>
                  </a:lnTo>
                  <a:lnTo>
                    <a:pt x="1904" y="412"/>
                  </a:lnTo>
                  <a:lnTo>
                    <a:pt x="1893" y="409"/>
                  </a:lnTo>
                  <a:lnTo>
                    <a:pt x="1855" y="395"/>
                  </a:lnTo>
                  <a:lnTo>
                    <a:pt x="1830" y="374"/>
                  </a:lnTo>
                  <a:lnTo>
                    <a:pt x="1803" y="356"/>
                  </a:lnTo>
                  <a:lnTo>
                    <a:pt x="1773" y="338"/>
                  </a:lnTo>
                  <a:lnTo>
                    <a:pt x="1744" y="324"/>
                  </a:lnTo>
                  <a:lnTo>
                    <a:pt x="1712" y="310"/>
                  </a:lnTo>
                  <a:lnTo>
                    <a:pt x="1681" y="297"/>
                  </a:lnTo>
                  <a:lnTo>
                    <a:pt x="1646" y="286"/>
                  </a:lnTo>
                  <a:lnTo>
                    <a:pt x="1612" y="277"/>
                  </a:lnTo>
                  <a:lnTo>
                    <a:pt x="1577" y="269"/>
                  </a:lnTo>
                  <a:lnTo>
                    <a:pt x="1541" y="263"/>
                  </a:lnTo>
                  <a:lnTo>
                    <a:pt x="1503" y="257"/>
                  </a:lnTo>
                  <a:lnTo>
                    <a:pt x="1467" y="253"/>
                  </a:lnTo>
                  <a:lnTo>
                    <a:pt x="1428" y="250"/>
                  </a:lnTo>
                  <a:lnTo>
                    <a:pt x="1390" y="247"/>
                  </a:lnTo>
                  <a:lnTo>
                    <a:pt x="1274" y="247"/>
                  </a:lnTo>
                  <a:lnTo>
                    <a:pt x="1236" y="249"/>
                  </a:lnTo>
                  <a:lnTo>
                    <a:pt x="1197" y="250"/>
                  </a:lnTo>
                  <a:lnTo>
                    <a:pt x="1158" y="253"/>
                  </a:lnTo>
                  <a:lnTo>
                    <a:pt x="1120" y="258"/>
                  </a:lnTo>
                  <a:lnTo>
                    <a:pt x="1082" y="261"/>
                  </a:lnTo>
                  <a:lnTo>
                    <a:pt x="1044" y="266"/>
                  </a:lnTo>
                  <a:lnTo>
                    <a:pt x="1008" y="272"/>
                  </a:lnTo>
                  <a:lnTo>
                    <a:pt x="972" y="277"/>
                  </a:lnTo>
                  <a:lnTo>
                    <a:pt x="903" y="290"/>
                  </a:lnTo>
                  <a:lnTo>
                    <a:pt x="870" y="297"/>
                  </a:lnTo>
                  <a:lnTo>
                    <a:pt x="839" y="304"/>
                  </a:lnTo>
                  <a:lnTo>
                    <a:pt x="807" y="312"/>
                  </a:lnTo>
                  <a:lnTo>
                    <a:pt x="777" y="318"/>
                  </a:lnTo>
                  <a:lnTo>
                    <a:pt x="749" y="326"/>
                  </a:lnTo>
                  <a:lnTo>
                    <a:pt x="726" y="334"/>
                  </a:lnTo>
                  <a:lnTo>
                    <a:pt x="699" y="345"/>
                  </a:lnTo>
                  <a:lnTo>
                    <a:pt x="642" y="363"/>
                  </a:lnTo>
                  <a:lnTo>
                    <a:pt x="614" y="374"/>
                  </a:lnTo>
                  <a:lnTo>
                    <a:pt x="584" y="385"/>
                  </a:lnTo>
                  <a:lnTo>
                    <a:pt x="568" y="390"/>
                  </a:lnTo>
                  <a:lnTo>
                    <a:pt x="554" y="396"/>
                  </a:lnTo>
                  <a:lnTo>
                    <a:pt x="539" y="403"/>
                  </a:lnTo>
                  <a:lnTo>
                    <a:pt x="482" y="428"/>
                  </a:lnTo>
                  <a:lnTo>
                    <a:pt x="468" y="436"/>
                  </a:lnTo>
                  <a:lnTo>
                    <a:pt x="454" y="442"/>
                  </a:lnTo>
                  <a:lnTo>
                    <a:pt x="404" y="473"/>
                  </a:lnTo>
                  <a:lnTo>
                    <a:pt x="393" y="481"/>
                  </a:lnTo>
                  <a:lnTo>
                    <a:pt x="382" y="491"/>
                  </a:lnTo>
                  <a:lnTo>
                    <a:pt x="371" y="498"/>
                  </a:lnTo>
                  <a:lnTo>
                    <a:pt x="352" y="517"/>
                  </a:lnTo>
                  <a:lnTo>
                    <a:pt x="344" y="528"/>
                  </a:lnTo>
                  <a:lnTo>
                    <a:pt x="336" y="538"/>
                  </a:lnTo>
                  <a:lnTo>
                    <a:pt x="323" y="544"/>
                  </a:lnTo>
                  <a:lnTo>
                    <a:pt x="295" y="563"/>
                  </a:lnTo>
                  <a:lnTo>
                    <a:pt x="281" y="577"/>
                  </a:lnTo>
                  <a:lnTo>
                    <a:pt x="275" y="585"/>
                  </a:lnTo>
                  <a:lnTo>
                    <a:pt x="265" y="601"/>
                  </a:lnTo>
                  <a:lnTo>
                    <a:pt x="262" y="610"/>
                  </a:lnTo>
                  <a:lnTo>
                    <a:pt x="259" y="626"/>
                  </a:lnTo>
                  <a:lnTo>
                    <a:pt x="257" y="635"/>
                  </a:lnTo>
                  <a:lnTo>
                    <a:pt x="257" y="652"/>
                  </a:lnTo>
                  <a:lnTo>
                    <a:pt x="261" y="671"/>
                  </a:lnTo>
                  <a:lnTo>
                    <a:pt x="264" y="679"/>
                  </a:lnTo>
                  <a:lnTo>
                    <a:pt x="267" y="689"/>
                  </a:lnTo>
                  <a:lnTo>
                    <a:pt x="272" y="698"/>
                  </a:lnTo>
                  <a:lnTo>
                    <a:pt x="281" y="714"/>
                  </a:lnTo>
                  <a:lnTo>
                    <a:pt x="287" y="723"/>
                  </a:lnTo>
                  <a:lnTo>
                    <a:pt x="294" y="731"/>
                  </a:lnTo>
                  <a:lnTo>
                    <a:pt x="317" y="755"/>
                  </a:lnTo>
                  <a:lnTo>
                    <a:pt x="325" y="761"/>
                  </a:lnTo>
                  <a:lnTo>
                    <a:pt x="334" y="767"/>
                  </a:lnTo>
                  <a:lnTo>
                    <a:pt x="345" y="773"/>
                  </a:lnTo>
                  <a:lnTo>
                    <a:pt x="355" y="780"/>
                  </a:lnTo>
                  <a:lnTo>
                    <a:pt x="366" y="786"/>
                  </a:lnTo>
                  <a:lnTo>
                    <a:pt x="388" y="784"/>
                  </a:lnTo>
                  <a:lnTo>
                    <a:pt x="410" y="784"/>
                  </a:lnTo>
                  <a:lnTo>
                    <a:pt x="432" y="783"/>
                  </a:lnTo>
                  <a:lnTo>
                    <a:pt x="454" y="783"/>
                  </a:lnTo>
                  <a:lnTo>
                    <a:pt x="476" y="781"/>
                  </a:lnTo>
                  <a:lnTo>
                    <a:pt x="521" y="781"/>
                  </a:lnTo>
                  <a:lnTo>
                    <a:pt x="543" y="780"/>
                  </a:lnTo>
                  <a:lnTo>
                    <a:pt x="543" y="827"/>
                  </a:lnTo>
                  <a:lnTo>
                    <a:pt x="545" y="839"/>
                  </a:lnTo>
                  <a:lnTo>
                    <a:pt x="546" y="844"/>
                  </a:lnTo>
                  <a:lnTo>
                    <a:pt x="546" y="850"/>
                  </a:lnTo>
                  <a:lnTo>
                    <a:pt x="550" y="860"/>
                  </a:lnTo>
                  <a:lnTo>
                    <a:pt x="551" y="863"/>
                  </a:lnTo>
                  <a:lnTo>
                    <a:pt x="553" y="868"/>
                  </a:lnTo>
                  <a:lnTo>
                    <a:pt x="554" y="871"/>
                  </a:lnTo>
                  <a:lnTo>
                    <a:pt x="557" y="876"/>
                  </a:lnTo>
                  <a:lnTo>
                    <a:pt x="564" y="882"/>
                  </a:lnTo>
                  <a:lnTo>
                    <a:pt x="567" y="883"/>
                  </a:lnTo>
                  <a:lnTo>
                    <a:pt x="570" y="887"/>
                  </a:lnTo>
                  <a:lnTo>
                    <a:pt x="575" y="888"/>
                  </a:lnTo>
                  <a:lnTo>
                    <a:pt x="579" y="891"/>
                  </a:lnTo>
                  <a:lnTo>
                    <a:pt x="589" y="894"/>
                  </a:lnTo>
                  <a:lnTo>
                    <a:pt x="608" y="899"/>
                  </a:lnTo>
                  <a:lnTo>
                    <a:pt x="631" y="904"/>
                  </a:lnTo>
                  <a:lnTo>
                    <a:pt x="650" y="905"/>
                  </a:lnTo>
                  <a:lnTo>
                    <a:pt x="653" y="929"/>
                  </a:lnTo>
                  <a:lnTo>
                    <a:pt x="656" y="949"/>
                  </a:lnTo>
                  <a:lnTo>
                    <a:pt x="658" y="959"/>
                  </a:lnTo>
                  <a:lnTo>
                    <a:pt x="660" y="967"/>
                  </a:lnTo>
                  <a:lnTo>
                    <a:pt x="666" y="979"/>
                  </a:lnTo>
                  <a:lnTo>
                    <a:pt x="667" y="984"/>
                  </a:lnTo>
                  <a:lnTo>
                    <a:pt x="675" y="992"/>
                  </a:lnTo>
                  <a:lnTo>
                    <a:pt x="677" y="995"/>
                  </a:lnTo>
                  <a:lnTo>
                    <a:pt x="680" y="998"/>
                  </a:lnTo>
                  <a:lnTo>
                    <a:pt x="685" y="1000"/>
                  </a:lnTo>
                  <a:lnTo>
                    <a:pt x="688" y="1003"/>
                  </a:lnTo>
                  <a:lnTo>
                    <a:pt x="693" y="1004"/>
                  </a:lnTo>
                  <a:lnTo>
                    <a:pt x="697" y="1007"/>
                  </a:lnTo>
                  <a:lnTo>
                    <a:pt x="702" y="1009"/>
                  </a:lnTo>
                  <a:lnTo>
                    <a:pt x="707" y="1012"/>
                  </a:lnTo>
                  <a:lnTo>
                    <a:pt x="713" y="1014"/>
                  </a:lnTo>
                  <a:lnTo>
                    <a:pt x="719" y="1017"/>
                  </a:lnTo>
                  <a:lnTo>
                    <a:pt x="727" y="1018"/>
                  </a:lnTo>
                  <a:lnTo>
                    <a:pt x="733" y="1022"/>
                  </a:lnTo>
                  <a:lnTo>
                    <a:pt x="733" y="1103"/>
                  </a:lnTo>
                  <a:lnTo>
                    <a:pt x="735" y="1113"/>
                  </a:lnTo>
                  <a:lnTo>
                    <a:pt x="735" y="1122"/>
                  </a:lnTo>
                  <a:lnTo>
                    <a:pt x="738" y="1141"/>
                  </a:lnTo>
                  <a:lnTo>
                    <a:pt x="740" y="1149"/>
                  </a:lnTo>
                  <a:lnTo>
                    <a:pt x="741" y="1158"/>
                  </a:lnTo>
                  <a:lnTo>
                    <a:pt x="744" y="1174"/>
                  </a:lnTo>
                  <a:lnTo>
                    <a:pt x="748" y="1182"/>
                  </a:lnTo>
                  <a:lnTo>
                    <a:pt x="749" y="1191"/>
                  </a:lnTo>
                  <a:lnTo>
                    <a:pt x="755" y="1207"/>
                  </a:lnTo>
                  <a:lnTo>
                    <a:pt x="760" y="1215"/>
                  </a:lnTo>
                  <a:lnTo>
                    <a:pt x="763" y="1223"/>
                  </a:lnTo>
                  <a:lnTo>
                    <a:pt x="768" y="1232"/>
                  </a:lnTo>
                  <a:lnTo>
                    <a:pt x="777" y="1248"/>
                  </a:lnTo>
                  <a:lnTo>
                    <a:pt x="782" y="1257"/>
                  </a:lnTo>
                  <a:lnTo>
                    <a:pt x="801" y="1286"/>
                  </a:lnTo>
                  <a:lnTo>
                    <a:pt x="815" y="1308"/>
                  </a:lnTo>
                  <a:lnTo>
                    <a:pt x="832" y="1330"/>
                  </a:lnTo>
                  <a:lnTo>
                    <a:pt x="837" y="1331"/>
                  </a:lnTo>
                  <a:lnTo>
                    <a:pt x="840" y="1333"/>
                  </a:lnTo>
                  <a:lnTo>
                    <a:pt x="850" y="1336"/>
                  </a:lnTo>
                  <a:lnTo>
                    <a:pt x="848" y="1350"/>
                  </a:lnTo>
                  <a:lnTo>
                    <a:pt x="845" y="1363"/>
                  </a:lnTo>
                  <a:lnTo>
                    <a:pt x="843" y="1377"/>
                  </a:lnTo>
                  <a:lnTo>
                    <a:pt x="842" y="1388"/>
                  </a:lnTo>
                  <a:lnTo>
                    <a:pt x="842" y="1416"/>
                  </a:lnTo>
                  <a:lnTo>
                    <a:pt x="843" y="1422"/>
                  </a:lnTo>
                  <a:lnTo>
                    <a:pt x="843" y="1430"/>
                  </a:lnTo>
                  <a:lnTo>
                    <a:pt x="847" y="1438"/>
                  </a:lnTo>
                  <a:lnTo>
                    <a:pt x="848" y="1447"/>
                  </a:lnTo>
                  <a:lnTo>
                    <a:pt x="856" y="1449"/>
                  </a:lnTo>
                  <a:lnTo>
                    <a:pt x="864" y="1449"/>
                  </a:lnTo>
                  <a:lnTo>
                    <a:pt x="911" y="1458"/>
                  </a:lnTo>
                  <a:lnTo>
                    <a:pt x="913" y="1454"/>
                  </a:lnTo>
                  <a:lnTo>
                    <a:pt x="913" y="1451"/>
                  </a:lnTo>
                  <a:lnTo>
                    <a:pt x="916" y="1441"/>
                  </a:lnTo>
                  <a:lnTo>
                    <a:pt x="922" y="1438"/>
                  </a:lnTo>
                  <a:lnTo>
                    <a:pt x="930" y="1436"/>
                  </a:lnTo>
                  <a:lnTo>
                    <a:pt x="942" y="1433"/>
                  </a:lnTo>
                  <a:lnTo>
                    <a:pt x="949" y="1443"/>
                  </a:lnTo>
                  <a:lnTo>
                    <a:pt x="953" y="1451"/>
                  </a:lnTo>
                  <a:lnTo>
                    <a:pt x="960" y="1458"/>
                  </a:lnTo>
                  <a:lnTo>
                    <a:pt x="969" y="1471"/>
                  </a:lnTo>
                  <a:lnTo>
                    <a:pt x="974" y="1476"/>
                  </a:lnTo>
                  <a:lnTo>
                    <a:pt x="977" y="1477"/>
                  </a:lnTo>
                  <a:lnTo>
                    <a:pt x="978" y="1480"/>
                  </a:lnTo>
                  <a:lnTo>
                    <a:pt x="997" y="1490"/>
                  </a:lnTo>
                  <a:lnTo>
                    <a:pt x="1004" y="1491"/>
                  </a:lnTo>
                  <a:lnTo>
                    <a:pt x="1013" y="1495"/>
                  </a:lnTo>
                  <a:lnTo>
                    <a:pt x="1032" y="1499"/>
                  </a:lnTo>
                  <a:lnTo>
                    <a:pt x="1057" y="1504"/>
                  </a:lnTo>
                  <a:lnTo>
                    <a:pt x="1044" y="1526"/>
                  </a:lnTo>
                  <a:lnTo>
                    <a:pt x="1038" y="1535"/>
                  </a:lnTo>
                  <a:lnTo>
                    <a:pt x="1030" y="1546"/>
                  </a:lnTo>
                  <a:lnTo>
                    <a:pt x="1024" y="1557"/>
                  </a:lnTo>
                  <a:lnTo>
                    <a:pt x="1018" y="1567"/>
                  </a:lnTo>
                  <a:lnTo>
                    <a:pt x="1011" y="1578"/>
                  </a:lnTo>
                  <a:lnTo>
                    <a:pt x="1007" y="1589"/>
                  </a:lnTo>
                  <a:lnTo>
                    <a:pt x="1005" y="1579"/>
                  </a:lnTo>
                  <a:lnTo>
                    <a:pt x="1005" y="1570"/>
                  </a:lnTo>
                  <a:lnTo>
                    <a:pt x="1002" y="1551"/>
                  </a:lnTo>
                  <a:lnTo>
                    <a:pt x="1002" y="1542"/>
                  </a:lnTo>
                  <a:lnTo>
                    <a:pt x="1000" y="1532"/>
                  </a:lnTo>
                  <a:lnTo>
                    <a:pt x="1000" y="1523"/>
                  </a:lnTo>
                  <a:lnTo>
                    <a:pt x="999" y="1512"/>
                  </a:lnTo>
                  <a:lnTo>
                    <a:pt x="989" y="1506"/>
                  </a:lnTo>
                  <a:lnTo>
                    <a:pt x="978" y="1498"/>
                  </a:lnTo>
                  <a:lnTo>
                    <a:pt x="960" y="1488"/>
                  </a:lnTo>
                  <a:lnTo>
                    <a:pt x="952" y="1485"/>
                  </a:lnTo>
                  <a:lnTo>
                    <a:pt x="944" y="1484"/>
                  </a:lnTo>
                  <a:lnTo>
                    <a:pt x="930" y="1484"/>
                  </a:lnTo>
                  <a:lnTo>
                    <a:pt x="922" y="1485"/>
                  </a:lnTo>
                  <a:lnTo>
                    <a:pt x="917" y="1488"/>
                  </a:lnTo>
                  <a:lnTo>
                    <a:pt x="905" y="1495"/>
                  </a:lnTo>
                  <a:lnTo>
                    <a:pt x="900" y="1499"/>
                  </a:lnTo>
                  <a:lnTo>
                    <a:pt x="891" y="1512"/>
                  </a:lnTo>
                  <a:lnTo>
                    <a:pt x="887" y="1518"/>
                  </a:lnTo>
                  <a:lnTo>
                    <a:pt x="883" y="1524"/>
                  </a:lnTo>
                  <a:lnTo>
                    <a:pt x="876" y="1540"/>
                  </a:lnTo>
                  <a:lnTo>
                    <a:pt x="872" y="1548"/>
                  </a:lnTo>
                  <a:lnTo>
                    <a:pt x="869" y="1557"/>
                  </a:lnTo>
                  <a:lnTo>
                    <a:pt x="867" y="1565"/>
                  </a:lnTo>
                  <a:lnTo>
                    <a:pt x="861" y="1584"/>
                  </a:lnTo>
                  <a:lnTo>
                    <a:pt x="847" y="1636"/>
                  </a:lnTo>
                  <a:lnTo>
                    <a:pt x="842" y="1652"/>
                  </a:lnTo>
                  <a:lnTo>
                    <a:pt x="817" y="1661"/>
                  </a:lnTo>
                  <a:lnTo>
                    <a:pt x="792" y="1672"/>
                  </a:lnTo>
                  <a:lnTo>
                    <a:pt x="779" y="1678"/>
                  </a:lnTo>
                  <a:lnTo>
                    <a:pt x="765" y="1685"/>
                  </a:lnTo>
                  <a:lnTo>
                    <a:pt x="740" y="1697"/>
                  </a:lnTo>
                  <a:lnTo>
                    <a:pt x="733" y="1702"/>
                  </a:lnTo>
                  <a:lnTo>
                    <a:pt x="729" y="1705"/>
                  </a:lnTo>
                  <a:lnTo>
                    <a:pt x="722" y="1710"/>
                  </a:lnTo>
                  <a:lnTo>
                    <a:pt x="718" y="1713"/>
                  </a:lnTo>
                  <a:lnTo>
                    <a:pt x="704" y="1727"/>
                  </a:lnTo>
                  <a:lnTo>
                    <a:pt x="700" y="1732"/>
                  </a:lnTo>
                  <a:lnTo>
                    <a:pt x="696" y="1738"/>
                  </a:lnTo>
                  <a:lnTo>
                    <a:pt x="693" y="1743"/>
                  </a:lnTo>
                  <a:lnTo>
                    <a:pt x="691" y="1749"/>
                  </a:lnTo>
                  <a:lnTo>
                    <a:pt x="688" y="1754"/>
                  </a:lnTo>
                  <a:lnTo>
                    <a:pt x="686" y="1760"/>
                  </a:lnTo>
                  <a:lnTo>
                    <a:pt x="685" y="1768"/>
                  </a:lnTo>
                  <a:lnTo>
                    <a:pt x="683" y="1774"/>
                  </a:lnTo>
                  <a:lnTo>
                    <a:pt x="683" y="1780"/>
                  </a:lnTo>
                  <a:lnTo>
                    <a:pt x="691" y="1785"/>
                  </a:lnTo>
                  <a:lnTo>
                    <a:pt x="704" y="1791"/>
                  </a:lnTo>
                  <a:lnTo>
                    <a:pt x="711" y="1796"/>
                  </a:lnTo>
                  <a:lnTo>
                    <a:pt x="710" y="1801"/>
                  </a:lnTo>
                  <a:lnTo>
                    <a:pt x="708" y="1804"/>
                  </a:lnTo>
                  <a:lnTo>
                    <a:pt x="707" y="1809"/>
                  </a:lnTo>
                  <a:lnTo>
                    <a:pt x="704" y="1813"/>
                  </a:lnTo>
                  <a:lnTo>
                    <a:pt x="678" y="1820"/>
                  </a:lnTo>
                  <a:lnTo>
                    <a:pt x="658" y="1823"/>
                  </a:lnTo>
                  <a:lnTo>
                    <a:pt x="641" y="1828"/>
                  </a:lnTo>
                  <a:lnTo>
                    <a:pt x="625" y="1829"/>
                  </a:lnTo>
                  <a:lnTo>
                    <a:pt x="609" y="1832"/>
                  </a:lnTo>
                  <a:lnTo>
                    <a:pt x="589" y="1835"/>
                  </a:lnTo>
                  <a:lnTo>
                    <a:pt x="565" y="1839"/>
                  </a:lnTo>
                  <a:lnTo>
                    <a:pt x="535" y="1842"/>
                  </a:lnTo>
                  <a:close/>
                </a:path>
              </a:pathLst>
            </a:custGeom>
            <a:solidFill>
              <a:srgbClr val="EAEAEA"/>
            </a:solidFill>
            <a:ln w="0">
              <a:solidFill>
                <a:schemeClr val="bg2"/>
              </a:solidFill>
              <a:prstDash val="solid"/>
              <a:round/>
              <a:headEnd/>
              <a:tailEnd/>
            </a:ln>
          </p:spPr>
          <p:txBody>
            <a:bodyPr/>
            <a:lstStyle/>
            <a:p>
              <a:endParaRPr lang="en-US"/>
            </a:p>
          </p:txBody>
        </p:sp>
        <p:sp>
          <p:nvSpPr>
            <p:cNvPr id="52241" name="Freeform 250">
              <a:extLst>
                <a:ext uri="{FF2B5EF4-FFF2-40B4-BE49-F238E27FC236}">
                  <a16:creationId xmlns:a16="http://schemas.microsoft.com/office/drawing/2014/main" id="{FFD08CF4-15D9-4994-90FA-AC455079B2D0}"/>
                </a:ext>
              </a:extLst>
            </p:cNvPr>
            <p:cNvSpPr>
              <a:spLocks/>
            </p:cNvSpPr>
            <p:nvPr/>
          </p:nvSpPr>
          <p:spPr bwMode="auto">
            <a:xfrm>
              <a:off x="2857" y="1248"/>
              <a:ext cx="2375" cy="1468"/>
            </a:xfrm>
            <a:custGeom>
              <a:avLst/>
              <a:gdLst>
                <a:gd name="T0" fmla="*/ 1 w 4252"/>
                <a:gd name="T1" fmla="*/ 1 h 2562"/>
                <a:gd name="T2" fmla="*/ 1 w 4252"/>
                <a:gd name="T3" fmla="*/ 1 h 2562"/>
                <a:gd name="T4" fmla="*/ 1 w 4252"/>
                <a:gd name="T5" fmla="*/ 1 h 2562"/>
                <a:gd name="T6" fmla="*/ 1 w 4252"/>
                <a:gd name="T7" fmla="*/ 1 h 2562"/>
                <a:gd name="T8" fmla="*/ 1 w 4252"/>
                <a:gd name="T9" fmla="*/ 1 h 2562"/>
                <a:gd name="T10" fmla="*/ 1 w 4252"/>
                <a:gd name="T11" fmla="*/ 1 h 2562"/>
                <a:gd name="T12" fmla="*/ 1 w 4252"/>
                <a:gd name="T13" fmla="*/ 1 h 2562"/>
                <a:gd name="T14" fmla="*/ 1 w 4252"/>
                <a:gd name="T15" fmla="*/ 1 h 2562"/>
                <a:gd name="T16" fmla="*/ 1 w 4252"/>
                <a:gd name="T17" fmla="*/ 1 h 2562"/>
                <a:gd name="T18" fmla="*/ 1 w 4252"/>
                <a:gd name="T19" fmla="*/ 1 h 2562"/>
                <a:gd name="T20" fmla="*/ 1 w 4252"/>
                <a:gd name="T21" fmla="*/ 1 h 2562"/>
                <a:gd name="T22" fmla="*/ 1 w 4252"/>
                <a:gd name="T23" fmla="*/ 1 h 2562"/>
                <a:gd name="T24" fmla="*/ 1 w 4252"/>
                <a:gd name="T25" fmla="*/ 1 h 2562"/>
                <a:gd name="T26" fmla="*/ 1 w 4252"/>
                <a:gd name="T27" fmla="*/ 1 h 2562"/>
                <a:gd name="T28" fmla="*/ 1 w 4252"/>
                <a:gd name="T29" fmla="*/ 1 h 2562"/>
                <a:gd name="T30" fmla="*/ 1 w 4252"/>
                <a:gd name="T31" fmla="*/ 1 h 2562"/>
                <a:gd name="T32" fmla="*/ 1 w 4252"/>
                <a:gd name="T33" fmla="*/ 1 h 2562"/>
                <a:gd name="T34" fmla="*/ 1 w 4252"/>
                <a:gd name="T35" fmla="*/ 1 h 2562"/>
                <a:gd name="T36" fmla="*/ 1 w 4252"/>
                <a:gd name="T37" fmla="*/ 1 h 2562"/>
                <a:gd name="T38" fmla="*/ 1 w 4252"/>
                <a:gd name="T39" fmla="*/ 1 h 2562"/>
                <a:gd name="T40" fmla="*/ 1 w 4252"/>
                <a:gd name="T41" fmla="*/ 1 h 2562"/>
                <a:gd name="T42" fmla="*/ 1 w 4252"/>
                <a:gd name="T43" fmla="*/ 1 h 2562"/>
                <a:gd name="T44" fmla="*/ 1 w 4252"/>
                <a:gd name="T45" fmla="*/ 1 h 2562"/>
                <a:gd name="T46" fmla="*/ 1 w 4252"/>
                <a:gd name="T47" fmla="*/ 1 h 2562"/>
                <a:gd name="T48" fmla="*/ 1 w 4252"/>
                <a:gd name="T49" fmla="*/ 1 h 2562"/>
                <a:gd name="T50" fmla="*/ 1 w 4252"/>
                <a:gd name="T51" fmla="*/ 1 h 2562"/>
                <a:gd name="T52" fmla="*/ 1 w 4252"/>
                <a:gd name="T53" fmla="*/ 1 h 2562"/>
                <a:gd name="T54" fmla="*/ 1 w 4252"/>
                <a:gd name="T55" fmla="*/ 1 h 2562"/>
                <a:gd name="T56" fmla="*/ 1 w 4252"/>
                <a:gd name="T57" fmla="*/ 1 h 2562"/>
                <a:gd name="T58" fmla="*/ 1 w 4252"/>
                <a:gd name="T59" fmla="*/ 1 h 2562"/>
                <a:gd name="T60" fmla="*/ 1 w 4252"/>
                <a:gd name="T61" fmla="*/ 1 h 2562"/>
                <a:gd name="T62" fmla="*/ 1 w 4252"/>
                <a:gd name="T63" fmla="*/ 1 h 2562"/>
                <a:gd name="T64" fmla="*/ 1 w 4252"/>
                <a:gd name="T65" fmla="*/ 1 h 2562"/>
                <a:gd name="T66" fmla="*/ 1 w 4252"/>
                <a:gd name="T67" fmla="*/ 1 h 2562"/>
                <a:gd name="T68" fmla="*/ 1 w 4252"/>
                <a:gd name="T69" fmla="*/ 1 h 2562"/>
                <a:gd name="T70" fmla="*/ 1 w 4252"/>
                <a:gd name="T71" fmla="*/ 1 h 2562"/>
                <a:gd name="T72" fmla="*/ 1 w 4252"/>
                <a:gd name="T73" fmla="*/ 1 h 2562"/>
                <a:gd name="T74" fmla="*/ 1 w 4252"/>
                <a:gd name="T75" fmla="*/ 1 h 2562"/>
                <a:gd name="T76" fmla="*/ 1 w 4252"/>
                <a:gd name="T77" fmla="*/ 1 h 2562"/>
                <a:gd name="T78" fmla="*/ 1 w 4252"/>
                <a:gd name="T79" fmla="*/ 1 h 2562"/>
                <a:gd name="T80" fmla="*/ 1 w 4252"/>
                <a:gd name="T81" fmla="*/ 1 h 2562"/>
                <a:gd name="T82" fmla="*/ 1 w 4252"/>
                <a:gd name="T83" fmla="*/ 1 h 2562"/>
                <a:gd name="T84" fmla="*/ 1 w 4252"/>
                <a:gd name="T85" fmla="*/ 1 h 2562"/>
                <a:gd name="T86" fmla="*/ 1 w 4252"/>
                <a:gd name="T87" fmla="*/ 1 h 2562"/>
                <a:gd name="T88" fmla="*/ 1 w 4252"/>
                <a:gd name="T89" fmla="*/ 1 h 2562"/>
                <a:gd name="T90" fmla="*/ 1 w 4252"/>
                <a:gd name="T91" fmla="*/ 1 h 2562"/>
                <a:gd name="T92" fmla="*/ 1 w 4252"/>
                <a:gd name="T93" fmla="*/ 1 h 2562"/>
                <a:gd name="T94" fmla="*/ 1 w 4252"/>
                <a:gd name="T95" fmla="*/ 1 h 2562"/>
                <a:gd name="T96" fmla="*/ 1 w 4252"/>
                <a:gd name="T97" fmla="*/ 1 h 2562"/>
                <a:gd name="T98" fmla="*/ 1 w 4252"/>
                <a:gd name="T99" fmla="*/ 1 h 2562"/>
                <a:gd name="T100" fmla="*/ 1 w 4252"/>
                <a:gd name="T101" fmla="*/ 1 h 2562"/>
                <a:gd name="T102" fmla="*/ 1 w 4252"/>
                <a:gd name="T103" fmla="*/ 1 h 2562"/>
                <a:gd name="T104" fmla="*/ 1 w 4252"/>
                <a:gd name="T105" fmla="*/ 1 h 2562"/>
                <a:gd name="T106" fmla="*/ 1 w 4252"/>
                <a:gd name="T107" fmla="*/ 1 h 2562"/>
                <a:gd name="T108" fmla="*/ 1 w 4252"/>
                <a:gd name="T109" fmla="*/ 1 h 2562"/>
                <a:gd name="T110" fmla="*/ 1 w 4252"/>
                <a:gd name="T111" fmla="*/ 1 h 2562"/>
                <a:gd name="T112" fmla="*/ 1 w 4252"/>
                <a:gd name="T113" fmla="*/ 1 h 2562"/>
                <a:gd name="T114" fmla="*/ 1 w 4252"/>
                <a:gd name="T115" fmla="*/ 1 h 2562"/>
                <a:gd name="T116" fmla="*/ 1 w 4252"/>
                <a:gd name="T117" fmla="*/ 1 h 2562"/>
                <a:gd name="T118" fmla="*/ 1 w 4252"/>
                <a:gd name="T119" fmla="*/ 1 h 2562"/>
                <a:gd name="T120" fmla="*/ 1 w 4252"/>
                <a:gd name="T121" fmla="*/ 1 h 2562"/>
                <a:gd name="T122" fmla="*/ 1 w 4252"/>
                <a:gd name="T123" fmla="*/ 1 h 2562"/>
                <a:gd name="T124" fmla="*/ 1 w 4252"/>
                <a:gd name="T125" fmla="*/ 1 h 2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52" h="2562">
                  <a:moveTo>
                    <a:pt x="754" y="2562"/>
                  </a:moveTo>
                  <a:lnTo>
                    <a:pt x="763" y="2540"/>
                  </a:lnTo>
                  <a:lnTo>
                    <a:pt x="771" y="2521"/>
                  </a:lnTo>
                  <a:lnTo>
                    <a:pt x="776" y="2512"/>
                  </a:lnTo>
                  <a:lnTo>
                    <a:pt x="782" y="2493"/>
                  </a:lnTo>
                  <a:lnTo>
                    <a:pt x="784" y="2484"/>
                  </a:lnTo>
                  <a:lnTo>
                    <a:pt x="785" y="2480"/>
                  </a:lnTo>
                  <a:lnTo>
                    <a:pt x="785" y="2471"/>
                  </a:lnTo>
                  <a:lnTo>
                    <a:pt x="787" y="2468"/>
                  </a:lnTo>
                  <a:lnTo>
                    <a:pt x="787" y="2463"/>
                  </a:lnTo>
                  <a:lnTo>
                    <a:pt x="785" y="2458"/>
                  </a:lnTo>
                  <a:lnTo>
                    <a:pt x="785" y="2455"/>
                  </a:lnTo>
                  <a:lnTo>
                    <a:pt x="784" y="2451"/>
                  </a:lnTo>
                  <a:lnTo>
                    <a:pt x="784" y="2446"/>
                  </a:lnTo>
                  <a:lnTo>
                    <a:pt x="782" y="2443"/>
                  </a:lnTo>
                  <a:lnTo>
                    <a:pt x="780" y="2438"/>
                  </a:lnTo>
                  <a:lnTo>
                    <a:pt x="777" y="2435"/>
                  </a:lnTo>
                  <a:lnTo>
                    <a:pt x="776" y="2430"/>
                  </a:lnTo>
                  <a:lnTo>
                    <a:pt x="773" y="2427"/>
                  </a:lnTo>
                  <a:lnTo>
                    <a:pt x="769" y="2422"/>
                  </a:lnTo>
                  <a:lnTo>
                    <a:pt x="765" y="2419"/>
                  </a:lnTo>
                  <a:lnTo>
                    <a:pt x="760" y="2432"/>
                  </a:lnTo>
                  <a:lnTo>
                    <a:pt x="754" y="2444"/>
                  </a:lnTo>
                  <a:lnTo>
                    <a:pt x="749" y="2458"/>
                  </a:lnTo>
                  <a:lnTo>
                    <a:pt x="743" y="2471"/>
                  </a:lnTo>
                  <a:lnTo>
                    <a:pt x="738" y="2484"/>
                  </a:lnTo>
                  <a:lnTo>
                    <a:pt x="733" y="2498"/>
                  </a:lnTo>
                  <a:lnTo>
                    <a:pt x="727" y="2510"/>
                  </a:lnTo>
                  <a:lnTo>
                    <a:pt x="722" y="2523"/>
                  </a:lnTo>
                  <a:lnTo>
                    <a:pt x="719" y="2524"/>
                  </a:lnTo>
                  <a:lnTo>
                    <a:pt x="708" y="2524"/>
                  </a:lnTo>
                  <a:lnTo>
                    <a:pt x="707" y="2529"/>
                  </a:lnTo>
                  <a:lnTo>
                    <a:pt x="705" y="2532"/>
                  </a:lnTo>
                  <a:lnTo>
                    <a:pt x="702" y="2542"/>
                  </a:lnTo>
                  <a:lnTo>
                    <a:pt x="675" y="2542"/>
                  </a:lnTo>
                  <a:lnTo>
                    <a:pt x="666" y="2539"/>
                  </a:lnTo>
                  <a:lnTo>
                    <a:pt x="650" y="2532"/>
                  </a:lnTo>
                  <a:lnTo>
                    <a:pt x="650" y="2531"/>
                  </a:lnTo>
                  <a:lnTo>
                    <a:pt x="652" y="2528"/>
                  </a:lnTo>
                  <a:lnTo>
                    <a:pt x="653" y="2523"/>
                  </a:lnTo>
                  <a:lnTo>
                    <a:pt x="655" y="2520"/>
                  </a:lnTo>
                  <a:lnTo>
                    <a:pt x="661" y="2509"/>
                  </a:lnTo>
                  <a:lnTo>
                    <a:pt x="669" y="2498"/>
                  </a:lnTo>
                  <a:lnTo>
                    <a:pt x="677" y="2484"/>
                  </a:lnTo>
                  <a:lnTo>
                    <a:pt x="688" y="2468"/>
                  </a:lnTo>
                  <a:lnTo>
                    <a:pt x="710" y="2430"/>
                  </a:lnTo>
                  <a:lnTo>
                    <a:pt x="713" y="2421"/>
                  </a:lnTo>
                  <a:lnTo>
                    <a:pt x="719" y="2399"/>
                  </a:lnTo>
                  <a:lnTo>
                    <a:pt x="722" y="2389"/>
                  </a:lnTo>
                  <a:lnTo>
                    <a:pt x="725" y="2378"/>
                  </a:lnTo>
                  <a:lnTo>
                    <a:pt x="729" y="2369"/>
                  </a:lnTo>
                  <a:lnTo>
                    <a:pt x="732" y="2358"/>
                  </a:lnTo>
                  <a:lnTo>
                    <a:pt x="735" y="2348"/>
                  </a:lnTo>
                  <a:lnTo>
                    <a:pt x="727" y="2344"/>
                  </a:lnTo>
                  <a:lnTo>
                    <a:pt x="718" y="2341"/>
                  </a:lnTo>
                  <a:lnTo>
                    <a:pt x="710" y="2336"/>
                  </a:lnTo>
                  <a:lnTo>
                    <a:pt x="700" y="2333"/>
                  </a:lnTo>
                  <a:lnTo>
                    <a:pt x="699" y="2342"/>
                  </a:lnTo>
                  <a:lnTo>
                    <a:pt x="696" y="2353"/>
                  </a:lnTo>
                  <a:lnTo>
                    <a:pt x="691" y="2364"/>
                  </a:lnTo>
                  <a:lnTo>
                    <a:pt x="688" y="2375"/>
                  </a:lnTo>
                  <a:lnTo>
                    <a:pt x="683" y="2388"/>
                  </a:lnTo>
                  <a:lnTo>
                    <a:pt x="678" y="2399"/>
                  </a:lnTo>
                  <a:lnTo>
                    <a:pt x="674" y="2411"/>
                  </a:lnTo>
                  <a:lnTo>
                    <a:pt x="667" y="2422"/>
                  </a:lnTo>
                  <a:lnTo>
                    <a:pt x="664" y="2429"/>
                  </a:lnTo>
                  <a:lnTo>
                    <a:pt x="661" y="2433"/>
                  </a:lnTo>
                  <a:lnTo>
                    <a:pt x="658" y="2440"/>
                  </a:lnTo>
                  <a:lnTo>
                    <a:pt x="653" y="2444"/>
                  </a:lnTo>
                  <a:lnTo>
                    <a:pt x="647" y="2454"/>
                  </a:lnTo>
                  <a:lnTo>
                    <a:pt x="642" y="2458"/>
                  </a:lnTo>
                  <a:lnTo>
                    <a:pt x="639" y="2463"/>
                  </a:lnTo>
                  <a:lnTo>
                    <a:pt x="634" y="2468"/>
                  </a:lnTo>
                  <a:lnTo>
                    <a:pt x="630" y="2471"/>
                  </a:lnTo>
                  <a:lnTo>
                    <a:pt x="626" y="2474"/>
                  </a:lnTo>
                  <a:lnTo>
                    <a:pt x="612" y="2484"/>
                  </a:lnTo>
                  <a:lnTo>
                    <a:pt x="606" y="2485"/>
                  </a:lnTo>
                  <a:lnTo>
                    <a:pt x="601" y="2487"/>
                  </a:lnTo>
                  <a:lnTo>
                    <a:pt x="601" y="2490"/>
                  </a:lnTo>
                  <a:lnTo>
                    <a:pt x="600" y="2495"/>
                  </a:lnTo>
                  <a:lnTo>
                    <a:pt x="600" y="2501"/>
                  </a:lnTo>
                  <a:lnTo>
                    <a:pt x="592" y="2496"/>
                  </a:lnTo>
                  <a:lnTo>
                    <a:pt x="586" y="2493"/>
                  </a:lnTo>
                  <a:lnTo>
                    <a:pt x="578" y="2490"/>
                  </a:lnTo>
                  <a:lnTo>
                    <a:pt x="572" y="2485"/>
                  </a:lnTo>
                  <a:lnTo>
                    <a:pt x="572" y="2482"/>
                  </a:lnTo>
                  <a:lnTo>
                    <a:pt x="570" y="2477"/>
                  </a:lnTo>
                  <a:lnTo>
                    <a:pt x="570" y="2469"/>
                  </a:lnTo>
                  <a:lnTo>
                    <a:pt x="579" y="2462"/>
                  </a:lnTo>
                  <a:lnTo>
                    <a:pt x="587" y="2455"/>
                  </a:lnTo>
                  <a:lnTo>
                    <a:pt x="609" y="2433"/>
                  </a:lnTo>
                  <a:lnTo>
                    <a:pt x="615" y="2425"/>
                  </a:lnTo>
                  <a:lnTo>
                    <a:pt x="617" y="2421"/>
                  </a:lnTo>
                  <a:lnTo>
                    <a:pt x="620" y="2418"/>
                  </a:lnTo>
                  <a:lnTo>
                    <a:pt x="623" y="2413"/>
                  </a:lnTo>
                  <a:lnTo>
                    <a:pt x="625" y="2410"/>
                  </a:lnTo>
                  <a:lnTo>
                    <a:pt x="626" y="2405"/>
                  </a:lnTo>
                  <a:lnTo>
                    <a:pt x="628" y="2402"/>
                  </a:lnTo>
                  <a:lnTo>
                    <a:pt x="631" y="2397"/>
                  </a:lnTo>
                  <a:lnTo>
                    <a:pt x="634" y="2388"/>
                  </a:lnTo>
                  <a:lnTo>
                    <a:pt x="634" y="2383"/>
                  </a:lnTo>
                  <a:lnTo>
                    <a:pt x="637" y="2374"/>
                  </a:lnTo>
                  <a:lnTo>
                    <a:pt x="639" y="2364"/>
                  </a:lnTo>
                  <a:lnTo>
                    <a:pt x="641" y="2353"/>
                  </a:lnTo>
                  <a:lnTo>
                    <a:pt x="641" y="2330"/>
                  </a:lnTo>
                  <a:lnTo>
                    <a:pt x="634" y="2325"/>
                  </a:lnTo>
                  <a:lnTo>
                    <a:pt x="625" y="2315"/>
                  </a:lnTo>
                  <a:lnTo>
                    <a:pt x="619" y="2312"/>
                  </a:lnTo>
                  <a:lnTo>
                    <a:pt x="614" y="2325"/>
                  </a:lnTo>
                  <a:lnTo>
                    <a:pt x="609" y="2339"/>
                  </a:lnTo>
                  <a:lnTo>
                    <a:pt x="597" y="2367"/>
                  </a:lnTo>
                  <a:lnTo>
                    <a:pt x="593" y="2374"/>
                  </a:lnTo>
                  <a:lnTo>
                    <a:pt x="590" y="2381"/>
                  </a:lnTo>
                  <a:lnTo>
                    <a:pt x="581" y="2400"/>
                  </a:lnTo>
                  <a:lnTo>
                    <a:pt x="576" y="2407"/>
                  </a:lnTo>
                  <a:lnTo>
                    <a:pt x="573" y="2411"/>
                  </a:lnTo>
                  <a:lnTo>
                    <a:pt x="568" y="2418"/>
                  </a:lnTo>
                  <a:lnTo>
                    <a:pt x="564" y="2422"/>
                  </a:lnTo>
                  <a:lnTo>
                    <a:pt x="561" y="2427"/>
                  </a:lnTo>
                  <a:lnTo>
                    <a:pt x="551" y="2433"/>
                  </a:lnTo>
                  <a:lnTo>
                    <a:pt x="546" y="2435"/>
                  </a:lnTo>
                  <a:lnTo>
                    <a:pt x="540" y="2436"/>
                  </a:lnTo>
                  <a:lnTo>
                    <a:pt x="535" y="2438"/>
                  </a:lnTo>
                  <a:lnTo>
                    <a:pt x="524" y="2438"/>
                  </a:lnTo>
                  <a:lnTo>
                    <a:pt x="520" y="2436"/>
                  </a:lnTo>
                  <a:lnTo>
                    <a:pt x="507" y="2430"/>
                  </a:lnTo>
                  <a:lnTo>
                    <a:pt x="501" y="2425"/>
                  </a:lnTo>
                  <a:lnTo>
                    <a:pt x="493" y="2421"/>
                  </a:lnTo>
                  <a:lnTo>
                    <a:pt x="479" y="2407"/>
                  </a:lnTo>
                  <a:lnTo>
                    <a:pt x="488" y="2400"/>
                  </a:lnTo>
                  <a:lnTo>
                    <a:pt x="499" y="2394"/>
                  </a:lnTo>
                  <a:lnTo>
                    <a:pt x="518" y="2385"/>
                  </a:lnTo>
                  <a:lnTo>
                    <a:pt x="518" y="2380"/>
                  </a:lnTo>
                  <a:lnTo>
                    <a:pt x="517" y="2375"/>
                  </a:lnTo>
                  <a:lnTo>
                    <a:pt x="517" y="2370"/>
                  </a:lnTo>
                  <a:lnTo>
                    <a:pt x="515" y="2367"/>
                  </a:lnTo>
                  <a:lnTo>
                    <a:pt x="507" y="2359"/>
                  </a:lnTo>
                  <a:lnTo>
                    <a:pt x="484" y="2356"/>
                  </a:lnTo>
                  <a:lnTo>
                    <a:pt x="460" y="2352"/>
                  </a:lnTo>
                  <a:lnTo>
                    <a:pt x="436" y="2348"/>
                  </a:lnTo>
                  <a:lnTo>
                    <a:pt x="413" y="2344"/>
                  </a:lnTo>
                  <a:lnTo>
                    <a:pt x="391" y="2339"/>
                  </a:lnTo>
                  <a:lnTo>
                    <a:pt x="369" y="2333"/>
                  </a:lnTo>
                  <a:lnTo>
                    <a:pt x="348" y="2328"/>
                  </a:lnTo>
                  <a:lnTo>
                    <a:pt x="328" y="2322"/>
                  </a:lnTo>
                  <a:lnTo>
                    <a:pt x="308" y="2314"/>
                  </a:lnTo>
                  <a:lnTo>
                    <a:pt x="289" y="2308"/>
                  </a:lnTo>
                  <a:lnTo>
                    <a:pt x="271" y="2300"/>
                  </a:lnTo>
                  <a:lnTo>
                    <a:pt x="253" y="2290"/>
                  </a:lnTo>
                  <a:lnTo>
                    <a:pt x="235" y="2281"/>
                  </a:lnTo>
                  <a:lnTo>
                    <a:pt x="220" y="2271"/>
                  </a:lnTo>
                  <a:lnTo>
                    <a:pt x="204" y="2260"/>
                  </a:lnTo>
                  <a:lnTo>
                    <a:pt x="190" y="2249"/>
                  </a:lnTo>
                  <a:lnTo>
                    <a:pt x="176" y="2237"/>
                  </a:lnTo>
                  <a:lnTo>
                    <a:pt x="151" y="2212"/>
                  </a:lnTo>
                  <a:lnTo>
                    <a:pt x="138" y="2198"/>
                  </a:lnTo>
                  <a:lnTo>
                    <a:pt x="129" y="2182"/>
                  </a:lnTo>
                  <a:lnTo>
                    <a:pt x="118" y="2166"/>
                  </a:lnTo>
                  <a:lnTo>
                    <a:pt x="110" y="2150"/>
                  </a:lnTo>
                  <a:lnTo>
                    <a:pt x="102" y="2132"/>
                  </a:lnTo>
                  <a:lnTo>
                    <a:pt x="94" y="2114"/>
                  </a:lnTo>
                  <a:lnTo>
                    <a:pt x="88" y="2094"/>
                  </a:lnTo>
                  <a:lnTo>
                    <a:pt x="83" y="2075"/>
                  </a:lnTo>
                  <a:lnTo>
                    <a:pt x="77" y="2031"/>
                  </a:lnTo>
                  <a:lnTo>
                    <a:pt x="75" y="2009"/>
                  </a:lnTo>
                  <a:lnTo>
                    <a:pt x="74" y="1984"/>
                  </a:lnTo>
                  <a:lnTo>
                    <a:pt x="74" y="1959"/>
                  </a:lnTo>
                  <a:lnTo>
                    <a:pt x="81" y="1959"/>
                  </a:lnTo>
                  <a:lnTo>
                    <a:pt x="85" y="1960"/>
                  </a:lnTo>
                  <a:lnTo>
                    <a:pt x="89" y="1960"/>
                  </a:lnTo>
                  <a:lnTo>
                    <a:pt x="94" y="1962"/>
                  </a:lnTo>
                  <a:lnTo>
                    <a:pt x="116" y="1971"/>
                  </a:lnTo>
                  <a:lnTo>
                    <a:pt x="135" y="1976"/>
                  </a:lnTo>
                  <a:lnTo>
                    <a:pt x="143" y="1978"/>
                  </a:lnTo>
                  <a:lnTo>
                    <a:pt x="166" y="1978"/>
                  </a:lnTo>
                  <a:lnTo>
                    <a:pt x="171" y="1976"/>
                  </a:lnTo>
                  <a:lnTo>
                    <a:pt x="176" y="1976"/>
                  </a:lnTo>
                  <a:lnTo>
                    <a:pt x="176" y="1949"/>
                  </a:lnTo>
                  <a:lnTo>
                    <a:pt x="147" y="1940"/>
                  </a:lnTo>
                  <a:lnTo>
                    <a:pt x="140" y="1935"/>
                  </a:lnTo>
                  <a:lnTo>
                    <a:pt x="132" y="1932"/>
                  </a:lnTo>
                  <a:lnTo>
                    <a:pt x="116" y="1923"/>
                  </a:lnTo>
                  <a:lnTo>
                    <a:pt x="110" y="1918"/>
                  </a:lnTo>
                  <a:lnTo>
                    <a:pt x="102" y="1913"/>
                  </a:lnTo>
                  <a:lnTo>
                    <a:pt x="96" y="1909"/>
                  </a:lnTo>
                  <a:lnTo>
                    <a:pt x="91" y="1902"/>
                  </a:lnTo>
                  <a:lnTo>
                    <a:pt x="85" y="1896"/>
                  </a:lnTo>
                  <a:lnTo>
                    <a:pt x="80" y="1890"/>
                  </a:lnTo>
                  <a:lnTo>
                    <a:pt x="74" y="1880"/>
                  </a:lnTo>
                  <a:lnTo>
                    <a:pt x="69" y="1871"/>
                  </a:lnTo>
                  <a:lnTo>
                    <a:pt x="78" y="1868"/>
                  </a:lnTo>
                  <a:lnTo>
                    <a:pt x="88" y="1863"/>
                  </a:lnTo>
                  <a:lnTo>
                    <a:pt x="107" y="1857"/>
                  </a:lnTo>
                  <a:lnTo>
                    <a:pt x="116" y="1855"/>
                  </a:lnTo>
                  <a:lnTo>
                    <a:pt x="125" y="1850"/>
                  </a:lnTo>
                  <a:lnTo>
                    <a:pt x="135" y="1849"/>
                  </a:lnTo>
                  <a:lnTo>
                    <a:pt x="144" y="1846"/>
                  </a:lnTo>
                  <a:lnTo>
                    <a:pt x="144" y="1819"/>
                  </a:lnTo>
                  <a:lnTo>
                    <a:pt x="141" y="1817"/>
                  </a:lnTo>
                  <a:lnTo>
                    <a:pt x="136" y="1816"/>
                  </a:lnTo>
                  <a:lnTo>
                    <a:pt x="130" y="1813"/>
                  </a:lnTo>
                  <a:lnTo>
                    <a:pt x="119" y="1813"/>
                  </a:lnTo>
                  <a:lnTo>
                    <a:pt x="116" y="1811"/>
                  </a:lnTo>
                  <a:lnTo>
                    <a:pt x="110" y="1813"/>
                  </a:lnTo>
                  <a:lnTo>
                    <a:pt x="102" y="1813"/>
                  </a:lnTo>
                  <a:lnTo>
                    <a:pt x="96" y="1814"/>
                  </a:lnTo>
                  <a:lnTo>
                    <a:pt x="89" y="1817"/>
                  </a:lnTo>
                  <a:lnTo>
                    <a:pt x="77" y="1821"/>
                  </a:lnTo>
                  <a:lnTo>
                    <a:pt x="64" y="1825"/>
                  </a:lnTo>
                  <a:lnTo>
                    <a:pt x="58" y="1828"/>
                  </a:lnTo>
                  <a:lnTo>
                    <a:pt x="39" y="1833"/>
                  </a:lnTo>
                  <a:lnTo>
                    <a:pt x="37" y="1825"/>
                  </a:lnTo>
                  <a:lnTo>
                    <a:pt x="36" y="1819"/>
                  </a:lnTo>
                  <a:lnTo>
                    <a:pt x="33" y="1811"/>
                  </a:lnTo>
                  <a:lnTo>
                    <a:pt x="30" y="1799"/>
                  </a:lnTo>
                  <a:lnTo>
                    <a:pt x="26" y="1792"/>
                  </a:lnTo>
                  <a:lnTo>
                    <a:pt x="25" y="1784"/>
                  </a:lnTo>
                  <a:lnTo>
                    <a:pt x="23" y="1778"/>
                  </a:lnTo>
                  <a:lnTo>
                    <a:pt x="31" y="1780"/>
                  </a:lnTo>
                  <a:lnTo>
                    <a:pt x="53" y="1780"/>
                  </a:lnTo>
                  <a:lnTo>
                    <a:pt x="64" y="1778"/>
                  </a:lnTo>
                  <a:lnTo>
                    <a:pt x="80" y="1777"/>
                  </a:lnTo>
                  <a:lnTo>
                    <a:pt x="100" y="1773"/>
                  </a:lnTo>
                  <a:lnTo>
                    <a:pt x="127" y="1769"/>
                  </a:lnTo>
                  <a:lnTo>
                    <a:pt x="130" y="1764"/>
                  </a:lnTo>
                  <a:lnTo>
                    <a:pt x="132" y="1759"/>
                  </a:lnTo>
                  <a:lnTo>
                    <a:pt x="132" y="1756"/>
                  </a:lnTo>
                  <a:lnTo>
                    <a:pt x="133" y="1753"/>
                  </a:lnTo>
                  <a:lnTo>
                    <a:pt x="133" y="1750"/>
                  </a:lnTo>
                  <a:lnTo>
                    <a:pt x="132" y="1748"/>
                  </a:lnTo>
                  <a:lnTo>
                    <a:pt x="132" y="1745"/>
                  </a:lnTo>
                  <a:lnTo>
                    <a:pt x="130" y="1742"/>
                  </a:lnTo>
                  <a:lnTo>
                    <a:pt x="114" y="1739"/>
                  </a:lnTo>
                  <a:lnTo>
                    <a:pt x="105" y="1737"/>
                  </a:lnTo>
                  <a:lnTo>
                    <a:pt x="67" y="1737"/>
                  </a:lnTo>
                  <a:lnTo>
                    <a:pt x="36" y="1740"/>
                  </a:lnTo>
                  <a:lnTo>
                    <a:pt x="8" y="1740"/>
                  </a:lnTo>
                  <a:lnTo>
                    <a:pt x="8" y="1733"/>
                  </a:lnTo>
                  <a:lnTo>
                    <a:pt x="4" y="1717"/>
                  </a:lnTo>
                  <a:lnTo>
                    <a:pt x="4" y="1709"/>
                  </a:lnTo>
                  <a:lnTo>
                    <a:pt x="3" y="1701"/>
                  </a:lnTo>
                  <a:lnTo>
                    <a:pt x="3" y="1693"/>
                  </a:lnTo>
                  <a:lnTo>
                    <a:pt x="0" y="1678"/>
                  </a:lnTo>
                  <a:lnTo>
                    <a:pt x="19" y="1679"/>
                  </a:lnTo>
                  <a:lnTo>
                    <a:pt x="58" y="1679"/>
                  </a:lnTo>
                  <a:lnTo>
                    <a:pt x="77" y="1678"/>
                  </a:lnTo>
                  <a:lnTo>
                    <a:pt x="97" y="1678"/>
                  </a:lnTo>
                  <a:lnTo>
                    <a:pt x="107" y="1676"/>
                  </a:lnTo>
                  <a:lnTo>
                    <a:pt x="118" y="1676"/>
                  </a:lnTo>
                  <a:lnTo>
                    <a:pt x="127" y="1674"/>
                  </a:lnTo>
                  <a:lnTo>
                    <a:pt x="149" y="1671"/>
                  </a:lnTo>
                  <a:lnTo>
                    <a:pt x="160" y="1668"/>
                  </a:lnTo>
                  <a:lnTo>
                    <a:pt x="158" y="1665"/>
                  </a:lnTo>
                  <a:lnTo>
                    <a:pt x="158" y="1660"/>
                  </a:lnTo>
                  <a:lnTo>
                    <a:pt x="155" y="1654"/>
                  </a:lnTo>
                  <a:lnTo>
                    <a:pt x="149" y="1648"/>
                  </a:lnTo>
                  <a:lnTo>
                    <a:pt x="144" y="1641"/>
                  </a:lnTo>
                  <a:lnTo>
                    <a:pt x="138" y="1635"/>
                  </a:lnTo>
                  <a:lnTo>
                    <a:pt x="118" y="1637"/>
                  </a:lnTo>
                  <a:lnTo>
                    <a:pt x="100" y="1638"/>
                  </a:lnTo>
                  <a:lnTo>
                    <a:pt x="83" y="1638"/>
                  </a:lnTo>
                  <a:lnTo>
                    <a:pt x="67" y="1640"/>
                  </a:lnTo>
                  <a:lnTo>
                    <a:pt x="52" y="1640"/>
                  </a:lnTo>
                  <a:lnTo>
                    <a:pt x="44" y="1638"/>
                  </a:lnTo>
                  <a:lnTo>
                    <a:pt x="28" y="1638"/>
                  </a:lnTo>
                  <a:lnTo>
                    <a:pt x="4" y="1634"/>
                  </a:lnTo>
                  <a:lnTo>
                    <a:pt x="6" y="1629"/>
                  </a:lnTo>
                  <a:lnTo>
                    <a:pt x="6" y="1610"/>
                  </a:lnTo>
                  <a:lnTo>
                    <a:pt x="8" y="1604"/>
                  </a:lnTo>
                  <a:lnTo>
                    <a:pt x="8" y="1586"/>
                  </a:lnTo>
                  <a:lnTo>
                    <a:pt x="23" y="1590"/>
                  </a:lnTo>
                  <a:lnTo>
                    <a:pt x="52" y="1596"/>
                  </a:lnTo>
                  <a:lnTo>
                    <a:pt x="80" y="1599"/>
                  </a:lnTo>
                  <a:lnTo>
                    <a:pt x="92" y="1601"/>
                  </a:lnTo>
                  <a:lnTo>
                    <a:pt x="121" y="1601"/>
                  </a:lnTo>
                  <a:lnTo>
                    <a:pt x="133" y="1599"/>
                  </a:lnTo>
                  <a:lnTo>
                    <a:pt x="161" y="1596"/>
                  </a:lnTo>
                  <a:lnTo>
                    <a:pt x="204" y="1586"/>
                  </a:lnTo>
                  <a:lnTo>
                    <a:pt x="220" y="1582"/>
                  </a:lnTo>
                  <a:lnTo>
                    <a:pt x="234" y="1579"/>
                  </a:lnTo>
                  <a:lnTo>
                    <a:pt x="232" y="1569"/>
                  </a:lnTo>
                  <a:lnTo>
                    <a:pt x="232" y="1560"/>
                  </a:lnTo>
                  <a:lnTo>
                    <a:pt x="229" y="1544"/>
                  </a:lnTo>
                  <a:lnTo>
                    <a:pt x="196" y="1544"/>
                  </a:lnTo>
                  <a:lnTo>
                    <a:pt x="182" y="1546"/>
                  </a:lnTo>
                  <a:lnTo>
                    <a:pt x="168" y="1549"/>
                  </a:lnTo>
                  <a:lnTo>
                    <a:pt x="143" y="1552"/>
                  </a:lnTo>
                  <a:lnTo>
                    <a:pt x="118" y="1557"/>
                  </a:lnTo>
                  <a:lnTo>
                    <a:pt x="107" y="1557"/>
                  </a:lnTo>
                  <a:lnTo>
                    <a:pt x="94" y="1558"/>
                  </a:lnTo>
                  <a:lnTo>
                    <a:pt x="81" y="1558"/>
                  </a:lnTo>
                  <a:lnTo>
                    <a:pt x="75" y="1557"/>
                  </a:lnTo>
                  <a:lnTo>
                    <a:pt x="69" y="1557"/>
                  </a:lnTo>
                  <a:lnTo>
                    <a:pt x="63" y="1555"/>
                  </a:lnTo>
                  <a:lnTo>
                    <a:pt x="56" y="1555"/>
                  </a:lnTo>
                  <a:lnTo>
                    <a:pt x="48" y="1553"/>
                  </a:lnTo>
                  <a:lnTo>
                    <a:pt x="42" y="1550"/>
                  </a:lnTo>
                  <a:lnTo>
                    <a:pt x="34" y="1549"/>
                  </a:lnTo>
                  <a:lnTo>
                    <a:pt x="11" y="1539"/>
                  </a:lnTo>
                  <a:lnTo>
                    <a:pt x="22" y="1511"/>
                  </a:lnTo>
                  <a:lnTo>
                    <a:pt x="30" y="1489"/>
                  </a:lnTo>
                  <a:lnTo>
                    <a:pt x="36" y="1473"/>
                  </a:lnTo>
                  <a:lnTo>
                    <a:pt x="41" y="1462"/>
                  </a:lnTo>
                  <a:lnTo>
                    <a:pt x="42" y="1458"/>
                  </a:lnTo>
                  <a:lnTo>
                    <a:pt x="45" y="1451"/>
                  </a:lnTo>
                  <a:lnTo>
                    <a:pt x="50" y="1447"/>
                  </a:lnTo>
                  <a:lnTo>
                    <a:pt x="55" y="1443"/>
                  </a:lnTo>
                  <a:lnTo>
                    <a:pt x="59" y="1445"/>
                  </a:lnTo>
                  <a:lnTo>
                    <a:pt x="64" y="1448"/>
                  </a:lnTo>
                  <a:lnTo>
                    <a:pt x="69" y="1450"/>
                  </a:lnTo>
                  <a:lnTo>
                    <a:pt x="72" y="1450"/>
                  </a:lnTo>
                  <a:lnTo>
                    <a:pt x="77" y="1451"/>
                  </a:lnTo>
                  <a:lnTo>
                    <a:pt x="81" y="1451"/>
                  </a:lnTo>
                  <a:lnTo>
                    <a:pt x="89" y="1453"/>
                  </a:lnTo>
                  <a:lnTo>
                    <a:pt x="99" y="1453"/>
                  </a:lnTo>
                  <a:lnTo>
                    <a:pt x="94" y="1431"/>
                  </a:lnTo>
                  <a:lnTo>
                    <a:pt x="85" y="1390"/>
                  </a:lnTo>
                  <a:lnTo>
                    <a:pt x="81" y="1373"/>
                  </a:lnTo>
                  <a:lnTo>
                    <a:pt x="81" y="1363"/>
                  </a:lnTo>
                  <a:lnTo>
                    <a:pt x="78" y="1348"/>
                  </a:lnTo>
                  <a:lnTo>
                    <a:pt x="78" y="1340"/>
                  </a:lnTo>
                  <a:lnTo>
                    <a:pt x="77" y="1332"/>
                  </a:lnTo>
                  <a:lnTo>
                    <a:pt x="77" y="1301"/>
                  </a:lnTo>
                  <a:lnTo>
                    <a:pt x="78" y="1294"/>
                  </a:lnTo>
                  <a:lnTo>
                    <a:pt x="78" y="1286"/>
                  </a:lnTo>
                  <a:lnTo>
                    <a:pt x="86" y="1247"/>
                  </a:lnTo>
                  <a:lnTo>
                    <a:pt x="89" y="1239"/>
                  </a:lnTo>
                  <a:lnTo>
                    <a:pt x="92" y="1230"/>
                  </a:lnTo>
                  <a:lnTo>
                    <a:pt x="94" y="1222"/>
                  </a:lnTo>
                  <a:lnTo>
                    <a:pt x="99" y="1213"/>
                  </a:lnTo>
                  <a:lnTo>
                    <a:pt x="105" y="1194"/>
                  </a:lnTo>
                  <a:lnTo>
                    <a:pt x="114" y="1173"/>
                  </a:lnTo>
                  <a:lnTo>
                    <a:pt x="118" y="1181"/>
                  </a:lnTo>
                  <a:lnTo>
                    <a:pt x="122" y="1195"/>
                  </a:lnTo>
                  <a:lnTo>
                    <a:pt x="125" y="1203"/>
                  </a:lnTo>
                  <a:lnTo>
                    <a:pt x="130" y="1214"/>
                  </a:lnTo>
                  <a:lnTo>
                    <a:pt x="140" y="1233"/>
                  </a:lnTo>
                  <a:lnTo>
                    <a:pt x="143" y="1238"/>
                  </a:lnTo>
                  <a:lnTo>
                    <a:pt x="144" y="1242"/>
                  </a:lnTo>
                  <a:lnTo>
                    <a:pt x="151" y="1252"/>
                  </a:lnTo>
                  <a:lnTo>
                    <a:pt x="154" y="1255"/>
                  </a:lnTo>
                  <a:lnTo>
                    <a:pt x="157" y="1260"/>
                  </a:lnTo>
                  <a:lnTo>
                    <a:pt x="163" y="1266"/>
                  </a:lnTo>
                  <a:lnTo>
                    <a:pt x="168" y="1268"/>
                  </a:lnTo>
                  <a:lnTo>
                    <a:pt x="171" y="1271"/>
                  </a:lnTo>
                  <a:lnTo>
                    <a:pt x="174" y="1272"/>
                  </a:lnTo>
                  <a:lnTo>
                    <a:pt x="179" y="1272"/>
                  </a:lnTo>
                  <a:lnTo>
                    <a:pt x="183" y="1274"/>
                  </a:lnTo>
                  <a:lnTo>
                    <a:pt x="187" y="1272"/>
                  </a:lnTo>
                  <a:lnTo>
                    <a:pt x="191" y="1272"/>
                  </a:lnTo>
                  <a:lnTo>
                    <a:pt x="194" y="1271"/>
                  </a:lnTo>
                  <a:lnTo>
                    <a:pt x="193" y="1260"/>
                  </a:lnTo>
                  <a:lnTo>
                    <a:pt x="191" y="1247"/>
                  </a:lnTo>
                  <a:lnTo>
                    <a:pt x="190" y="1236"/>
                  </a:lnTo>
                  <a:lnTo>
                    <a:pt x="187" y="1225"/>
                  </a:lnTo>
                  <a:lnTo>
                    <a:pt x="177" y="1181"/>
                  </a:lnTo>
                  <a:lnTo>
                    <a:pt x="172" y="1162"/>
                  </a:lnTo>
                  <a:lnTo>
                    <a:pt x="169" y="1147"/>
                  </a:lnTo>
                  <a:lnTo>
                    <a:pt x="168" y="1140"/>
                  </a:lnTo>
                  <a:lnTo>
                    <a:pt x="168" y="1128"/>
                  </a:lnTo>
                  <a:lnTo>
                    <a:pt x="172" y="1132"/>
                  </a:lnTo>
                  <a:lnTo>
                    <a:pt x="177" y="1136"/>
                  </a:lnTo>
                  <a:lnTo>
                    <a:pt x="183" y="1140"/>
                  </a:lnTo>
                  <a:lnTo>
                    <a:pt x="190" y="1143"/>
                  </a:lnTo>
                  <a:lnTo>
                    <a:pt x="194" y="1147"/>
                  </a:lnTo>
                  <a:lnTo>
                    <a:pt x="201" y="1148"/>
                  </a:lnTo>
                  <a:lnTo>
                    <a:pt x="209" y="1151"/>
                  </a:lnTo>
                  <a:lnTo>
                    <a:pt x="221" y="1154"/>
                  </a:lnTo>
                  <a:lnTo>
                    <a:pt x="245" y="1159"/>
                  </a:lnTo>
                  <a:lnTo>
                    <a:pt x="276" y="1159"/>
                  </a:lnTo>
                  <a:lnTo>
                    <a:pt x="278" y="1154"/>
                  </a:lnTo>
                  <a:lnTo>
                    <a:pt x="278" y="1147"/>
                  </a:lnTo>
                  <a:lnTo>
                    <a:pt x="276" y="1143"/>
                  </a:lnTo>
                  <a:lnTo>
                    <a:pt x="275" y="1142"/>
                  </a:lnTo>
                  <a:lnTo>
                    <a:pt x="273" y="1139"/>
                  </a:lnTo>
                  <a:lnTo>
                    <a:pt x="270" y="1136"/>
                  </a:lnTo>
                  <a:lnTo>
                    <a:pt x="260" y="1131"/>
                  </a:lnTo>
                  <a:lnTo>
                    <a:pt x="248" y="1128"/>
                  </a:lnTo>
                  <a:lnTo>
                    <a:pt x="224" y="1123"/>
                  </a:lnTo>
                  <a:lnTo>
                    <a:pt x="218" y="1123"/>
                  </a:lnTo>
                  <a:lnTo>
                    <a:pt x="205" y="1121"/>
                  </a:lnTo>
                  <a:lnTo>
                    <a:pt x="198" y="1120"/>
                  </a:lnTo>
                  <a:lnTo>
                    <a:pt x="191" y="1114"/>
                  </a:lnTo>
                  <a:lnTo>
                    <a:pt x="177" y="1095"/>
                  </a:lnTo>
                  <a:lnTo>
                    <a:pt x="174" y="1087"/>
                  </a:lnTo>
                  <a:lnTo>
                    <a:pt x="171" y="1081"/>
                  </a:lnTo>
                  <a:lnTo>
                    <a:pt x="168" y="1073"/>
                  </a:lnTo>
                  <a:lnTo>
                    <a:pt x="166" y="1065"/>
                  </a:lnTo>
                  <a:lnTo>
                    <a:pt x="165" y="1059"/>
                  </a:lnTo>
                  <a:lnTo>
                    <a:pt x="165" y="1040"/>
                  </a:lnTo>
                  <a:lnTo>
                    <a:pt x="166" y="1037"/>
                  </a:lnTo>
                  <a:lnTo>
                    <a:pt x="166" y="1033"/>
                  </a:lnTo>
                  <a:lnTo>
                    <a:pt x="168" y="1030"/>
                  </a:lnTo>
                  <a:lnTo>
                    <a:pt x="168" y="1027"/>
                  </a:lnTo>
                  <a:lnTo>
                    <a:pt x="176" y="1011"/>
                  </a:lnTo>
                  <a:lnTo>
                    <a:pt x="191" y="1026"/>
                  </a:lnTo>
                  <a:lnTo>
                    <a:pt x="204" y="1035"/>
                  </a:lnTo>
                  <a:lnTo>
                    <a:pt x="213" y="1043"/>
                  </a:lnTo>
                  <a:lnTo>
                    <a:pt x="221" y="1049"/>
                  </a:lnTo>
                  <a:lnTo>
                    <a:pt x="237" y="1059"/>
                  </a:lnTo>
                  <a:lnTo>
                    <a:pt x="246" y="1063"/>
                  </a:lnTo>
                  <a:lnTo>
                    <a:pt x="257" y="1070"/>
                  </a:lnTo>
                  <a:lnTo>
                    <a:pt x="262" y="1065"/>
                  </a:lnTo>
                  <a:lnTo>
                    <a:pt x="268" y="1060"/>
                  </a:lnTo>
                  <a:lnTo>
                    <a:pt x="275" y="1057"/>
                  </a:lnTo>
                  <a:lnTo>
                    <a:pt x="281" y="1052"/>
                  </a:lnTo>
                  <a:lnTo>
                    <a:pt x="267" y="1038"/>
                  </a:lnTo>
                  <a:lnTo>
                    <a:pt x="257" y="1033"/>
                  </a:lnTo>
                  <a:lnTo>
                    <a:pt x="254" y="1033"/>
                  </a:lnTo>
                  <a:lnTo>
                    <a:pt x="242" y="1030"/>
                  </a:lnTo>
                  <a:lnTo>
                    <a:pt x="234" y="1030"/>
                  </a:lnTo>
                  <a:lnTo>
                    <a:pt x="227" y="1029"/>
                  </a:lnTo>
                  <a:lnTo>
                    <a:pt x="210" y="1010"/>
                  </a:lnTo>
                  <a:lnTo>
                    <a:pt x="198" y="994"/>
                  </a:lnTo>
                  <a:lnTo>
                    <a:pt x="188" y="982"/>
                  </a:lnTo>
                  <a:lnTo>
                    <a:pt x="187" y="980"/>
                  </a:lnTo>
                  <a:lnTo>
                    <a:pt x="183" y="974"/>
                  </a:lnTo>
                  <a:lnTo>
                    <a:pt x="183" y="971"/>
                  </a:lnTo>
                  <a:lnTo>
                    <a:pt x="182" y="969"/>
                  </a:lnTo>
                  <a:lnTo>
                    <a:pt x="182" y="950"/>
                  </a:lnTo>
                  <a:lnTo>
                    <a:pt x="183" y="947"/>
                  </a:lnTo>
                  <a:lnTo>
                    <a:pt x="185" y="939"/>
                  </a:lnTo>
                  <a:lnTo>
                    <a:pt x="188" y="931"/>
                  </a:lnTo>
                  <a:lnTo>
                    <a:pt x="191" y="922"/>
                  </a:lnTo>
                  <a:lnTo>
                    <a:pt x="196" y="911"/>
                  </a:lnTo>
                  <a:lnTo>
                    <a:pt x="201" y="917"/>
                  </a:lnTo>
                  <a:lnTo>
                    <a:pt x="207" y="923"/>
                  </a:lnTo>
                  <a:lnTo>
                    <a:pt x="212" y="930"/>
                  </a:lnTo>
                  <a:lnTo>
                    <a:pt x="216" y="934"/>
                  </a:lnTo>
                  <a:lnTo>
                    <a:pt x="220" y="941"/>
                  </a:lnTo>
                  <a:lnTo>
                    <a:pt x="238" y="960"/>
                  </a:lnTo>
                  <a:lnTo>
                    <a:pt x="243" y="963"/>
                  </a:lnTo>
                  <a:lnTo>
                    <a:pt x="246" y="966"/>
                  </a:lnTo>
                  <a:lnTo>
                    <a:pt x="259" y="972"/>
                  </a:lnTo>
                  <a:lnTo>
                    <a:pt x="264" y="972"/>
                  </a:lnTo>
                  <a:lnTo>
                    <a:pt x="267" y="974"/>
                  </a:lnTo>
                  <a:lnTo>
                    <a:pt x="271" y="975"/>
                  </a:lnTo>
                  <a:lnTo>
                    <a:pt x="276" y="975"/>
                  </a:lnTo>
                  <a:lnTo>
                    <a:pt x="281" y="977"/>
                  </a:lnTo>
                  <a:lnTo>
                    <a:pt x="286" y="977"/>
                  </a:lnTo>
                  <a:lnTo>
                    <a:pt x="290" y="978"/>
                  </a:lnTo>
                  <a:lnTo>
                    <a:pt x="289" y="971"/>
                  </a:lnTo>
                  <a:lnTo>
                    <a:pt x="284" y="952"/>
                  </a:lnTo>
                  <a:lnTo>
                    <a:pt x="270" y="947"/>
                  </a:lnTo>
                  <a:lnTo>
                    <a:pt x="267" y="945"/>
                  </a:lnTo>
                  <a:lnTo>
                    <a:pt x="262" y="942"/>
                  </a:lnTo>
                  <a:lnTo>
                    <a:pt x="259" y="941"/>
                  </a:lnTo>
                  <a:lnTo>
                    <a:pt x="256" y="938"/>
                  </a:lnTo>
                  <a:lnTo>
                    <a:pt x="251" y="934"/>
                  </a:lnTo>
                  <a:lnTo>
                    <a:pt x="248" y="931"/>
                  </a:lnTo>
                  <a:lnTo>
                    <a:pt x="245" y="927"/>
                  </a:lnTo>
                  <a:lnTo>
                    <a:pt x="238" y="920"/>
                  </a:lnTo>
                  <a:lnTo>
                    <a:pt x="235" y="916"/>
                  </a:lnTo>
                  <a:lnTo>
                    <a:pt x="234" y="912"/>
                  </a:lnTo>
                  <a:lnTo>
                    <a:pt x="231" y="908"/>
                  </a:lnTo>
                  <a:lnTo>
                    <a:pt x="229" y="905"/>
                  </a:lnTo>
                  <a:lnTo>
                    <a:pt x="226" y="895"/>
                  </a:lnTo>
                  <a:lnTo>
                    <a:pt x="224" y="892"/>
                  </a:lnTo>
                  <a:lnTo>
                    <a:pt x="221" y="883"/>
                  </a:lnTo>
                  <a:lnTo>
                    <a:pt x="221" y="878"/>
                  </a:lnTo>
                  <a:lnTo>
                    <a:pt x="220" y="873"/>
                  </a:lnTo>
                  <a:lnTo>
                    <a:pt x="220" y="861"/>
                  </a:lnTo>
                  <a:lnTo>
                    <a:pt x="221" y="857"/>
                  </a:lnTo>
                  <a:lnTo>
                    <a:pt x="221" y="853"/>
                  </a:lnTo>
                  <a:lnTo>
                    <a:pt x="223" y="850"/>
                  </a:lnTo>
                  <a:lnTo>
                    <a:pt x="224" y="845"/>
                  </a:lnTo>
                  <a:lnTo>
                    <a:pt x="227" y="839"/>
                  </a:lnTo>
                  <a:lnTo>
                    <a:pt x="242" y="839"/>
                  </a:lnTo>
                  <a:lnTo>
                    <a:pt x="254" y="857"/>
                  </a:lnTo>
                  <a:lnTo>
                    <a:pt x="259" y="862"/>
                  </a:lnTo>
                  <a:lnTo>
                    <a:pt x="262" y="867"/>
                  </a:lnTo>
                  <a:lnTo>
                    <a:pt x="268" y="872"/>
                  </a:lnTo>
                  <a:lnTo>
                    <a:pt x="278" y="881"/>
                  </a:lnTo>
                  <a:lnTo>
                    <a:pt x="284" y="886"/>
                  </a:lnTo>
                  <a:lnTo>
                    <a:pt x="297" y="892"/>
                  </a:lnTo>
                  <a:lnTo>
                    <a:pt x="304" y="895"/>
                  </a:lnTo>
                  <a:lnTo>
                    <a:pt x="312" y="897"/>
                  </a:lnTo>
                  <a:lnTo>
                    <a:pt x="315" y="898"/>
                  </a:lnTo>
                  <a:lnTo>
                    <a:pt x="320" y="900"/>
                  </a:lnTo>
                  <a:lnTo>
                    <a:pt x="328" y="900"/>
                  </a:lnTo>
                  <a:lnTo>
                    <a:pt x="322" y="875"/>
                  </a:lnTo>
                  <a:lnTo>
                    <a:pt x="315" y="872"/>
                  </a:lnTo>
                  <a:lnTo>
                    <a:pt x="308" y="867"/>
                  </a:lnTo>
                  <a:lnTo>
                    <a:pt x="301" y="862"/>
                  </a:lnTo>
                  <a:lnTo>
                    <a:pt x="297" y="857"/>
                  </a:lnTo>
                  <a:lnTo>
                    <a:pt x="290" y="853"/>
                  </a:lnTo>
                  <a:lnTo>
                    <a:pt x="281" y="843"/>
                  </a:lnTo>
                  <a:lnTo>
                    <a:pt x="276" y="837"/>
                  </a:lnTo>
                  <a:lnTo>
                    <a:pt x="273" y="831"/>
                  </a:lnTo>
                  <a:lnTo>
                    <a:pt x="270" y="826"/>
                  </a:lnTo>
                  <a:lnTo>
                    <a:pt x="268" y="823"/>
                  </a:lnTo>
                  <a:lnTo>
                    <a:pt x="268" y="820"/>
                  </a:lnTo>
                  <a:lnTo>
                    <a:pt x="267" y="817"/>
                  </a:lnTo>
                  <a:lnTo>
                    <a:pt x="267" y="814"/>
                  </a:lnTo>
                  <a:lnTo>
                    <a:pt x="265" y="810"/>
                  </a:lnTo>
                  <a:lnTo>
                    <a:pt x="265" y="804"/>
                  </a:lnTo>
                  <a:lnTo>
                    <a:pt x="267" y="801"/>
                  </a:lnTo>
                  <a:lnTo>
                    <a:pt x="267" y="798"/>
                  </a:lnTo>
                  <a:lnTo>
                    <a:pt x="268" y="796"/>
                  </a:lnTo>
                  <a:lnTo>
                    <a:pt x="268" y="793"/>
                  </a:lnTo>
                  <a:lnTo>
                    <a:pt x="270" y="790"/>
                  </a:lnTo>
                  <a:lnTo>
                    <a:pt x="282" y="803"/>
                  </a:lnTo>
                  <a:lnTo>
                    <a:pt x="284" y="806"/>
                  </a:lnTo>
                  <a:lnTo>
                    <a:pt x="287" y="807"/>
                  </a:lnTo>
                  <a:lnTo>
                    <a:pt x="289" y="810"/>
                  </a:lnTo>
                  <a:lnTo>
                    <a:pt x="292" y="812"/>
                  </a:lnTo>
                  <a:lnTo>
                    <a:pt x="295" y="815"/>
                  </a:lnTo>
                  <a:lnTo>
                    <a:pt x="301" y="818"/>
                  </a:lnTo>
                  <a:lnTo>
                    <a:pt x="306" y="818"/>
                  </a:lnTo>
                  <a:lnTo>
                    <a:pt x="315" y="821"/>
                  </a:lnTo>
                  <a:lnTo>
                    <a:pt x="322" y="823"/>
                  </a:lnTo>
                  <a:lnTo>
                    <a:pt x="328" y="823"/>
                  </a:lnTo>
                  <a:lnTo>
                    <a:pt x="322" y="807"/>
                  </a:lnTo>
                  <a:lnTo>
                    <a:pt x="319" y="801"/>
                  </a:lnTo>
                  <a:lnTo>
                    <a:pt x="306" y="770"/>
                  </a:lnTo>
                  <a:lnTo>
                    <a:pt x="301" y="762"/>
                  </a:lnTo>
                  <a:lnTo>
                    <a:pt x="304" y="757"/>
                  </a:lnTo>
                  <a:lnTo>
                    <a:pt x="308" y="751"/>
                  </a:lnTo>
                  <a:lnTo>
                    <a:pt x="314" y="741"/>
                  </a:lnTo>
                  <a:lnTo>
                    <a:pt x="315" y="738"/>
                  </a:lnTo>
                  <a:lnTo>
                    <a:pt x="320" y="735"/>
                  </a:lnTo>
                  <a:lnTo>
                    <a:pt x="326" y="729"/>
                  </a:lnTo>
                  <a:lnTo>
                    <a:pt x="334" y="722"/>
                  </a:lnTo>
                  <a:lnTo>
                    <a:pt x="342" y="718"/>
                  </a:lnTo>
                  <a:lnTo>
                    <a:pt x="352" y="713"/>
                  </a:lnTo>
                  <a:lnTo>
                    <a:pt x="363" y="705"/>
                  </a:lnTo>
                  <a:lnTo>
                    <a:pt x="363" y="719"/>
                  </a:lnTo>
                  <a:lnTo>
                    <a:pt x="367" y="757"/>
                  </a:lnTo>
                  <a:lnTo>
                    <a:pt x="369" y="771"/>
                  </a:lnTo>
                  <a:lnTo>
                    <a:pt x="374" y="809"/>
                  </a:lnTo>
                  <a:lnTo>
                    <a:pt x="377" y="810"/>
                  </a:lnTo>
                  <a:lnTo>
                    <a:pt x="378" y="810"/>
                  </a:lnTo>
                  <a:lnTo>
                    <a:pt x="385" y="807"/>
                  </a:lnTo>
                  <a:lnTo>
                    <a:pt x="389" y="803"/>
                  </a:lnTo>
                  <a:lnTo>
                    <a:pt x="391" y="799"/>
                  </a:lnTo>
                  <a:lnTo>
                    <a:pt x="394" y="796"/>
                  </a:lnTo>
                  <a:lnTo>
                    <a:pt x="396" y="792"/>
                  </a:lnTo>
                  <a:lnTo>
                    <a:pt x="399" y="787"/>
                  </a:lnTo>
                  <a:lnTo>
                    <a:pt x="402" y="777"/>
                  </a:lnTo>
                  <a:lnTo>
                    <a:pt x="407" y="766"/>
                  </a:lnTo>
                  <a:lnTo>
                    <a:pt x="410" y="754"/>
                  </a:lnTo>
                  <a:lnTo>
                    <a:pt x="413" y="743"/>
                  </a:lnTo>
                  <a:lnTo>
                    <a:pt x="416" y="730"/>
                  </a:lnTo>
                  <a:lnTo>
                    <a:pt x="419" y="719"/>
                  </a:lnTo>
                  <a:lnTo>
                    <a:pt x="421" y="708"/>
                  </a:lnTo>
                  <a:lnTo>
                    <a:pt x="424" y="691"/>
                  </a:lnTo>
                  <a:lnTo>
                    <a:pt x="427" y="680"/>
                  </a:lnTo>
                  <a:lnTo>
                    <a:pt x="432" y="667"/>
                  </a:lnTo>
                  <a:lnTo>
                    <a:pt x="438" y="658"/>
                  </a:lnTo>
                  <a:lnTo>
                    <a:pt x="447" y="639"/>
                  </a:lnTo>
                  <a:lnTo>
                    <a:pt x="455" y="625"/>
                  </a:lnTo>
                  <a:lnTo>
                    <a:pt x="462" y="614"/>
                  </a:lnTo>
                  <a:lnTo>
                    <a:pt x="468" y="605"/>
                  </a:lnTo>
                  <a:lnTo>
                    <a:pt x="477" y="592"/>
                  </a:lnTo>
                  <a:lnTo>
                    <a:pt x="480" y="586"/>
                  </a:lnTo>
                  <a:lnTo>
                    <a:pt x="502" y="586"/>
                  </a:lnTo>
                  <a:lnTo>
                    <a:pt x="509" y="595"/>
                  </a:lnTo>
                  <a:lnTo>
                    <a:pt x="513" y="605"/>
                  </a:lnTo>
                  <a:lnTo>
                    <a:pt x="518" y="612"/>
                  </a:lnTo>
                  <a:lnTo>
                    <a:pt x="523" y="619"/>
                  </a:lnTo>
                  <a:lnTo>
                    <a:pt x="529" y="627"/>
                  </a:lnTo>
                  <a:lnTo>
                    <a:pt x="537" y="636"/>
                  </a:lnTo>
                  <a:lnTo>
                    <a:pt x="561" y="660"/>
                  </a:lnTo>
                  <a:lnTo>
                    <a:pt x="562" y="660"/>
                  </a:lnTo>
                  <a:lnTo>
                    <a:pt x="568" y="656"/>
                  </a:lnTo>
                  <a:lnTo>
                    <a:pt x="572" y="656"/>
                  </a:lnTo>
                  <a:lnTo>
                    <a:pt x="564" y="644"/>
                  </a:lnTo>
                  <a:lnTo>
                    <a:pt x="556" y="633"/>
                  </a:lnTo>
                  <a:lnTo>
                    <a:pt x="550" y="622"/>
                  </a:lnTo>
                  <a:lnTo>
                    <a:pt x="537" y="603"/>
                  </a:lnTo>
                  <a:lnTo>
                    <a:pt x="534" y="594"/>
                  </a:lnTo>
                  <a:lnTo>
                    <a:pt x="531" y="589"/>
                  </a:lnTo>
                  <a:lnTo>
                    <a:pt x="528" y="579"/>
                  </a:lnTo>
                  <a:lnTo>
                    <a:pt x="526" y="576"/>
                  </a:lnTo>
                  <a:lnTo>
                    <a:pt x="526" y="572"/>
                  </a:lnTo>
                  <a:lnTo>
                    <a:pt x="524" y="567"/>
                  </a:lnTo>
                  <a:lnTo>
                    <a:pt x="524" y="554"/>
                  </a:lnTo>
                  <a:lnTo>
                    <a:pt x="526" y="550"/>
                  </a:lnTo>
                  <a:lnTo>
                    <a:pt x="526" y="546"/>
                  </a:lnTo>
                  <a:lnTo>
                    <a:pt x="529" y="537"/>
                  </a:lnTo>
                  <a:lnTo>
                    <a:pt x="532" y="534"/>
                  </a:lnTo>
                  <a:lnTo>
                    <a:pt x="534" y="529"/>
                  </a:lnTo>
                  <a:lnTo>
                    <a:pt x="540" y="520"/>
                  </a:lnTo>
                  <a:lnTo>
                    <a:pt x="545" y="515"/>
                  </a:lnTo>
                  <a:lnTo>
                    <a:pt x="548" y="510"/>
                  </a:lnTo>
                  <a:lnTo>
                    <a:pt x="553" y="506"/>
                  </a:lnTo>
                  <a:lnTo>
                    <a:pt x="561" y="517"/>
                  </a:lnTo>
                  <a:lnTo>
                    <a:pt x="567" y="528"/>
                  </a:lnTo>
                  <a:lnTo>
                    <a:pt x="573" y="540"/>
                  </a:lnTo>
                  <a:lnTo>
                    <a:pt x="586" y="562"/>
                  </a:lnTo>
                  <a:lnTo>
                    <a:pt x="592" y="575"/>
                  </a:lnTo>
                  <a:lnTo>
                    <a:pt x="600" y="586"/>
                  </a:lnTo>
                  <a:lnTo>
                    <a:pt x="606" y="598"/>
                  </a:lnTo>
                  <a:lnTo>
                    <a:pt x="614" y="598"/>
                  </a:lnTo>
                  <a:lnTo>
                    <a:pt x="620" y="600"/>
                  </a:lnTo>
                  <a:lnTo>
                    <a:pt x="628" y="600"/>
                  </a:lnTo>
                  <a:lnTo>
                    <a:pt x="636" y="601"/>
                  </a:lnTo>
                  <a:lnTo>
                    <a:pt x="626" y="587"/>
                  </a:lnTo>
                  <a:lnTo>
                    <a:pt x="619" y="573"/>
                  </a:lnTo>
                  <a:lnTo>
                    <a:pt x="614" y="567"/>
                  </a:lnTo>
                  <a:lnTo>
                    <a:pt x="608" y="554"/>
                  </a:lnTo>
                  <a:lnTo>
                    <a:pt x="604" y="550"/>
                  </a:lnTo>
                  <a:lnTo>
                    <a:pt x="601" y="543"/>
                  </a:lnTo>
                  <a:lnTo>
                    <a:pt x="600" y="537"/>
                  </a:lnTo>
                  <a:lnTo>
                    <a:pt x="597" y="532"/>
                  </a:lnTo>
                  <a:lnTo>
                    <a:pt x="595" y="526"/>
                  </a:lnTo>
                  <a:lnTo>
                    <a:pt x="593" y="521"/>
                  </a:lnTo>
                  <a:lnTo>
                    <a:pt x="593" y="517"/>
                  </a:lnTo>
                  <a:lnTo>
                    <a:pt x="592" y="510"/>
                  </a:lnTo>
                  <a:lnTo>
                    <a:pt x="592" y="501"/>
                  </a:lnTo>
                  <a:lnTo>
                    <a:pt x="593" y="496"/>
                  </a:lnTo>
                  <a:lnTo>
                    <a:pt x="593" y="491"/>
                  </a:lnTo>
                  <a:lnTo>
                    <a:pt x="597" y="482"/>
                  </a:lnTo>
                  <a:lnTo>
                    <a:pt x="600" y="477"/>
                  </a:lnTo>
                  <a:lnTo>
                    <a:pt x="601" y="473"/>
                  </a:lnTo>
                  <a:lnTo>
                    <a:pt x="604" y="469"/>
                  </a:lnTo>
                  <a:lnTo>
                    <a:pt x="608" y="465"/>
                  </a:lnTo>
                  <a:lnTo>
                    <a:pt x="612" y="460"/>
                  </a:lnTo>
                  <a:lnTo>
                    <a:pt x="617" y="457"/>
                  </a:lnTo>
                  <a:lnTo>
                    <a:pt x="626" y="447"/>
                  </a:lnTo>
                  <a:lnTo>
                    <a:pt x="633" y="444"/>
                  </a:lnTo>
                  <a:lnTo>
                    <a:pt x="639" y="440"/>
                  </a:lnTo>
                  <a:lnTo>
                    <a:pt x="645" y="436"/>
                  </a:lnTo>
                  <a:lnTo>
                    <a:pt x="645" y="441"/>
                  </a:lnTo>
                  <a:lnTo>
                    <a:pt x="647" y="449"/>
                  </a:lnTo>
                  <a:lnTo>
                    <a:pt x="648" y="458"/>
                  </a:lnTo>
                  <a:lnTo>
                    <a:pt x="648" y="468"/>
                  </a:lnTo>
                  <a:lnTo>
                    <a:pt x="652" y="480"/>
                  </a:lnTo>
                  <a:lnTo>
                    <a:pt x="653" y="491"/>
                  </a:lnTo>
                  <a:lnTo>
                    <a:pt x="664" y="535"/>
                  </a:lnTo>
                  <a:lnTo>
                    <a:pt x="666" y="540"/>
                  </a:lnTo>
                  <a:lnTo>
                    <a:pt x="669" y="546"/>
                  </a:lnTo>
                  <a:lnTo>
                    <a:pt x="672" y="551"/>
                  </a:lnTo>
                  <a:lnTo>
                    <a:pt x="674" y="556"/>
                  </a:lnTo>
                  <a:lnTo>
                    <a:pt x="677" y="559"/>
                  </a:lnTo>
                  <a:lnTo>
                    <a:pt x="678" y="564"/>
                  </a:lnTo>
                  <a:lnTo>
                    <a:pt x="681" y="567"/>
                  </a:lnTo>
                  <a:lnTo>
                    <a:pt x="688" y="570"/>
                  </a:lnTo>
                  <a:lnTo>
                    <a:pt x="691" y="573"/>
                  </a:lnTo>
                  <a:lnTo>
                    <a:pt x="699" y="573"/>
                  </a:lnTo>
                  <a:lnTo>
                    <a:pt x="702" y="572"/>
                  </a:lnTo>
                  <a:lnTo>
                    <a:pt x="702" y="556"/>
                  </a:lnTo>
                  <a:lnTo>
                    <a:pt x="700" y="551"/>
                  </a:lnTo>
                  <a:lnTo>
                    <a:pt x="699" y="539"/>
                  </a:lnTo>
                  <a:lnTo>
                    <a:pt x="692" y="513"/>
                  </a:lnTo>
                  <a:lnTo>
                    <a:pt x="689" y="499"/>
                  </a:lnTo>
                  <a:lnTo>
                    <a:pt x="688" y="487"/>
                  </a:lnTo>
                  <a:lnTo>
                    <a:pt x="685" y="474"/>
                  </a:lnTo>
                  <a:lnTo>
                    <a:pt x="685" y="443"/>
                  </a:lnTo>
                  <a:lnTo>
                    <a:pt x="688" y="433"/>
                  </a:lnTo>
                  <a:lnTo>
                    <a:pt x="691" y="429"/>
                  </a:lnTo>
                  <a:lnTo>
                    <a:pt x="692" y="424"/>
                  </a:lnTo>
                  <a:lnTo>
                    <a:pt x="696" y="419"/>
                  </a:lnTo>
                  <a:lnTo>
                    <a:pt x="710" y="410"/>
                  </a:lnTo>
                  <a:lnTo>
                    <a:pt x="716" y="408"/>
                  </a:lnTo>
                  <a:lnTo>
                    <a:pt x="722" y="405"/>
                  </a:lnTo>
                  <a:lnTo>
                    <a:pt x="730" y="403"/>
                  </a:lnTo>
                  <a:lnTo>
                    <a:pt x="730" y="421"/>
                  </a:lnTo>
                  <a:lnTo>
                    <a:pt x="732" y="429"/>
                  </a:lnTo>
                  <a:lnTo>
                    <a:pt x="732" y="436"/>
                  </a:lnTo>
                  <a:lnTo>
                    <a:pt x="733" y="446"/>
                  </a:lnTo>
                  <a:lnTo>
                    <a:pt x="735" y="454"/>
                  </a:lnTo>
                  <a:lnTo>
                    <a:pt x="736" y="463"/>
                  </a:lnTo>
                  <a:lnTo>
                    <a:pt x="738" y="471"/>
                  </a:lnTo>
                  <a:lnTo>
                    <a:pt x="740" y="476"/>
                  </a:lnTo>
                  <a:lnTo>
                    <a:pt x="741" y="479"/>
                  </a:lnTo>
                  <a:lnTo>
                    <a:pt x="744" y="488"/>
                  </a:lnTo>
                  <a:lnTo>
                    <a:pt x="747" y="491"/>
                  </a:lnTo>
                  <a:lnTo>
                    <a:pt x="749" y="495"/>
                  </a:lnTo>
                  <a:lnTo>
                    <a:pt x="752" y="499"/>
                  </a:lnTo>
                  <a:lnTo>
                    <a:pt x="768" y="515"/>
                  </a:lnTo>
                  <a:lnTo>
                    <a:pt x="773" y="518"/>
                  </a:lnTo>
                  <a:lnTo>
                    <a:pt x="777" y="520"/>
                  </a:lnTo>
                  <a:lnTo>
                    <a:pt x="780" y="523"/>
                  </a:lnTo>
                  <a:lnTo>
                    <a:pt x="787" y="524"/>
                  </a:lnTo>
                  <a:lnTo>
                    <a:pt x="787" y="517"/>
                  </a:lnTo>
                  <a:lnTo>
                    <a:pt x="785" y="507"/>
                  </a:lnTo>
                  <a:lnTo>
                    <a:pt x="785" y="498"/>
                  </a:lnTo>
                  <a:lnTo>
                    <a:pt x="784" y="490"/>
                  </a:lnTo>
                  <a:lnTo>
                    <a:pt x="779" y="473"/>
                  </a:lnTo>
                  <a:lnTo>
                    <a:pt x="776" y="455"/>
                  </a:lnTo>
                  <a:lnTo>
                    <a:pt x="774" y="446"/>
                  </a:lnTo>
                  <a:lnTo>
                    <a:pt x="773" y="438"/>
                  </a:lnTo>
                  <a:lnTo>
                    <a:pt x="773" y="411"/>
                  </a:lnTo>
                  <a:lnTo>
                    <a:pt x="774" y="407"/>
                  </a:lnTo>
                  <a:lnTo>
                    <a:pt x="774" y="402"/>
                  </a:lnTo>
                  <a:lnTo>
                    <a:pt x="776" y="399"/>
                  </a:lnTo>
                  <a:lnTo>
                    <a:pt x="780" y="385"/>
                  </a:lnTo>
                  <a:lnTo>
                    <a:pt x="799" y="381"/>
                  </a:lnTo>
                  <a:lnTo>
                    <a:pt x="813" y="378"/>
                  </a:lnTo>
                  <a:lnTo>
                    <a:pt x="824" y="378"/>
                  </a:lnTo>
                  <a:lnTo>
                    <a:pt x="832" y="377"/>
                  </a:lnTo>
                  <a:lnTo>
                    <a:pt x="842" y="377"/>
                  </a:lnTo>
                  <a:lnTo>
                    <a:pt x="848" y="380"/>
                  </a:lnTo>
                  <a:lnTo>
                    <a:pt x="850" y="389"/>
                  </a:lnTo>
                  <a:lnTo>
                    <a:pt x="851" y="397"/>
                  </a:lnTo>
                  <a:lnTo>
                    <a:pt x="851" y="403"/>
                  </a:lnTo>
                  <a:lnTo>
                    <a:pt x="853" y="411"/>
                  </a:lnTo>
                  <a:lnTo>
                    <a:pt x="856" y="418"/>
                  </a:lnTo>
                  <a:lnTo>
                    <a:pt x="857" y="424"/>
                  </a:lnTo>
                  <a:lnTo>
                    <a:pt x="859" y="429"/>
                  </a:lnTo>
                  <a:lnTo>
                    <a:pt x="865" y="441"/>
                  </a:lnTo>
                  <a:lnTo>
                    <a:pt x="868" y="446"/>
                  </a:lnTo>
                  <a:lnTo>
                    <a:pt x="873" y="452"/>
                  </a:lnTo>
                  <a:lnTo>
                    <a:pt x="878" y="460"/>
                  </a:lnTo>
                  <a:lnTo>
                    <a:pt x="887" y="474"/>
                  </a:lnTo>
                  <a:lnTo>
                    <a:pt x="901" y="491"/>
                  </a:lnTo>
                  <a:lnTo>
                    <a:pt x="905" y="487"/>
                  </a:lnTo>
                  <a:lnTo>
                    <a:pt x="906" y="484"/>
                  </a:lnTo>
                  <a:lnTo>
                    <a:pt x="912" y="477"/>
                  </a:lnTo>
                  <a:lnTo>
                    <a:pt x="908" y="469"/>
                  </a:lnTo>
                  <a:lnTo>
                    <a:pt x="905" y="463"/>
                  </a:lnTo>
                  <a:lnTo>
                    <a:pt x="901" y="455"/>
                  </a:lnTo>
                  <a:lnTo>
                    <a:pt x="900" y="449"/>
                  </a:lnTo>
                  <a:lnTo>
                    <a:pt x="897" y="441"/>
                  </a:lnTo>
                  <a:lnTo>
                    <a:pt x="892" y="422"/>
                  </a:lnTo>
                  <a:lnTo>
                    <a:pt x="890" y="414"/>
                  </a:lnTo>
                  <a:lnTo>
                    <a:pt x="889" y="410"/>
                  </a:lnTo>
                  <a:lnTo>
                    <a:pt x="889" y="385"/>
                  </a:lnTo>
                  <a:lnTo>
                    <a:pt x="890" y="378"/>
                  </a:lnTo>
                  <a:lnTo>
                    <a:pt x="892" y="374"/>
                  </a:lnTo>
                  <a:lnTo>
                    <a:pt x="945" y="374"/>
                  </a:lnTo>
                  <a:lnTo>
                    <a:pt x="944" y="386"/>
                  </a:lnTo>
                  <a:lnTo>
                    <a:pt x="944" y="399"/>
                  </a:lnTo>
                  <a:lnTo>
                    <a:pt x="942" y="403"/>
                  </a:lnTo>
                  <a:lnTo>
                    <a:pt x="942" y="414"/>
                  </a:lnTo>
                  <a:lnTo>
                    <a:pt x="944" y="419"/>
                  </a:lnTo>
                  <a:lnTo>
                    <a:pt x="944" y="430"/>
                  </a:lnTo>
                  <a:lnTo>
                    <a:pt x="945" y="436"/>
                  </a:lnTo>
                  <a:lnTo>
                    <a:pt x="947" y="441"/>
                  </a:lnTo>
                  <a:lnTo>
                    <a:pt x="949" y="449"/>
                  </a:lnTo>
                  <a:lnTo>
                    <a:pt x="952" y="455"/>
                  </a:lnTo>
                  <a:lnTo>
                    <a:pt x="955" y="463"/>
                  </a:lnTo>
                  <a:lnTo>
                    <a:pt x="958" y="473"/>
                  </a:lnTo>
                  <a:lnTo>
                    <a:pt x="964" y="474"/>
                  </a:lnTo>
                  <a:lnTo>
                    <a:pt x="972" y="477"/>
                  </a:lnTo>
                  <a:lnTo>
                    <a:pt x="978" y="480"/>
                  </a:lnTo>
                  <a:lnTo>
                    <a:pt x="986" y="484"/>
                  </a:lnTo>
                  <a:lnTo>
                    <a:pt x="988" y="480"/>
                  </a:lnTo>
                  <a:lnTo>
                    <a:pt x="991" y="479"/>
                  </a:lnTo>
                  <a:lnTo>
                    <a:pt x="993" y="477"/>
                  </a:lnTo>
                  <a:lnTo>
                    <a:pt x="996" y="476"/>
                  </a:lnTo>
                  <a:lnTo>
                    <a:pt x="993" y="468"/>
                  </a:lnTo>
                  <a:lnTo>
                    <a:pt x="988" y="449"/>
                  </a:lnTo>
                  <a:lnTo>
                    <a:pt x="988" y="435"/>
                  </a:lnTo>
                  <a:lnTo>
                    <a:pt x="986" y="429"/>
                  </a:lnTo>
                  <a:lnTo>
                    <a:pt x="986" y="422"/>
                  </a:lnTo>
                  <a:lnTo>
                    <a:pt x="989" y="397"/>
                  </a:lnTo>
                  <a:lnTo>
                    <a:pt x="989" y="385"/>
                  </a:lnTo>
                  <a:lnTo>
                    <a:pt x="991" y="374"/>
                  </a:lnTo>
                  <a:lnTo>
                    <a:pt x="996" y="374"/>
                  </a:lnTo>
                  <a:lnTo>
                    <a:pt x="1000" y="375"/>
                  </a:lnTo>
                  <a:lnTo>
                    <a:pt x="1005" y="375"/>
                  </a:lnTo>
                  <a:lnTo>
                    <a:pt x="1010" y="377"/>
                  </a:lnTo>
                  <a:lnTo>
                    <a:pt x="1011" y="388"/>
                  </a:lnTo>
                  <a:lnTo>
                    <a:pt x="1015" y="397"/>
                  </a:lnTo>
                  <a:lnTo>
                    <a:pt x="1016" y="408"/>
                  </a:lnTo>
                  <a:lnTo>
                    <a:pt x="1019" y="418"/>
                  </a:lnTo>
                  <a:lnTo>
                    <a:pt x="1032" y="418"/>
                  </a:lnTo>
                  <a:lnTo>
                    <a:pt x="1038" y="402"/>
                  </a:lnTo>
                  <a:lnTo>
                    <a:pt x="1041" y="396"/>
                  </a:lnTo>
                  <a:lnTo>
                    <a:pt x="1044" y="388"/>
                  </a:lnTo>
                  <a:lnTo>
                    <a:pt x="1055" y="391"/>
                  </a:lnTo>
                  <a:lnTo>
                    <a:pt x="1066" y="392"/>
                  </a:lnTo>
                  <a:lnTo>
                    <a:pt x="1077" y="396"/>
                  </a:lnTo>
                  <a:lnTo>
                    <a:pt x="1087" y="397"/>
                  </a:lnTo>
                  <a:lnTo>
                    <a:pt x="1098" y="399"/>
                  </a:lnTo>
                  <a:lnTo>
                    <a:pt x="1107" y="400"/>
                  </a:lnTo>
                  <a:lnTo>
                    <a:pt x="1118" y="402"/>
                  </a:lnTo>
                  <a:lnTo>
                    <a:pt x="1129" y="402"/>
                  </a:lnTo>
                  <a:lnTo>
                    <a:pt x="1139" y="403"/>
                  </a:lnTo>
                  <a:lnTo>
                    <a:pt x="1150" y="405"/>
                  </a:lnTo>
                  <a:lnTo>
                    <a:pt x="1172" y="405"/>
                  </a:lnTo>
                  <a:lnTo>
                    <a:pt x="1197" y="407"/>
                  </a:lnTo>
                  <a:lnTo>
                    <a:pt x="1222" y="407"/>
                  </a:lnTo>
                  <a:lnTo>
                    <a:pt x="1222" y="402"/>
                  </a:lnTo>
                  <a:lnTo>
                    <a:pt x="1225" y="396"/>
                  </a:lnTo>
                  <a:lnTo>
                    <a:pt x="1227" y="391"/>
                  </a:lnTo>
                  <a:lnTo>
                    <a:pt x="1220" y="385"/>
                  </a:lnTo>
                  <a:lnTo>
                    <a:pt x="1216" y="381"/>
                  </a:lnTo>
                  <a:lnTo>
                    <a:pt x="1212" y="378"/>
                  </a:lnTo>
                  <a:lnTo>
                    <a:pt x="1198" y="369"/>
                  </a:lnTo>
                  <a:lnTo>
                    <a:pt x="1194" y="367"/>
                  </a:lnTo>
                  <a:lnTo>
                    <a:pt x="1189" y="364"/>
                  </a:lnTo>
                  <a:lnTo>
                    <a:pt x="1184" y="363"/>
                  </a:lnTo>
                  <a:lnTo>
                    <a:pt x="1178" y="361"/>
                  </a:lnTo>
                  <a:lnTo>
                    <a:pt x="1173" y="358"/>
                  </a:lnTo>
                  <a:lnTo>
                    <a:pt x="1162" y="355"/>
                  </a:lnTo>
                  <a:lnTo>
                    <a:pt x="1150" y="352"/>
                  </a:lnTo>
                  <a:lnTo>
                    <a:pt x="1128" y="348"/>
                  </a:lnTo>
                  <a:lnTo>
                    <a:pt x="1115" y="347"/>
                  </a:lnTo>
                  <a:lnTo>
                    <a:pt x="1104" y="345"/>
                  </a:lnTo>
                  <a:lnTo>
                    <a:pt x="1085" y="344"/>
                  </a:lnTo>
                  <a:lnTo>
                    <a:pt x="1068" y="342"/>
                  </a:lnTo>
                  <a:lnTo>
                    <a:pt x="1082" y="309"/>
                  </a:lnTo>
                  <a:lnTo>
                    <a:pt x="1087" y="300"/>
                  </a:lnTo>
                  <a:lnTo>
                    <a:pt x="1112" y="262"/>
                  </a:lnTo>
                  <a:lnTo>
                    <a:pt x="1143" y="231"/>
                  </a:lnTo>
                  <a:lnTo>
                    <a:pt x="1151" y="224"/>
                  </a:lnTo>
                  <a:lnTo>
                    <a:pt x="1161" y="217"/>
                  </a:lnTo>
                  <a:lnTo>
                    <a:pt x="1168" y="210"/>
                  </a:lnTo>
                  <a:lnTo>
                    <a:pt x="1197" y="191"/>
                  </a:lnTo>
                  <a:lnTo>
                    <a:pt x="1208" y="185"/>
                  </a:lnTo>
                  <a:lnTo>
                    <a:pt x="1217" y="180"/>
                  </a:lnTo>
                  <a:lnTo>
                    <a:pt x="1227" y="174"/>
                  </a:lnTo>
                  <a:lnTo>
                    <a:pt x="1238" y="169"/>
                  </a:lnTo>
                  <a:lnTo>
                    <a:pt x="1247" y="163"/>
                  </a:lnTo>
                  <a:lnTo>
                    <a:pt x="1280" y="149"/>
                  </a:lnTo>
                  <a:lnTo>
                    <a:pt x="1300" y="140"/>
                  </a:lnTo>
                  <a:lnTo>
                    <a:pt x="1322" y="132"/>
                  </a:lnTo>
                  <a:lnTo>
                    <a:pt x="1344" y="122"/>
                  </a:lnTo>
                  <a:lnTo>
                    <a:pt x="1359" y="121"/>
                  </a:lnTo>
                  <a:lnTo>
                    <a:pt x="1373" y="118"/>
                  </a:lnTo>
                  <a:lnTo>
                    <a:pt x="1387" y="116"/>
                  </a:lnTo>
                  <a:lnTo>
                    <a:pt x="1403" y="116"/>
                  </a:lnTo>
                  <a:lnTo>
                    <a:pt x="1417" y="114"/>
                  </a:lnTo>
                  <a:lnTo>
                    <a:pt x="1431" y="114"/>
                  </a:lnTo>
                  <a:lnTo>
                    <a:pt x="1445" y="116"/>
                  </a:lnTo>
                  <a:lnTo>
                    <a:pt x="1461" y="116"/>
                  </a:lnTo>
                  <a:lnTo>
                    <a:pt x="1475" y="118"/>
                  </a:lnTo>
                  <a:lnTo>
                    <a:pt x="1490" y="119"/>
                  </a:lnTo>
                  <a:lnTo>
                    <a:pt x="1505" y="122"/>
                  </a:lnTo>
                  <a:lnTo>
                    <a:pt x="1520" y="124"/>
                  </a:lnTo>
                  <a:lnTo>
                    <a:pt x="1552" y="130"/>
                  </a:lnTo>
                  <a:lnTo>
                    <a:pt x="1569" y="133"/>
                  </a:lnTo>
                  <a:lnTo>
                    <a:pt x="1585" y="138"/>
                  </a:lnTo>
                  <a:lnTo>
                    <a:pt x="1588" y="135"/>
                  </a:lnTo>
                  <a:lnTo>
                    <a:pt x="1589" y="132"/>
                  </a:lnTo>
                  <a:lnTo>
                    <a:pt x="1591" y="127"/>
                  </a:lnTo>
                  <a:lnTo>
                    <a:pt x="1594" y="124"/>
                  </a:lnTo>
                  <a:lnTo>
                    <a:pt x="1588" y="118"/>
                  </a:lnTo>
                  <a:lnTo>
                    <a:pt x="1582" y="108"/>
                  </a:lnTo>
                  <a:lnTo>
                    <a:pt x="1577" y="99"/>
                  </a:lnTo>
                  <a:lnTo>
                    <a:pt x="1577" y="94"/>
                  </a:lnTo>
                  <a:lnTo>
                    <a:pt x="1575" y="89"/>
                  </a:lnTo>
                  <a:lnTo>
                    <a:pt x="1599" y="85"/>
                  </a:lnTo>
                  <a:lnTo>
                    <a:pt x="1649" y="78"/>
                  </a:lnTo>
                  <a:lnTo>
                    <a:pt x="1673" y="74"/>
                  </a:lnTo>
                  <a:lnTo>
                    <a:pt x="1696" y="70"/>
                  </a:lnTo>
                  <a:lnTo>
                    <a:pt x="1721" y="69"/>
                  </a:lnTo>
                  <a:lnTo>
                    <a:pt x="1732" y="67"/>
                  </a:lnTo>
                  <a:lnTo>
                    <a:pt x="1745" y="66"/>
                  </a:lnTo>
                  <a:lnTo>
                    <a:pt x="1758" y="66"/>
                  </a:lnTo>
                  <a:lnTo>
                    <a:pt x="1770" y="64"/>
                  </a:lnTo>
                  <a:lnTo>
                    <a:pt x="1806" y="64"/>
                  </a:lnTo>
                  <a:lnTo>
                    <a:pt x="1817" y="66"/>
                  </a:lnTo>
                  <a:lnTo>
                    <a:pt x="1830" y="66"/>
                  </a:lnTo>
                  <a:lnTo>
                    <a:pt x="1855" y="69"/>
                  </a:lnTo>
                  <a:lnTo>
                    <a:pt x="1866" y="70"/>
                  </a:lnTo>
                  <a:lnTo>
                    <a:pt x="1879" y="72"/>
                  </a:lnTo>
                  <a:lnTo>
                    <a:pt x="1929" y="85"/>
                  </a:lnTo>
                  <a:lnTo>
                    <a:pt x="1954" y="94"/>
                  </a:lnTo>
                  <a:lnTo>
                    <a:pt x="1966" y="100"/>
                  </a:lnTo>
                  <a:lnTo>
                    <a:pt x="1977" y="99"/>
                  </a:lnTo>
                  <a:lnTo>
                    <a:pt x="2012" y="99"/>
                  </a:lnTo>
                  <a:lnTo>
                    <a:pt x="2014" y="96"/>
                  </a:lnTo>
                  <a:lnTo>
                    <a:pt x="2014" y="92"/>
                  </a:lnTo>
                  <a:lnTo>
                    <a:pt x="2015" y="91"/>
                  </a:lnTo>
                  <a:lnTo>
                    <a:pt x="2015" y="80"/>
                  </a:lnTo>
                  <a:lnTo>
                    <a:pt x="2014" y="74"/>
                  </a:lnTo>
                  <a:lnTo>
                    <a:pt x="2014" y="66"/>
                  </a:lnTo>
                  <a:lnTo>
                    <a:pt x="2037" y="56"/>
                  </a:lnTo>
                  <a:lnTo>
                    <a:pt x="2061" y="48"/>
                  </a:lnTo>
                  <a:lnTo>
                    <a:pt x="2083" y="42"/>
                  </a:lnTo>
                  <a:lnTo>
                    <a:pt x="2106" y="34"/>
                  </a:lnTo>
                  <a:lnTo>
                    <a:pt x="2128" y="28"/>
                  </a:lnTo>
                  <a:lnTo>
                    <a:pt x="2149" y="23"/>
                  </a:lnTo>
                  <a:lnTo>
                    <a:pt x="2171" y="17"/>
                  </a:lnTo>
                  <a:lnTo>
                    <a:pt x="2191" y="14"/>
                  </a:lnTo>
                  <a:lnTo>
                    <a:pt x="2212" y="9"/>
                  </a:lnTo>
                  <a:lnTo>
                    <a:pt x="2230" y="6"/>
                  </a:lnTo>
                  <a:lnTo>
                    <a:pt x="2251" y="4"/>
                  </a:lnTo>
                  <a:lnTo>
                    <a:pt x="2270" y="1"/>
                  </a:lnTo>
                  <a:lnTo>
                    <a:pt x="2290" y="0"/>
                  </a:lnTo>
                  <a:lnTo>
                    <a:pt x="2347" y="0"/>
                  </a:lnTo>
                  <a:lnTo>
                    <a:pt x="2384" y="3"/>
                  </a:lnTo>
                  <a:lnTo>
                    <a:pt x="2441" y="12"/>
                  </a:lnTo>
                  <a:lnTo>
                    <a:pt x="2460" y="17"/>
                  </a:lnTo>
                  <a:lnTo>
                    <a:pt x="2480" y="22"/>
                  </a:lnTo>
                  <a:lnTo>
                    <a:pt x="2499" y="28"/>
                  </a:lnTo>
                  <a:lnTo>
                    <a:pt x="2519" y="34"/>
                  </a:lnTo>
                  <a:lnTo>
                    <a:pt x="2560" y="50"/>
                  </a:lnTo>
                  <a:lnTo>
                    <a:pt x="2582" y="58"/>
                  </a:lnTo>
                  <a:lnTo>
                    <a:pt x="2604" y="67"/>
                  </a:lnTo>
                  <a:lnTo>
                    <a:pt x="2648" y="89"/>
                  </a:lnTo>
                  <a:lnTo>
                    <a:pt x="2672" y="100"/>
                  </a:lnTo>
                  <a:lnTo>
                    <a:pt x="2675" y="99"/>
                  </a:lnTo>
                  <a:lnTo>
                    <a:pt x="2680" y="97"/>
                  </a:lnTo>
                  <a:lnTo>
                    <a:pt x="2683" y="96"/>
                  </a:lnTo>
                  <a:lnTo>
                    <a:pt x="2688" y="94"/>
                  </a:lnTo>
                  <a:lnTo>
                    <a:pt x="2688" y="88"/>
                  </a:lnTo>
                  <a:lnTo>
                    <a:pt x="2689" y="81"/>
                  </a:lnTo>
                  <a:lnTo>
                    <a:pt x="2691" y="77"/>
                  </a:lnTo>
                  <a:lnTo>
                    <a:pt x="2692" y="70"/>
                  </a:lnTo>
                  <a:lnTo>
                    <a:pt x="2702" y="67"/>
                  </a:lnTo>
                  <a:lnTo>
                    <a:pt x="2711" y="66"/>
                  </a:lnTo>
                  <a:lnTo>
                    <a:pt x="2744" y="61"/>
                  </a:lnTo>
                  <a:lnTo>
                    <a:pt x="2757" y="59"/>
                  </a:lnTo>
                  <a:lnTo>
                    <a:pt x="2769" y="59"/>
                  </a:lnTo>
                  <a:lnTo>
                    <a:pt x="2782" y="58"/>
                  </a:lnTo>
                  <a:lnTo>
                    <a:pt x="2807" y="58"/>
                  </a:lnTo>
                  <a:lnTo>
                    <a:pt x="2821" y="59"/>
                  </a:lnTo>
                  <a:lnTo>
                    <a:pt x="2834" y="59"/>
                  </a:lnTo>
                  <a:lnTo>
                    <a:pt x="2876" y="64"/>
                  </a:lnTo>
                  <a:lnTo>
                    <a:pt x="2889" y="66"/>
                  </a:lnTo>
                  <a:lnTo>
                    <a:pt x="2903" y="67"/>
                  </a:lnTo>
                  <a:lnTo>
                    <a:pt x="2917" y="70"/>
                  </a:lnTo>
                  <a:lnTo>
                    <a:pt x="2931" y="72"/>
                  </a:lnTo>
                  <a:lnTo>
                    <a:pt x="2959" y="78"/>
                  </a:lnTo>
                  <a:lnTo>
                    <a:pt x="2972" y="81"/>
                  </a:lnTo>
                  <a:lnTo>
                    <a:pt x="2986" y="86"/>
                  </a:lnTo>
                  <a:lnTo>
                    <a:pt x="2999" y="89"/>
                  </a:lnTo>
                  <a:lnTo>
                    <a:pt x="3036" y="103"/>
                  </a:lnTo>
                  <a:lnTo>
                    <a:pt x="3069" y="118"/>
                  </a:lnTo>
                  <a:lnTo>
                    <a:pt x="3079" y="124"/>
                  </a:lnTo>
                  <a:lnTo>
                    <a:pt x="3090" y="130"/>
                  </a:lnTo>
                  <a:lnTo>
                    <a:pt x="3110" y="130"/>
                  </a:lnTo>
                  <a:lnTo>
                    <a:pt x="3124" y="121"/>
                  </a:lnTo>
                  <a:lnTo>
                    <a:pt x="3131" y="118"/>
                  </a:lnTo>
                  <a:lnTo>
                    <a:pt x="3137" y="116"/>
                  </a:lnTo>
                  <a:lnTo>
                    <a:pt x="3143" y="113"/>
                  </a:lnTo>
                  <a:lnTo>
                    <a:pt x="3149" y="111"/>
                  </a:lnTo>
                  <a:lnTo>
                    <a:pt x="3181" y="105"/>
                  </a:lnTo>
                  <a:lnTo>
                    <a:pt x="3190" y="103"/>
                  </a:lnTo>
                  <a:lnTo>
                    <a:pt x="3209" y="102"/>
                  </a:lnTo>
                  <a:lnTo>
                    <a:pt x="3226" y="100"/>
                  </a:lnTo>
                  <a:lnTo>
                    <a:pt x="3247" y="100"/>
                  </a:lnTo>
                  <a:lnTo>
                    <a:pt x="3266" y="99"/>
                  </a:lnTo>
                  <a:lnTo>
                    <a:pt x="3319" y="99"/>
                  </a:lnTo>
                  <a:lnTo>
                    <a:pt x="3336" y="100"/>
                  </a:lnTo>
                  <a:lnTo>
                    <a:pt x="3366" y="100"/>
                  </a:lnTo>
                  <a:lnTo>
                    <a:pt x="3387" y="107"/>
                  </a:lnTo>
                  <a:lnTo>
                    <a:pt x="3405" y="111"/>
                  </a:lnTo>
                  <a:lnTo>
                    <a:pt x="3424" y="119"/>
                  </a:lnTo>
                  <a:lnTo>
                    <a:pt x="3443" y="125"/>
                  </a:lnTo>
                  <a:lnTo>
                    <a:pt x="3462" y="133"/>
                  </a:lnTo>
                  <a:lnTo>
                    <a:pt x="3481" y="140"/>
                  </a:lnTo>
                  <a:lnTo>
                    <a:pt x="3515" y="155"/>
                  </a:lnTo>
                  <a:lnTo>
                    <a:pt x="3533" y="165"/>
                  </a:lnTo>
                  <a:lnTo>
                    <a:pt x="3550" y="173"/>
                  </a:lnTo>
                  <a:lnTo>
                    <a:pt x="3597" y="201"/>
                  </a:lnTo>
                  <a:lnTo>
                    <a:pt x="3613" y="212"/>
                  </a:lnTo>
                  <a:lnTo>
                    <a:pt x="3627" y="223"/>
                  </a:lnTo>
                  <a:lnTo>
                    <a:pt x="3643" y="234"/>
                  </a:lnTo>
                  <a:lnTo>
                    <a:pt x="3657" y="245"/>
                  </a:lnTo>
                  <a:lnTo>
                    <a:pt x="3699" y="282"/>
                  </a:lnTo>
                  <a:lnTo>
                    <a:pt x="3726" y="309"/>
                  </a:lnTo>
                  <a:lnTo>
                    <a:pt x="3738" y="323"/>
                  </a:lnTo>
                  <a:lnTo>
                    <a:pt x="3751" y="339"/>
                  </a:lnTo>
                  <a:lnTo>
                    <a:pt x="3764" y="353"/>
                  </a:lnTo>
                  <a:lnTo>
                    <a:pt x="3776" y="369"/>
                  </a:lnTo>
                  <a:lnTo>
                    <a:pt x="3789" y="386"/>
                  </a:lnTo>
                  <a:lnTo>
                    <a:pt x="3801" y="402"/>
                  </a:lnTo>
                  <a:lnTo>
                    <a:pt x="3814" y="421"/>
                  </a:lnTo>
                  <a:lnTo>
                    <a:pt x="3825" y="438"/>
                  </a:lnTo>
                  <a:lnTo>
                    <a:pt x="3837" y="457"/>
                  </a:lnTo>
                  <a:lnTo>
                    <a:pt x="3848" y="476"/>
                  </a:lnTo>
                  <a:lnTo>
                    <a:pt x="3855" y="477"/>
                  </a:lnTo>
                  <a:lnTo>
                    <a:pt x="3859" y="479"/>
                  </a:lnTo>
                  <a:lnTo>
                    <a:pt x="3866" y="480"/>
                  </a:lnTo>
                  <a:lnTo>
                    <a:pt x="3880" y="480"/>
                  </a:lnTo>
                  <a:lnTo>
                    <a:pt x="3888" y="482"/>
                  </a:lnTo>
                  <a:lnTo>
                    <a:pt x="3896" y="480"/>
                  </a:lnTo>
                  <a:lnTo>
                    <a:pt x="3921" y="480"/>
                  </a:lnTo>
                  <a:lnTo>
                    <a:pt x="3936" y="479"/>
                  </a:lnTo>
                  <a:lnTo>
                    <a:pt x="3954" y="477"/>
                  </a:lnTo>
                  <a:lnTo>
                    <a:pt x="3969" y="476"/>
                  </a:lnTo>
                  <a:lnTo>
                    <a:pt x="3987" y="477"/>
                  </a:lnTo>
                  <a:lnTo>
                    <a:pt x="4006" y="479"/>
                  </a:lnTo>
                  <a:lnTo>
                    <a:pt x="4024" y="482"/>
                  </a:lnTo>
                  <a:lnTo>
                    <a:pt x="4045" y="485"/>
                  </a:lnTo>
                  <a:lnTo>
                    <a:pt x="4056" y="487"/>
                  </a:lnTo>
                  <a:lnTo>
                    <a:pt x="4065" y="490"/>
                  </a:lnTo>
                  <a:lnTo>
                    <a:pt x="4087" y="493"/>
                  </a:lnTo>
                  <a:lnTo>
                    <a:pt x="4098" y="496"/>
                  </a:lnTo>
                  <a:lnTo>
                    <a:pt x="4108" y="499"/>
                  </a:lnTo>
                  <a:lnTo>
                    <a:pt x="4119" y="502"/>
                  </a:lnTo>
                  <a:lnTo>
                    <a:pt x="4128" y="506"/>
                  </a:lnTo>
                  <a:lnTo>
                    <a:pt x="4139" y="510"/>
                  </a:lnTo>
                  <a:lnTo>
                    <a:pt x="4148" y="513"/>
                  </a:lnTo>
                  <a:lnTo>
                    <a:pt x="4177" y="528"/>
                  </a:lnTo>
                  <a:lnTo>
                    <a:pt x="4186" y="534"/>
                  </a:lnTo>
                  <a:lnTo>
                    <a:pt x="4194" y="539"/>
                  </a:lnTo>
                  <a:lnTo>
                    <a:pt x="4203" y="545"/>
                  </a:lnTo>
                  <a:lnTo>
                    <a:pt x="4211" y="551"/>
                  </a:lnTo>
                  <a:lnTo>
                    <a:pt x="4218" y="559"/>
                  </a:lnTo>
                  <a:lnTo>
                    <a:pt x="4225" y="567"/>
                  </a:lnTo>
                  <a:lnTo>
                    <a:pt x="4238" y="583"/>
                  </a:lnTo>
                  <a:lnTo>
                    <a:pt x="4252" y="611"/>
                  </a:lnTo>
                  <a:lnTo>
                    <a:pt x="4252" y="622"/>
                  </a:lnTo>
                  <a:lnTo>
                    <a:pt x="4251" y="631"/>
                  </a:lnTo>
                  <a:lnTo>
                    <a:pt x="4251" y="641"/>
                  </a:lnTo>
                  <a:lnTo>
                    <a:pt x="4249" y="645"/>
                  </a:lnTo>
                  <a:lnTo>
                    <a:pt x="4247" y="652"/>
                  </a:lnTo>
                  <a:lnTo>
                    <a:pt x="4244" y="666"/>
                  </a:lnTo>
                  <a:lnTo>
                    <a:pt x="4238" y="685"/>
                  </a:lnTo>
                  <a:lnTo>
                    <a:pt x="4230" y="711"/>
                  </a:lnTo>
                  <a:lnTo>
                    <a:pt x="4219" y="744"/>
                  </a:lnTo>
                  <a:lnTo>
                    <a:pt x="4219" y="765"/>
                  </a:lnTo>
                  <a:lnTo>
                    <a:pt x="4218" y="784"/>
                  </a:lnTo>
                  <a:lnTo>
                    <a:pt x="4216" y="801"/>
                  </a:lnTo>
                  <a:lnTo>
                    <a:pt x="4213" y="832"/>
                  </a:lnTo>
                  <a:lnTo>
                    <a:pt x="4207" y="857"/>
                  </a:lnTo>
                  <a:lnTo>
                    <a:pt x="4197" y="879"/>
                  </a:lnTo>
                  <a:lnTo>
                    <a:pt x="4192" y="887"/>
                  </a:lnTo>
                  <a:lnTo>
                    <a:pt x="4186" y="897"/>
                  </a:lnTo>
                  <a:lnTo>
                    <a:pt x="4174" y="909"/>
                  </a:lnTo>
                  <a:lnTo>
                    <a:pt x="4166" y="916"/>
                  </a:lnTo>
                  <a:lnTo>
                    <a:pt x="4156" y="920"/>
                  </a:lnTo>
                  <a:lnTo>
                    <a:pt x="4148" y="925"/>
                  </a:lnTo>
                  <a:lnTo>
                    <a:pt x="4137" y="928"/>
                  </a:lnTo>
                  <a:lnTo>
                    <a:pt x="4128" y="931"/>
                  </a:lnTo>
                  <a:lnTo>
                    <a:pt x="4106" y="934"/>
                  </a:lnTo>
                  <a:lnTo>
                    <a:pt x="4093" y="936"/>
                  </a:lnTo>
                  <a:lnTo>
                    <a:pt x="4021" y="936"/>
                  </a:lnTo>
                  <a:lnTo>
                    <a:pt x="4004" y="934"/>
                  </a:lnTo>
                  <a:lnTo>
                    <a:pt x="3987" y="934"/>
                  </a:lnTo>
                  <a:lnTo>
                    <a:pt x="3949" y="931"/>
                  </a:lnTo>
                  <a:lnTo>
                    <a:pt x="3910" y="930"/>
                  </a:lnTo>
                  <a:lnTo>
                    <a:pt x="3894" y="923"/>
                  </a:lnTo>
                  <a:lnTo>
                    <a:pt x="3881" y="919"/>
                  </a:lnTo>
                  <a:lnTo>
                    <a:pt x="3867" y="912"/>
                  </a:lnTo>
                  <a:lnTo>
                    <a:pt x="3853" y="908"/>
                  </a:lnTo>
                  <a:lnTo>
                    <a:pt x="3828" y="895"/>
                  </a:lnTo>
                  <a:lnTo>
                    <a:pt x="3778" y="873"/>
                  </a:lnTo>
                  <a:lnTo>
                    <a:pt x="3707" y="835"/>
                  </a:lnTo>
                  <a:lnTo>
                    <a:pt x="3669" y="845"/>
                  </a:lnTo>
                  <a:lnTo>
                    <a:pt x="3654" y="848"/>
                  </a:lnTo>
                  <a:lnTo>
                    <a:pt x="3636" y="850"/>
                  </a:lnTo>
                  <a:lnTo>
                    <a:pt x="3621" y="853"/>
                  </a:lnTo>
                  <a:lnTo>
                    <a:pt x="3589" y="856"/>
                  </a:lnTo>
                  <a:lnTo>
                    <a:pt x="3533" y="856"/>
                  </a:lnTo>
                  <a:lnTo>
                    <a:pt x="3508" y="853"/>
                  </a:lnTo>
                  <a:lnTo>
                    <a:pt x="3457" y="840"/>
                  </a:lnTo>
                  <a:lnTo>
                    <a:pt x="3445" y="835"/>
                  </a:lnTo>
                  <a:lnTo>
                    <a:pt x="3434" y="831"/>
                  </a:lnTo>
                  <a:lnTo>
                    <a:pt x="3409" y="821"/>
                  </a:lnTo>
                  <a:lnTo>
                    <a:pt x="3398" y="815"/>
                  </a:lnTo>
                  <a:lnTo>
                    <a:pt x="3372" y="803"/>
                  </a:lnTo>
                  <a:lnTo>
                    <a:pt x="3361" y="795"/>
                  </a:lnTo>
                  <a:lnTo>
                    <a:pt x="3336" y="779"/>
                  </a:lnTo>
                  <a:lnTo>
                    <a:pt x="3322" y="771"/>
                  </a:lnTo>
                  <a:lnTo>
                    <a:pt x="3295" y="754"/>
                  </a:lnTo>
                  <a:lnTo>
                    <a:pt x="3267" y="735"/>
                  </a:lnTo>
                  <a:lnTo>
                    <a:pt x="3261" y="719"/>
                  </a:lnTo>
                  <a:lnTo>
                    <a:pt x="3256" y="707"/>
                  </a:lnTo>
                  <a:lnTo>
                    <a:pt x="3251" y="696"/>
                  </a:lnTo>
                  <a:lnTo>
                    <a:pt x="3248" y="688"/>
                  </a:lnTo>
                  <a:lnTo>
                    <a:pt x="3248" y="683"/>
                  </a:lnTo>
                  <a:lnTo>
                    <a:pt x="3247" y="680"/>
                  </a:lnTo>
                  <a:lnTo>
                    <a:pt x="3247" y="669"/>
                  </a:lnTo>
                  <a:lnTo>
                    <a:pt x="3248" y="667"/>
                  </a:lnTo>
                  <a:lnTo>
                    <a:pt x="3248" y="666"/>
                  </a:lnTo>
                  <a:lnTo>
                    <a:pt x="3250" y="663"/>
                  </a:lnTo>
                  <a:lnTo>
                    <a:pt x="3261" y="652"/>
                  </a:lnTo>
                  <a:lnTo>
                    <a:pt x="3266" y="645"/>
                  </a:lnTo>
                  <a:lnTo>
                    <a:pt x="3272" y="639"/>
                  </a:lnTo>
                  <a:lnTo>
                    <a:pt x="3273" y="636"/>
                  </a:lnTo>
                  <a:lnTo>
                    <a:pt x="3280" y="627"/>
                  </a:lnTo>
                  <a:lnTo>
                    <a:pt x="3284" y="620"/>
                  </a:lnTo>
                  <a:lnTo>
                    <a:pt x="3278" y="612"/>
                  </a:lnTo>
                  <a:lnTo>
                    <a:pt x="3273" y="606"/>
                  </a:lnTo>
                  <a:lnTo>
                    <a:pt x="3269" y="598"/>
                  </a:lnTo>
                  <a:lnTo>
                    <a:pt x="3264" y="592"/>
                  </a:lnTo>
                  <a:lnTo>
                    <a:pt x="3212" y="616"/>
                  </a:lnTo>
                  <a:lnTo>
                    <a:pt x="3193" y="622"/>
                  </a:lnTo>
                  <a:lnTo>
                    <a:pt x="3159" y="631"/>
                  </a:lnTo>
                  <a:lnTo>
                    <a:pt x="3107" y="641"/>
                  </a:lnTo>
                  <a:lnTo>
                    <a:pt x="3090" y="641"/>
                  </a:lnTo>
                  <a:lnTo>
                    <a:pt x="3072" y="642"/>
                  </a:lnTo>
                  <a:lnTo>
                    <a:pt x="3038" y="642"/>
                  </a:lnTo>
                  <a:lnTo>
                    <a:pt x="3003" y="639"/>
                  </a:lnTo>
                  <a:lnTo>
                    <a:pt x="2951" y="630"/>
                  </a:lnTo>
                  <a:lnTo>
                    <a:pt x="2936" y="627"/>
                  </a:lnTo>
                  <a:lnTo>
                    <a:pt x="2901" y="617"/>
                  </a:lnTo>
                  <a:lnTo>
                    <a:pt x="2885" y="611"/>
                  </a:lnTo>
                  <a:lnTo>
                    <a:pt x="2868" y="606"/>
                  </a:lnTo>
                  <a:lnTo>
                    <a:pt x="2852" y="600"/>
                  </a:lnTo>
                  <a:lnTo>
                    <a:pt x="2835" y="592"/>
                  </a:lnTo>
                  <a:lnTo>
                    <a:pt x="2819" y="586"/>
                  </a:lnTo>
                  <a:lnTo>
                    <a:pt x="2802" y="578"/>
                  </a:lnTo>
                  <a:lnTo>
                    <a:pt x="2786" y="570"/>
                  </a:lnTo>
                  <a:lnTo>
                    <a:pt x="2771" y="564"/>
                  </a:lnTo>
                  <a:lnTo>
                    <a:pt x="2755" y="554"/>
                  </a:lnTo>
                  <a:lnTo>
                    <a:pt x="2739" y="546"/>
                  </a:lnTo>
                  <a:lnTo>
                    <a:pt x="2724" y="537"/>
                  </a:lnTo>
                  <a:lnTo>
                    <a:pt x="2713" y="542"/>
                  </a:lnTo>
                  <a:lnTo>
                    <a:pt x="2705" y="545"/>
                  </a:lnTo>
                  <a:lnTo>
                    <a:pt x="2695" y="550"/>
                  </a:lnTo>
                  <a:lnTo>
                    <a:pt x="2686" y="553"/>
                  </a:lnTo>
                  <a:lnTo>
                    <a:pt x="2678" y="554"/>
                  </a:lnTo>
                  <a:lnTo>
                    <a:pt x="2667" y="557"/>
                  </a:lnTo>
                  <a:lnTo>
                    <a:pt x="2656" y="562"/>
                  </a:lnTo>
                  <a:lnTo>
                    <a:pt x="2644" y="565"/>
                  </a:lnTo>
                  <a:lnTo>
                    <a:pt x="2629" y="570"/>
                  </a:lnTo>
                  <a:lnTo>
                    <a:pt x="2611" y="575"/>
                  </a:lnTo>
                  <a:lnTo>
                    <a:pt x="2590" y="579"/>
                  </a:lnTo>
                  <a:lnTo>
                    <a:pt x="2567" y="586"/>
                  </a:lnTo>
                  <a:lnTo>
                    <a:pt x="2538" y="594"/>
                  </a:lnTo>
                  <a:lnTo>
                    <a:pt x="2469" y="611"/>
                  </a:lnTo>
                  <a:lnTo>
                    <a:pt x="2428" y="622"/>
                  </a:lnTo>
                  <a:lnTo>
                    <a:pt x="2380" y="622"/>
                  </a:lnTo>
                  <a:lnTo>
                    <a:pt x="2359" y="620"/>
                  </a:lnTo>
                  <a:lnTo>
                    <a:pt x="2342" y="620"/>
                  </a:lnTo>
                  <a:lnTo>
                    <a:pt x="2311" y="619"/>
                  </a:lnTo>
                  <a:lnTo>
                    <a:pt x="2284" y="617"/>
                  </a:lnTo>
                  <a:lnTo>
                    <a:pt x="2263" y="617"/>
                  </a:lnTo>
                  <a:lnTo>
                    <a:pt x="2245" y="616"/>
                  </a:lnTo>
                  <a:lnTo>
                    <a:pt x="2229" y="616"/>
                  </a:lnTo>
                  <a:lnTo>
                    <a:pt x="2221" y="614"/>
                  </a:lnTo>
                  <a:lnTo>
                    <a:pt x="2213" y="616"/>
                  </a:lnTo>
                  <a:lnTo>
                    <a:pt x="2182" y="625"/>
                  </a:lnTo>
                  <a:lnTo>
                    <a:pt x="2168" y="630"/>
                  </a:lnTo>
                  <a:lnTo>
                    <a:pt x="2152" y="634"/>
                  </a:lnTo>
                  <a:lnTo>
                    <a:pt x="2138" y="638"/>
                  </a:lnTo>
                  <a:lnTo>
                    <a:pt x="2106" y="644"/>
                  </a:lnTo>
                  <a:lnTo>
                    <a:pt x="2092" y="645"/>
                  </a:lnTo>
                  <a:lnTo>
                    <a:pt x="2076" y="649"/>
                  </a:lnTo>
                  <a:lnTo>
                    <a:pt x="2061" y="650"/>
                  </a:lnTo>
                  <a:lnTo>
                    <a:pt x="2047" y="652"/>
                  </a:lnTo>
                  <a:lnTo>
                    <a:pt x="2031" y="655"/>
                  </a:lnTo>
                  <a:lnTo>
                    <a:pt x="2017" y="656"/>
                  </a:lnTo>
                  <a:lnTo>
                    <a:pt x="2001" y="658"/>
                  </a:lnTo>
                  <a:lnTo>
                    <a:pt x="1973" y="661"/>
                  </a:lnTo>
                  <a:lnTo>
                    <a:pt x="1911" y="650"/>
                  </a:lnTo>
                  <a:lnTo>
                    <a:pt x="1866" y="642"/>
                  </a:lnTo>
                  <a:lnTo>
                    <a:pt x="1833" y="638"/>
                  </a:lnTo>
                  <a:lnTo>
                    <a:pt x="1808" y="634"/>
                  </a:lnTo>
                  <a:lnTo>
                    <a:pt x="1789" y="631"/>
                  </a:lnTo>
                  <a:lnTo>
                    <a:pt x="1751" y="631"/>
                  </a:lnTo>
                  <a:lnTo>
                    <a:pt x="1742" y="641"/>
                  </a:lnTo>
                  <a:lnTo>
                    <a:pt x="1723" y="656"/>
                  </a:lnTo>
                  <a:lnTo>
                    <a:pt x="1712" y="664"/>
                  </a:lnTo>
                  <a:lnTo>
                    <a:pt x="1703" y="672"/>
                  </a:lnTo>
                  <a:lnTo>
                    <a:pt x="1674" y="691"/>
                  </a:lnTo>
                  <a:lnTo>
                    <a:pt x="1663" y="696"/>
                  </a:lnTo>
                  <a:lnTo>
                    <a:pt x="1654" y="702"/>
                  </a:lnTo>
                  <a:lnTo>
                    <a:pt x="1644" y="705"/>
                  </a:lnTo>
                  <a:lnTo>
                    <a:pt x="1635" y="710"/>
                  </a:lnTo>
                  <a:lnTo>
                    <a:pt x="1624" y="715"/>
                  </a:lnTo>
                  <a:lnTo>
                    <a:pt x="1615" y="718"/>
                  </a:lnTo>
                  <a:lnTo>
                    <a:pt x="1604" y="721"/>
                  </a:lnTo>
                  <a:lnTo>
                    <a:pt x="1594" y="726"/>
                  </a:lnTo>
                  <a:lnTo>
                    <a:pt x="1583" y="729"/>
                  </a:lnTo>
                  <a:lnTo>
                    <a:pt x="1574" y="730"/>
                  </a:lnTo>
                  <a:lnTo>
                    <a:pt x="1563" y="733"/>
                  </a:lnTo>
                  <a:lnTo>
                    <a:pt x="1552" y="735"/>
                  </a:lnTo>
                  <a:lnTo>
                    <a:pt x="1531" y="740"/>
                  </a:lnTo>
                  <a:lnTo>
                    <a:pt x="1508" y="744"/>
                  </a:lnTo>
                  <a:lnTo>
                    <a:pt x="1486" y="748"/>
                  </a:lnTo>
                  <a:lnTo>
                    <a:pt x="1462" y="752"/>
                  </a:lnTo>
                  <a:lnTo>
                    <a:pt x="1439" y="755"/>
                  </a:lnTo>
                  <a:lnTo>
                    <a:pt x="1414" y="760"/>
                  </a:lnTo>
                  <a:lnTo>
                    <a:pt x="1355" y="765"/>
                  </a:lnTo>
                  <a:lnTo>
                    <a:pt x="1311" y="770"/>
                  </a:lnTo>
                  <a:lnTo>
                    <a:pt x="1280" y="771"/>
                  </a:lnTo>
                  <a:lnTo>
                    <a:pt x="1258" y="774"/>
                  </a:lnTo>
                  <a:lnTo>
                    <a:pt x="1250" y="776"/>
                  </a:lnTo>
                  <a:lnTo>
                    <a:pt x="1244" y="776"/>
                  </a:lnTo>
                  <a:lnTo>
                    <a:pt x="1238" y="777"/>
                  </a:lnTo>
                  <a:lnTo>
                    <a:pt x="1234" y="777"/>
                  </a:lnTo>
                  <a:lnTo>
                    <a:pt x="1231" y="779"/>
                  </a:lnTo>
                  <a:lnTo>
                    <a:pt x="1228" y="779"/>
                  </a:lnTo>
                  <a:lnTo>
                    <a:pt x="1227" y="781"/>
                  </a:lnTo>
                  <a:lnTo>
                    <a:pt x="1223" y="782"/>
                  </a:lnTo>
                  <a:lnTo>
                    <a:pt x="1219" y="792"/>
                  </a:lnTo>
                  <a:lnTo>
                    <a:pt x="1211" y="801"/>
                  </a:lnTo>
                  <a:lnTo>
                    <a:pt x="1205" y="809"/>
                  </a:lnTo>
                  <a:lnTo>
                    <a:pt x="1197" y="818"/>
                  </a:lnTo>
                  <a:lnTo>
                    <a:pt x="1168" y="842"/>
                  </a:lnTo>
                  <a:lnTo>
                    <a:pt x="1159" y="848"/>
                  </a:lnTo>
                  <a:lnTo>
                    <a:pt x="1148" y="856"/>
                  </a:lnTo>
                  <a:lnTo>
                    <a:pt x="1137" y="862"/>
                  </a:lnTo>
                  <a:lnTo>
                    <a:pt x="1124" y="868"/>
                  </a:lnTo>
                  <a:lnTo>
                    <a:pt x="1113" y="875"/>
                  </a:lnTo>
                  <a:lnTo>
                    <a:pt x="1088" y="887"/>
                  </a:lnTo>
                  <a:lnTo>
                    <a:pt x="1076" y="892"/>
                  </a:lnTo>
                  <a:lnTo>
                    <a:pt x="1063" y="898"/>
                  </a:lnTo>
                  <a:lnTo>
                    <a:pt x="1038" y="909"/>
                  </a:lnTo>
                  <a:lnTo>
                    <a:pt x="1011" y="919"/>
                  </a:lnTo>
                  <a:lnTo>
                    <a:pt x="961" y="938"/>
                  </a:lnTo>
                  <a:lnTo>
                    <a:pt x="936" y="949"/>
                  </a:lnTo>
                  <a:lnTo>
                    <a:pt x="903" y="963"/>
                  </a:lnTo>
                  <a:lnTo>
                    <a:pt x="892" y="969"/>
                  </a:lnTo>
                  <a:lnTo>
                    <a:pt x="881" y="974"/>
                  </a:lnTo>
                  <a:lnTo>
                    <a:pt x="873" y="978"/>
                  </a:lnTo>
                  <a:lnTo>
                    <a:pt x="865" y="997"/>
                  </a:lnTo>
                  <a:lnTo>
                    <a:pt x="856" y="1019"/>
                  </a:lnTo>
                  <a:lnTo>
                    <a:pt x="845" y="1043"/>
                  </a:lnTo>
                  <a:lnTo>
                    <a:pt x="820" y="1093"/>
                  </a:lnTo>
                  <a:lnTo>
                    <a:pt x="812" y="1106"/>
                  </a:lnTo>
                  <a:lnTo>
                    <a:pt x="804" y="1120"/>
                  </a:lnTo>
                  <a:lnTo>
                    <a:pt x="798" y="1132"/>
                  </a:lnTo>
                  <a:lnTo>
                    <a:pt x="790" y="1145"/>
                  </a:lnTo>
                  <a:lnTo>
                    <a:pt x="780" y="1159"/>
                  </a:lnTo>
                  <a:lnTo>
                    <a:pt x="773" y="1172"/>
                  </a:lnTo>
                  <a:lnTo>
                    <a:pt x="763" y="1184"/>
                  </a:lnTo>
                  <a:lnTo>
                    <a:pt x="755" y="1197"/>
                  </a:lnTo>
                  <a:lnTo>
                    <a:pt x="718" y="1241"/>
                  </a:lnTo>
                  <a:lnTo>
                    <a:pt x="699" y="1260"/>
                  </a:lnTo>
                  <a:lnTo>
                    <a:pt x="689" y="1268"/>
                  </a:lnTo>
                  <a:lnTo>
                    <a:pt x="678" y="1275"/>
                  </a:lnTo>
                  <a:lnTo>
                    <a:pt x="669" y="1283"/>
                  </a:lnTo>
                  <a:lnTo>
                    <a:pt x="659" y="1288"/>
                  </a:lnTo>
                  <a:lnTo>
                    <a:pt x="648" y="1293"/>
                  </a:lnTo>
                  <a:lnTo>
                    <a:pt x="639" y="1297"/>
                  </a:lnTo>
                  <a:lnTo>
                    <a:pt x="630" y="1301"/>
                  </a:lnTo>
                  <a:lnTo>
                    <a:pt x="619" y="1302"/>
                  </a:lnTo>
                  <a:lnTo>
                    <a:pt x="622" y="1312"/>
                  </a:lnTo>
                  <a:lnTo>
                    <a:pt x="623" y="1318"/>
                  </a:lnTo>
                  <a:lnTo>
                    <a:pt x="623" y="1334"/>
                  </a:lnTo>
                  <a:lnTo>
                    <a:pt x="622" y="1337"/>
                  </a:lnTo>
                  <a:lnTo>
                    <a:pt x="622" y="1340"/>
                  </a:lnTo>
                  <a:lnTo>
                    <a:pt x="620" y="1345"/>
                  </a:lnTo>
                  <a:lnTo>
                    <a:pt x="619" y="1348"/>
                  </a:lnTo>
                  <a:lnTo>
                    <a:pt x="630" y="1360"/>
                  </a:lnTo>
                  <a:lnTo>
                    <a:pt x="639" y="1374"/>
                  </a:lnTo>
                  <a:lnTo>
                    <a:pt x="655" y="1403"/>
                  </a:lnTo>
                  <a:lnTo>
                    <a:pt x="663" y="1418"/>
                  </a:lnTo>
                  <a:lnTo>
                    <a:pt x="670" y="1436"/>
                  </a:lnTo>
                  <a:lnTo>
                    <a:pt x="677" y="1451"/>
                  </a:lnTo>
                  <a:lnTo>
                    <a:pt x="683" y="1469"/>
                  </a:lnTo>
                  <a:lnTo>
                    <a:pt x="688" y="1486"/>
                  </a:lnTo>
                  <a:lnTo>
                    <a:pt x="692" y="1505"/>
                  </a:lnTo>
                  <a:lnTo>
                    <a:pt x="696" y="1522"/>
                  </a:lnTo>
                  <a:lnTo>
                    <a:pt x="702" y="1560"/>
                  </a:lnTo>
                  <a:lnTo>
                    <a:pt x="705" y="1597"/>
                  </a:lnTo>
                  <a:lnTo>
                    <a:pt x="705" y="1637"/>
                  </a:lnTo>
                  <a:lnTo>
                    <a:pt x="700" y="1693"/>
                  </a:lnTo>
                  <a:lnTo>
                    <a:pt x="694" y="1731"/>
                  </a:lnTo>
                  <a:lnTo>
                    <a:pt x="689" y="1750"/>
                  </a:lnTo>
                  <a:lnTo>
                    <a:pt x="685" y="1767"/>
                  </a:lnTo>
                  <a:lnTo>
                    <a:pt x="666" y="1819"/>
                  </a:lnTo>
                  <a:lnTo>
                    <a:pt x="656" y="1835"/>
                  </a:lnTo>
                  <a:lnTo>
                    <a:pt x="648" y="1850"/>
                  </a:lnTo>
                  <a:lnTo>
                    <a:pt x="639" y="1866"/>
                  </a:lnTo>
                  <a:lnTo>
                    <a:pt x="617" y="1894"/>
                  </a:lnTo>
                  <a:lnTo>
                    <a:pt x="612" y="1907"/>
                  </a:lnTo>
                  <a:lnTo>
                    <a:pt x="608" y="1918"/>
                  </a:lnTo>
                  <a:lnTo>
                    <a:pt x="604" y="1926"/>
                  </a:lnTo>
                  <a:lnTo>
                    <a:pt x="601" y="1932"/>
                  </a:lnTo>
                  <a:lnTo>
                    <a:pt x="598" y="1937"/>
                  </a:lnTo>
                  <a:lnTo>
                    <a:pt x="595" y="1943"/>
                  </a:lnTo>
                  <a:lnTo>
                    <a:pt x="590" y="1949"/>
                  </a:lnTo>
                  <a:lnTo>
                    <a:pt x="584" y="1957"/>
                  </a:lnTo>
                  <a:lnTo>
                    <a:pt x="590" y="1957"/>
                  </a:lnTo>
                  <a:lnTo>
                    <a:pt x="597" y="1956"/>
                  </a:lnTo>
                  <a:lnTo>
                    <a:pt x="603" y="1956"/>
                  </a:lnTo>
                  <a:lnTo>
                    <a:pt x="609" y="1954"/>
                  </a:lnTo>
                  <a:lnTo>
                    <a:pt x="614" y="1953"/>
                  </a:lnTo>
                  <a:lnTo>
                    <a:pt x="633" y="1948"/>
                  </a:lnTo>
                  <a:lnTo>
                    <a:pt x="644" y="1945"/>
                  </a:lnTo>
                  <a:lnTo>
                    <a:pt x="656" y="1938"/>
                  </a:lnTo>
                  <a:lnTo>
                    <a:pt x="669" y="1934"/>
                  </a:lnTo>
                  <a:lnTo>
                    <a:pt x="681" y="1927"/>
                  </a:lnTo>
                  <a:lnTo>
                    <a:pt x="705" y="1915"/>
                  </a:lnTo>
                  <a:lnTo>
                    <a:pt x="730" y="1904"/>
                  </a:lnTo>
                  <a:lnTo>
                    <a:pt x="744" y="1899"/>
                  </a:lnTo>
                  <a:lnTo>
                    <a:pt x="757" y="1894"/>
                  </a:lnTo>
                  <a:lnTo>
                    <a:pt x="763" y="1891"/>
                  </a:lnTo>
                  <a:lnTo>
                    <a:pt x="769" y="1890"/>
                  </a:lnTo>
                  <a:lnTo>
                    <a:pt x="777" y="1887"/>
                  </a:lnTo>
                  <a:lnTo>
                    <a:pt x="784" y="1885"/>
                  </a:lnTo>
                  <a:lnTo>
                    <a:pt x="785" y="1898"/>
                  </a:lnTo>
                  <a:lnTo>
                    <a:pt x="785" y="1909"/>
                  </a:lnTo>
                  <a:lnTo>
                    <a:pt x="787" y="1921"/>
                  </a:lnTo>
                  <a:lnTo>
                    <a:pt x="787" y="1934"/>
                  </a:lnTo>
                  <a:lnTo>
                    <a:pt x="788" y="1945"/>
                  </a:lnTo>
                  <a:lnTo>
                    <a:pt x="790" y="1957"/>
                  </a:lnTo>
                  <a:lnTo>
                    <a:pt x="790" y="1970"/>
                  </a:lnTo>
                  <a:lnTo>
                    <a:pt x="791" y="1981"/>
                  </a:lnTo>
                  <a:lnTo>
                    <a:pt x="798" y="1981"/>
                  </a:lnTo>
                  <a:lnTo>
                    <a:pt x="802" y="1982"/>
                  </a:lnTo>
                  <a:lnTo>
                    <a:pt x="807" y="1982"/>
                  </a:lnTo>
                  <a:lnTo>
                    <a:pt x="812" y="1984"/>
                  </a:lnTo>
                  <a:lnTo>
                    <a:pt x="815" y="1956"/>
                  </a:lnTo>
                  <a:lnTo>
                    <a:pt x="815" y="1942"/>
                  </a:lnTo>
                  <a:lnTo>
                    <a:pt x="817" y="1929"/>
                  </a:lnTo>
                  <a:lnTo>
                    <a:pt x="817" y="1915"/>
                  </a:lnTo>
                  <a:lnTo>
                    <a:pt x="818" y="1902"/>
                  </a:lnTo>
                  <a:lnTo>
                    <a:pt x="818" y="1888"/>
                  </a:lnTo>
                  <a:lnTo>
                    <a:pt x="820" y="1876"/>
                  </a:lnTo>
                  <a:lnTo>
                    <a:pt x="862" y="1871"/>
                  </a:lnTo>
                  <a:lnTo>
                    <a:pt x="876" y="1871"/>
                  </a:lnTo>
                  <a:lnTo>
                    <a:pt x="892" y="1869"/>
                  </a:lnTo>
                  <a:lnTo>
                    <a:pt x="936" y="1869"/>
                  </a:lnTo>
                  <a:lnTo>
                    <a:pt x="950" y="1871"/>
                  </a:lnTo>
                  <a:lnTo>
                    <a:pt x="966" y="1871"/>
                  </a:lnTo>
                  <a:lnTo>
                    <a:pt x="994" y="1874"/>
                  </a:lnTo>
                  <a:lnTo>
                    <a:pt x="1010" y="1876"/>
                  </a:lnTo>
                  <a:lnTo>
                    <a:pt x="1024" y="1877"/>
                  </a:lnTo>
                  <a:lnTo>
                    <a:pt x="1038" y="1880"/>
                  </a:lnTo>
                  <a:lnTo>
                    <a:pt x="1054" y="1883"/>
                  </a:lnTo>
                  <a:lnTo>
                    <a:pt x="1068" y="1887"/>
                  </a:lnTo>
                  <a:lnTo>
                    <a:pt x="1096" y="1896"/>
                  </a:lnTo>
                  <a:lnTo>
                    <a:pt x="1109" y="1901"/>
                  </a:lnTo>
                  <a:lnTo>
                    <a:pt x="1123" y="1905"/>
                  </a:lnTo>
                  <a:lnTo>
                    <a:pt x="1137" y="1912"/>
                  </a:lnTo>
                  <a:lnTo>
                    <a:pt x="1150" y="1918"/>
                  </a:lnTo>
                  <a:lnTo>
                    <a:pt x="1187" y="1942"/>
                  </a:lnTo>
                  <a:lnTo>
                    <a:pt x="1200" y="1951"/>
                  </a:lnTo>
                  <a:lnTo>
                    <a:pt x="1211" y="1960"/>
                  </a:lnTo>
                  <a:lnTo>
                    <a:pt x="1223" y="1970"/>
                  </a:lnTo>
                  <a:lnTo>
                    <a:pt x="1234" y="1981"/>
                  </a:lnTo>
                  <a:lnTo>
                    <a:pt x="1244" y="1993"/>
                  </a:lnTo>
                  <a:lnTo>
                    <a:pt x="1255" y="2004"/>
                  </a:lnTo>
                  <a:lnTo>
                    <a:pt x="1271" y="2036"/>
                  </a:lnTo>
                  <a:lnTo>
                    <a:pt x="1283" y="2059"/>
                  </a:lnTo>
                  <a:lnTo>
                    <a:pt x="1293" y="2077"/>
                  </a:lnTo>
                  <a:lnTo>
                    <a:pt x="1299" y="2089"/>
                  </a:lnTo>
                  <a:lnTo>
                    <a:pt x="1302" y="2094"/>
                  </a:lnTo>
                  <a:lnTo>
                    <a:pt x="1304" y="2097"/>
                  </a:lnTo>
                  <a:lnTo>
                    <a:pt x="1313" y="2106"/>
                  </a:lnTo>
                  <a:lnTo>
                    <a:pt x="1316" y="2108"/>
                  </a:lnTo>
                  <a:lnTo>
                    <a:pt x="1326" y="2089"/>
                  </a:lnTo>
                  <a:lnTo>
                    <a:pt x="1330" y="2081"/>
                  </a:lnTo>
                  <a:lnTo>
                    <a:pt x="1337" y="2073"/>
                  </a:lnTo>
                  <a:lnTo>
                    <a:pt x="1344" y="2067"/>
                  </a:lnTo>
                  <a:lnTo>
                    <a:pt x="1351" y="2062"/>
                  </a:lnTo>
                  <a:lnTo>
                    <a:pt x="1366" y="2053"/>
                  </a:lnTo>
                  <a:lnTo>
                    <a:pt x="1376" y="2050"/>
                  </a:lnTo>
                  <a:lnTo>
                    <a:pt x="1384" y="2048"/>
                  </a:lnTo>
                  <a:lnTo>
                    <a:pt x="1403" y="2045"/>
                  </a:lnTo>
                  <a:lnTo>
                    <a:pt x="1421" y="2045"/>
                  </a:lnTo>
                  <a:lnTo>
                    <a:pt x="1432" y="2047"/>
                  </a:lnTo>
                  <a:lnTo>
                    <a:pt x="1451" y="2050"/>
                  </a:lnTo>
                  <a:lnTo>
                    <a:pt x="1461" y="2053"/>
                  </a:lnTo>
                  <a:lnTo>
                    <a:pt x="1472" y="2058"/>
                  </a:lnTo>
                  <a:lnTo>
                    <a:pt x="1481" y="2061"/>
                  </a:lnTo>
                  <a:lnTo>
                    <a:pt x="1500" y="2070"/>
                  </a:lnTo>
                  <a:lnTo>
                    <a:pt x="1508" y="2077"/>
                  </a:lnTo>
                  <a:lnTo>
                    <a:pt x="1517" y="2081"/>
                  </a:lnTo>
                  <a:lnTo>
                    <a:pt x="1525" y="2089"/>
                  </a:lnTo>
                  <a:lnTo>
                    <a:pt x="1533" y="2095"/>
                  </a:lnTo>
                  <a:lnTo>
                    <a:pt x="1549" y="2111"/>
                  </a:lnTo>
                  <a:lnTo>
                    <a:pt x="1561" y="2127"/>
                  </a:lnTo>
                  <a:lnTo>
                    <a:pt x="1571" y="2146"/>
                  </a:lnTo>
                  <a:lnTo>
                    <a:pt x="1569" y="2168"/>
                  </a:lnTo>
                  <a:lnTo>
                    <a:pt x="1566" y="2190"/>
                  </a:lnTo>
                  <a:lnTo>
                    <a:pt x="1566" y="2199"/>
                  </a:lnTo>
                  <a:lnTo>
                    <a:pt x="1564" y="2209"/>
                  </a:lnTo>
                  <a:lnTo>
                    <a:pt x="1563" y="2216"/>
                  </a:lnTo>
                  <a:lnTo>
                    <a:pt x="1561" y="2226"/>
                  </a:lnTo>
                  <a:lnTo>
                    <a:pt x="1560" y="2234"/>
                  </a:lnTo>
                  <a:lnTo>
                    <a:pt x="1556" y="2242"/>
                  </a:lnTo>
                  <a:lnTo>
                    <a:pt x="1555" y="2249"/>
                  </a:lnTo>
                  <a:lnTo>
                    <a:pt x="1549" y="2265"/>
                  </a:lnTo>
                  <a:lnTo>
                    <a:pt x="1547" y="2271"/>
                  </a:lnTo>
                  <a:lnTo>
                    <a:pt x="1542" y="2278"/>
                  </a:lnTo>
                  <a:lnTo>
                    <a:pt x="1539" y="2284"/>
                  </a:lnTo>
                  <a:lnTo>
                    <a:pt x="1536" y="2292"/>
                  </a:lnTo>
                  <a:lnTo>
                    <a:pt x="1531" y="2297"/>
                  </a:lnTo>
                  <a:lnTo>
                    <a:pt x="1522" y="2309"/>
                  </a:lnTo>
                  <a:lnTo>
                    <a:pt x="1505" y="2326"/>
                  </a:lnTo>
                  <a:lnTo>
                    <a:pt x="1497" y="2331"/>
                  </a:lnTo>
                  <a:lnTo>
                    <a:pt x="1490" y="2337"/>
                  </a:lnTo>
                  <a:lnTo>
                    <a:pt x="1475" y="2347"/>
                  </a:lnTo>
                  <a:lnTo>
                    <a:pt x="1467" y="2353"/>
                  </a:lnTo>
                  <a:lnTo>
                    <a:pt x="1457" y="2358"/>
                  </a:lnTo>
                  <a:lnTo>
                    <a:pt x="1448" y="2364"/>
                  </a:lnTo>
                  <a:lnTo>
                    <a:pt x="1439" y="2369"/>
                  </a:lnTo>
                  <a:lnTo>
                    <a:pt x="1428" y="2374"/>
                  </a:lnTo>
                  <a:lnTo>
                    <a:pt x="1421" y="2361"/>
                  </a:lnTo>
                  <a:lnTo>
                    <a:pt x="1415" y="2352"/>
                  </a:lnTo>
                  <a:lnTo>
                    <a:pt x="1409" y="2345"/>
                  </a:lnTo>
                  <a:lnTo>
                    <a:pt x="1399" y="2341"/>
                  </a:lnTo>
                  <a:lnTo>
                    <a:pt x="1396" y="2341"/>
                  </a:lnTo>
                  <a:lnTo>
                    <a:pt x="1393" y="2342"/>
                  </a:lnTo>
                  <a:lnTo>
                    <a:pt x="1392" y="2342"/>
                  </a:lnTo>
                  <a:lnTo>
                    <a:pt x="1388" y="2344"/>
                  </a:lnTo>
                  <a:lnTo>
                    <a:pt x="1385" y="2347"/>
                  </a:lnTo>
                  <a:lnTo>
                    <a:pt x="1382" y="2348"/>
                  </a:lnTo>
                  <a:lnTo>
                    <a:pt x="1379" y="2352"/>
                  </a:lnTo>
                  <a:lnTo>
                    <a:pt x="1377" y="2355"/>
                  </a:lnTo>
                  <a:lnTo>
                    <a:pt x="1371" y="2361"/>
                  </a:lnTo>
                  <a:lnTo>
                    <a:pt x="1370" y="2366"/>
                  </a:lnTo>
                  <a:lnTo>
                    <a:pt x="1360" y="2381"/>
                  </a:lnTo>
                  <a:lnTo>
                    <a:pt x="1354" y="2397"/>
                  </a:lnTo>
                  <a:lnTo>
                    <a:pt x="1348" y="2411"/>
                  </a:lnTo>
                  <a:lnTo>
                    <a:pt x="1332" y="2427"/>
                  </a:lnTo>
                  <a:lnTo>
                    <a:pt x="1326" y="2435"/>
                  </a:lnTo>
                  <a:lnTo>
                    <a:pt x="1318" y="2444"/>
                  </a:lnTo>
                  <a:lnTo>
                    <a:pt x="1310" y="2452"/>
                  </a:lnTo>
                  <a:lnTo>
                    <a:pt x="1304" y="2460"/>
                  </a:lnTo>
                  <a:lnTo>
                    <a:pt x="1296" y="2468"/>
                  </a:lnTo>
                  <a:lnTo>
                    <a:pt x="1288" y="2477"/>
                  </a:lnTo>
                  <a:lnTo>
                    <a:pt x="1286" y="2465"/>
                  </a:lnTo>
                  <a:lnTo>
                    <a:pt x="1286" y="2452"/>
                  </a:lnTo>
                  <a:lnTo>
                    <a:pt x="1285" y="2444"/>
                  </a:lnTo>
                  <a:lnTo>
                    <a:pt x="1285" y="2438"/>
                  </a:lnTo>
                  <a:lnTo>
                    <a:pt x="1280" y="2419"/>
                  </a:lnTo>
                  <a:lnTo>
                    <a:pt x="1278" y="2414"/>
                  </a:lnTo>
                  <a:lnTo>
                    <a:pt x="1275" y="2408"/>
                  </a:lnTo>
                  <a:lnTo>
                    <a:pt x="1275" y="2407"/>
                  </a:lnTo>
                  <a:lnTo>
                    <a:pt x="1269" y="2400"/>
                  </a:lnTo>
                  <a:lnTo>
                    <a:pt x="1266" y="2400"/>
                  </a:lnTo>
                  <a:lnTo>
                    <a:pt x="1264" y="2399"/>
                  </a:lnTo>
                  <a:lnTo>
                    <a:pt x="1256" y="2399"/>
                  </a:lnTo>
                  <a:lnTo>
                    <a:pt x="1255" y="2413"/>
                  </a:lnTo>
                  <a:lnTo>
                    <a:pt x="1252" y="2424"/>
                  </a:lnTo>
                  <a:lnTo>
                    <a:pt x="1247" y="2452"/>
                  </a:lnTo>
                  <a:lnTo>
                    <a:pt x="1247" y="2465"/>
                  </a:lnTo>
                  <a:lnTo>
                    <a:pt x="1245" y="2480"/>
                  </a:lnTo>
                  <a:lnTo>
                    <a:pt x="1244" y="2501"/>
                  </a:lnTo>
                  <a:lnTo>
                    <a:pt x="1238" y="2502"/>
                  </a:lnTo>
                  <a:lnTo>
                    <a:pt x="1231" y="2502"/>
                  </a:lnTo>
                  <a:lnTo>
                    <a:pt x="1223" y="2504"/>
                  </a:lnTo>
                  <a:lnTo>
                    <a:pt x="1217" y="2504"/>
                  </a:lnTo>
                  <a:lnTo>
                    <a:pt x="1211" y="2506"/>
                  </a:lnTo>
                  <a:lnTo>
                    <a:pt x="1205" y="2506"/>
                  </a:lnTo>
                  <a:lnTo>
                    <a:pt x="1198" y="2507"/>
                  </a:lnTo>
                  <a:lnTo>
                    <a:pt x="1192" y="2507"/>
                  </a:lnTo>
                  <a:lnTo>
                    <a:pt x="1192" y="2458"/>
                  </a:lnTo>
                  <a:lnTo>
                    <a:pt x="1194" y="2449"/>
                  </a:lnTo>
                  <a:lnTo>
                    <a:pt x="1194" y="2430"/>
                  </a:lnTo>
                  <a:lnTo>
                    <a:pt x="1187" y="2424"/>
                  </a:lnTo>
                  <a:lnTo>
                    <a:pt x="1184" y="2422"/>
                  </a:lnTo>
                  <a:lnTo>
                    <a:pt x="1183" y="2422"/>
                  </a:lnTo>
                  <a:lnTo>
                    <a:pt x="1181" y="2421"/>
                  </a:lnTo>
                  <a:lnTo>
                    <a:pt x="1178" y="2421"/>
                  </a:lnTo>
                  <a:lnTo>
                    <a:pt x="1175" y="2422"/>
                  </a:lnTo>
                  <a:lnTo>
                    <a:pt x="1172" y="2422"/>
                  </a:lnTo>
                  <a:lnTo>
                    <a:pt x="1168" y="2433"/>
                  </a:lnTo>
                  <a:lnTo>
                    <a:pt x="1165" y="2446"/>
                  </a:lnTo>
                  <a:lnTo>
                    <a:pt x="1162" y="2457"/>
                  </a:lnTo>
                  <a:lnTo>
                    <a:pt x="1157" y="2469"/>
                  </a:lnTo>
                  <a:lnTo>
                    <a:pt x="1154" y="2480"/>
                  </a:lnTo>
                  <a:lnTo>
                    <a:pt x="1151" y="2493"/>
                  </a:lnTo>
                  <a:lnTo>
                    <a:pt x="1145" y="2515"/>
                  </a:lnTo>
                  <a:lnTo>
                    <a:pt x="1139" y="2513"/>
                  </a:lnTo>
                  <a:lnTo>
                    <a:pt x="1131" y="2512"/>
                  </a:lnTo>
                  <a:lnTo>
                    <a:pt x="1123" y="2509"/>
                  </a:lnTo>
                  <a:lnTo>
                    <a:pt x="1117" y="2507"/>
                  </a:lnTo>
                  <a:lnTo>
                    <a:pt x="1120" y="2498"/>
                  </a:lnTo>
                  <a:lnTo>
                    <a:pt x="1121" y="2488"/>
                  </a:lnTo>
                  <a:lnTo>
                    <a:pt x="1124" y="2479"/>
                  </a:lnTo>
                  <a:lnTo>
                    <a:pt x="1128" y="2460"/>
                  </a:lnTo>
                  <a:lnTo>
                    <a:pt x="1128" y="2452"/>
                  </a:lnTo>
                  <a:lnTo>
                    <a:pt x="1129" y="2443"/>
                  </a:lnTo>
                  <a:lnTo>
                    <a:pt x="1129" y="2400"/>
                  </a:lnTo>
                  <a:lnTo>
                    <a:pt x="1128" y="2383"/>
                  </a:lnTo>
                  <a:lnTo>
                    <a:pt x="1128" y="2364"/>
                  </a:lnTo>
                  <a:lnTo>
                    <a:pt x="1109" y="2364"/>
                  </a:lnTo>
                  <a:lnTo>
                    <a:pt x="1104" y="2391"/>
                  </a:lnTo>
                  <a:lnTo>
                    <a:pt x="1101" y="2413"/>
                  </a:lnTo>
                  <a:lnTo>
                    <a:pt x="1096" y="2430"/>
                  </a:lnTo>
                  <a:lnTo>
                    <a:pt x="1093" y="2446"/>
                  </a:lnTo>
                  <a:lnTo>
                    <a:pt x="1084" y="2477"/>
                  </a:lnTo>
                  <a:lnTo>
                    <a:pt x="1077" y="2498"/>
                  </a:lnTo>
                  <a:lnTo>
                    <a:pt x="1068" y="2523"/>
                  </a:lnTo>
                  <a:lnTo>
                    <a:pt x="1054" y="2523"/>
                  </a:lnTo>
                  <a:lnTo>
                    <a:pt x="1060" y="2476"/>
                  </a:lnTo>
                  <a:lnTo>
                    <a:pt x="1069" y="2410"/>
                  </a:lnTo>
                  <a:lnTo>
                    <a:pt x="1069" y="2388"/>
                  </a:lnTo>
                  <a:lnTo>
                    <a:pt x="1071" y="2378"/>
                  </a:lnTo>
                  <a:lnTo>
                    <a:pt x="1071" y="2347"/>
                  </a:lnTo>
                  <a:lnTo>
                    <a:pt x="1065" y="2341"/>
                  </a:lnTo>
                  <a:lnTo>
                    <a:pt x="1062" y="2339"/>
                  </a:lnTo>
                  <a:lnTo>
                    <a:pt x="1060" y="2337"/>
                  </a:lnTo>
                  <a:lnTo>
                    <a:pt x="1054" y="2337"/>
                  </a:lnTo>
                  <a:lnTo>
                    <a:pt x="1051" y="2339"/>
                  </a:lnTo>
                  <a:lnTo>
                    <a:pt x="1040" y="2385"/>
                  </a:lnTo>
                  <a:lnTo>
                    <a:pt x="1030" y="2419"/>
                  </a:lnTo>
                  <a:lnTo>
                    <a:pt x="1024" y="2446"/>
                  </a:lnTo>
                  <a:lnTo>
                    <a:pt x="1018" y="2471"/>
                  </a:lnTo>
                  <a:lnTo>
                    <a:pt x="1016" y="2479"/>
                  </a:lnTo>
                  <a:lnTo>
                    <a:pt x="1013" y="2484"/>
                  </a:lnTo>
                  <a:lnTo>
                    <a:pt x="1011" y="2490"/>
                  </a:lnTo>
                  <a:lnTo>
                    <a:pt x="1007" y="2499"/>
                  </a:lnTo>
                  <a:lnTo>
                    <a:pt x="1002" y="2510"/>
                  </a:lnTo>
                  <a:lnTo>
                    <a:pt x="997" y="2510"/>
                  </a:lnTo>
                  <a:lnTo>
                    <a:pt x="988" y="2513"/>
                  </a:lnTo>
                  <a:lnTo>
                    <a:pt x="985" y="2515"/>
                  </a:lnTo>
                  <a:lnTo>
                    <a:pt x="983" y="2509"/>
                  </a:lnTo>
                  <a:lnTo>
                    <a:pt x="983" y="2501"/>
                  </a:lnTo>
                  <a:lnTo>
                    <a:pt x="982" y="2495"/>
                  </a:lnTo>
                  <a:lnTo>
                    <a:pt x="982" y="2487"/>
                  </a:lnTo>
                  <a:lnTo>
                    <a:pt x="967" y="2482"/>
                  </a:lnTo>
                  <a:lnTo>
                    <a:pt x="964" y="2480"/>
                  </a:lnTo>
                  <a:lnTo>
                    <a:pt x="956" y="2484"/>
                  </a:lnTo>
                  <a:lnTo>
                    <a:pt x="944" y="2493"/>
                  </a:lnTo>
                  <a:lnTo>
                    <a:pt x="938" y="2496"/>
                  </a:lnTo>
                  <a:lnTo>
                    <a:pt x="912" y="2515"/>
                  </a:lnTo>
                  <a:lnTo>
                    <a:pt x="900" y="2523"/>
                  </a:lnTo>
                  <a:lnTo>
                    <a:pt x="887" y="2532"/>
                  </a:lnTo>
                  <a:lnTo>
                    <a:pt x="875" y="2539"/>
                  </a:lnTo>
                  <a:lnTo>
                    <a:pt x="867" y="2543"/>
                  </a:lnTo>
                  <a:lnTo>
                    <a:pt x="861" y="2546"/>
                  </a:lnTo>
                  <a:lnTo>
                    <a:pt x="862" y="2535"/>
                  </a:lnTo>
                  <a:lnTo>
                    <a:pt x="862" y="2512"/>
                  </a:lnTo>
                  <a:lnTo>
                    <a:pt x="864" y="2501"/>
                  </a:lnTo>
                  <a:lnTo>
                    <a:pt x="864" y="2490"/>
                  </a:lnTo>
                  <a:lnTo>
                    <a:pt x="865" y="2479"/>
                  </a:lnTo>
                  <a:lnTo>
                    <a:pt x="865" y="2466"/>
                  </a:lnTo>
                  <a:lnTo>
                    <a:pt x="867" y="2455"/>
                  </a:lnTo>
                  <a:lnTo>
                    <a:pt x="861" y="2454"/>
                  </a:lnTo>
                  <a:lnTo>
                    <a:pt x="854" y="2451"/>
                  </a:lnTo>
                  <a:lnTo>
                    <a:pt x="848" y="2449"/>
                  </a:lnTo>
                  <a:lnTo>
                    <a:pt x="842" y="2446"/>
                  </a:lnTo>
                  <a:lnTo>
                    <a:pt x="839" y="2460"/>
                  </a:lnTo>
                  <a:lnTo>
                    <a:pt x="834" y="2474"/>
                  </a:lnTo>
                  <a:lnTo>
                    <a:pt x="831" y="2490"/>
                  </a:lnTo>
                  <a:lnTo>
                    <a:pt x="826" y="2504"/>
                  </a:lnTo>
                  <a:lnTo>
                    <a:pt x="824" y="2510"/>
                  </a:lnTo>
                  <a:lnTo>
                    <a:pt x="821" y="2518"/>
                  </a:lnTo>
                  <a:lnTo>
                    <a:pt x="815" y="2531"/>
                  </a:lnTo>
                  <a:lnTo>
                    <a:pt x="812" y="2539"/>
                  </a:lnTo>
                  <a:lnTo>
                    <a:pt x="809" y="2545"/>
                  </a:lnTo>
                  <a:lnTo>
                    <a:pt x="799" y="2557"/>
                  </a:lnTo>
                  <a:lnTo>
                    <a:pt x="788" y="2557"/>
                  </a:lnTo>
                  <a:lnTo>
                    <a:pt x="776" y="2559"/>
                  </a:lnTo>
                  <a:lnTo>
                    <a:pt x="754" y="2562"/>
                  </a:lnTo>
                  <a:close/>
                </a:path>
              </a:pathLst>
            </a:custGeom>
            <a:solidFill>
              <a:srgbClr val="EAEAEA"/>
            </a:solidFill>
            <a:ln w="0">
              <a:solidFill>
                <a:schemeClr val="bg2"/>
              </a:solidFill>
              <a:prstDash val="solid"/>
              <a:round/>
              <a:headEnd/>
              <a:tailEnd/>
            </a:ln>
          </p:spPr>
          <p:txBody>
            <a:bodyPr/>
            <a:lstStyle/>
            <a:p>
              <a:endParaRPr lang="en-US"/>
            </a:p>
          </p:txBody>
        </p:sp>
        <p:sp>
          <p:nvSpPr>
            <p:cNvPr id="52242" name="Freeform 251">
              <a:extLst>
                <a:ext uri="{FF2B5EF4-FFF2-40B4-BE49-F238E27FC236}">
                  <a16:creationId xmlns:a16="http://schemas.microsoft.com/office/drawing/2014/main" id="{9088FB6E-E342-4B7C-87CE-4CBDB811E1A7}"/>
                </a:ext>
              </a:extLst>
            </p:cNvPr>
            <p:cNvSpPr>
              <a:spLocks/>
            </p:cNvSpPr>
            <p:nvPr/>
          </p:nvSpPr>
          <p:spPr bwMode="auto">
            <a:xfrm>
              <a:off x="3578" y="2040"/>
              <a:ext cx="971" cy="323"/>
            </a:xfrm>
            <a:custGeom>
              <a:avLst/>
              <a:gdLst>
                <a:gd name="T0" fmla="*/ 1 w 1739"/>
                <a:gd name="T1" fmla="*/ 1 h 566"/>
                <a:gd name="T2" fmla="*/ 1 w 1739"/>
                <a:gd name="T3" fmla="*/ 1 h 566"/>
                <a:gd name="T4" fmla="*/ 1 w 1739"/>
                <a:gd name="T5" fmla="*/ 1 h 566"/>
                <a:gd name="T6" fmla="*/ 1 w 1739"/>
                <a:gd name="T7" fmla="*/ 1 h 566"/>
                <a:gd name="T8" fmla="*/ 1 w 1739"/>
                <a:gd name="T9" fmla="*/ 1 h 566"/>
                <a:gd name="T10" fmla="*/ 1 w 1739"/>
                <a:gd name="T11" fmla="*/ 1 h 566"/>
                <a:gd name="T12" fmla="*/ 1 w 1739"/>
                <a:gd name="T13" fmla="*/ 1 h 566"/>
                <a:gd name="T14" fmla="*/ 1 w 1739"/>
                <a:gd name="T15" fmla="*/ 1 h 566"/>
                <a:gd name="T16" fmla="*/ 1 w 1739"/>
                <a:gd name="T17" fmla="*/ 1 h 566"/>
                <a:gd name="T18" fmla="*/ 1 w 1739"/>
                <a:gd name="T19" fmla="*/ 1 h 566"/>
                <a:gd name="T20" fmla="*/ 1 w 1739"/>
                <a:gd name="T21" fmla="*/ 1 h 566"/>
                <a:gd name="T22" fmla="*/ 1 w 1739"/>
                <a:gd name="T23" fmla="*/ 1 h 566"/>
                <a:gd name="T24" fmla="*/ 1 w 1739"/>
                <a:gd name="T25" fmla="*/ 1 h 566"/>
                <a:gd name="T26" fmla="*/ 1 w 1739"/>
                <a:gd name="T27" fmla="*/ 1 h 566"/>
                <a:gd name="T28" fmla="*/ 1 w 1739"/>
                <a:gd name="T29" fmla="*/ 1 h 566"/>
                <a:gd name="T30" fmla="*/ 1 w 1739"/>
                <a:gd name="T31" fmla="*/ 1 h 566"/>
                <a:gd name="T32" fmla="*/ 1 w 1739"/>
                <a:gd name="T33" fmla="*/ 1 h 566"/>
                <a:gd name="T34" fmla="*/ 1 w 1739"/>
                <a:gd name="T35" fmla="*/ 1 h 566"/>
                <a:gd name="T36" fmla="*/ 1 w 1739"/>
                <a:gd name="T37" fmla="*/ 1 h 566"/>
                <a:gd name="T38" fmla="*/ 1 w 1739"/>
                <a:gd name="T39" fmla="*/ 1 h 566"/>
                <a:gd name="T40" fmla="*/ 1 w 1739"/>
                <a:gd name="T41" fmla="*/ 1 h 566"/>
                <a:gd name="T42" fmla="*/ 1 w 1739"/>
                <a:gd name="T43" fmla="*/ 1 h 566"/>
                <a:gd name="T44" fmla="*/ 1 w 1739"/>
                <a:gd name="T45" fmla="*/ 1 h 566"/>
                <a:gd name="T46" fmla="*/ 1 w 1739"/>
                <a:gd name="T47" fmla="*/ 1 h 566"/>
                <a:gd name="T48" fmla="*/ 1 w 1739"/>
                <a:gd name="T49" fmla="*/ 1 h 566"/>
                <a:gd name="T50" fmla="*/ 1 w 1739"/>
                <a:gd name="T51" fmla="*/ 1 h 566"/>
                <a:gd name="T52" fmla="*/ 1 w 1739"/>
                <a:gd name="T53" fmla="*/ 1 h 566"/>
                <a:gd name="T54" fmla="*/ 1 w 1739"/>
                <a:gd name="T55" fmla="*/ 1 h 566"/>
                <a:gd name="T56" fmla="*/ 1 w 1739"/>
                <a:gd name="T57" fmla="*/ 1 h 566"/>
                <a:gd name="T58" fmla="*/ 1 w 1739"/>
                <a:gd name="T59" fmla="*/ 1 h 566"/>
                <a:gd name="T60" fmla="*/ 1 w 1739"/>
                <a:gd name="T61" fmla="*/ 1 h 566"/>
                <a:gd name="T62" fmla="*/ 1 w 1739"/>
                <a:gd name="T63" fmla="*/ 1 h 566"/>
                <a:gd name="T64" fmla="*/ 1 w 1739"/>
                <a:gd name="T65" fmla="*/ 1 h 566"/>
                <a:gd name="T66" fmla="*/ 1 w 1739"/>
                <a:gd name="T67" fmla="*/ 1 h 566"/>
                <a:gd name="T68" fmla="*/ 1 w 1739"/>
                <a:gd name="T69" fmla="*/ 1 h 566"/>
                <a:gd name="T70" fmla="*/ 1 w 1739"/>
                <a:gd name="T71" fmla="*/ 1 h 566"/>
                <a:gd name="T72" fmla="*/ 1 w 1739"/>
                <a:gd name="T73" fmla="*/ 1 h 566"/>
                <a:gd name="T74" fmla="*/ 1 w 1739"/>
                <a:gd name="T75" fmla="*/ 1 h 566"/>
                <a:gd name="T76" fmla="*/ 1 w 1739"/>
                <a:gd name="T77" fmla="*/ 1 h 566"/>
                <a:gd name="T78" fmla="*/ 1 w 1739"/>
                <a:gd name="T79" fmla="*/ 1 h 566"/>
                <a:gd name="T80" fmla="*/ 1 w 1739"/>
                <a:gd name="T81" fmla="*/ 1 h 566"/>
                <a:gd name="T82" fmla="*/ 1 w 1739"/>
                <a:gd name="T83" fmla="*/ 1 h 566"/>
                <a:gd name="T84" fmla="*/ 1 w 1739"/>
                <a:gd name="T85" fmla="*/ 1 h 566"/>
                <a:gd name="T86" fmla="*/ 1 w 1739"/>
                <a:gd name="T87" fmla="*/ 1 h 566"/>
                <a:gd name="T88" fmla="*/ 1 w 1739"/>
                <a:gd name="T89" fmla="*/ 1 h 566"/>
                <a:gd name="T90" fmla="*/ 1 w 1739"/>
                <a:gd name="T91" fmla="*/ 1 h 566"/>
                <a:gd name="T92" fmla="*/ 1 w 1739"/>
                <a:gd name="T93" fmla="*/ 1 h 566"/>
                <a:gd name="T94" fmla="*/ 1 w 1739"/>
                <a:gd name="T95" fmla="*/ 1 h 566"/>
                <a:gd name="T96" fmla="*/ 1 w 1739"/>
                <a:gd name="T97" fmla="*/ 1 h 566"/>
                <a:gd name="T98" fmla="*/ 1 w 1739"/>
                <a:gd name="T99" fmla="*/ 1 h 566"/>
                <a:gd name="T100" fmla="*/ 1 w 1739"/>
                <a:gd name="T101" fmla="*/ 1 h 566"/>
                <a:gd name="T102" fmla="*/ 1 w 1739"/>
                <a:gd name="T103" fmla="*/ 1 h 566"/>
                <a:gd name="T104" fmla="*/ 1 w 1739"/>
                <a:gd name="T105" fmla="*/ 1 h 566"/>
                <a:gd name="T106" fmla="*/ 1 w 1739"/>
                <a:gd name="T107" fmla="*/ 1 h 566"/>
                <a:gd name="T108" fmla="*/ 1 w 1739"/>
                <a:gd name="T109" fmla="*/ 1 h 566"/>
                <a:gd name="T110" fmla="*/ 1 w 1739"/>
                <a:gd name="T111" fmla="*/ 1 h 566"/>
                <a:gd name="T112" fmla="*/ 1 w 1739"/>
                <a:gd name="T113" fmla="*/ 1 h 566"/>
                <a:gd name="T114" fmla="*/ 1 w 1739"/>
                <a:gd name="T115" fmla="*/ 1 h 566"/>
                <a:gd name="T116" fmla="*/ 1 w 1739"/>
                <a:gd name="T117" fmla="*/ 1 h 566"/>
                <a:gd name="T118" fmla="*/ 1 w 1739"/>
                <a:gd name="T119" fmla="*/ 1 h 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39" h="566">
                  <a:moveTo>
                    <a:pt x="294" y="566"/>
                  </a:moveTo>
                  <a:lnTo>
                    <a:pt x="294" y="533"/>
                  </a:lnTo>
                  <a:lnTo>
                    <a:pt x="295" y="519"/>
                  </a:lnTo>
                  <a:lnTo>
                    <a:pt x="295" y="497"/>
                  </a:lnTo>
                  <a:lnTo>
                    <a:pt x="294" y="490"/>
                  </a:lnTo>
                  <a:lnTo>
                    <a:pt x="294" y="483"/>
                  </a:lnTo>
                  <a:lnTo>
                    <a:pt x="287" y="457"/>
                  </a:lnTo>
                  <a:lnTo>
                    <a:pt x="284" y="451"/>
                  </a:lnTo>
                  <a:lnTo>
                    <a:pt x="269" y="450"/>
                  </a:lnTo>
                  <a:lnTo>
                    <a:pt x="251" y="451"/>
                  </a:lnTo>
                  <a:lnTo>
                    <a:pt x="234" y="451"/>
                  </a:lnTo>
                  <a:lnTo>
                    <a:pt x="215" y="453"/>
                  </a:lnTo>
                  <a:lnTo>
                    <a:pt x="181" y="456"/>
                  </a:lnTo>
                  <a:lnTo>
                    <a:pt x="163" y="456"/>
                  </a:lnTo>
                  <a:lnTo>
                    <a:pt x="146" y="457"/>
                  </a:lnTo>
                  <a:lnTo>
                    <a:pt x="104" y="457"/>
                  </a:lnTo>
                  <a:lnTo>
                    <a:pt x="96" y="456"/>
                  </a:lnTo>
                  <a:lnTo>
                    <a:pt x="88" y="456"/>
                  </a:lnTo>
                  <a:lnTo>
                    <a:pt x="80" y="454"/>
                  </a:lnTo>
                  <a:lnTo>
                    <a:pt x="72" y="454"/>
                  </a:lnTo>
                  <a:lnTo>
                    <a:pt x="57" y="451"/>
                  </a:lnTo>
                  <a:lnTo>
                    <a:pt x="50" y="448"/>
                  </a:lnTo>
                  <a:lnTo>
                    <a:pt x="42" y="446"/>
                  </a:lnTo>
                  <a:lnTo>
                    <a:pt x="36" y="443"/>
                  </a:lnTo>
                  <a:lnTo>
                    <a:pt x="28" y="440"/>
                  </a:lnTo>
                  <a:lnTo>
                    <a:pt x="22" y="437"/>
                  </a:lnTo>
                  <a:lnTo>
                    <a:pt x="19" y="431"/>
                  </a:lnTo>
                  <a:lnTo>
                    <a:pt x="14" y="424"/>
                  </a:lnTo>
                  <a:lnTo>
                    <a:pt x="8" y="412"/>
                  </a:lnTo>
                  <a:lnTo>
                    <a:pt x="6" y="406"/>
                  </a:lnTo>
                  <a:lnTo>
                    <a:pt x="5" y="401"/>
                  </a:lnTo>
                  <a:lnTo>
                    <a:pt x="2" y="388"/>
                  </a:lnTo>
                  <a:lnTo>
                    <a:pt x="0" y="384"/>
                  </a:lnTo>
                  <a:lnTo>
                    <a:pt x="0" y="363"/>
                  </a:lnTo>
                  <a:lnTo>
                    <a:pt x="11" y="330"/>
                  </a:lnTo>
                  <a:lnTo>
                    <a:pt x="14" y="325"/>
                  </a:lnTo>
                  <a:lnTo>
                    <a:pt x="17" y="322"/>
                  </a:lnTo>
                  <a:lnTo>
                    <a:pt x="20" y="318"/>
                  </a:lnTo>
                  <a:lnTo>
                    <a:pt x="22" y="313"/>
                  </a:lnTo>
                  <a:lnTo>
                    <a:pt x="30" y="305"/>
                  </a:lnTo>
                  <a:lnTo>
                    <a:pt x="36" y="297"/>
                  </a:lnTo>
                  <a:lnTo>
                    <a:pt x="44" y="289"/>
                  </a:lnTo>
                  <a:lnTo>
                    <a:pt x="50" y="281"/>
                  </a:lnTo>
                  <a:lnTo>
                    <a:pt x="58" y="308"/>
                  </a:lnTo>
                  <a:lnTo>
                    <a:pt x="63" y="333"/>
                  </a:lnTo>
                  <a:lnTo>
                    <a:pt x="66" y="344"/>
                  </a:lnTo>
                  <a:lnTo>
                    <a:pt x="71" y="355"/>
                  </a:lnTo>
                  <a:lnTo>
                    <a:pt x="74" y="365"/>
                  </a:lnTo>
                  <a:lnTo>
                    <a:pt x="80" y="374"/>
                  </a:lnTo>
                  <a:lnTo>
                    <a:pt x="82" y="379"/>
                  </a:lnTo>
                  <a:lnTo>
                    <a:pt x="85" y="384"/>
                  </a:lnTo>
                  <a:lnTo>
                    <a:pt x="93" y="391"/>
                  </a:lnTo>
                  <a:lnTo>
                    <a:pt x="97" y="395"/>
                  </a:lnTo>
                  <a:lnTo>
                    <a:pt x="101" y="398"/>
                  </a:lnTo>
                  <a:lnTo>
                    <a:pt x="105" y="401"/>
                  </a:lnTo>
                  <a:lnTo>
                    <a:pt x="112" y="404"/>
                  </a:lnTo>
                  <a:lnTo>
                    <a:pt x="116" y="407"/>
                  </a:lnTo>
                  <a:lnTo>
                    <a:pt x="123" y="410"/>
                  </a:lnTo>
                  <a:lnTo>
                    <a:pt x="129" y="412"/>
                  </a:lnTo>
                  <a:lnTo>
                    <a:pt x="160" y="418"/>
                  </a:lnTo>
                  <a:lnTo>
                    <a:pt x="170" y="420"/>
                  </a:lnTo>
                  <a:lnTo>
                    <a:pt x="170" y="404"/>
                  </a:lnTo>
                  <a:lnTo>
                    <a:pt x="154" y="398"/>
                  </a:lnTo>
                  <a:lnTo>
                    <a:pt x="146" y="393"/>
                  </a:lnTo>
                  <a:lnTo>
                    <a:pt x="140" y="390"/>
                  </a:lnTo>
                  <a:lnTo>
                    <a:pt x="134" y="385"/>
                  </a:lnTo>
                  <a:lnTo>
                    <a:pt x="115" y="366"/>
                  </a:lnTo>
                  <a:lnTo>
                    <a:pt x="108" y="357"/>
                  </a:lnTo>
                  <a:lnTo>
                    <a:pt x="107" y="351"/>
                  </a:lnTo>
                  <a:lnTo>
                    <a:pt x="104" y="346"/>
                  </a:lnTo>
                  <a:lnTo>
                    <a:pt x="102" y="340"/>
                  </a:lnTo>
                  <a:lnTo>
                    <a:pt x="101" y="335"/>
                  </a:lnTo>
                  <a:lnTo>
                    <a:pt x="99" y="329"/>
                  </a:lnTo>
                  <a:lnTo>
                    <a:pt x="99" y="322"/>
                  </a:lnTo>
                  <a:lnTo>
                    <a:pt x="97" y="316"/>
                  </a:lnTo>
                  <a:lnTo>
                    <a:pt x="97" y="278"/>
                  </a:lnTo>
                  <a:lnTo>
                    <a:pt x="101" y="228"/>
                  </a:lnTo>
                  <a:lnTo>
                    <a:pt x="116" y="228"/>
                  </a:lnTo>
                  <a:lnTo>
                    <a:pt x="116" y="242"/>
                  </a:lnTo>
                  <a:lnTo>
                    <a:pt x="115" y="256"/>
                  </a:lnTo>
                  <a:lnTo>
                    <a:pt x="115" y="269"/>
                  </a:lnTo>
                  <a:lnTo>
                    <a:pt x="116" y="281"/>
                  </a:lnTo>
                  <a:lnTo>
                    <a:pt x="116" y="292"/>
                  </a:lnTo>
                  <a:lnTo>
                    <a:pt x="118" y="297"/>
                  </a:lnTo>
                  <a:lnTo>
                    <a:pt x="118" y="302"/>
                  </a:lnTo>
                  <a:lnTo>
                    <a:pt x="123" y="316"/>
                  </a:lnTo>
                  <a:lnTo>
                    <a:pt x="124" y="319"/>
                  </a:lnTo>
                  <a:lnTo>
                    <a:pt x="127" y="324"/>
                  </a:lnTo>
                  <a:lnTo>
                    <a:pt x="134" y="330"/>
                  </a:lnTo>
                  <a:lnTo>
                    <a:pt x="137" y="335"/>
                  </a:lnTo>
                  <a:lnTo>
                    <a:pt x="140" y="338"/>
                  </a:lnTo>
                  <a:lnTo>
                    <a:pt x="145" y="341"/>
                  </a:lnTo>
                  <a:lnTo>
                    <a:pt x="148" y="344"/>
                  </a:lnTo>
                  <a:lnTo>
                    <a:pt x="152" y="347"/>
                  </a:lnTo>
                  <a:lnTo>
                    <a:pt x="159" y="349"/>
                  </a:lnTo>
                  <a:lnTo>
                    <a:pt x="163" y="352"/>
                  </a:lnTo>
                  <a:lnTo>
                    <a:pt x="170" y="355"/>
                  </a:lnTo>
                  <a:lnTo>
                    <a:pt x="178" y="357"/>
                  </a:lnTo>
                  <a:lnTo>
                    <a:pt x="184" y="360"/>
                  </a:lnTo>
                  <a:lnTo>
                    <a:pt x="192" y="362"/>
                  </a:lnTo>
                  <a:lnTo>
                    <a:pt x="200" y="365"/>
                  </a:lnTo>
                  <a:lnTo>
                    <a:pt x="209" y="366"/>
                  </a:lnTo>
                  <a:lnTo>
                    <a:pt x="203" y="347"/>
                  </a:lnTo>
                  <a:lnTo>
                    <a:pt x="187" y="341"/>
                  </a:lnTo>
                  <a:lnTo>
                    <a:pt x="181" y="338"/>
                  </a:lnTo>
                  <a:lnTo>
                    <a:pt x="171" y="332"/>
                  </a:lnTo>
                  <a:lnTo>
                    <a:pt x="167" y="327"/>
                  </a:lnTo>
                  <a:lnTo>
                    <a:pt x="157" y="313"/>
                  </a:lnTo>
                  <a:lnTo>
                    <a:pt x="156" y="308"/>
                  </a:lnTo>
                  <a:lnTo>
                    <a:pt x="152" y="303"/>
                  </a:lnTo>
                  <a:lnTo>
                    <a:pt x="152" y="299"/>
                  </a:lnTo>
                  <a:lnTo>
                    <a:pt x="151" y="292"/>
                  </a:lnTo>
                  <a:lnTo>
                    <a:pt x="151" y="264"/>
                  </a:lnTo>
                  <a:lnTo>
                    <a:pt x="154" y="252"/>
                  </a:lnTo>
                  <a:lnTo>
                    <a:pt x="156" y="241"/>
                  </a:lnTo>
                  <a:lnTo>
                    <a:pt x="162" y="215"/>
                  </a:lnTo>
                  <a:lnTo>
                    <a:pt x="168" y="193"/>
                  </a:lnTo>
                  <a:lnTo>
                    <a:pt x="170" y="182"/>
                  </a:lnTo>
                  <a:lnTo>
                    <a:pt x="178" y="179"/>
                  </a:lnTo>
                  <a:lnTo>
                    <a:pt x="193" y="176"/>
                  </a:lnTo>
                  <a:lnTo>
                    <a:pt x="201" y="173"/>
                  </a:lnTo>
                  <a:lnTo>
                    <a:pt x="201" y="184"/>
                  </a:lnTo>
                  <a:lnTo>
                    <a:pt x="200" y="192"/>
                  </a:lnTo>
                  <a:lnTo>
                    <a:pt x="200" y="201"/>
                  </a:lnTo>
                  <a:lnTo>
                    <a:pt x="201" y="211"/>
                  </a:lnTo>
                  <a:lnTo>
                    <a:pt x="201" y="220"/>
                  </a:lnTo>
                  <a:lnTo>
                    <a:pt x="203" y="228"/>
                  </a:lnTo>
                  <a:lnTo>
                    <a:pt x="207" y="256"/>
                  </a:lnTo>
                  <a:lnTo>
                    <a:pt x="211" y="266"/>
                  </a:lnTo>
                  <a:lnTo>
                    <a:pt x="212" y="275"/>
                  </a:lnTo>
                  <a:lnTo>
                    <a:pt x="215" y="285"/>
                  </a:lnTo>
                  <a:lnTo>
                    <a:pt x="220" y="294"/>
                  </a:lnTo>
                  <a:lnTo>
                    <a:pt x="223" y="305"/>
                  </a:lnTo>
                  <a:lnTo>
                    <a:pt x="232" y="327"/>
                  </a:lnTo>
                  <a:lnTo>
                    <a:pt x="262" y="327"/>
                  </a:lnTo>
                  <a:lnTo>
                    <a:pt x="254" y="300"/>
                  </a:lnTo>
                  <a:lnTo>
                    <a:pt x="248" y="278"/>
                  </a:lnTo>
                  <a:lnTo>
                    <a:pt x="247" y="267"/>
                  </a:lnTo>
                  <a:lnTo>
                    <a:pt x="245" y="259"/>
                  </a:lnTo>
                  <a:lnTo>
                    <a:pt x="242" y="241"/>
                  </a:lnTo>
                  <a:lnTo>
                    <a:pt x="240" y="233"/>
                  </a:lnTo>
                  <a:lnTo>
                    <a:pt x="240" y="214"/>
                  </a:lnTo>
                  <a:lnTo>
                    <a:pt x="242" y="204"/>
                  </a:lnTo>
                  <a:lnTo>
                    <a:pt x="242" y="195"/>
                  </a:lnTo>
                  <a:lnTo>
                    <a:pt x="243" y="184"/>
                  </a:lnTo>
                  <a:lnTo>
                    <a:pt x="247" y="159"/>
                  </a:lnTo>
                  <a:lnTo>
                    <a:pt x="262" y="159"/>
                  </a:lnTo>
                  <a:lnTo>
                    <a:pt x="262" y="154"/>
                  </a:lnTo>
                  <a:lnTo>
                    <a:pt x="265" y="145"/>
                  </a:lnTo>
                  <a:lnTo>
                    <a:pt x="269" y="140"/>
                  </a:lnTo>
                  <a:lnTo>
                    <a:pt x="286" y="140"/>
                  </a:lnTo>
                  <a:lnTo>
                    <a:pt x="286" y="233"/>
                  </a:lnTo>
                  <a:lnTo>
                    <a:pt x="289" y="258"/>
                  </a:lnTo>
                  <a:lnTo>
                    <a:pt x="292" y="270"/>
                  </a:lnTo>
                  <a:lnTo>
                    <a:pt x="294" y="275"/>
                  </a:lnTo>
                  <a:lnTo>
                    <a:pt x="294" y="281"/>
                  </a:lnTo>
                  <a:lnTo>
                    <a:pt x="297" y="288"/>
                  </a:lnTo>
                  <a:lnTo>
                    <a:pt x="298" y="294"/>
                  </a:lnTo>
                  <a:lnTo>
                    <a:pt x="300" y="299"/>
                  </a:lnTo>
                  <a:lnTo>
                    <a:pt x="302" y="305"/>
                  </a:lnTo>
                  <a:lnTo>
                    <a:pt x="308" y="314"/>
                  </a:lnTo>
                  <a:lnTo>
                    <a:pt x="311" y="321"/>
                  </a:lnTo>
                  <a:lnTo>
                    <a:pt x="314" y="325"/>
                  </a:lnTo>
                  <a:lnTo>
                    <a:pt x="319" y="324"/>
                  </a:lnTo>
                  <a:lnTo>
                    <a:pt x="322" y="322"/>
                  </a:lnTo>
                  <a:lnTo>
                    <a:pt x="327" y="321"/>
                  </a:lnTo>
                  <a:lnTo>
                    <a:pt x="331" y="321"/>
                  </a:lnTo>
                  <a:lnTo>
                    <a:pt x="330" y="308"/>
                  </a:lnTo>
                  <a:lnTo>
                    <a:pt x="327" y="277"/>
                  </a:lnTo>
                  <a:lnTo>
                    <a:pt x="324" y="242"/>
                  </a:lnTo>
                  <a:lnTo>
                    <a:pt x="324" y="223"/>
                  </a:lnTo>
                  <a:lnTo>
                    <a:pt x="322" y="214"/>
                  </a:lnTo>
                  <a:lnTo>
                    <a:pt x="322" y="195"/>
                  </a:lnTo>
                  <a:lnTo>
                    <a:pt x="324" y="187"/>
                  </a:lnTo>
                  <a:lnTo>
                    <a:pt x="324" y="178"/>
                  </a:lnTo>
                  <a:lnTo>
                    <a:pt x="325" y="170"/>
                  </a:lnTo>
                  <a:lnTo>
                    <a:pt x="325" y="162"/>
                  </a:lnTo>
                  <a:lnTo>
                    <a:pt x="328" y="154"/>
                  </a:lnTo>
                  <a:lnTo>
                    <a:pt x="330" y="146"/>
                  </a:lnTo>
                  <a:lnTo>
                    <a:pt x="339" y="127"/>
                  </a:lnTo>
                  <a:lnTo>
                    <a:pt x="349" y="118"/>
                  </a:lnTo>
                  <a:lnTo>
                    <a:pt x="353" y="115"/>
                  </a:lnTo>
                  <a:lnTo>
                    <a:pt x="360" y="112"/>
                  </a:lnTo>
                  <a:lnTo>
                    <a:pt x="366" y="110"/>
                  </a:lnTo>
                  <a:lnTo>
                    <a:pt x="391" y="110"/>
                  </a:lnTo>
                  <a:lnTo>
                    <a:pt x="388" y="121"/>
                  </a:lnTo>
                  <a:lnTo>
                    <a:pt x="383" y="149"/>
                  </a:lnTo>
                  <a:lnTo>
                    <a:pt x="383" y="157"/>
                  </a:lnTo>
                  <a:lnTo>
                    <a:pt x="382" y="167"/>
                  </a:lnTo>
                  <a:lnTo>
                    <a:pt x="382" y="186"/>
                  </a:lnTo>
                  <a:lnTo>
                    <a:pt x="383" y="195"/>
                  </a:lnTo>
                  <a:lnTo>
                    <a:pt x="383" y="204"/>
                  </a:lnTo>
                  <a:lnTo>
                    <a:pt x="386" y="223"/>
                  </a:lnTo>
                  <a:lnTo>
                    <a:pt x="388" y="234"/>
                  </a:lnTo>
                  <a:lnTo>
                    <a:pt x="391" y="245"/>
                  </a:lnTo>
                  <a:lnTo>
                    <a:pt x="394" y="255"/>
                  </a:lnTo>
                  <a:lnTo>
                    <a:pt x="397" y="267"/>
                  </a:lnTo>
                  <a:lnTo>
                    <a:pt x="405" y="270"/>
                  </a:lnTo>
                  <a:lnTo>
                    <a:pt x="415" y="274"/>
                  </a:lnTo>
                  <a:lnTo>
                    <a:pt x="423" y="277"/>
                  </a:lnTo>
                  <a:lnTo>
                    <a:pt x="430" y="281"/>
                  </a:lnTo>
                  <a:lnTo>
                    <a:pt x="424" y="253"/>
                  </a:lnTo>
                  <a:lnTo>
                    <a:pt x="421" y="225"/>
                  </a:lnTo>
                  <a:lnTo>
                    <a:pt x="418" y="200"/>
                  </a:lnTo>
                  <a:lnTo>
                    <a:pt x="418" y="179"/>
                  </a:lnTo>
                  <a:lnTo>
                    <a:pt x="419" y="173"/>
                  </a:lnTo>
                  <a:lnTo>
                    <a:pt x="419" y="167"/>
                  </a:lnTo>
                  <a:lnTo>
                    <a:pt x="421" y="160"/>
                  </a:lnTo>
                  <a:lnTo>
                    <a:pt x="421" y="156"/>
                  </a:lnTo>
                  <a:lnTo>
                    <a:pt x="429" y="124"/>
                  </a:lnTo>
                  <a:lnTo>
                    <a:pt x="432" y="120"/>
                  </a:lnTo>
                  <a:lnTo>
                    <a:pt x="434" y="113"/>
                  </a:lnTo>
                  <a:lnTo>
                    <a:pt x="437" y="107"/>
                  </a:lnTo>
                  <a:lnTo>
                    <a:pt x="438" y="102"/>
                  </a:lnTo>
                  <a:lnTo>
                    <a:pt x="445" y="90"/>
                  </a:lnTo>
                  <a:lnTo>
                    <a:pt x="449" y="85"/>
                  </a:lnTo>
                  <a:lnTo>
                    <a:pt x="452" y="79"/>
                  </a:lnTo>
                  <a:lnTo>
                    <a:pt x="468" y="76"/>
                  </a:lnTo>
                  <a:lnTo>
                    <a:pt x="478" y="74"/>
                  </a:lnTo>
                  <a:lnTo>
                    <a:pt x="485" y="74"/>
                  </a:lnTo>
                  <a:lnTo>
                    <a:pt x="485" y="87"/>
                  </a:lnTo>
                  <a:lnTo>
                    <a:pt x="484" y="101"/>
                  </a:lnTo>
                  <a:lnTo>
                    <a:pt x="484" y="113"/>
                  </a:lnTo>
                  <a:lnTo>
                    <a:pt x="482" y="127"/>
                  </a:lnTo>
                  <a:lnTo>
                    <a:pt x="482" y="154"/>
                  </a:lnTo>
                  <a:lnTo>
                    <a:pt x="481" y="168"/>
                  </a:lnTo>
                  <a:lnTo>
                    <a:pt x="481" y="182"/>
                  </a:lnTo>
                  <a:lnTo>
                    <a:pt x="484" y="184"/>
                  </a:lnTo>
                  <a:lnTo>
                    <a:pt x="487" y="187"/>
                  </a:lnTo>
                  <a:lnTo>
                    <a:pt x="489" y="190"/>
                  </a:lnTo>
                  <a:lnTo>
                    <a:pt x="492" y="192"/>
                  </a:lnTo>
                  <a:lnTo>
                    <a:pt x="500" y="178"/>
                  </a:lnTo>
                  <a:lnTo>
                    <a:pt x="504" y="167"/>
                  </a:lnTo>
                  <a:lnTo>
                    <a:pt x="509" y="157"/>
                  </a:lnTo>
                  <a:lnTo>
                    <a:pt x="515" y="132"/>
                  </a:lnTo>
                  <a:lnTo>
                    <a:pt x="520" y="116"/>
                  </a:lnTo>
                  <a:lnTo>
                    <a:pt x="525" y="95"/>
                  </a:lnTo>
                  <a:lnTo>
                    <a:pt x="531" y="66"/>
                  </a:lnTo>
                  <a:lnTo>
                    <a:pt x="547" y="66"/>
                  </a:lnTo>
                  <a:lnTo>
                    <a:pt x="547" y="51"/>
                  </a:lnTo>
                  <a:lnTo>
                    <a:pt x="616" y="38"/>
                  </a:lnTo>
                  <a:lnTo>
                    <a:pt x="635" y="35"/>
                  </a:lnTo>
                  <a:lnTo>
                    <a:pt x="756" y="13"/>
                  </a:lnTo>
                  <a:lnTo>
                    <a:pt x="774" y="10"/>
                  </a:lnTo>
                  <a:lnTo>
                    <a:pt x="792" y="7"/>
                  </a:lnTo>
                  <a:lnTo>
                    <a:pt x="809" y="5"/>
                  </a:lnTo>
                  <a:lnTo>
                    <a:pt x="826" y="0"/>
                  </a:lnTo>
                  <a:lnTo>
                    <a:pt x="864" y="2"/>
                  </a:lnTo>
                  <a:lnTo>
                    <a:pt x="939" y="2"/>
                  </a:lnTo>
                  <a:lnTo>
                    <a:pt x="977" y="3"/>
                  </a:lnTo>
                  <a:lnTo>
                    <a:pt x="1015" y="3"/>
                  </a:lnTo>
                  <a:lnTo>
                    <a:pt x="1053" y="5"/>
                  </a:lnTo>
                  <a:lnTo>
                    <a:pt x="1070" y="7"/>
                  </a:lnTo>
                  <a:lnTo>
                    <a:pt x="1089" y="7"/>
                  </a:lnTo>
                  <a:lnTo>
                    <a:pt x="1145" y="11"/>
                  </a:lnTo>
                  <a:lnTo>
                    <a:pt x="1162" y="13"/>
                  </a:lnTo>
                  <a:lnTo>
                    <a:pt x="1181" y="14"/>
                  </a:lnTo>
                  <a:lnTo>
                    <a:pt x="1200" y="18"/>
                  </a:lnTo>
                  <a:lnTo>
                    <a:pt x="1219" y="19"/>
                  </a:lnTo>
                  <a:lnTo>
                    <a:pt x="1257" y="25"/>
                  </a:lnTo>
                  <a:lnTo>
                    <a:pt x="1274" y="30"/>
                  </a:lnTo>
                  <a:lnTo>
                    <a:pt x="1293" y="33"/>
                  </a:lnTo>
                  <a:lnTo>
                    <a:pt x="1349" y="47"/>
                  </a:lnTo>
                  <a:lnTo>
                    <a:pt x="1406" y="66"/>
                  </a:lnTo>
                  <a:lnTo>
                    <a:pt x="1425" y="74"/>
                  </a:lnTo>
                  <a:lnTo>
                    <a:pt x="1441" y="85"/>
                  </a:lnTo>
                  <a:lnTo>
                    <a:pt x="1455" y="98"/>
                  </a:lnTo>
                  <a:lnTo>
                    <a:pt x="1469" y="107"/>
                  </a:lnTo>
                  <a:lnTo>
                    <a:pt x="1483" y="118"/>
                  </a:lnTo>
                  <a:lnTo>
                    <a:pt x="1496" y="126"/>
                  </a:lnTo>
                  <a:lnTo>
                    <a:pt x="1510" y="135"/>
                  </a:lnTo>
                  <a:lnTo>
                    <a:pt x="1524" y="142"/>
                  </a:lnTo>
                  <a:lnTo>
                    <a:pt x="1538" y="149"/>
                  </a:lnTo>
                  <a:lnTo>
                    <a:pt x="1554" y="156"/>
                  </a:lnTo>
                  <a:lnTo>
                    <a:pt x="1568" y="162"/>
                  </a:lnTo>
                  <a:lnTo>
                    <a:pt x="1583" y="167"/>
                  </a:lnTo>
                  <a:lnTo>
                    <a:pt x="1601" y="173"/>
                  </a:lnTo>
                  <a:lnTo>
                    <a:pt x="1635" y="182"/>
                  </a:lnTo>
                  <a:lnTo>
                    <a:pt x="1676" y="192"/>
                  </a:lnTo>
                  <a:lnTo>
                    <a:pt x="1682" y="197"/>
                  </a:lnTo>
                  <a:lnTo>
                    <a:pt x="1692" y="204"/>
                  </a:lnTo>
                  <a:lnTo>
                    <a:pt x="1698" y="209"/>
                  </a:lnTo>
                  <a:lnTo>
                    <a:pt x="1703" y="215"/>
                  </a:lnTo>
                  <a:lnTo>
                    <a:pt x="1709" y="220"/>
                  </a:lnTo>
                  <a:lnTo>
                    <a:pt x="1715" y="226"/>
                  </a:lnTo>
                  <a:lnTo>
                    <a:pt x="1725" y="239"/>
                  </a:lnTo>
                  <a:lnTo>
                    <a:pt x="1728" y="242"/>
                  </a:lnTo>
                  <a:lnTo>
                    <a:pt x="1733" y="252"/>
                  </a:lnTo>
                  <a:lnTo>
                    <a:pt x="1734" y="256"/>
                  </a:lnTo>
                  <a:lnTo>
                    <a:pt x="1737" y="263"/>
                  </a:lnTo>
                  <a:lnTo>
                    <a:pt x="1737" y="266"/>
                  </a:lnTo>
                  <a:lnTo>
                    <a:pt x="1739" y="269"/>
                  </a:lnTo>
                  <a:lnTo>
                    <a:pt x="1739" y="275"/>
                  </a:lnTo>
                  <a:lnTo>
                    <a:pt x="1737" y="278"/>
                  </a:lnTo>
                  <a:lnTo>
                    <a:pt x="1722" y="274"/>
                  </a:lnTo>
                  <a:lnTo>
                    <a:pt x="1708" y="267"/>
                  </a:lnTo>
                  <a:lnTo>
                    <a:pt x="1690" y="261"/>
                  </a:lnTo>
                  <a:lnTo>
                    <a:pt x="1676" y="255"/>
                  </a:lnTo>
                  <a:lnTo>
                    <a:pt x="1660" y="250"/>
                  </a:lnTo>
                  <a:lnTo>
                    <a:pt x="1629" y="237"/>
                  </a:lnTo>
                  <a:lnTo>
                    <a:pt x="1613" y="233"/>
                  </a:lnTo>
                  <a:lnTo>
                    <a:pt x="1599" y="226"/>
                  </a:lnTo>
                  <a:lnTo>
                    <a:pt x="1568" y="214"/>
                  </a:lnTo>
                  <a:lnTo>
                    <a:pt x="1552" y="209"/>
                  </a:lnTo>
                  <a:lnTo>
                    <a:pt x="1538" y="203"/>
                  </a:lnTo>
                  <a:lnTo>
                    <a:pt x="1507" y="190"/>
                  </a:lnTo>
                  <a:lnTo>
                    <a:pt x="1491" y="186"/>
                  </a:lnTo>
                  <a:lnTo>
                    <a:pt x="1469" y="179"/>
                  </a:lnTo>
                  <a:lnTo>
                    <a:pt x="1445" y="175"/>
                  </a:lnTo>
                  <a:lnTo>
                    <a:pt x="1379" y="160"/>
                  </a:lnTo>
                  <a:lnTo>
                    <a:pt x="1318" y="151"/>
                  </a:lnTo>
                  <a:lnTo>
                    <a:pt x="1298" y="149"/>
                  </a:lnTo>
                  <a:lnTo>
                    <a:pt x="1279" y="148"/>
                  </a:lnTo>
                  <a:lnTo>
                    <a:pt x="1258" y="146"/>
                  </a:lnTo>
                  <a:lnTo>
                    <a:pt x="1239" y="146"/>
                  </a:lnTo>
                  <a:lnTo>
                    <a:pt x="1219" y="145"/>
                  </a:lnTo>
                  <a:lnTo>
                    <a:pt x="1181" y="145"/>
                  </a:lnTo>
                  <a:lnTo>
                    <a:pt x="1162" y="146"/>
                  </a:lnTo>
                  <a:lnTo>
                    <a:pt x="1144" y="146"/>
                  </a:lnTo>
                  <a:lnTo>
                    <a:pt x="1106" y="149"/>
                  </a:lnTo>
                  <a:lnTo>
                    <a:pt x="1085" y="151"/>
                  </a:lnTo>
                  <a:lnTo>
                    <a:pt x="1048" y="157"/>
                  </a:lnTo>
                  <a:lnTo>
                    <a:pt x="1027" y="160"/>
                  </a:lnTo>
                  <a:lnTo>
                    <a:pt x="1009" y="164"/>
                  </a:lnTo>
                  <a:lnTo>
                    <a:pt x="988" y="167"/>
                  </a:lnTo>
                  <a:lnTo>
                    <a:pt x="968" y="171"/>
                  </a:lnTo>
                  <a:lnTo>
                    <a:pt x="947" y="175"/>
                  </a:lnTo>
                  <a:lnTo>
                    <a:pt x="927" y="179"/>
                  </a:lnTo>
                  <a:lnTo>
                    <a:pt x="883" y="189"/>
                  </a:lnTo>
                  <a:lnTo>
                    <a:pt x="837" y="200"/>
                  </a:lnTo>
                  <a:lnTo>
                    <a:pt x="811" y="212"/>
                  </a:lnTo>
                  <a:lnTo>
                    <a:pt x="779" y="226"/>
                  </a:lnTo>
                  <a:lnTo>
                    <a:pt x="746" y="242"/>
                  </a:lnTo>
                  <a:lnTo>
                    <a:pt x="712" y="258"/>
                  </a:lnTo>
                  <a:lnTo>
                    <a:pt x="677" y="277"/>
                  </a:lnTo>
                  <a:lnTo>
                    <a:pt x="658" y="286"/>
                  </a:lnTo>
                  <a:lnTo>
                    <a:pt x="641" y="296"/>
                  </a:lnTo>
                  <a:lnTo>
                    <a:pt x="622" y="305"/>
                  </a:lnTo>
                  <a:lnTo>
                    <a:pt x="603" y="316"/>
                  </a:lnTo>
                  <a:lnTo>
                    <a:pt x="551" y="349"/>
                  </a:lnTo>
                  <a:lnTo>
                    <a:pt x="517" y="374"/>
                  </a:lnTo>
                  <a:lnTo>
                    <a:pt x="501" y="385"/>
                  </a:lnTo>
                  <a:lnTo>
                    <a:pt x="485" y="399"/>
                  </a:lnTo>
                  <a:lnTo>
                    <a:pt x="457" y="424"/>
                  </a:lnTo>
                  <a:lnTo>
                    <a:pt x="443" y="439"/>
                  </a:lnTo>
                  <a:lnTo>
                    <a:pt x="430" y="453"/>
                  </a:lnTo>
                  <a:lnTo>
                    <a:pt x="419" y="467"/>
                  </a:lnTo>
                  <a:lnTo>
                    <a:pt x="410" y="481"/>
                  </a:lnTo>
                  <a:lnTo>
                    <a:pt x="401" y="497"/>
                  </a:lnTo>
                  <a:lnTo>
                    <a:pt x="391" y="511"/>
                  </a:lnTo>
                  <a:lnTo>
                    <a:pt x="379" y="542"/>
                  </a:lnTo>
                  <a:lnTo>
                    <a:pt x="375" y="558"/>
                  </a:lnTo>
                  <a:lnTo>
                    <a:pt x="364" y="560"/>
                  </a:lnTo>
                  <a:lnTo>
                    <a:pt x="353" y="560"/>
                  </a:lnTo>
                  <a:lnTo>
                    <a:pt x="344" y="561"/>
                  </a:lnTo>
                  <a:lnTo>
                    <a:pt x="333" y="563"/>
                  </a:lnTo>
                  <a:lnTo>
                    <a:pt x="324" y="563"/>
                  </a:lnTo>
                  <a:lnTo>
                    <a:pt x="313" y="564"/>
                  </a:lnTo>
                  <a:lnTo>
                    <a:pt x="303" y="564"/>
                  </a:lnTo>
                  <a:lnTo>
                    <a:pt x="294" y="566"/>
                  </a:lnTo>
                  <a:close/>
                </a:path>
              </a:pathLst>
            </a:custGeom>
            <a:solidFill>
              <a:srgbClr val="EAEAEA"/>
            </a:solidFill>
            <a:ln w="0">
              <a:solidFill>
                <a:schemeClr val="bg2"/>
              </a:solidFill>
              <a:prstDash val="solid"/>
              <a:round/>
              <a:headEnd/>
              <a:tailEnd/>
            </a:ln>
          </p:spPr>
          <p:txBody>
            <a:bodyPr/>
            <a:lstStyle/>
            <a:p>
              <a:endParaRPr lang="en-US"/>
            </a:p>
          </p:txBody>
        </p:sp>
      </p:grpSp>
      <p:sp>
        <p:nvSpPr>
          <p:cNvPr id="52227" name="Rectangle 2">
            <a:extLst>
              <a:ext uri="{FF2B5EF4-FFF2-40B4-BE49-F238E27FC236}">
                <a16:creationId xmlns:a16="http://schemas.microsoft.com/office/drawing/2014/main" id="{50464247-2DCD-47A2-AB4A-17AC41791DDD}"/>
              </a:ext>
            </a:extLst>
          </p:cNvPr>
          <p:cNvSpPr>
            <a:spLocks noGrp="1" noChangeArrowheads="1"/>
          </p:cNvSpPr>
          <p:nvPr>
            <p:ph type="title" idx="4294967295"/>
          </p:nvPr>
        </p:nvSpPr>
        <p:spPr>
          <a:xfrm>
            <a:off x="228600" y="228600"/>
            <a:ext cx="7600950" cy="1219200"/>
          </a:xfrm>
          <a:noFill/>
        </p:spPr>
        <p:txBody>
          <a:bodyPr lIns="96821" tIns="47616" rIns="96821" bIns="47616"/>
          <a:lstStyle/>
          <a:p>
            <a:r>
              <a:rPr altLang="en-US" sz="3400">
                <a:solidFill>
                  <a:srgbClr val="FFE831"/>
                </a:solidFill>
              </a:rPr>
              <a:t>Experience Grows the Brain</a:t>
            </a:r>
          </a:p>
        </p:txBody>
      </p:sp>
      <p:sp>
        <p:nvSpPr>
          <p:cNvPr id="76803" name="Rectangle 3">
            <a:extLst>
              <a:ext uri="{FF2B5EF4-FFF2-40B4-BE49-F238E27FC236}">
                <a16:creationId xmlns:a16="http://schemas.microsoft.com/office/drawing/2014/main" id="{90FD11FF-08F3-4B2F-BEED-CE0BB4800619}"/>
              </a:ext>
            </a:extLst>
          </p:cNvPr>
          <p:cNvSpPr>
            <a:spLocks noGrp="1" noChangeArrowheads="1"/>
          </p:cNvSpPr>
          <p:nvPr>
            <p:ph type="body" idx="4294967295"/>
          </p:nvPr>
        </p:nvSpPr>
        <p:spPr bwMode="auto">
          <a:xfrm>
            <a:off x="152400" y="1828800"/>
            <a:ext cx="53340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Brain development happens from the bottom up: </a:t>
            </a:r>
          </a:p>
          <a:p>
            <a:pPr lvl="1"/>
            <a:r>
              <a:rPr lang="en-US" altLang="en-US" sz="2700"/>
              <a:t>From basic survival (fight, flight or freeze)</a:t>
            </a:r>
          </a:p>
          <a:p>
            <a:pPr lvl="1"/>
            <a:r>
              <a:rPr lang="en-US" altLang="en-US" sz="2700"/>
              <a:t>To planning, decision making</a:t>
            </a:r>
          </a:p>
        </p:txBody>
      </p:sp>
      <p:sp>
        <p:nvSpPr>
          <p:cNvPr id="52229" name="Slide Number Placeholder 3">
            <a:extLst>
              <a:ext uri="{FF2B5EF4-FFF2-40B4-BE49-F238E27FC236}">
                <a16:creationId xmlns:a16="http://schemas.microsoft.com/office/drawing/2014/main" id="{92D94599-D43F-4535-A199-39B1D316BB32}"/>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BE1AA7F5-CABB-4EA2-BC0E-736DA7949FE1}" type="slidenum">
              <a:rPr lang="en-US" altLang="en-US" sz="2000" b="0">
                <a:solidFill>
                  <a:srgbClr val="FFFF00"/>
                </a:solidFill>
                <a:latin typeface="Franklin Gothic Book" panose="020B0503020102020204" pitchFamily="34" charset="0"/>
              </a:rPr>
              <a:pPr algn="r" eaLnBrk="1" hangingPunct="1"/>
              <a:t>12</a:t>
            </a:fld>
            <a:endParaRPr lang="en-US" altLang="en-US" sz="2000" b="0">
              <a:solidFill>
                <a:srgbClr val="FFFF00"/>
              </a:solidFill>
              <a:latin typeface="Franklin Gothic Book" panose="020B0503020102020204" pitchFamily="34" charset="0"/>
            </a:endParaRPr>
          </a:p>
        </p:txBody>
      </p:sp>
      <p:sp>
        <p:nvSpPr>
          <p:cNvPr id="646369" name="AutoShape 225">
            <a:extLst>
              <a:ext uri="{FF2B5EF4-FFF2-40B4-BE49-F238E27FC236}">
                <a16:creationId xmlns:a16="http://schemas.microsoft.com/office/drawing/2014/main" id="{0327DF66-D2FE-453D-934A-5A74C9DD5FFD}"/>
              </a:ext>
            </a:extLst>
          </p:cNvPr>
          <p:cNvSpPr>
            <a:spLocks noChangeArrowheads="1"/>
          </p:cNvSpPr>
          <p:nvPr/>
        </p:nvSpPr>
        <p:spPr bwMode="auto">
          <a:xfrm rot="-7996849">
            <a:off x="6941343" y="2456657"/>
            <a:ext cx="671513"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99"/>
          </a:solidFill>
          <a:ln w="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6371" name="AutoShape 227">
            <a:extLst>
              <a:ext uri="{FF2B5EF4-FFF2-40B4-BE49-F238E27FC236}">
                <a16:creationId xmlns:a16="http://schemas.microsoft.com/office/drawing/2014/main" id="{D2404EFD-BF43-47F6-8764-4CEA248C0FD9}"/>
              </a:ext>
            </a:extLst>
          </p:cNvPr>
          <p:cNvSpPr>
            <a:spLocks noChangeArrowheads="1"/>
          </p:cNvSpPr>
          <p:nvPr/>
        </p:nvSpPr>
        <p:spPr bwMode="auto">
          <a:xfrm rot="-6680514">
            <a:off x="7398543" y="3218657"/>
            <a:ext cx="671513"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99"/>
          </a:solidFill>
          <a:ln w="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6372" name="AutoShape 228">
            <a:extLst>
              <a:ext uri="{FF2B5EF4-FFF2-40B4-BE49-F238E27FC236}">
                <a16:creationId xmlns:a16="http://schemas.microsoft.com/office/drawing/2014/main" id="{09D4FDF6-16D9-4FCE-ABC5-0A7AD956AB17}"/>
              </a:ext>
            </a:extLst>
          </p:cNvPr>
          <p:cNvSpPr>
            <a:spLocks noChangeArrowheads="1"/>
          </p:cNvSpPr>
          <p:nvPr/>
        </p:nvSpPr>
        <p:spPr bwMode="auto">
          <a:xfrm rot="-3876991">
            <a:off x="7398543" y="3980657"/>
            <a:ext cx="671513"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99"/>
          </a:solidFill>
          <a:ln w="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33" name="Slide Number Placeholder 2">
            <a:extLst>
              <a:ext uri="{FF2B5EF4-FFF2-40B4-BE49-F238E27FC236}">
                <a16:creationId xmlns:a16="http://schemas.microsoft.com/office/drawing/2014/main" id="{F13BDB63-50AF-42CE-A83F-8F24272FBE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BFAA97F-621C-4FE1-A49F-2E20568641CE}" type="slidenum">
              <a:rPr lang="en-US" altLang="en-US" sz="2000" b="0">
                <a:solidFill>
                  <a:srgbClr val="FFE14F"/>
                </a:solidFill>
                <a:latin typeface="Franklin Gothic Book" panose="020B0503020102020204" pitchFamily="34" charset="0"/>
              </a:rPr>
              <a:pPr/>
              <a:t>12</a:t>
            </a:fld>
            <a:endParaRPr lang="en-US" altLang="en-US" sz="2000" b="0">
              <a:solidFill>
                <a:srgbClr val="FFE14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fade">
                                      <p:cBhvr>
                                        <p:cTn id="12" dur="500"/>
                                        <p:tgtEl>
                                          <p:spTgt spid="7680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46372"/>
                                        </p:tgtEl>
                                        <p:attrNameLst>
                                          <p:attrName>style.visibility</p:attrName>
                                        </p:attrNameLst>
                                      </p:cBhvr>
                                      <p:to>
                                        <p:strVal val="visible"/>
                                      </p:to>
                                    </p:set>
                                    <p:animEffect transition="in" filter="fade">
                                      <p:cBhvr>
                                        <p:cTn id="15" dur="500"/>
                                        <p:tgtEl>
                                          <p:spTgt spid="646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fade">
                                      <p:cBhvr>
                                        <p:cTn id="20" dur="500"/>
                                        <p:tgtEl>
                                          <p:spTgt spid="7680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46371"/>
                                        </p:tgtEl>
                                        <p:attrNameLst>
                                          <p:attrName>style.visibility</p:attrName>
                                        </p:attrNameLst>
                                      </p:cBhvr>
                                      <p:to>
                                        <p:strVal val="visible"/>
                                      </p:to>
                                    </p:set>
                                    <p:animEffect transition="in" filter="fade">
                                      <p:cBhvr>
                                        <p:cTn id="23" dur="500"/>
                                        <p:tgtEl>
                                          <p:spTgt spid="646371"/>
                                        </p:tgtEl>
                                      </p:cBhvr>
                                    </p:animEffec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646369"/>
                                        </p:tgtEl>
                                        <p:attrNameLst>
                                          <p:attrName>style.visibility</p:attrName>
                                        </p:attrNameLst>
                                      </p:cBhvr>
                                      <p:to>
                                        <p:strVal val="visible"/>
                                      </p:to>
                                    </p:set>
                                    <p:animEffect transition="in" filter="fade">
                                      <p:cBhvr>
                                        <p:cTn id="27" dur="500"/>
                                        <p:tgtEl>
                                          <p:spTgt spid="646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83525D1-8491-46E5-AEA2-8956A6E2782B}"/>
              </a:ext>
            </a:extLst>
          </p:cNvPr>
          <p:cNvSpPr>
            <a:spLocks noGrp="1" noChangeArrowheads="1"/>
          </p:cNvSpPr>
          <p:nvPr>
            <p:ph type="title" idx="4294967295"/>
          </p:nvPr>
        </p:nvSpPr>
        <p:spPr>
          <a:xfrm>
            <a:off x="247650" y="76200"/>
            <a:ext cx="7600950" cy="1219200"/>
          </a:xfrm>
          <a:noFill/>
        </p:spPr>
        <p:txBody>
          <a:bodyPr lIns="96821" tIns="47616" rIns="96821" bIns="47616"/>
          <a:lstStyle/>
          <a:p>
            <a:r>
              <a:rPr altLang="en-US" sz="3400">
                <a:solidFill>
                  <a:srgbClr val="FFE831"/>
                </a:solidFill>
              </a:rPr>
              <a:t>Experience Grows the Brain</a:t>
            </a:r>
            <a:br>
              <a:rPr altLang="en-US" sz="3400">
                <a:solidFill>
                  <a:srgbClr val="FFE831"/>
                </a:solidFill>
              </a:rPr>
            </a:br>
            <a:r>
              <a:rPr altLang="en-US" sz="2400" b="0" i="1">
                <a:solidFill>
                  <a:srgbClr val="FFE831"/>
                </a:solidFill>
                <a:cs typeface="Arial" panose="020B0604020202020204" pitchFamily="34" charset="0"/>
              </a:rPr>
              <a:t>(Continued)</a:t>
            </a:r>
          </a:p>
        </p:txBody>
      </p:sp>
      <p:sp>
        <p:nvSpPr>
          <p:cNvPr id="76803" name="Rectangle 3">
            <a:extLst>
              <a:ext uri="{FF2B5EF4-FFF2-40B4-BE49-F238E27FC236}">
                <a16:creationId xmlns:a16="http://schemas.microsoft.com/office/drawing/2014/main" id="{BDDA0085-8622-4DB8-B5D5-CEB910357D39}"/>
              </a:ext>
            </a:extLst>
          </p:cNvPr>
          <p:cNvSpPr>
            <a:spLocks noGrp="1" noChangeArrowheads="1"/>
          </p:cNvSpPr>
          <p:nvPr>
            <p:ph type="body" idx="4294967295"/>
          </p:nvPr>
        </p:nvSpPr>
        <p:spPr bwMode="auto">
          <a:xfrm>
            <a:off x="152400" y="1828800"/>
            <a:ext cx="50292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The brain develops by forming connections.</a:t>
            </a:r>
          </a:p>
          <a:p>
            <a:r>
              <a:rPr lang="en-US" altLang="en-US" sz="2800"/>
              <a:t>Interactions with </a:t>
            </a:r>
            <a:br>
              <a:rPr lang="en-US" altLang="en-US" sz="2800"/>
            </a:br>
            <a:r>
              <a:rPr lang="en-US" altLang="en-US" sz="2800"/>
              <a:t>caregivers are critical to</a:t>
            </a:r>
            <a:br>
              <a:rPr lang="en-US" altLang="en-US" sz="2800"/>
            </a:br>
            <a:r>
              <a:rPr lang="en-US" altLang="en-US" sz="2800"/>
              <a:t>brain development.</a:t>
            </a:r>
          </a:p>
          <a:p>
            <a:r>
              <a:rPr lang="en-US" altLang="en-US" sz="2800"/>
              <a:t>The more an experience is </a:t>
            </a:r>
            <a:br>
              <a:rPr lang="en-US" altLang="en-US" sz="2800"/>
            </a:br>
            <a:r>
              <a:rPr lang="en-US" altLang="en-US" sz="2800"/>
              <a:t>repeated, the stronger the connections become.</a:t>
            </a:r>
          </a:p>
          <a:p>
            <a:endParaRPr lang="en-US" altLang="en-US" sz="2800"/>
          </a:p>
          <a:p>
            <a:endParaRPr lang="en-US" altLang="en-US" sz="2800"/>
          </a:p>
        </p:txBody>
      </p:sp>
      <p:sp>
        <p:nvSpPr>
          <p:cNvPr id="54276" name="Slide Number Placeholder 3">
            <a:extLst>
              <a:ext uri="{FF2B5EF4-FFF2-40B4-BE49-F238E27FC236}">
                <a16:creationId xmlns:a16="http://schemas.microsoft.com/office/drawing/2014/main" id="{990A5B87-5221-46EF-815D-1DB31E2EC228}"/>
              </a:ext>
            </a:extLst>
          </p:cNvPr>
          <p:cNvSpPr>
            <a:spLocks noGrp="1"/>
          </p:cNvSpPr>
          <p:nvPr>
            <p:ph type="sldNum" sz="quarter" idx="10"/>
          </p:nvPr>
        </p:nvSpPr>
        <p:spPr>
          <a:xfrm>
            <a:off x="8853488" y="6900863"/>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862A30D-8131-4F0B-9B9E-F851F87332D6}" type="slidenum">
              <a:rPr lang="en-US" altLang="en-US" sz="2000" b="0">
                <a:solidFill>
                  <a:srgbClr val="FFE14F"/>
                </a:solidFill>
                <a:latin typeface="Franklin Gothic Book" panose="020B0503020102020204" pitchFamily="34" charset="0"/>
              </a:rPr>
              <a:pPr/>
              <a:t>13</a:t>
            </a:fld>
            <a:endParaRPr lang="en-US" altLang="en-US" sz="2000" b="0">
              <a:solidFill>
                <a:srgbClr val="FFE14F"/>
              </a:solidFill>
              <a:latin typeface="Franklin Gothic Book" panose="020B0503020102020204" pitchFamily="34" charset="0"/>
            </a:endParaRPr>
          </a:p>
        </p:txBody>
      </p:sp>
      <p:grpSp>
        <p:nvGrpSpPr>
          <p:cNvPr id="54277" name="Group 469">
            <a:extLst>
              <a:ext uri="{FF2B5EF4-FFF2-40B4-BE49-F238E27FC236}">
                <a16:creationId xmlns:a16="http://schemas.microsoft.com/office/drawing/2014/main" id="{A3D8CFB4-587C-4619-88B4-E588401904A3}"/>
              </a:ext>
            </a:extLst>
          </p:cNvPr>
          <p:cNvGrpSpPr>
            <a:grpSpLocks/>
          </p:cNvGrpSpPr>
          <p:nvPr/>
        </p:nvGrpSpPr>
        <p:grpSpPr bwMode="auto">
          <a:xfrm>
            <a:off x="4535488" y="1905000"/>
            <a:ext cx="5065712" cy="4572000"/>
            <a:chOff x="2857" y="1248"/>
            <a:chExt cx="2807" cy="2617"/>
          </a:xfrm>
        </p:grpSpPr>
        <p:sp>
          <p:nvSpPr>
            <p:cNvPr id="54284" name="Freeform 400">
              <a:extLst>
                <a:ext uri="{FF2B5EF4-FFF2-40B4-BE49-F238E27FC236}">
                  <a16:creationId xmlns:a16="http://schemas.microsoft.com/office/drawing/2014/main" id="{A24C4FF9-08A6-4EAD-90B9-6A99C3460AD7}"/>
                </a:ext>
              </a:extLst>
            </p:cNvPr>
            <p:cNvSpPr>
              <a:spLocks/>
            </p:cNvSpPr>
            <p:nvPr/>
          </p:nvSpPr>
          <p:spPr bwMode="auto">
            <a:xfrm>
              <a:off x="2880" y="1248"/>
              <a:ext cx="2784" cy="2592"/>
            </a:xfrm>
            <a:custGeom>
              <a:avLst/>
              <a:gdLst>
                <a:gd name="T0" fmla="*/ 1 w 5155"/>
                <a:gd name="T1" fmla="*/ 1 h 4664"/>
                <a:gd name="T2" fmla="*/ 1 w 5155"/>
                <a:gd name="T3" fmla="*/ 1 h 4664"/>
                <a:gd name="T4" fmla="*/ 1 w 5155"/>
                <a:gd name="T5" fmla="*/ 1 h 4664"/>
                <a:gd name="T6" fmla="*/ 1 w 5155"/>
                <a:gd name="T7" fmla="*/ 1 h 4664"/>
                <a:gd name="T8" fmla="*/ 1 w 5155"/>
                <a:gd name="T9" fmla="*/ 1 h 4664"/>
                <a:gd name="T10" fmla="*/ 1 w 5155"/>
                <a:gd name="T11" fmla="*/ 1 h 4664"/>
                <a:gd name="T12" fmla="*/ 1 w 5155"/>
                <a:gd name="T13" fmla="*/ 1 h 4664"/>
                <a:gd name="T14" fmla="*/ 1 w 5155"/>
                <a:gd name="T15" fmla="*/ 1 h 4664"/>
                <a:gd name="T16" fmla="*/ 1 w 5155"/>
                <a:gd name="T17" fmla="*/ 1 h 4664"/>
                <a:gd name="T18" fmla="*/ 1 w 5155"/>
                <a:gd name="T19" fmla="*/ 1 h 4664"/>
                <a:gd name="T20" fmla="*/ 1 w 5155"/>
                <a:gd name="T21" fmla="*/ 1 h 4664"/>
                <a:gd name="T22" fmla="*/ 1 w 5155"/>
                <a:gd name="T23" fmla="*/ 1 h 4664"/>
                <a:gd name="T24" fmla="*/ 1 w 5155"/>
                <a:gd name="T25" fmla="*/ 1 h 4664"/>
                <a:gd name="T26" fmla="*/ 1 w 5155"/>
                <a:gd name="T27" fmla="*/ 1 h 4664"/>
                <a:gd name="T28" fmla="*/ 1 w 5155"/>
                <a:gd name="T29" fmla="*/ 1 h 4664"/>
                <a:gd name="T30" fmla="*/ 1 w 5155"/>
                <a:gd name="T31" fmla="*/ 1 h 4664"/>
                <a:gd name="T32" fmla="*/ 1 w 5155"/>
                <a:gd name="T33" fmla="*/ 1 h 4664"/>
                <a:gd name="T34" fmla="*/ 1 w 5155"/>
                <a:gd name="T35" fmla="*/ 1 h 4664"/>
                <a:gd name="T36" fmla="*/ 1 w 5155"/>
                <a:gd name="T37" fmla="*/ 1 h 4664"/>
                <a:gd name="T38" fmla="*/ 1 w 5155"/>
                <a:gd name="T39" fmla="*/ 1 h 4664"/>
                <a:gd name="T40" fmla="*/ 1 w 5155"/>
                <a:gd name="T41" fmla="*/ 1 h 4664"/>
                <a:gd name="T42" fmla="*/ 1 w 5155"/>
                <a:gd name="T43" fmla="*/ 1 h 4664"/>
                <a:gd name="T44" fmla="*/ 1 w 5155"/>
                <a:gd name="T45" fmla="*/ 1 h 4664"/>
                <a:gd name="T46" fmla="*/ 1 w 5155"/>
                <a:gd name="T47" fmla="*/ 1 h 4664"/>
                <a:gd name="T48" fmla="*/ 1 w 5155"/>
                <a:gd name="T49" fmla="*/ 1 h 4664"/>
                <a:gd name="T50" fmla="*/ 1 w 5155"/>
                <a:gd name="T51" fmla="*/ 1 h 4664"/>
                <a:gd name="T52" fmla="*/ 1 w 5155"/>
                <a:gd name="T53" fmla="*/ 1 h 4664"/>
                <a:gd name="T54" fmla="*/ 1 w 5155"/>
                <a:gd name="T55" fmla="*/ 1 h 4664"/>
                <a:gd name="T56" fmla="*/ 1 w 5155"/>
                <a:gd name="T57" fmla="*/ 1 h 4664"/>
                <a:gd name="T58" fmla="*/ 1 w 5155"/>
                <a:gd name="T59" fmla="*/ 1 h 4664"/>
                <a:gd name="T60" fmla="*/ 1 w 5155"/>
                <a:gd name="T61" fmla="*/ 1 h 4664"/>
                <a:gd name="T62" fmla="*/ 1 w 5155"/>
                <a:gd name="T63" fmla="*/ 1 h 4664"/>
                <a:gd name="T64" fmla="*/ 1 w 5155"/>
                <a:gd name="T65" fmla="*/ 1 h 4664"/>
                <a:gd name="T66" fmla="*/ 1 w 5155"/>
                <a:gd name="T67" fmla="*/ 1 h 4664"/>
                <a:gd name="T68" fmla="*/ 1 w 5155"/>
                <a:gd name="T69" fmla="*/ 1 h 4664"/>
                <a:gd name="T70" fmla="*/ 1 w 5155"/>
                <a:gd name="T71" fmla="*/ 1 h 4664"/>
                <a:gd name="T72" fmla="*/ 1 w 5155"/>
                <a:gd name="T73" fmla="*/ 1 h 4664"/>
                <a:gd name="T74" fmla="*/ 1 w 5155"/>
                <a:gd name="T75" fmla="*/ 1 h 4664"/>
                <a:gd name="T76" fmla="*/ 1 w 5155"/>
                <a:gd name="T77" fmla="*/ 1 h 4664"/>
                <a:gd name="T78" fmla="*/ 1 w 5155"/>
                <a:gd name="T79" fmla="*/ 1 h 4664"/>
                <a:gd name="T80" fmla="*/ 1 w 5155"/>
                <a:gd name="T81" fmla="*/ 1 h 4664"/>
                <a:gd name="T82" fmla="*/ 1 w 5155"/>
                <a:gd name="T83" fmla="*/ 1 h 4664"/>
                <a:gd name="T84" fmla="*/ 1 w 5155"/>
                <a:gd name="T85" fmla="*/ 1 h 4664"/>
                <a:gd name="T86" fmla="*/ 1 w 5155"/>
                <a:gd name="T87" fmla="*/ 1 h 4664"/>
                <a:gd name="T88" fmla="*/ 1 w 5155"/>
                <a:gd name="T89" fmla="*/ 1 h 4664"/>
                <a:gd name="T90" fmla="*/ 1 w 5155"/>
                <a:gd name="T91" fmla="*/ 1 h 4664"/>
                <a:gd name="T92" fmla="*/ 1 w 5155"/>
                <a:gd name="T93" fmla="*/ 1 h 4664"/>
                <a:gd name="T94" fmla="*/ 1 w 5155"/>
                <a:gd name="T95" fmla="*/ 1 h 4664"/>
                <a:gd name="T96" fmla="*/ 1 w 5155"/>
                <a:gd name="T97" fmla="*/ 1 h 4664"/>
                <a:gd name="T98" fmla="*/ 1 w 5155"/>
                <a:gd name="T99" fmla="*/ 1 h 4664"/>
                <a:gd name="T100" fmla="*/ 1 w 5155"/>
                <a:gd name="T101" fmla="*/ 1 h 4664"/>
                <a:gd name="T102" fmla="*/ 1 w 5155"/>
                <a:gd name="T103" fmla="*/ 1 h 4664"/>
                <a:gd name="T104" fmla="*/ 1 w 5155"/>
                <a:gd name="T105" fmla="*/ 1 h 4664"/>
                <a:gd name="T106" fmla="*/ 1 w 5155"/>
                <a:gd name="T107" fmla="*/ 1 h 4664"/>
                <a:gd name="T108" fmla="*/ 1 w 5155"/>
                <a:gd name="T109" fmla="*/ 1 h 4664"/>
                <a:gd name="T110" fmla="*/ 1 w 5155"/>
                <a:gd name="T111" fmla="*/ 1 h 4664"/>
                <a:gd name="T112" fmla="*/ 1 w 5155"/>
                <a:gd name="T113" fmla="*/ 1 h 4664"/>
                <a:gd name="T114" fmla="*/ 1 w 5155"/>
                <a:gd name="T115" fmla="*/ 1 h 4664"/>
                <a:gd name="T116" fmla="*/ 1 w 5155"/>
                <a:gd name="T117" fmla="*/ 1 h 4664"/>
                <a:gd name="T118" fmla="*/ 1 w 5155"/>
                <a:gd name="T119" fmla="*/ 1 h 4664"/>
                <a:gd name="T120" fmla="*/ 1 w 5155"/>
                <a:gd name="T121" fmla="*/ 1 h 4664"/>
                <a:gd name="T122" fmla="*/ 1 w 5155"/>
                <a:gd name="T123" fmla="*/ 1 h 4664"/>
                <a:gd name="T124" fmla="*/ 1 w 5155"/>
                <a:gd name="T125" fmla="*/ 1 h 46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55" h="4664">
                  <a:moveTo>
                    <a:pt x="2757" y="4664"/>
                  </a:moveTo>
                  <a:lnTo>
                    <a:pt x="2746" y="4656"/>
                  </a:lnTo>
                  <a:lnTo>
                    <a:pt x="2735" y="4650"/>
                  </a:lnTo>
                  <a:lnTo>
                    <a:pt x="2713" y="4634"/>
                  </a:lnTo>
                  <a:lnTo>
                    <a:pt x="2702" y="4628"/>
                  </a:lnTo>
                  <a:lnTo>
                    <a:pt x="2691" y="4620"/>
                  </a:lnTo>
                  <a:lnTo>
                    <a:pt x="2681" y="4612"/>
                  </a:lnTo>
                  <a:lnTo>
                    <a:pt x="2670" y="4606"/>
                  </a:lnTo>
                  <a:lnTo>
                    <a:pt x="2656" y="4605"/>
                  </a:lnTo>
                  <a:lnTo>
                    <a:pt x="2618" y="4600"/>
                  </a:lnTo>
                  <a:lnTo>
                    <a:pt x="2596" y="4597"/>
                  </a:lnTo>
                  <a:lnTo>
                    <a:pt x="2585" y="4594"/>
                  </a:lnTo>
                  <a:lnTo>
                    <a:pt x="2576" y="4592"/>
                  </a:lnTo>
                  <a:lnTo>
                    <a:pt x="2567" y="4589"/>
                  </a:lnTo>
                  <a:lnTo>
                    <a:pt x="2559" y="4587"/>
                  </a:lnTo>
                  <a:lnTo>
                    <a:pt x="2551" y="4584"/>
                  </a:lnTo>
                  <a:lnTo>
                    <a:pt x="2543" y="4579"/>
                  </a:lnTo>
                  <a:lnTo>
                    <a:pt x="2537" y="4576"/>
                  </a:lnTo>
                  <a:lnTo>
                    <a:pt x="2530" y="4572"/>
                  </a:lnTo>
                  <a:lnTo>
                    <a:pt x="2524" y="4568"/>
                  </a:lnTo>
                  <a:lnTo>
                    <a:pt x="2519" y="4564"/>
                  </a:lnTo>
                  <a:lnTo>
                    <a:pt x="2515" y="4557"/>
                  </a:lnTo>
                  <a:lnTo>
                    <a:pt x="2512" y="4553"/>
                  </a:lnTo>
                  <a:lnTo>
                    <a:pt x="2505" y="4540"/>
                  </a:lnTo>
                  <a:lnTo>
                    <a:pt x="2504" y="4534"/>
                  </a:lnTo>
                  <a:lnTo>
                    <a:pt x="2501" y="4518"/>
                  </a:lnTo>
                  <a:lnTo>
                    <a:pt x="2501" y="4502"/>
                  </a:lnTo>
                  <a:lnTo>
                    <a:pt x="2502" y="4493"/>
                  </a:lnTo>
                  <a:lnTo>
                    <a:pt x="2504" y="4482"/>
                  </a:lnTo>
                  <a:lnTo>
                    <a:pt x="2505" y="4473"/>
                  </a:lnTo>
                  <a:lnTo>
                    <a:pt x="2508" y="4462"/>
                  </a:lnTo>
                  <a:lnTo>
                    <a:pt x="2512" y="4449"/>
                  </a:lnTo>
                  <a:lnTo>
                    <a:pt x="2516" y="4438"/>
                  </a:lnTo>
                  <a:lnTo>
                    <a:pt x="2521" y="4424"/>
                  </a:lnTo>
                  <a:lnTo>
                    <a:pt x="2519" y="4399"/>
                  </a:lnTo>
                  <a:lnTo>
                    <a:pt x="2516" y="4374"/>
                  </a:lnTo>
                  <a:lnTo>
                    <a:pt x="2515" y="4347"/>
                  </a:lnTo>
                  <a:lnTo>
                    <a:pt x="2513" y="4322"/>
                  </a:lnTo>
                  <a:lnTo>
                    <a:pt x="2510" y="4297"/>
                  </a:lnTo>
                  <a:lnTo>
                    <a:pt x="2508" y="4270"/>
                  </a:lnTo>
                  <a:lnTo>
                    <a:pt x="2505" y="4220"/>
                  </a:lnTo>
                  <a:lnTo>
                    <a:pt x="2505" y="3712"/>
                  </a:lnTo>
                  <a:lnTo>
                    <a:pt x="2504" y="3679"/>
                  </a:lnTo>
                  <a:lnTo>
                    <a:pt x="2504" y="3605"/>
                  </a:lnTo>
                  <a:lnTo>
                    <a:pt x="2502" y="3598"/>
                  </a:lnTo>
                  <a:lnTo>
                    <a:pt x="2502" y="3591"/>
                  </a:lnTo>
                  <a:lnTo>
                    <a:pt x="2501" y="3587"/>
                  </a:lnTo>
                  <a:lnTo>
                    <a:pt x="2501" y="3583"/>
                  </a:lnTo>
                  <a:lnTo>
                    <a:pt x="2497" y="3582"/>
                  </a:lnTo>
                  <a:lnTo>
                    <a:pt x="2486" y="3582"/>
                  </a:lnTo>
                  <a:lnTo>
                    <a:pt x="2485" y="3566"/>
                  </a:lnTo>
                  <a:lnTo>
                    <a:pt x="2480" y="3554"/>
                  </a:lnTo>
                  <a:lnTo>
                    <a:pt x="2477" y="3541"/>
                  </a:lnTo>
                  <a:lnTo>
                    <a:pt x="2474" y="3530"/>
                  </a:lnTo>
                  <a:lnTo>
                    <a:pt x="2464" y="3511"/>
                  </a:lnTo>
                  <a:lnTo>
                    <a:pt x="2460" y="3503"/>
                  </a:lnTo>
                  <a:lnTo>
                    <a:pt x="2441" y="3484"/>
                  </a:lnTo>
                  <a:lnTo>
                    <a:pt x="2428" y="3475"/>
                  </a:lnTo>
                  <a:lnTo>
                    <a:pt x="2413" y="3469"/>
                  </a:lnTo>
                  <a:lnTo>
                    <a:pt x="2405" y="3464"/>
                  </a:lnTo>
                  <a:lnTo>
                    <a:pt x="2398" y="3462"/>
                  </a:lnTo>
                  <a:lnTo>
                    <a:pt x="2381" y="3458"/>
                  </a:lnTo>
                  <a:lnTo>
                    <a:pt x="2365" y="3453"/>
                  </a:lnTo>
                  <a:lnTo>
                    <a:pt x="2356" y="3450"/>
                  </a:lnTo>
                  <a:lnTo>
                    <a:pt x="2348" y="3448"/>
                  </a:lnTo>
                  <a:lnTo>
                    <a:pt x="2339" y="3445"/>
                  </a:lnTo>
                  <a:lnTo>
                    <a:pt x="2331" y="3442"/>
                  </a:lnTo>
                  <a:lnTo>
                    <a:pt x="2322" y="3439"/>
                  </a:lnTo>
                  <a:lnTo>
                    <a:pt x="2314" y="3434"/>
                  </a:lnTo>
                  <a:lnTo>
                    <a:pt x="2304" y="3431"/>
                  </a:lnTo>
                  <a:lnTo>
                    <a:pt x="2296" y="3426"/>
                  </a:lnTo>
                  <a:lnTo>
                    <a:pt x="2287" y="3422"/>
                  </a:lnTo>
                  <a:lnTo>
                    <a:pt x="2279" y="3415"/>
                  </a:lnTo>
                  <a:lnTo>
                    <a:pt x="2271" y="3407"/>
                  </a:lnTo>
                  <a:lnTo>
                    <a:pt x="2263" y="3401"/>
                  </a:lnTo>
                  <a:lnTo>
                    <a:pt x="2232" y="3393"/>
                  </a:lnTo>
                  <a:lnTo>
                    <a:pt x="2205" y="3385"/>
                  </a:lnTo>
                  <a:lnTo>
                    <a:pt x="2180" y="3379"/>
                  </a:lnTo>
                  <a:lnTo>
                    <a:pt x="2158" y="3373"/>
                  </a:lnTo>
                  <a:lnTo>
                    <a:pt x="2149" y="3370"/>
                  </a:lnTo>
                  <a:lnTo>
                    <a:pt x="2139" y="3365"/>
                  </a:lnTo>
                  <a:lnTo>
                    <a:pt x="2130" y="3362"/>
                  </a:lnTo>
                  <a:lnTo>
                    <a:pt x="2122" y="3359"/>
                  </a:lnTo>
                  <a:lnTo>
                    <a:pt x="2113" y="3356"/>
                  </a:lnTo>
                  <a:lnTo>
                    <a:pt x="2105" y="3351"/>
                  </a:lnTo>
                  <a:lnTo>
                    <a:pt x="2098" y="3346"/>
                  </a:lnTo>
                  <a:lnTo>
                    <a:pt x="2091" y="3343"/>
                  </a:lnTo>
                  <a:lnTo>
                    <a:pt x="2084" y="3337"/>
                  </a:lnTo>
                  <a:lnTo>
                    <a:pt x="2076" y="3332"/>
                  </a:lnTo>
                  <a:lnTo>
                    <a:pt x="2070" y="3326"/>
                  </a:lnTo>
                  <a:lnTo>
                    <a:pt x="2064" y="3321"/>
                  </a:lnTo>
                  <a:lnTo>
                    <a:pt x="2058" y="3315"/>
                  </a:lnTo>
                  <a:lnTo>
                    <a:pt x="2051" y="3307"/>
                  </a:lnTo>
                  <a:lnTo>
                    <a:pt x="2037" y="3293"/>
                  </a:lnTo>
                  <a:lnTo>
                    <a:pt x="2031" y="3283"/>
                  </a:lnTo>
                  <a:lnTo>
                    <a:pt x="2025" y="3275"/>
                  </a:lnTo>
                  <a:lnTo>
                    <a:pt x="2017" y="3266"/>
                  </a:lnTo>
                  <a:lnTo>
                    <a:pt x="1993" y="3233"/>
                  </a:lnTo>
                  <a:lnTo>
                    <a:pt x="1976" y="3206"/>
                  </a:lnTo>
                  <a:lnTo>
                    <a:pt x="1973" y="3199"/>
                  </a:lnTo>
                  <a:lnTo>
                    <a:pt x="1970" y="3192"/>
                  </a:lnTo>
                  <a:lnTo>
                    <a:pt x="1963" y="3177"/>
                  </a:lnTo>
                  <a:lnTo>
                    <a:pt x="1957" y="3162"/>
                  </a:lnTo>
                  <a:lnTo>
                    <a:pt x="1952" y="3148"/>
                  </a:lnTo>
                  <a:lnTo>
                    <a:pt x="1949" y="3134"/>
                  </a:lnTo>
                  <a:lnTo>
                    <a:pt x="1944" y="3120"/>
                  </a:lnTo>
                  <a:lnTo>
                    <a:pt x="1941" y="3107"/>
                  </a:lnTo>
                  <a:lnTo>
                    <a:pt x="1938" y="3093"/>
                  </a:lnTo>
                  <a:lnTo>
                    <a:pt x="1933" y="3067"/>
                  </a:lnTo>
                  <a:lnTo>
                    <a:pt x="1927" y="3040"/>
                  </a:lnTo>
                  <a:lnTo>
                    <a:pt x="1924" y="3027"/>
                  </a:lnTo>
                  <a:lnTo>
                    <a:pt x="1918" y="2999"/>
                  </a:lnTo>
                  <a:lnTo>
                    <a:pt x="1913" y="2986"/>
                  </a:lnTo>
                  <a:lnTo>
                    <a:pt x="1885" y="3001"/>
                  </a:lnTo>
                  <a:lnTo>
                    <a:pt x="1846" y="3016"/>
                  </a:lnTo>
                  <a:lnTo>
                    <a:pt x="1839" y="3018"/>
                  </a:lnTo>
                  <a:lnTo>
                    <a:pt x="1816" y="3023"/>
                  </a:lnTo>
                  <a:lnTo>
                    <a:pt x="1808" y="3023"/>
                  </a:lnTo>
                  <a:lnTo>
                    <a:pt x="1798" y="3024"/>
                  </a:lnTo>
                  <a:lnTo>
                    <a:pt x="1781" y="3024"/>
                  </a:lnTo>
                  <a:lnTo>
                    <a:pt x="1753" y="3035"/>
                  </a:lnTo>
                  <a:lnTo>
                    <a:pt x="1723" y="3045"/>
                  </a:lnTo>
                  <a:lnTo>
                    <a:pt x="1695" y="3052"/>
                  </a:lnTo>
                  <a:lnTo>
                    <a:pt x="1665" y="3059"/>
                  </a:lnTo>
                  <a:lnTo>
                    <a:pt x="1637" y="3065"/>
                  </a:lnTo>
                  <a:lnTo>
                    <a:pt x="1577" y="3071"/>
                  </a:lnTo>
                  <a:lnTo>
                    <a:pt x="1549" y="3073"/>
                  </a:lnTo>
                  <a:lnTo>
                    <a:pt x="1489" y="3073"/>
                  </a:lnTo>
                  <a:lnTo>
                    <a:pt x="1459" y="3071"/>
                  </a:lnTo>
                  <a:lnTo>
                    <a:pt x="1431" y="3067"/>
                  </a:lnTo>
                  <a:lnTo>
                    <a:pt x="1401" y="3063"/>
                  </a:lnTo>
                  <a:lnTo>
                    <a:pt x="1344" y="3051"/>
                  </a:lnTo>
                  <a:lnTo>
                    <a:pt x="1316" y="3043"/>
                  </a:lnTo>
                  <a:lnTo>
                    <a:pt x="1289" y="3034"/>
                  </a:lnTo>
                  <a:lnTo>
                    <a:pt x="1261" y="3023"/>
                  </a:lnTo>
                  <a:lnTo>
                    <a:pt x="1236" y="3012"/>
                  </a:lnTo>
                  <a:lnTo>
                    <a:pt x="1209" y="2999"/>
                  </a:lnTo>
                  <a:lnTo>
                    <a:pt x="1159" y="2971"/>
                  </a:lnTo>
                  <a:lnTo>
                    <a:pt x="1135" y="2955"/>
                  </a:lnTo>
                  <a:lnTo>
                    <a:pt x="1112" y="2938"/>
                  </a:lnTo>
                  <a:lnTo>
                    <a:pt x="1090" y="2920"/>
                  </a:lnTo>
                  <a:lnTo>
                    <a:pt x="1068" y="2902"/>
                  </a:lnTo>
                  <a:lnTo>
                    <a:pt x="1048" y="2881"/>
                  </a:lnTo>
                  <a:lnTo>
                    <a:pt x="1029" y="2861"/>
                  </a:lnTo>
                  <a:lnTo>
                    <a:pt x="1010" y="2839"/>
                  </a:lnTo>
                  <a:lnTo>
                    <a:pt x="993" y="2815"/>
                  </a:lnTo>
                  <a:lnTo>
                    <a:pt x="977" y="2792"/>
                  </a:lnTo>
                  <a:lnTo>
                    <a:pt x="961" y="2766"/>
                  </a:lnTo>
                  <a:lnTo>
                    <a:pt x="953" y="2759"/>
                  </a:lnTo>
                  <a:lnTo>
                    <a:pt x="947" y="2751"/>
                  </a:lnTo>
                  <a:lnTo>
                    <a:pt x="939" y="2744"/>
                  </a:lnTo>
                  <a:lnTo>
                    <a:pt x="927" y="2729"/>
                  </a:lnTo>
                  <a:lnTo>
                    <a:pt x="922" y="2722"/>
                  </a:lnTo>
                  <a:lnTo>
                    <a:pt x="916" y="2715"/>
                  </a:lnTo>
                  <a:lnTo>
                    <a:pt x="911" y="2708"/>
                  </a:lnTo>
                  <a:lnTo>
                    <a:pt x="906" y="2700"/>
                  </a:lnTo>
                  <a:lnTo>
                    <a:pt x="903" y="2694"/>
                  </a:lnTo>
                  <a:lnTo>
                    <a:pt x="890" y="2663"/>
                  </a:lnTo>
                  <a:lnTo>
                    <a:pt x="889" y="2655"/>
                  </a:lnTo>
                  <a:lnTo>
                    <a:pt x="887" y="2645"/>
                  </a:lnTo>
                  <a:lnTo>
                    <a:pt x="875" y="2647"/>
                  </a:lnTo>
                  <a:lnTo>
                    <a:pt x="864" y="2649"/>
                  </a:lnTo>
                  <a:lnTo>
                    <a:pt x="854" y="2649"/>
                  </a:lnTo>
                  <a:lnTo>
                    <a:pt x="845" y="2652"/>
                  </a:lnTo>
                  <a:lnTo>
                    <a:pt x="817" y="2656"/>
                  </a:lnTo>
                  <a:lnTo>
                    <a:pt x="804" y="2656"/>
                  </a:lnTo>
                  <a:lnTo>
                    <a:pt x="791" y="2653"/>
                  </a:lnTo>
                  <a:lnTo>
                    <a:pt x="780" y="2652"/>
                  </a:lnTo>
                  <a:lnTo>
                    <a:pt x="730" y="2639"/>
                  </a:lnTo>
                  <a:lnTo>
                    <a:pt x="719" y="2634"/>
                  </a:lnTo>
                  <a:lnTo>
                    <a:pt x="707" y="2631"/>
                  </a:lnTo>
                  <a:lnTo>
                    <a:pt x="685" y="2622"/>
                  </a:lnTo>
                  <a:lnTo>
                    <a:pt x="674" y="2616"/>
                  </a:lnTo>
                  <a:lnTo>
                    <a:pt x="652" y="2606"/>
                  </a:lnTo>
                  <a:lnTo>
                    <a:pt x="619" y="2587"/>
                  </a:lnTo>
                  <a:lnTo>
                    <a:pt x="609" y="2581"/>
                  </a:lnTo>
                  <a:lnTo>
                    <a:pt x="598" y="2575"/>
                  </a:lnTo>
                  <a:lnTo>
                    <a:pt x="589" y="2569"/>
                  </a:lnTo>
                  <a:lnTo>
                    <a:pt x="579" y="2561"/>
                  </a:lnTo>
                  <a:lnTo>
                    <a:pt x="570" y="2554"/>
                  </a:lnTo>
                  <a:lnTo>
                    <a:pt x="551" y="2539"/>
                  </a:lnTo>
                  <a:lnTo>
                    <a:pt x="543" y="2531"/>
                  </a:lnTo>
                  <a:lnTo>
                    <a:pt x="534" y="2523"/>
                  </a:lnTo>
                  <a:lnTo>
                    <a:pt x="526" y="2515"/>
                  </a:lnTo>
                  <a:lnTo>
                    <a:pt x="518" y="2506"/>
                  </a:lnTo>
                  <a:lnTo>
                    <a:pt x="509" y="2498"/>
                  </a:lnTo>
                  <a:lnTo>
                    <a:pt x="502" y="2488"/>
                  </a:lnTo>
                  <a:lnTo>
                    <a:pt x="495" y="2481"/>
                  </a:lnTo>
                  <a:lnTo>
                    <a:pt x="487" y="2471"/>
                  </a:lnTo>
                  <a:lnTo>
                    <a:pt x="480" y="2462"/>
                  </a:lnTo>
                  <a:lnTo>
                    <a:pt x="458" y="2455"/>
                  </a:lnTo>
                  <a:lnTo>
                    <a:pt x="440" y="2451"/>
                  </a:lnTo>
                  <a:lnTo>
                    <a:pt x="419" y="2444"/>
                  </a:lnTo>
                  <a:lnTo>
                    <a:pt x="400" y="2438"/>
                  </a:lnTo>
                  <a:lnTo>
                    <a:pt x="381" y="2430"/>
                  </a:lnTo>
                  <a:lnTo>
                    <a:pt x="363" y="2424"/>
                  </a:lnTo>
                  <a:lnTo>
                    <a:pt x="328" y="2408"/>
                  </a:lnTo>
                  <a:lnTo>
                    <a:pt x="312" y="2402"/>
                  </a:lnTo>
                  <a:lnTo>
                    <a:pt x="295" y="2393"/>
                  </a:lnTo>
                  <a:lnTo>
                    <a:pt x="279" y="2385"/>
                  </a:lnTo>
                  <a:lnTo>
                    <a:pt x="251" y="2366"/>
                  </a:lnTo>
                  <a:lnTo>
                    <a:pt x="237" y="2355"/>
                  </a:lnTo>
                  <a:lnTo>
                    <a:pt x="223" y="2345"/>
                  </a:lnTo>
                  <a:lnTo>
                    <a:pt x="210" y="2334"/>
                  </a:lnTo>
                  <a:lnTo>
                    <a:pt x="198" y="2322"/>
                  </a:lnTo>
                  <a:lnTo>
                    <a:pt x="185" y="2311"/>
                  </a:lnTo>
                  <a:lnTo>
                    <a:pt x="163" y="2286"/>
                  </a:lnTo>
                  <a:lnTo>
                    <a:pt x="152" y="2272"/>
                  </a:lnTo>
                  <a:lnTo>
                    <a:pt x="133" y="2243"/>
                  </a:lnTo>
                  <a:lnTo>
                    <a:pt x="124" y="2228"/>
                  </a:lnTo>
                  <a:lnTo>
                    <a:pt x="116" y="2213"/>
                  </a:lnTo>
                  <a:lnTo>
                    <a:pt x="107" y="2196"/>
                  </a:lnTo>
                  <a:lnTo>
                    <a:pt x="100" y="2179"/>
                  </a:lnTo>
                  <a:lnTo>
                    <a:pt x="92" y="2162"/>
                  </a:lnTo>
                  <a:lnTo>
                    <a:pt x="86" y="2143"/>
                  </a:lnTo>
                  <a:lnTo>
                    <a:pt x="81" y="2124"/>
                  </a:lnTo>
                  <a:lnTo>
                    <a:pt x="75" y="2103"/>
                  </a:lnTo>
                  <a:lnTo>
                    <a:pt x="70" y="2085"/>
                  </a:lnTo>
                  <a:lnTo>
                    <a:pt x="72" y="2067"/>
                  </a:lnTo>
                  <a:lnTo>
                    <a:pt x="72" y="2053"/>
                  </a:lnTo>
                  <a:lnTo>
                    <a:pt x="74" y="2038"/>
                  </a:lnTo>
                  <a:lnTo>
                    <a:pt x="74" y="2022"/>
                  </a:lnTo>
                  <a:lnTo>
                    <a:pt x="77" y="1990"/>
                  </a:lnTo>
                  <a:lnTo>
                    <a:pt x="77" y="1976"/>
                  </a:lnTo>
                  <a:lnTo>
                    <a:pt x="78" y="1961"/>
                  </a:lnTo>
                  <a:lnTo>
                    <a:pt x="63" y="1935"/>
                  </a:lnTo>
                  <a:lnTo>
                    <a:pt x="55" y="1921"/>
                  </a:lnTo>
                  <a:lnTo>
                    <a:pt x="48" y="1907"/>
                  </a:lnTo>
                  <a:lnTo>
                    <a:pt x="30" y="1860"/>
                  </a:lnTo>
                  <a:lnTo>
                    <a:pt x="25" y="1844"/>
                  </a:lnTo>
                  <a:lnTo>
                    <a:pt x="15" y="1810"/>
                  </a:lnTo>
                  <a:lnTo>
                    <a:pt x="3" y="1741"/>
                  </a:lnTo>
                  <a:lnTo>
                    <a:pt x="1" y="1723"/>
                  </a:lnTo>
                  <a:lnTo>
                    <a:pt x="1" y="1704"/>
                  </a:lnTo>
                  <a:lnTo>
                    <a:pt x="0" y="1687"/>
                  </a:lnTo>
                  <a:lnTo>
                    <a:pt x="0" y="1670"/>
                  </a:lnTo>
                  <a:lnTo>
                    <a:pt x="3" y="1635"/>
                  </a:lnTo>
                  <a:lnTo>
                    <a:pt x="4" y="1620"/>
                  </a:lnTo>
                  <a:lnTo>
                    <a:pt x="8" y="1602"/>
                  </a:lnTo>
                  <a:lnTo>
                    <a:pt x="11" y="1587"/>
                  </a:lnTo>
                  <a:lnTo>
                    <a:pt x="15" y="1571"/>
                  </a:lnTo>
                  <a:lnTo>
                    <a:pt x="20" y="1557"/>
                  </a:lnTo>
                  <a:lnTo>
                    <a:pt x="26" y="1541"/>
                  </a:lnTo>
                  <a:lnTo>
                    <a:pt x="33" y="1527"/>
                  </a:lnTo>
                  <a:lnTo>
                    <a:pt x="48" y="1502"/>
                  </a:lnTo>
                  <a:lnTo>
                    <a:pt x="58" y="1489"/>
                  </a:lnTo>
                  <a:lnTo>
                    <a:pt x="67" y="1478"/>
                  </a:lnTo>
                  <a:lnTo>
                    <a:pt x="78" y="1469"/>
                  </a:lnTo>
                  <a:lnTo>
                    <a:pt x="78" y="1445"/>
                  </a:lnTo>
                  <a:lnTo>
                    <a:pt x="77" y="1422"/>
                  </a:lnTo>
                  <a:lnTo>
                    <a:pt x="77" y="1342"/>
                  </a:lnTo>
                  <a:lnTo>
                    <a:pt x="78" y="1332"/>
                  </a:lnTo>
                  <a:lnTo>
                    <a:pt x="78" y="1323"/>
                  </a:lnTo>
                  <a:lnTo>
                    <a:pt x="80" y="1315"/>
                  </a:lnTo>
                  <a:lnTo>
                    <a:pt x="83" y="1296"/>
                  </a:lnTo>
                  <a:lnTo>
                    <a:pt x="85" y="1288"/>
                  </a:lnTo>
                  <a:lnTo>
                    <a:pt x="86" y="1279"/>
                  </a:lnTo>
                  <a:lnTo>
                    <a:pt x="89" y="1271"/>
                  </a:lnTo>
                  <a:lnTo>
                    <a:pt x="91" y="1261"/>
                  </a:lnTo>
                  <a:lnTo>
                    <a:pt x="94" y="1254"/>
                  </a:lnTo>
                  <a:lnTo>
                    <a:pt x="100" y="1235"/>
                  </a:lnTo>
                  <a:lnTo>
                    <a:pt x="105" y="1227"/>
                  </a:lnTo>
                  <a:lnTo>
                    <a:pt x="108" y="1217"/>
                  </a:lnTo>
                  <a:lnTo>
                    <a:pt x="118" y="1199"/>
                  </a:lnTo>
                  <a:lnTo>
                    <a:pt x="122" y="1191"/>
                  </a:lnTo>
                  <a:lnTo>
                    <a:pt x="129" y="1180"/>
                  </a:lnTo>
                  <a:lnTo>
                    <a:pt x="133" y="1170"/>
                  </a:lnTo>
                  <a:lnTo>
                    <a:pt x="140" y="1161"/>
                  </a:lnTo>
                  <a:lnTo>
                    <a:pt x="141" y="1139"/>
                  </a:lnTo>
                  <a:lnTo>
                    <a:pt x="143" y="1120"/>
                  </a:lnTo>
                  <a:lnTo>
                    <a:pt x="146" y="1100"/>
                  </a:lnTo>
                  <a:lnTo>
                    <a:pt x="149" y="1065"/>
                  </a:lnTo>
                  <a:lnTo>
                    <a:pt x="152" y="1049"/>
                  </a:lnTo>
                  <a:lnTo>
                    <a:pt x="154" y="1034"/>
                  </a:lnTo>
                  <a:lnTo>
                    <a:pt x="157" y="1019"/>
                  </a:lnTo>
                  <a:lnTo>
                    <a:pt x="158" y="1005"/>
                  </a:lnTo>
                  <a:lnTo>
                    <a:pt x="165" y="980"/>
                  </a:lnTo>
                  <a:lnTo>
                    <a:pt x="169" y="969"/>
                  </a:lnTo>
                  <a:lnTo>
                    <a:pt x="173" y="958"/>
                  </a:lnTo>
                  <a:lnTo>
                    <a:pt x="187" y="925"/>
                  </a:lnTo>
                  <a:lnTo>
                    <a:pt x="191" y="916"/>
                  </a:lnTo>
                  <a:lnTo>
                    <a:pt x="198" y="905"/>
                  </a:lnTo>
                  <a:lnTo>
                    <a:pt x="204" y="895"/>
                  </a:lnTo>
                  <a:lnTo>
                    <a:pt x="212" y="884"/>
                  </a:lnTo>
                  <a:lnTo>
                    <a:pt x="218" y="875"/>
                  </a:lnTo>
                  <a:lnTo>
                    <a:pt x="226" y="864"/>
                  </a:lnTo>
                  <a:lnTo>
                    <a:pt x="264" y="820"/>
                  </a:lnTo>
                  <a:lnTo>
                    <a:pt x="276" y="807"/>
                  </a:lnTo>
                  <a:lnTo>
                    <a:pt x="287" y="795"/>
                  </a:lnTo>
                  <a:lnTo>
                    <a:pt x="314" y="767"/>
                  </a:lnTo>
                  <a:lnTo>
                    <a:pt x="342" y="735"/>
                  </a:lnTo>
                  <a:lnTo>
                    <a:pt x="353" y="729"/>
                  </a:lnTo>
                  <a:lnTo>
                    <a:pt x="363" y="724"/>
                  </a:lnTo>
                  <a:lnTo>
                    <a:pt x="372" y="718"/>
                  </a:lnTo>
                  <a:lnTo>
                    <a:pt x="394" y="708"/>
                  </a:lnTo>
                  <a:lnTo>
                    <a:pt x="403" y="702"/>
                  </a:lnTo>
                  <a:lnTo>
                    <a:pt x="414" y="697"/>
                  </a:lnTo>
                  <a:lnTo>
                    <a:pt x="424" y="693"/>
                  </a:lnTo>
                  <a:lnTo>
                    <a:pt x="436" y="664"/>
                  </a:lnTo>
                  <a:lnTo>
                    <a:pt x="447" y="639"/>
                  </a:lnTo>
                  <a:lnTo>
                    <a:pt x="460" y="616"/>
                  </a:lnTo>
                  <a:lnTo>
                    <a:pt x="474" y="592"/>
                  </a:lnTo>
                  <a:lnTo>
                    <a:pt x="488" y="570"/>
                  </a:lnTo>
                  <a:lnTo>
                    <a:pt x="502" y="550"/>
                  </a:lnTo>
                  <a:lnTo>
                    <a:pt x="517" y="531"/>
                  </a:lnTo>
                  <a:lnTo>
                    <a:pt x="532" y="512"/>
                  </a:lnTo>
                  <a:lnTo>
                    <a:pt x="548" y="496"/>
                  </a:lnTo>
                  <a:lnTo>
                    <a:pt x="565" y="481"/>
                  </a:lnTo>
                  <a:lnTo>
                    <a:pt x="581" y="466"/>
                  </a:lnTo>
                  <a:lnTo>
                    <a:pt x="598" y="452"/>
                  </a:lnTo>
                  <a:lnTo>
                    <a:pt x="617" y="440"/>
                  </a:lnTo>
                  <a:lnTo>
                    <a:pt x="636" y="429"/>
                  </a:lnTo>
                  <a:lnTo>
                    <a:pt x="674" y="410"/>
                  </a:lnTo>
                  <a:lnTo>
                    <a:pt x="714" y="394"/>
                  </a:lnTo>
                  <a:lnTo>
                    <a:pt x="736" y="388"/>
                  </a:lnTo>
                  <a:lnTo>
                    <a:pt x="780" y="378"/>
                  </a:lnTo>
                  <a:lnTo>
                    <a:pt x="851" y="369"/>
                  </a:lnTo>
                  <a:lnTo>
                    <a:pt x="876" y="367"/>
                  </a:lnTo>
                  <a:lnTo>
                    <a:pt x="953" y="367"/>
                  </a:lnTo>
                  <a:lnTo>
                    <a:pt x="1007" y="371"/>
                  </a:lnTo>
                  <a:lnTo>
                    <a:pt x="1063" y="377"/>
                  </a:lnTo>
                  <a:lnTo>
                    <a:pt x="1085" y="339"/>
                  </a:lnTo>
                  <a:lnTo>
                    <a:pt x="1096" y="323"/>
                  </a:lnTo>
                  <a:lnTo>
                    <a:pt x="1107" y="306"/>
                  </a:lnTo>
                  <a:lnTo>
                    <a:pt x="1118" y="290"/>
                  </a:lnTo>
                  <a:lnTo>
                    <a:pt x="1129" y="276"/>
                  </a:lnTo>
                  <a:lnTo>
                    <a:pt x="1142" y="262"/>
                  </a:lnTo>
                  <a:lnTo>
                    <a:pt x="1153" y="250"/>
                  </a:lnTo>
                  <a:lnTo>
                    <a:pt x="1165" y="237"/>
                  </a:lnTo>
                  <a:lnTo>
                    <a:pt x="1178" y="226"/>
                  </a:lnTo>
                  <a:lnTo>
                    <a:pt x="1192" y="215"/>
                  </a:lnTo>
                  <a:lnTo>
                    <a:pt x="1205" y="206"/>
                  </a:lnTo>
                  <a:lnTo>
                    <a:pt x="1233" y="187"/>
                  </a:lnTo>
                  <a:lnTo>
                    <a:pt x="1261" y="171"/>
                  </a:lnTo>
                  <a:lnTo>
                    <a:pt x="1277" y="165"/>
                  </a:lnTo>
                  <a:lnTo>
                    <a:pt x="1291" y="159"/>
                  </a:lnTo>
                  <a:lnTo>
                    <a:pt x="1307" y="152"/>
                  </a:lnTo>
                  <a:lnTo>
                    <a:pt x="1324" y="148"/>
                  </a:lnTo>
                  <a:lnTo>
                    <a:pt x="1340" y="143"/>
                  </a:lnTo>
                  <a:lnTo>
                    <a:pt x="1357" y="138"/>
                  </a:lnTo>
                  <a:lnTo>
                    <a:pt x="1409" y="129"/>
                  </a:lnTo>
                  <a:lnTo>
                    <a:pt x="1428" y="126"/>
                  </a:lnTo>
                  <a:lnTo>
                    <a:pt x="1465" y="122"/>
                  </a:lnTo>
                  <a:lnTo>
                    <a:pt x="1486" y="121"/>
                  </a:lnTo>
                  <a:lnTo>
                    <a:pt x="1506" y="121"/>
                  </a:lnTo>
                  <a:lnTo>
                    <a:pt x="1527" y="119"/>
                  </a:lnTo>
                  <a:lnTo>
                    <a:pt x="1549" y="119"/>
                  </a:lnTo>
                  <a:lnTo>
                    <a:pt x="1624" y="100"/>
                  </a:lnTo>
                  <a:lnTo>
                    <a:pt x="1641" y="96"/>
                  </a:lnTo>
                  <a:lnTo>
                    <a:pt x="1679" y="86"/>
                  </a:lnTo>
                  <a:lnTo>
                    <a:pt x="1754" y="74"/>
                  </a:lnTo>
                  <a:lnTo>
                    <a:pt x="1775" y="71"/>
                  </a:lnTo>
                  <a:lnTo>
                    <a:pt x="1816" y="67"/>
                  </a:lnTo>
                  <a:lnTo>
                    <a:pt x="1858" y="67"/>
                  </a:lnTo>
                  <a:lnTo>
                    <a:pt x="1899" y="74"/>
                  </a:lnTo>
                  <a:lnTo>
                    <a:pt x="1929" y="80"/>
                  </a:lnTo>
                  <a:lnTo>
                    <a:pt x="1952" y="85"/>
                  </a:lnTo>
                  <a:lnTo>
                    <a:pt x="1970" y="86"/>
                  </a:lnTo>
                  <a:lnTo>
                    <a:pt x="1984" y="88"/>
                  </a:lnTo>
                  <a:lnTo>
                    <a:pt x="1995" y="89"/>
                  </a:lnTo>
                  <a:lnTo>
                    <a:pt x="2018" y="89"/>
                  </a:lnTo>
                  <a:lnTo>
                    <a:pt x="2037" y="80"/>
                  </a:lnTo>
                  <a:lnTo>
                    <a:pt x="2058" y="71"/>
                  </a:lnTo>
                  <a:lnTo>
                    <a:pt x="2076" y="61"/>
                  </a:lnTo>
                  <a:lnTo>
                    <a:pt x="2117" y="45"/>
                  </a:lnTo>
                  <a:lnTo>
                    <a:pt x="2136" y="38"/>
                  </a:lnTo>
                  <a:lnTo>
                    <a:pt x="2177" y="25"/>
                  </a:lnTo>
                  <a:lnTo>
                    <a:pt x="2238" y="11"/>
                  </a:lnTo>
                  <a:lnTo>
                    <a:pt x="2279" y="5"/>
                  </a:lnTo>
                  <a:lnTo>
                    <a:pt x="2340" y="0"/>
                  </a:lnTo>
                  <a:lnTo>
                    <a:pt x="2383" y="0"/>
                  </a:lnTo>
                  <a:lnTo>
                    <a:pt x="2444" y="5"/>
                  </a:lnTo>
                  <a:lnTo>
                    <a:pt x="2466" y="8"/>
                  </a:lnTo>
                  <a:lnTo>
                    <a:pt x="2486" y="11"/>
                  </a:lnTo>
                  <a:lnTo>
                    <a:pt x="2527" y="20"/>
                  </a:lnTo>
                  <a:lnTo>
                    <a:pt x="2568" y="33"/>
                  </a:lnTo>
                  <a:lnTo>
                    <a:pt x="2590" y="39"/>
                  </a:lnTo>
                  <a:lnTo>
                    <a:pt x="2611" y="47"/>
                  </a:lnTo>
                  <a:lnTo>
                    <a:pt x="2631" y="56"/>
                  </a:lnTo>
                  <a:lnTo>
                    <a:pt x="2651" y="64"/>
                  </a:lnTo>
                  <a:lnTo>
                    <a:pt x="2672" y="75"/>
                  </a:lnTo>
                  <a:lnTo>
                    <a:pt x="2686" y="75"/>
                  </a:lnTo>
                  <a:lnTo>
                    <a:pt x="2699" y="74"/>
                  </a:lnTo>
                  <a:lnTo>
                    <a:pt x="2725" y="74"/>
                  </a:lnTo>
                  <a:lnTo>
                    <a:pt x="2754" y="72"/>
                  </a:lnTo>
                  <a:lnTo>
                    <a:pt x="2782" y="69"/>
                  </a:lnTo>
                  <a:lnTo>
                    <a:pt x="2841" y="66"/>
                  </a:lnTo>
                  <a:lnTo>
                    <a:pt x="2871" y="66"/>
                  </a:lnTo>
                  <a:lnTo>
                    <a:pt x="2887" y="64"/>
                  </a:lnTo>
                  <a:lnTo>
                    <a:pt x="2903" y="64"/>
                  </a:lnTo>
                  <a:lnTo>
                    <a:pt x="2917" y="66"/>
                  </a:lnTo>
                  <a:lnTo>
                    <a:pt x="2948" y="66"/>
                  </a:lnTo>
                  <a:lnTo>
                    <a:pt x="2962" y="67"/>
                  </a:lnTo>
                  <a:lnTo>
                    <a:pt x="2978" y="69"/>
                  </a:lnTo>
                  <a:lnTo>
                    <a:pt x="2992" y="71"/>
                  </a:lnTo>
                  <a:lnTo>
                    <a:pt x="3006" y="74"/>
                  </a:lnTo>
                  <a:lnTo>
                    <a:pt x="3022" y="75"/>
                  </a:lnTo>
                  <a:lnTo>
                    <a:pt x="3036" y="80"/>
                  </a:lnTo>
                  <a:lnTo>
                    <a:pt x="3050" y="83"/>
                  </a:lnTo>
                  <a:lnTo>
                    <a:pt x="3079" y="93"/>
                  </a:lnTo>
                  <a:lnTo>
                    <a:pt x="3093" y="99"/>
                  </a:lnTo>
                  <a:lnTo>
                    <a:pt x="3105" y="105"/>
                  </a:lnTo>
                  <a:lnTo>
                    <a:pt x="3120" y="111"/>
                  </a:lnTo>
                  <a:lnTo>
                    <a:pt x="3132" y="119"/>
                  </a:lnTo>
                  <a:lnTo>
                    <a:pt x="3148" y="119"/>
                  </a:lnTo>
                  <a:lnTo>
                    <a:pt x="3165" y="118"/>
                  </a:lnTo>
                  <a:lnTo>
                    <a:pt x="3182" y="118"/>
                  </a:lnTo>
                  <a:lnTo>
                    <a:pt x="3200" y="116"/>
                  </a:lnTo>
                  <a:lnTo>
                    <a:pt x="3215" y="115"/>
                  </a:lnTo>
                  <a:lnTo>
                    <a:pt x="3233" y="115"/>
                  </a:lnTo>
                  <a:lnTo>
                    <a:pt x="3250" y="113"/>
                  </a:lnTo>
                  <a:lnTo>
                    <a:pt x="3267" y="113"/>
                  </a:lnTo>
                  <a:lnTo>
                    <a:pt x="3283" y="111"/>
                  </a:lnTo>
                  <a:lnTo>
                    <a:pt x="3300" y="111"/>
                  </a:lnTo>
                  <a:lnTo>
                    <a:pt x="3317" y="110"/>
                  </a:lnTo>
                  <a:lnTo>
                    <a:pt x="3333" y="110"/>
                  </a:lnTo>
                  <a:lnTo>
                    <a:pt x="3350" y="108"/>
                  </a:lnTo>
                  <a:lnTo>
                    <a:pt x="3368" y="108"/>
                  </a:lnTo>
                  <a:lnTo>
                    <a:pt x="3385" y="107"/>
                  </a:lnTo>
                  <a:lnTo>
                    <a:pt x="3401" y="105"/>
                  </a:lnTo>
                  <a:lnTo>
                    <a:pt x="3421" y="111"/>
                  </a:lnTo>
                  <a:lnTo>
                    <a:pt x="3459" y="124"/>
                  </a:lnTo>
                  <a:lnTo>
                    <a:pt x="3493" y="137"/>
                  </a:lnTo>
                  <a:lnTo>
                    <a:pt x="3509" y="143"/>
                  </a:lnTo>
                  <a:lnTo>
                    <a:pt x="3526" y="149"/>
                  </a:lnTo>
                  <a:lnTo>
                    <a:pt x="3542" y="155"/>
                  </a:lnTo>
                  <a:lnTo>
                    <a:pt x="3559" y="163"/>
                  </a:lnTo>
                  <a:lnTo>
                    <a:pt x="3591" y="179"/>
                  </a:lnTo>
                  <a:lnTo>
                    <a:pt x="3625" y="198"/>
                  </a:lnTo>
                  <a:lnTo>
                    <a:pt x="3644" y="209"/>
                  </a:lnTo>
                  <a:lnTo>
                    <a:pt x="3661" y="220"/>
                  </a:lnTo>
                  <a:lnTo>
                    <a:pt x="3682" y="232"/>
                  </a:lnTo>
                  <a:lnTo>
                    <a:pt x="3713" y="259"/>
                  </a:lnTo>
                  <a:lnTo>
                    <a:pt x="3737" y="280"/>
                  </a:lnTo>
                  <a:lnTo>
                    <a:pt x="3768" y="303"/>
                  </a:lnTo>
                  <a:lnTo>
                    <a:pt x="3773" y="308"/>
                  </a:lnTo>
                  <a:lnTo>
                    <a:pt x="3776" y="309"/>
                  </a:lnTo>
                  <a:lnTo>
                    <a:pt x="3779" y="312"/>
                  </a:lnTo>
                  <a:lnTo>
                    <a:pt x="3782" y="314"/>
                  </a:lnTo>
                  <a:lnTo>
                    <a:pt x="3787" y="316"/>
                  </a:lnTo>
                  <a:lnTo>
                    <a:pt x="3793" y="317"/>
                  </a:lnTo>
                  <a:lnTo>
                    <a:pt x="3793" y="330"/>
                  </a:lnTo>
                  <a:lnTo>
                    <a:pt x="3797" y="331"/>
                  </a:lnTo>
                  <a:lnTo>
                    <a:pt x="3800" y="331"/>
                  </a:lnTo>
                  <a:lnTo>
                    <a:pt x="3804" y="336"/>
                  </a:lnTo>
                  <a:lnTo>
                    <a:pt x="3809" y="339"/>
                  </a:lnTo>
                  <a:lnTo>
                    <a:pt x="3820" y="350"/>
                  </a:lnTo>
                  <a:lnTo>
                    <a:pt x="3828" y="360"/>
                  </a:lnTo>
                  <a:lnTo>
                    <a:pt x="3837" y="371"/>
                  </a:lnTo>
                  <a:lnTo>
                    <a:pt x="3856" y="396"/>
                  </a:lnTo>
                  <a:lnTo>
                    <a:pt x="3875" y="422"/>
                  </a:lnTo>
                  <a:lnTo>
                    <a:pt x="3892" y="448"/>
                  </a:lnTo>
                  <a:lnTo>
                    <a:pt x="3908" y="470"/>
                  </a:lnTo>
                  <a:lnTo>
                    <a:pt x="3919" y="485"/>
                  </a:lnTo>
                  <a:lnTo>
                    <a:pt x="3949" y="487"/>
                  </a:lnTo>
                  <a:lnTo>
                    <a:pt x="3976" y="488"/>
                  </a:lnTo>
                  <a:lnTo>
                    <a:pt x="4004" y="490"/>
                  </a:lnTo>
                  <a:lnTo>
                    <a:pt x="4029" y="492"/>
                  </a:lnTo>
                  <a:lnTo>
                    <a:pt x="4079" y="498"/>
                  </a:lnTo>
                  <a:lnTo>
                    <a:pt x="4103" y="501"/>
                  </a:lnTo>
                  <a:lnTo>
                    <a:pt x="4125" y="506"/>
                  </a:lnTo>
                  <a:lnTo>
                    <a:pt x="4147" y="512"/>
                  </a:lnTo>
                  <a:lnTo>
                    <a:pt x="4167" y="517"/>
                  </a:lnTo>
                  <a:lnTo>
                    <a:pt x="4189" y="523"/>
                  </a:lnTo>
                  <a:lnTo>
                    <a:pt x="4208" y="531"/>
                  </a:lnTo>
                  <a:lnTo>
                    <a:pt x="4229" y="539"/>
                  </a:lnTo>
                  <a:lnTo>
                    <a:pt x="4246" y="548"/>
                  </a:lnTo>
                  <a:lnTo>
                    <a:pt x="4265" y="556"/>
                  </a:lnTo>
                  <a:lnTo>
                    <a:pt x="4299" y="578"/>
                  </a:lnTo>
                  <a:lnTo>
                    <a:pt x="4317" y="591"/>
                  </a:lnTo>
                  <a:lnTo>
                    <a:pt x="4332" y="603"/>
                  </a:lnTo>
                  <a:lnTo>
                    <a:pt x="4348" y="617"/>
                  </a:lnTo>
                  <a:lnTo>
                    <a:pt x="4364" y="633"/>
                  </a:lnTo>
                  <a:lnTo>
                    <a:pt x="4379" y="650"/>
                  </a:lnTo>
                  <a:lnTo>
                    <a:pt x="4408" y="685"/>
                  </a:lnTo>
                  <a:lnTo>
                    <a:pt x="4436" y="726"/>
                  </a:lnTo>
                  <a:lnTo>
                    <a:pt x="4450" y="748"/>
                  </a:lnTo>
                  <a:lnTo>
                    <a:pt x="4464" y="771"/>
                  </a:lnTo>
                  <a:lnTo>
                    <a:pt x="4477" y="795"/>
                  </a:lnTo>
                  <a:lnTo>
                    <a:pt x="4505" y="848"/>
                  </a:lnTo>
                  <a:lnTo>
                    <a:pt x="4518" y="876"/>
                  </a:lnTo>
                  <a:lnTo>
                    <a:pt x="4524" y="905"/>
                  </a:lnTo>
                  <a:lnTo>
                    <a:pt x="4529" y="927"/>
                  </a:lnTo>
                  <a:lnTo>
                    <a:pt x="4530" y="935"/>
                  </a:lnTo>
                  <a:lnTo>
                    <a:pt x="4532" y="944"/>
                  </a:lnTo>
                  <a:lnTo>
                    <a:pt x="4538" y="957"/>
                  </a:lnTo>
                  <a:lnTo>
                    <a:pt x="4541" y="960"/>
                  </a:lnTo>
                  <a:lnTo>
                    <a:pt x="4543" y="963"/>
                  </a:lnTo>
                  <a:lnTo>
                    <a:pt x="4554" y="974"/>
                  </a:lnTo>
                  <a:lnTo>
                    <a:pt x="4557" y="975"/>
                  </a:lnTo>
                  <a:lnTo>
                    <a:pt x="4571" y="985"/>
                  </a:lnTo>
                  <a:lnTo>
                    <a:pt x="4582" y="991"/>
                  </a:lnTo>
                  <a:lnTo>
                    <a:pt x="4595" y="997"/>
                  </a:lnTo>
                  <a:lnTo>
                    <a:pt x="4609" y="1005"/>
                  </a:lnTo>
                  <a:lnTo>
                    <a:pt x="4621" y="1019"/>
                  </a:lnTo>
                  <a:lnTo>
                    <a:pt x="4632" y="1029"/>
                  </a:lnTo>
                  <a:lnTo>
                    <a:pt x="4640" y="1037"/>
                  </a:lnTo>
                  <a:lnTo>
                    <a:pt x="4646" y="1041"/>
                  </a:lnTo>
                  <a:lnTo>
                    <a:pt x="4651" y="1046"/>
                  </a:lnTo>
                  <a:lnTo>
                    <a:pt x="4657" y="1049"/>
                  </a:lnTo>
                  <a:lnTo>
                    <a:pt x="4662" y="1052"/>
                  </a:lnTo>
                  <a:lnTo>
                    <a:pt x="4668" y="1056"/>
                  </a:lnTo>
                  <a:lnTo>
                    <a:pt x="4668" y="1063"/>
                  </a:lnTo>
                  <a:lnTo>
                    <a:pt x="4670" y="1068"/>
                  </a:lnTo>
                  <a:lnTo>
                    <a:pt x="4683" y="1078"/>
                  </a:lnTo>
                  <a:lnTo>
                    <a:pt x="4697" y="1089"/>
                  </a:lnTo>
                  <a:lnTo>
                    <a:pt x="4709" y="1100"/>
                  </a:lnTo>
                  <a:lnTo>
                    <a:pt x="4722" y="1112"/>
                  </a:lnTo>
                  <a:lnTo>
                    <a:pt x="4747" y="1140"/>
                  </a:lnTo>
                  <a:lnTo>
                    <a:pt x="4758" y="1156"/>
                  </a:lnTo>
                  <a:lnTo>
                    <a:pt x="4771" y="1173"/>
                  </a:lnTo>
                  <a:lnTo>
                    <a:pt x="4793" y="1208"/>
                  </a:lnTo>
                  <a:lnTo>
                    <a:pt x="4802" y="1227"/>
                  </a:lnTo>
                  <a:lnTo>
                    <a:pt x="4813" y="1246"/>
                  </a:lnTo>
                  <a:lnTo>
                    <a:pt x="4822" y="1265"/>
                  </a:lnTo>
                  <a:lnTo>
                    <a:pt x="4832" y="1285"/>
                  </a:lnTo>
                  <a:lnTo>
                    <a:pt x="4840" y="1304"/>
                  </a:lnTo>
                  <a:lnTo>
                    <a:pt x="4855" y="1345"/>
                  </a:lnTo>
                  <a:lnTo>
                    <a:pt x="4862" y="1367"/>
                  </a:lnTo>
                  <a:lnTo>
                    <a:pt x="4868" y="1387"/>
                  </a:lnTo>
                  <a:lnTo>
                    <a:pt x="4873" y="1408"/>
                  </a:lnTo>
                  <a:lnTo>
                    <a:pt x="4877" y="1430"/>
                  </a:lnTo>
                  <a:lnTo>
                    <a:pt x="4882" y="1450"/>
                  </a:lnTo>
                  <a:lnTo>
                    <a:pt x="4884" y="1470"/>
                  </a:lnTo>
                  <a:lnTo>
                    <a:pt x="4887" y="1491"/>
                  </a:lnTo>
                  <a:lnTo>
                    <a:pt x="4888" y="1511"/>
                  </a:lnTo>
                  <a:lnTo>
                    <a:pt x="4888" y="1552"/>
                  </a:lnTo>
                  <a:lnTo>
                    <a:pt x="4887" y="1571"/>
                  </a:lnTo>
                  <a:lnTo>
                    <a:pt x="4884" y="1590"/>
                  </a:lnTo>
                  <a:lnTo>
                    <a:pt x="4881" y="1607"/>
                  </a:lnTo>
                  <a:lnTo>
                    <a:pt x="4876" y="1624"/>
                  </a:lnTo>
                  <a:lnTo>
                    <a:pt x="4870" y="1642"/>
                  </a:lnTo>
                  <a:lnTo>
                    <a:pt x="4874" y="1646"/>
                  </a:lnTo>
                  <a:lnTo>
                    <a:pt x="4881" y="1659"/>
                  </a:lnTo>
                  <a:lnTo>
                    <a:pt x="4884" y="1664"/>
                  </a:lnTo>
                  <a:lnTo>
                    <a:pt x="4904" y="1679"/>
                  </a:lnTo>
                  <a:lnTo>
                    <a:pt x="4923" y="1695"/>
                  </a:lnTo>
                  <a:lnTo>
                    <a:pt x="4932" y="1701"/>
                  </a:lnTo>
                  <a:lnTo>
                    <a:pt x="4942" y="1709"/>
                  </a:lnTo>
                  <a:lnTo>
                    <a:pt x="4965" y="1733"/>
                  </a:lnTo>
                  <a:lnTo>
                    <a:pt x="4973" y="1739"/>
                  </a:lnTo>
                  <a:lnTo>
                    <a:pt x="4981" y="1748"/>
                  </a:lnTo>
                  <a:lnTo>
                    <a:pt x="4989" y="1756"/>
                  </a:lnTo>
                  <a:lnTo>
                    <a:pt x="5008" y="1780"/>
                  </a:lnTo>
                  <a:lnTo>
                    <a:pt x="5020" y="1799"/>
                  </a:lnTo>
                  <a:lnTo>
                    <a:pt x="5025" y="1807"/>
                  </a:lnTo>
                  <a:lnTo>
                    <a:pt x="5034" y="1825"/>
                  </a:lnTo>
                  <a:lnTo>
                    <a:pt x="5039" y="1836"/>
                  </a:lnTo>
                  <a:lnTo>
                    <a:pt x="5042" y="1846"/>
                  </a:lnTo>
                  <a:lnTo>
                    <a:pt x="5047" y="1857"/>
                  </a:lnTo>
                  <a:lnTo>
                    <a:pt x="5053" y="1879"/>
                  </a:lnTo>
                  <a:lnTo>
                    <a:pt x="5055" y="1890"/>
                  </a:lnTo>
                  <a:lnTo>
                    <a:pt x="5058" y="1902"/>
                  </a:lnTo>
                  <a:lnTo>
                    <a:pt x="5060" y="1913"/>
                  </a:lnTo>
                  <a:lnTo>
                    <a:pt x="5061" y="1926"/>
                  </a:lnTo>
                  <a:lnTo>
                    <a:pt x="5061" y="1940"/>
                  </a:lnTo>
                  <a:lnTo>
                    <a:pt x="5063" y="1953"/>
                  </a:lnTo>
                  <a:lnTo>
                    <a:pt x="5063" y="1967"/>
                  </a:lnTo>
                  <a:lnTo>
                    <a:pt x="5077" y="1994"/>
                  </a:lnTo>
                  <a:lnTo>
                    <a:pt x="5102" y="2041"/>
                  </a:lnTo>
                  <a:lnTo>
                    <a:pt x="5111" y="2061"/>
                  </a:lnTo>
                  <a:lnTo>
                    <a:pt x="5116" y="2070"/>
                  </a:lnTo>
                  <a:lnTo>
                    <a:pt x="5121" y="2081"/>
                  </a:lnTo>
                  <a:lnTo>
                    <a:pt x="5124" y="2091"/>
                  </a:lnTo>
                  <a:lnTo>
                    <a:pt x="5129" y="2100"/>
                  </a:lnTo>
                  <a:lnTo>
                    <a:pt x="5138" y="2129"/>
                  </a:lnTo>
                  <a:lnTo>
                    <a:pt x="5140" y="2138"/>
                  </a:lnTo>
                  <a:lnTo>
                    <a:pt x="5143" y="2147"/>
                  </a:lnTo>
                  <a:lnTo>
                    <a:pt x="5146" y="2166"/>
                  </a:lnTo>
                  <a:lnTo>
                    <a:pt x="5149" y="2177"/>
                  </a:lnTo>
                  <a:lnTo>
                    <a:pt x="5149" y="2187"/>
                  </a:lnTo>
                  <a:lnTo>
                    <a:pt x="5154" y="2220"/>
                  </a:lnTo>
                  <a:lnTo>
                    <a:pt x="5154" y="2243"/>
                  </a:lnTo>
                  <a:lnTo>
                    <a:pt x="5155" y="2257"/>
                  </a:lnTo>
                  <a:lnTo>
                    <a:pt x="5155" y="2330"/>
                  </a:lnTo>
                  <a:lnTo>
                    <a:pt x="5149" y="2353"/>
                  </a:lnTo>
                  <a:lnTo>
                    <a:pt x="5144" y="2374"/>
                  </a:lnTo>
                  <a:lnTo>
                    <a:pt x="5141" y="2391"/>
                  </a:lnTo>
                  <a:lnTo>
                    <a:pt x="5137" y="2408"/>
                  </a:lnTo>
                  <a:lnTo>
                    <a:pt x="5133" y="2422"/>
                  </a:lnTo>
                  <a:lnTo>
                    <a:pt x="5132" y="2435"/>
                  </a:lnTo>
                  <a:lnTo>
                    <a:pt x="5129" y="2448"/>
                  </a:lnTo>
                  <a:lnTo>
                    <a:pt x="5127" y="2460"/>
                  </a:lnTo>
                  <a:lnTo>
                    <a:pt x="5124" y="2473"/>
                  </a:lnTo>
                  <a:lnTo>
                    <a:pt x="5122" y="2485"/>
                  </a:lnTo>
                  <a:lnTo>
                    <a:pt x="5121" y="2499"/>
                  </a:lnTo>
                  <a:lnTo>
                    <a:pt x="5118" y="2514"/>
                  </a:lnTo>
                  <a:lnTo>
                    <a:pt x="5116" y="2529"/>
                  </a:lnTo>
                  <a:lnTo>
                    <a:pt x="5115" y="2548"/>
                  </a:lnTo>
                  <a:lnTo>
                    <a:pt x="5111" y="2569"/>
                  </a:lnTo>
                  <a:lnTo>
                    <a:pt x="5108" y="2591"/>
                  </a:lnTo>
                  <a:lnTo>
                    <a:pt x="5100" y="2613"/>
                  </a:lnTo>
                  <a:lnTo>
                    <a:pt x="5078" y="2666"/>
                  </a:lnTo>
                  <a:lnTo>
                    <a:pt x="5066" y="2696"/>
                  </a:lnTo>
                  <a:lnTo>
                    <a:pt x="5060" y="2710"/>
                  </a:lnTo>
                  <a:lnTo>
                    <a:pt x="5053" y="2726"/>
                  </a:lnTo>
                  <a:lnTo>
                    <a:pt x="5022" y="2788"/>
                  </a:lnTo>
                  <a:lnTo>
                    <a:pt x="5014" y="2803"/>
                  </a:lnTo>
                  <a:lnTo>
                    <a:pt x="5005" y="2818"/>
                  </a:lnTo>
                  <a:lnTo>
                    <a:pt x="4997" y="2834"/>
                  </a:lnTo>
                  <a:lnTo>
                    <a:pt x="4987" y="2848"/>
                  </a:lnTo>
                  <a:lnTo>
                    <a:pt x="4978" y="2864"/>
                  </a:lnTo>
                  <a:lnTo>
                    <a:pt x="4968" y="2878"/>
                  </a:lnTo>
                  <a:lnTo>
                    <a:pt x="4957" y="2891"/>
                  </a:lnTo>
                  <a:lnTo>
                    <a:pt x="4948" y="2903"/>
                  </a:lnTo>
                  <a:lnTo>
                    <a:pt x="4926" y="2928"/>
                  </a:lnTo>
                  <a:lnTo>
                    <a:pt x="4904" y="2950"/>
                  </a:lnTo>
                  <a:lnTo>
                    <a:pt x="4893" y="2960"/>
                  </a:lnTo>
                  <a:lnTo>
                    <a:pt x="4881" y="2968"/>
                  </a:lnTo>
                  <a:lnTo>
                    <a:pt x="4870" y="2975"/>
                  </a:lnTo>
                  <a:lnTo>
                    <a:pt x="4844" y="2988"/>
                  </a:lnTo>
                  <a:lnTo>
                    <a:pt x="4832" y="2991"/>
                  </a:lnTo>
                  <a:lnTo>
                    <a:pt x="4813" y="3024"/>
                  </a:lnTo>
                  <a:lnTo>
                    <a:pt x="4807" y="3034"/>
                  </a:lnTo>
                  <a:lnTo>
                    <a:pt x="4800" y="3045"/>
                  </a:lnTo>
                  <a:lnTo>
                    <a:pt x="4793" y="3056"/>
                  </a:lnTo>
                  <a:lnTo>
                    <a:pt x="4786" y="3067"/>
                  </a:lnTo>
                  <a:lnTo>
                    <a:pt x="4778" y="3076"/>
                  </a:lnTo>
                  <a:lnTo>
                    <a:pt x="4763" y="3098"/>
                  </a:lnTo>
                  <a:lnTo>
                    <a:pt x="4755" y="3107"/>
                  </a:lnTo>
                  <a:lnTo>
                    <a:pt x="4739" y="3129"/>
                  </a:lnTo>
                  <a:lnTo>
                    <a:pt x="4730" y="3139"/>
                  </a:lnTo>
                  <a:lnTo>
                    <a:pt x="4722" y="3148"/>
                  </a:lnTo>
                  <a:lnTo>
                    <a:pt x="4712" y="3158"/>
                  </a:lnTo>
                  <a:lnTo>
                    <a:pt x="4703" y="3169"/>
                  </a:lnTo>
                  <a:lnTo>
                    <a:pt x="4694" y="3178"/>
                  </a:lnTo>
                  <a:lnTo>
                    <a:pt x="4684" y="3186"/>
                  </a:lnTo>
                  <a:lnTo>
                    <a:pt x="4675" y="3195"/>
                  </a:lnTo>
                  <a:lnTo>
                    <a:pt x="4665" y="3203"/>
                  </a:lnTo>
                  <a:lnTo>
                    <a:pt x="4656" y="3213"/>
                  </a:lnTo>
                  <a:lnTo>
                    <a:pt x="4634" y="3228"/>
                  </a:lnTo>
                  <a:lnTo>
                    <a:pt x="4624" y="3235"/>
                  </a:lnTo>
                  <a:lnTo>
                    <a:pt x="4613" y="3242"/>
                  </a:lnTo>
                  <a:lnTo>
                    <a:pt x="4580" y="3261"/>
                  </a:lnTo>
                  <a:lnTo>
                    <a:pt x="4558" y="3271"/>
                  </a:lnTo>
                  <a:lnTo>
                    <a:pt x="4546" y="3275"/>
                  </a:lnTo>
                  <a:lnTo>
                    <a:pt x="4535" y="3293"/>
                  </a:lnTo>
                  <a:lnTo>
                    <a:pt x="4521" y="3308"/>
                  </a:lnTo>
                  <a:lnTo>
                    <a:pt x="4508" y="3324"/>
                  </a:lnTo>
                  <a:lnTo>
                    <a:pt x="4480" y="3356"/>
                  </a:lnTo>
                  <a:lnTo>
                    <a:pt x="4417" y="3412"/>
                  </a:lnTo>
                  <a:lnTo>
                    <a:pt x="4400" y="3425"/>
                  </a:lnTo>
                  <a:lnTo>
                    <a:pt x="4384" y="3437"/>
                  </a:lnTo>
                  <a:lnTo>
                    <a:pt x="4367" y="3450"/>
                  </a:lnTo>
                  <a:lnTo>
                    <a:pt x="4348" y="3462"/>
                  </a:lnTo>
                  <a:lnTo>
                    <a:pt x="4331" y="3475"/>
                  </a:lnTo>
                  <a:lnTo>
                    <a:pt x="4274" y="3508"/>
                  </a:lnTo>
                  <a:lnTo>
                    <a:pt x="4255" y="3517"/>
                  </a:lnTo>
                  <a:lnTo>
                    <a:pt x="4236" y="3528"/>
                  </a:lnTo>
                  <a:lnTo>
                    <a:pt x="4218" y="3538"/>
                  </a:lnTo>
                  <a:lnTo>
                    <a:pt x="4197" y="3547"/>
                  </a:lnTo>
                  <a:lnTo>
                    <a:pt x="4159" y="3566"/>
                  </a:lnTo>
                  <a:lnTo>
                    <a:pt x="4139" y="3574"/>
                  </a:lnTo>
                  <a:lnTo>
                    <a:pt x="4120" y="3582"/>
                  </a:lnTo>
                  <a:lnTo>
                    <a:pt x="4100" y="3590"/>
                  </a:lnTo>
                  <a:lnTo>
                    <a:pt x="4081" y="3598"/>
                  </a:lnTo>
                  <a:lnTo>
                    <a:pt x="4061" y="3605"/>
                  </a:lnTo>
                  <a:lnTo>
                    <a:pt x="4042" y="3612"/>
                  </a:lnTo>
                  <a:lnTo>
                    <a:pt x="4023" y="3620"/>
                  </a:lnTo>
                  <a:lnTo>
                    <a:pt x="3985" y="3632"/>
                  </a:lnTo>
                  <a:lnTo>
                    <a:pt x="3952" y="3660"/>
                  </a:lnTo>
                  <a:lnTo>
                    <a:pt x="3886" y="3708"/>
                  </a:lnTo>
                  <a:lnTo>
                    <a:pt x="3864" y="3720"/>
                  </a:lnTo>
                  <a:lnTo>
                    <a:pt x="3852" y="3728"/>
                  </a:lnTo>
                  <a:lnTo>
                    <a:pt x="3841" y="3733"/>
                  </a:lnTo>
                  <a:lnTo>
                    <a:pt x="3828" y="3739"/>
                  </a:lnTo>
                  <a:lnTo>
                    <a:pt x="3817" y="3745"/>
                  </a:lnTo>
                  <a:lnTo>
                    <a:pt x="3804" y="3750"/>
                  </a:lnTo>
                  <a:lnTo>
                    <a:pt x="3793" y="3756"/>
                  </a:lnTo>
                  <a:lnTo>
                    <a:pt x="3756" y="3770"/>
                  </a:lnTo>
                  <a:lnTo>
                    <a:pt x="3745" y="3774"/>
                  </a:lnTo>
                  <a:lnTo>
                    <a:pt x="3732" y="3778"/>
                  </a:lnTo>
                  <a:lnTo>
                    <a:pt x="3720" y="3781"/>
                  </a:lnTo>
                  <a:lnTo>
                    <a:pt x="3707" y="3786"/>
                  </a:lnTo>
                  <a:lnTo>
                    <a:pt x="3693" y="3789"/>
                  </a:lnTo>
                  <a:lnTo>
                    <a:pt x="3682" y="3792"/>
                  </a:lnTo>
                  <a:lnTo>
                    <a:pt x="3668" y="3794"/>
                  </a:lnTo>
                  <a:lnTo>
                    <a:pt x="3655" y="3797"/>
                  </a:lnTo>
                  <a:lnTo>
                    <a:pt x="3641" y="3800"/>
                  </a:lnTo>
                  <a:lnTo>
                    <a:pt x="3629" y="3802"/>
                  </a:lnTo>
                  <a:lnTo>
                    <a:pt x="3614" y="3805"/>
                  </a:lnTo>
                  <a:lnTo>
                    <a:pt x="3602" y="3806"/>
                  </a:lnTo>
                  <a:lnTo>
                    <a:pt x="3602" y="3810"/>
                  </a:lnTo>
                  <a:lnTo>
                    <a:pt x="3600" y="3813"/>
                  </a:lnTo>
                  <a:lnTo>
                    <a:pt x="3600" y="3819"/>
                  </a:lnTo>
                  <a:lnTo>
                    <a:pt x="3596" y="3821"/>
                  </a:lnTo>
                  <a:lnTo>
                    <a:pt x="3589" y="3822"/>
                  </a:lnTo>
                  <a:lnTo>
                    <a:pt x="3585" y="3824"/>
                  </a:lnTo>
                  <a:lnTo>
                    <a:pt x="3578" y="3827"/>
                  </a:lnTo>
                  <a:lnTo>
                    <a:pt x="3567" y="3830"/>
                  </a:lnTo>
                  <a:lnTo>
                    <a:pt x="3556" y="3835"/>
                  </a:lnTo>
                  <a:lnTo>
                    <a:pt x="3536" y="3846"/>
                  </a:lnTo>
                  <a:lnTo>
                    <a:pt x="3514" y="3857"/>
                  </a:lnTo>
                  <a:lnTo>
                    <a:pt x="3503" y="3861"/>
                  </a:lnTo>
                  <a:lnTo>
                    <a:pt x="3492" y="3868"/>
                  </a:lnTo>
                  <a:lnTo>
                    <a:pt x="3481" y="3872"/>
                  </a:lnTo>
                  <a:lnTo>
                    <a:pt x="3468" y="3877"/>
                  </a:lnTo>
                  <a:lnTo>
                    <a:pt x="3462" y="3879"/>
                  </a:lnTo>
                  <a:lnTo>
                    <a:pt x="3457" y="3882"/>
                  </a:lnTo>
                  <a:lnTo>
                    <a:pt x="3445" y="3885"/>
                  </a:lnTo>
                  <a:lnTo>
                    <a:pt x="3437" y="3887"/>
                  </a:lnTo>
                  <a:lnTo>
                    <a:pt x="3424" y="3890"/>
                  </a:lnTo>
                  <a:lnTo>
                    <a:pt x="3418" y="3890"/>
                  </a:lnTo>
                  <a:lnTo>
                    <a:pt x="3407" y="3907"/>
                  </a:lnTo>
                  <a:lnTo>
                    <a:pt x="3396" y="3921"/>
                  </a:lnTo>
                  <a:lnTo>
                    <a:pt x="3380" y="3943"/>
                  </a:lnTo>
                  <a:lnTo>
                    <a:pt x="3372" y="3953"/>
                  </a:lnTo>
                  <a:lnTo>
                    <a:pt x="3366" y="3960"/>
                  </a:lnTo>
                  <a:lnTo>
                    <a:pt x="3365" y="3965"/>
                  </a:lnTo>
                  <a:lnTo>
                    <a:pt x="3361" y="3968"/>
                  </a:lnTo>
                  <a:lnTo>
                    <a:pt x="3358" y="3975"/>
                  </a:lnTo>
                  <a:lnTo>
                    <a:pt x="3333" y="3987"/>
                  </a:lnTo>
                  <a:lnTo>
                    <a:pt x="3267" y="4025"/>
                  </a:lnTo>
                  <a:lnTo>
                    <a:pt x="3226" y="4050"/>
                  </a:lnTo>
                  <a:lnTo>
                    <a:pt x="3208" y="4063"/>
                  </a:lnTo>
                  <a:lnTo>
                    <a:pt x="3190" y="4077"/>
                  </a:lnTo>
                  <a:lnTo>
                    <a:pt x="3173" y="4089"/>
                  </a:lnTo>
                  <a:lnTo>
                    <a:pt x="3156" y="4103"/>
                  </a:lnTo>
                  <a:lnTo>
                    <a:pt x="3140" y="4116"/>
                  </a:lnTo>
                  <a:lnTo>
                    <a:pt x="3124" y="4130"/>
                  </a:lnTo>
                  <a:lnTo>
                    <a:pt x="3096" y="4158"/>
                  </a:lnTo>
                  <a:lnTo>
                    <a:pt x="3083" y="4174"/>
                  </a:lnTo>
                  <a:lnTo>
                    <a:pt x="3071" y="4188"/>
                  </a:lnTo>
                  <a:lnTo>
                    <a:pt x="3060" y="4206"/>
                  </a:lnTo>
                  <a:lnTo>
                    <a:pt x="3049" y="4221"/>
                  </a:lnTo>
                  <a:lnTo>
                    <a:pt x="3030" y="4256"/>
                  </a:lnTo>
                  <a:lnTo>
                    <a:pt x="3021" y="4275"/>
                  </a:lnTo>
                  <a:lnTo>
                    <a:pt x="3013" y="4294"/>
                  </a:lnTo>
                  <a:lnTo>
                    <a:pt x="3000" y="4334"/>
                  </a:lnTo>
                  <a:lnTo>
                    <a:pt x="2994" y="4356"/>
                  </a:lnTo>
                  <a:lnTo>
                    <a:pt x="2989" y="4378"/>
                  </a:lnTo>
                  <a:lnTo>
                    <a:pt x="2984" y="4402"/>
                  </a:lnTo>
                  <a:lnTo>
                    <a:pt x="2980" y="4427"/>
                  </a:lnTo>
                  <a:lnTo>
                    <a:pt x="2973" y="4477"/>
                  </a:lnTo>
                  <a:lnTo>
                    <a:pt x="2970" y="4534"/>
                  </a:lnTo>
                  <a:lnTo>
                    <a:pt x="2959" y="4534"/>
                  </a:lnTo>
                  <a:lnTo>
                    <a:pt x="2956" y="4535"/>
                  </a:lnTo>
                  <a:lnTo>
                    <a:pt x="2955" y="4542"/>
                  </a:lnTo>
                  <a:lnTo>
                    <a:pt x="2951" y="4548"/>
                  </a:lnTo>
                  <a:lnTo>
                    <a:pt x="2950" y="4553"/>
                  </a:lnTo>
                  <a:lnTo>
                    <a:pt x="2947" y="4557"/>
                  </a:lnTo>
                  <a:lnTo>
                    <a:pt x="2944" y="4564"/>
                  </a:lnTo>
                  <a:lnTo>
                    <a:pt x="2937" y="4573"/>
                  </a:lnTo>
                  <a:lnTo>
                    <a:pt x="2933" y="4578"/>
                  </a:lnTo>
                  <a:lnTo>
                    <a:pt x="2926" y="4587"/>
                  </a:lnTo>
                  <a:lnTo>
                    <a:pt x="2922" y="4592"/>
                  </a:lnTo>
                  <a:lnTo>
                    <a:pt x="2917" y="4595"/>
                  </a:lnTo>
                  <a:lnTo>
                    <a:pt x="2914" y="4600"/>
                  </a:lnTo>
                  <a:lnTo>
                    <a:pt x="2909" y="4603"/>
                  </a:lnTo>
                  <a:lnTo>
                    <a:pt x="2904" y="4608"/>
                  </a:lnTo>
                  <a:lnTo>
                    <a:pt x="2885" y="4620"/>
                  </a:lnTo>
                  <a:lnTo>
                    <a:pt x="2870" y="4628"/>
                  </a:lnTo>
                  <a:lnTo>
                    <a:pt x="2859" y="4634"/>
                  </a:lnTo>
                  <a:lnTo>
                    <a:pt x="2848" y="4639"/>
                  </a:lnTo>
                  <a:lnTo>
                    <a:pt x="2837" y="4642"/>
                  </a:lnTo>
                  <a:lnTo>
                    <a:pt x="2824" y="4645"/>
                  </a:lnTo>
                  <a:lnTo>
                    <a:pt x="2813" y="4650"/>
                  </a:lnTo>
                  <a:lnTo>
                    <a:pt x="2812" y="4653"/>
                  </a:lnTo>
                  <a:lnTo>
                    <a:pt x="2812" y="4656"/>
                  </a:lnTo>
                  <a:lnTo>
                    <a:pt x="2810" y="4660"/>
                  </a:lnTo>
                  <a:lnTo>
                    <a:pt x="2808" y="4664"/>
                  </a:lnTo>
                  <a:lnTo>
                    <a:pt x="2757" y="4664"/>
                  </a:lnTo>
                  <a:close/>
                </a:path>
              </a:pathLst>
            </a:custGeom>
            <a:solidFill>
              <a:srgbClr val="FFFFCC"/>
            </a:solidFill>
            <a:ln w="0">
              <a:solidFill>
                <a:srgbClr val="B2B2B2"/>
              </a:solidFill>
              <a:prstDash val="solid"/>
              <a:round/>
              <a:headEnd/>
              <a:tailEnd/>
            </a:ln>
          </p:spPr>
          <p:txBody>
            <a:bodyPr/>
            <a:lstStyle/>
            <a:p>
              <a:endParaRPr lang="en-US"/>
            </a:p>
          </p:txBody>
        </p:sp>
        <p:sp>
          <p:nvSpPr>
            <p:cNvPr id="54285" name="Freeform 439">
              <a:extLst>
                <a:ext uri="{FF2B5EF4-FFF2-40B4-BE49-F238E27FC236}">
                  <a16:creationId xmlns:a16="http://schemas.microsoft.com/office/drawing/2014/main" id="{2DCDF3D1-59F3-442F-BF7D-D80E1E0F4AF3}"/>
                </a:ext>
              </a:extLst>
            </p:cNvPr>
            <p:cNvSpPr>
              <a:spLocks/>
            </p:cNvSpPr>
            <p:nvPr/>
          </p:nvSpPr>
          <p:spPr bwMode="auto">
            <a:xfrm>
              <a:off x="4420" y="3340"/>
              <a:ext cx="244" cy="525"/>
            </a:xfrm>
            <a:custGeom>
              <a:avLst/>
              <a:gdLst>
                <a:gd name="T0" fmla="*/ 1 w 438"/>
                <a:gd name="T1" fmla="*/ 1 h 914"/>
                <a:gd name="T2" fmla="*/ 1 w 438"/>
                <a:gd name="T3" fmla="*/ 1 h 914"/>
                <a:gd name="T4" fmla="*/ 1 w 438"/>
                <a:gd name="T5" fmla="*/ 1 h 914"/>
                <a:gd name="T6" fmla="*/ 0 w 438"/>
                <a:gd name="T7" fmla="*/ 1 h 914"/>
                <a:gd name="T8" fmla="*/ 1 w 438"/>
                <a:gd name="T9" fmla="*/ 1 h 914"/>
                <a:gd name="T10" fmla="*/ 1 w 438"/>
                <a:gd name="T11" fmla="*/ 1 h 914"/>
                <a:gd name="T12" fmla="*/ 1 w 438"/>
                <a:gd name="T13" fmla="*/ 1 h 914"/>
                <a:gd name="T14" fmla="*/ 1 w 438"/>
                <a:gd name="T15" fmla="*/ 1 h 914"/>
                <a:gd name="T16" fmla="*/ 1 w 438"/>
                <a:gd name="T17" fmla="*/ 1 h 914"/>
                <a:gd name="T18" fmla="*/ 1 w 438"/>
                <a:gd name="T19" fmla="*/ 1 h 914"/>
                <a:gd name="T20" fmla="*/ 1 w 438"/>
                <a:gd name="T21" fmla="*/ 1 h 914"/>
                <a:gd name="T22" fmla="*/ 1 w 438"/>
                <a:gd name="T23" fmla="*/ 1 h 914"/>
                <a:gd name="T24" fmla="*/ 1 w 438"/>
                <a:gd name="T25" fmla="*/ 1 h 914"/>
                <a:gd name="T26" fmla="*/ 1 w 438"/>
                <a:gd name="T27" fmla="*/ 1 h 914"/>
                <a:gd name="T28" fmla="*/ 1 w 438"/>
                <a:gd name="T29" fmla="*/ 1 h 914"/>
                <a:gd name="T30" fmla="*/ 1 w 438"/>
                <a:gd name="T31" fmla="*/ 1 h 914"/>
                <a:gd name="T32" fmla="*/ 1 w 438"/>
                <a:gd name="T33" fmla="*/ 1 h 914"/>
                <a:gd name="T34" fmla="*/ 1 w 438"/>
                <a:gd name="T35" fmla="*/ 1 h 914"/>
                <a:gd name="T36" fmla="*/ 1 w 438"/>
                <a:gd name="T37" fmla="*/ 1 h 914"/>
                <a:gd name="T38" fmla="*/ 1 w 438"/>
                <a:gd name="T39" fmla="*/ 1 h 914"/>
                <a:gd name="T40" fmla="*/ 1 w 438"/>
                <a:gd name="T41" fmla="*/ 1 h 914"/>
                <a:gd name="T42" fmla="*/ 1 w 438"/>
                <a:gd name="T43" fmla="*/ 1 h 914"/>
                <a:gd name="T44" fmla="*/ 1 w 438"/>
                <a:gd name="T45" fmla="*/ 1 h 914"/>
                <a:gd name="T46" fmla="*/ 1 w 438"/>
                <a:gd name="T47" fmla="*/ 1 h 914"/>
                <a:gd name="T48" fmla="*/ 1 w 438"/>
                <a:gd name="T49" fmla="*/ 1 h 914"/>
                <a:gd name="T50" fmla="*/ 1 w 438"/>
                <a:gd name="T51" fmla="*/ 1 h 914"/>
                <a:gd name="T52" fmla="*/ 1 w 438"/>
                <a:gd name="T53" fmla="*/ 1 h 914"/>
                <a:gd name="T54" fmla="*/ 1 w 438"/>
                <a:gd name="T55" fmla="*/ 0 h 914"/>
                <a:gd name="T56" fmla="*/ 1 w 438"/>
                <a:gd name="T57" fmla="*/ 1 h 914"/>
                <a:gd name="T58" fmla="*/ 1 w 438"/>
                <a:gd name="T59" fmla="*/ 1 h 914"/>
                <a:gd name="T60" fmla="*/ 1 w 438"/>
                <a:gd name="T61" fmla="*/ 1 h 914"/>
                <a:gd name="T62" fmla="*/ 1 w 438"/>
                <a:gd name="T63" fmla="*/ 1 h 914"/>
                <a:gd name="T64" fmla="*/ 1 w 438"/>
                <a:gd name="T65" fmla="*/ 1 h 914"/>
                <a:gd name="T66" fmla="*/ 1 w 438"/>
                <a:gd name="T67" fmla="*/ 1 h 914"/>
                <a:gd name="T68" fmla="*/ 1 w 438"/>
                <a:gd name="T69" fmla="*/ 1 h 914"/>
                <a:gd name="T70" fmla="*/ 1 w 438"/>
                <a:gd name="T71" fmla="*/ 1 h 914"/>
                <a:gd name="T72" fmla="*/ 1 w 438"/>
                <a:gd name="T73" fmla="*/ 1 h 914"/>
                <a:gd name="T74" fmla="*/ 1 w 438"/>
                <a:gd name="T75" fmla="*/ 1 h 914"/>
                <a:gd name="T76" fmla="*/ 1 w 438"/>
                <a:gd name="T77" fmla="*/ 1 h 914"/>
                <a:gd name="T78" fmla="*/ 1 w 438"/>
                <a:gd name="T79" fmla="*/ 1 h 914"/>
                <a:gd name="T80" fmla="*/ 1 w 438"/>
                <a:gd name="T81" fmla="*/ 1 h 914"/>
                <a:gd name="T82" fmla="*/ 1 w 438"/>
                <a:gd name="T83" fmla="*/ 1 h 914"/>
                <a:gd name="T84" fmla="*/ 1 w 438"/>
                <a:gd name="T85" fmla="*/ 1 h 914"/>
                <a:gd name="T86" fmla="*/ 1 w 438"/>
                <a:gd name="T87" fmla="*/ 1 h 914"/>
                <a:gd name="T88" fmla="*/ 1 w 438"/>
                <a:gd name="T89" fmla="*/ 1 h 914"/>
                <a:gd name="T90" fmla="*/ 1 w 438"/>
                <a:gd name="T91" fmla="*/ 1 h 914"/>
                <a:gd name="T92" fmla="*/ 1 w 438"/>
                <a:gd name="T93" fmla="*/ 1 h 914"/>
                <a:gd name="T94" fmla="*/ 1 w 438"/>
                <a:gd name="T95" fmla="*/ 1 h 914"/>
                <a:gd name="T96" fmla="*/ 1 w 438"/>
                <a:gd name="T97" fmla="*/ 1 h 914"/>
                <a:gd name="T98" fmla="*/ 1 w 438"/>
                <a:gd name="T99" fmla="*/ 1 h 914"/>
                <a:gd name="T100" fmla="*/ 1 w 438"/>
                <a:gd name="T101" fmla="*/ 1 h 914"/>
                <a:gd name="T102" fmla="*/ 1 w 438"/>
                <a:gd name="T103" fmla="*/ 1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8" h="914">
                  <a:moveTo>
                    <a:pt x="8" y="914"/>
                  </a:moveTo>
                  <a:lnTo>
                    <a:pt x="6" y="895"/>
                  </a:lnTo>
                  <a:lnTo>
                    <a:pt x="6" y="878"/>
                  </a:lnTo>
                  <a:lnTo>
                    <a:pt x="5" y="859"/>
                  </a:lnTo>
                  <a:lnTo>
                    <a:pt x="5" y="840"/>
                  </a:lnTo>
                  <a:lnTo>
                    <a:pt x="2" y="803"/>
                  </a:lnTo>
                  <a:lnTo>
                    <a:pt x="2" y="766"/>
                  </a:lnTo>
                  <a:lnTo>
                    <a:pt x="0" y="748"/>
                  </a:lnTo>
                  <a:lnTo>
                    <a:pt x="2" y="729"/>
                  </a:lnTo>
                  <a:lnTo>
                    <a:pt x="2" y="711"/>
                  </a:lnTo>
                  <a:lnTo>
                    <a:pt x="3" y="694"/>
                  </a:lnTo>
                  <a:lnTo>
                    <a:pt x="3" y="685"/>
                  </a:lnTo>
                  <a:lnTo>
                    <a:pt x="13" y="638"/>
                  </a:lnTo>
                  <a:lnTo>
                    <a:pt x="16" y="630"/>
                  </a:lnTo>
                  <a:lnTo>
                    <a:pt x="30" y="630"/>
                  </a:lnTo>
                  <a:lnTo>
                    <a:pt x="44" y="597"/>
                  </a:lnTo>
                  <a:lnTo>
                    <a:pt x="49" y="584"/>
                  </a:lnTo>
                  <a:lnTo>
                    <a:pt x="60" y="562"/>
                  </a:lnTo>
                  <a:lnTo>
                    <a:pt x="69" y="540"/>
                  </a:lnTo>
                  <a:lnTo>
                    <a:pt x="80" y="518"/>
                  </a:lnTo>
                  <a:lnTo>
                    <a:pt x="90" y="496"/>
                  </a:lnTo>
                  <a:lnTo>
                    <a:pt x="96" y="474"/>
                  </a:lnTo>
                  <a:lnTo>
                    <a:pt x="101" y="463"/>
                  </a:lnTo>
                  <a:lnTo>
                    <a:pt x="104" y="454"/>
                  </a:lnTo>
                  <a:lnTo>
                    <a:pt x="112" y="462"/>
                  </a:lnTo>
                  <a:lnTo>
                    <a:pt x="115" y="449"/>
                  </a:lnTo>
                  <a:lnTo>
                    <a:pt x="129" y="411"/>
                  </a:lnTo>
                  <a:lnTo>
                    <a:pt x="132" y="399"/>
                  </a:lnTo>
                  <a:lnTo>
                    <a:pt x="146" y="361"/>
                  </a:lnTo>
                  <a:lnTo>
                    <a:pt x="160" y="361"/>
                  </a:lnTo>
                  <a:lnTo>
                    <a:pt x="167" y="352"/>
                  </a:lnTo>
                  <a:lnTo>
                    <a:pt x="171" y="341"/>
                  </a:lnTo>
                  <a:lnTo>
                    <a:pt x="184" y="322"/>
                  </a:lnTo>
                  <a:lnTo>
                    <a:pt x="189" y="312"/>
                  </a:lnTo>
                  <a:lnTo>
                    <a:pt x="201" y="294"/>
                  </a:lnTo>
                  <a:lnTo>
                    <a:pt x="206" y="284"/>
                  </a:lnTo>
                  <a:lnTo>
                    <a:pt x="223" y="284"/>
                  </a:lnTo>
                  <a:lnTo>
                    <a:pt x="233" y="267"/>
                  </a:lnTo>
                  <a:lnTo>
                    <a:pt x="244" y="250"/>
                  </a:lnTo>
                  <a:lnTo>
                    <a:pt x="253" y="234"/>
                  </a:lnTo>
                  <a:lnTo>
                    <a:pt x="262" y="217"/>
                  </a:lnTo>
                  <a:lnTo>
                    <a:pt x="272" y="201"/>
                  </a:lnTo>
                  <a:lnTo>
                    <a:pt x="280" y="185"/>
                  </a:lnTo>
                  <a:lnTo>
                    <a:pt x="289" y="168"/>
                  </a:lnTo>
                  <a:lnTo>
                    <a:pt x="305" y="136"/>
                  </a:lnTo>
                  <a:lnTo>
                    <a:pt x="311" y="119"/>
                  </a:lnTo>
                  <a:lnTo>
                    <a:pt x="319" y="104"/>
                  </a:lnTo>
                  <a:lnTo>
                    <a:pt x="324" y="86"/>
                  </a:lnTo>
                  <a:lnTo>
                    <a:pt x="336" y="52"/>
                  </a:lnTo>
                  <a:lnTo>
                    <a:pt x="341" y="34"/>
                  </a:lnTo>
                  <a:lnTo>
                    <a:pt x="344" y="16"/>
                  </a:lnTo>
                  <a:lnTo>
                    <a:pt x="360" y="11"/>
                  </a:lnTo>
                  <a:lnTo>
                    <a:pt x="371" y="6"/>
                  </a:lnTo>
                  <a:lnTo>
                    <a:pt x="385" y="1"/>
                  </a:lnTo>
                  <a:lnTo>
                    <a:pt x="388" y="0"/>
                  </a:lnTo>
                  <a:lnTo>
                    <a:pt x="398" y="0"/>
                  </a:lnTo>
                  <a:lnTo>
                    <a:pt x="402" y="1"/>
                  </a:lnTo>
                  <a:lnTo>
                    <a:pt x="409" y="1"/>
                  </a:lnTo>
                  <a:lnTo>
                    <a:pt x="415" y="5"/>
                  </a:lnTo>
                  <a:lnTo>
                    <a:pt x="421" y="6"/>
                  </a:lnTo>
                  <a:lnTo>
                    <a:pt x="429" y="9"/>
                  </a:lnTo>
                  <a:lnTo>
                    <a:pt x="438" y="12"/>
                  </a:lnTo>
                  <a:lnTo>
                    <a:pt x="438" y="20"/>
                  </a:lnTo>
                  <a:lnTo>
                    <a:pt x="437" y="27"/>
                  </a:lnTo>
                  <a:lnTo>
                    <a:pt x="437" y="33"/>
                  </a:lnTo>
                  <a:lnTo>
                    <a:pt x="432" y="52"/>
                  </a:lnTo>
                  <a:lnTo>
                    <a:pt x="429" y="58"/>
                  </a:lnTo>
                  <a:lnTo>
                    <a:pt x="427" y="64"/>
                  </a:lnTo>
                  <a:lnTo>
                    <a:pt x="415" y="89"/>
                  </a:lnTo>
                  <a:lnTo>
                    <a:pt x="399" y="115"/>
                  </a:lnTo>
                  <a:lnTo>
                    <a:pt x="380" y="140"/>
                  </a:lnTo>
                  <a:lnTo>
                    <a:pt x="371" y="151"/>
                  </a:lnTo>
                  <a:lnTo>
                    <a:pt x="361" y="163"/>
                  </a:lnTo>
                  <a:lnTo>
                    <a:pt x="343" y="185"/>
                  </a:lnTo>
                  <a:lnTo>
                    <a:pt x="325" y="209"/>
                  </a:lnTo>
                  <a:lnTo>
                    <a:pt x="308" y="246"/>
                  </a:lnTo>
                  <a:lnTo>
                    <a:pt x="292" y="284"/>
                  </a:lnTo>
                  <a:lnTo>
                    <a:pt x="275" y="323"/>
                  </a:lnTo>
                  <a:lnTo>
                    <a:pt x="259" y="361"/>
                  </a:lnTo>
                  <a:lnTo>
                    <a:pt x="244" y="397"/>
                  </a:lnTo>
                  <a:lnTo>
                    <a:pt x="228" y="435"/>
                  </a:lnTo>
                  <a:lnTo>
                    <a:pt x="200" y="510"/>
                  </a:lnTo>
                  <a:lnTo>
                    <a:pt x="192" y="529"/>
                  </a:lnTo>
                  <a:lnTo>
                    <a:pt x="185" y="550"/>
                  </a:lnTo>
                  <a:lnTo>
                    <a:pt x="167" y="606"/>
                  </a:lnTo>
                  <a:lnTo>
                    <a:pt x="160" y="627"/>
                  </a:lnTo>
                  <a:lnTo>
                    <a:pt x="154" y="646"/>
                  </a:lnTo>
                  <a:lnTo>
                    <a:pt x="148" y="666"/>
                  </a:lnTo>
                  <a:lnTo>
                    <a:pt x="143" y="685"/>
                  </a:lnTo>
                  <a:lnTo>
                    <a:pt x="137" y="705"/>
                  </a:lnTo>
                  <a:lnTo>
                    <a:pt x="123" y="766"/>
                  </a:lnTo>
                  <a:lnTo>
                    <a:pt x="119" y="787"/>
                  </a:lnTo>
                  <a:lnTo>
                    <a:pt x="115" y="809"/>
                  </a:lnTo>
                  <a:lnTo>
                    <a:pt x="112" y="829"/>
                  </a:lnTo>
                  <a:lnTo>
                    <a:pt x="105" y="837"/>
                  </a:lnTo>
                  <a:lnTo>
                    <a:pt x="86" y="856"/>
                  </a:lnTo>
                  <a:lnTo>
                    <a:pt x="82" y="862"/>
                  </a:lnTo>
                  <a:lnTo>
                    <a:pt x="69" y="872"/>
                  </a:lnTo>
                  <a:lnTo>
                    <a:pt x="58" y="883"/>
                  </a:lnTo>
                  <a:lnTo>
                    <a:pt x="52" y="886"/>
                  </a:lnTo>
                  <a:lnTo>
                    <a:pt x="46" y="891"/>
                  </a:lnTo>
                  <a:lnTo>
                    <a:pt x="38" y="895"/>
                  </a:lnTo>
                  <a:lnTo>
                    <a:pt x="31" y="900"/>
                  </a:lnTo>
                  <a:lnTo>
                    <a:pt x="8" y="914"/>
                  </a:lnTo>
                  <a:close/>
                </a:path>
              </a:pathLst>
            </a:custGeom>
            <a:solidFill>
              <a:srgbClr val="FFFFCC"/>
            </a:solidFill>
            <a:ln w="0">
              <a:solidFill>
                <a:srgbClr val="B2B2B2"/>
              </a:solidFill>
              <a:prstDash val="solid"/>
              <a:round/>
              <a:headEnd/>
              <a:tailEnd/>
            </a:ln>
          </p:spPr>
          <p:txBody>
            <a:bodyPr/>
            <a:lstStyle/>
            <a:p>
              <a:endParaRPr lang="en-US"/>
            </a:p>
          </p:txBody>
        </p:sp>
        <p:sp>
          <p:nvSpPr>
            <p:cNvPr id="54286" name="Freeform 440">
              <a:extLst>
                <a:ext uri="{FF2B5EF4-FFF2-40B4-BE49-F238E27FC236}">
                  <a16:creationId xmlns:a16="http://schemas.microsoft.com/office/drawing/2014/main" id="{22719BAA-F566-4E87-9132-74B7C9587F0B}"/>
                </a:ext>
              </a:extLst>
            </p:cNvPr>
            <p:cNvSpPr>
              <a:spLocks/>
            </p:cNvSpPr>
            <p:nvPr/>
          </p:nvSpPr>
          <p:spPr bwMode="auto">
            <a:xfrm>
              <a:off x="4224" y="3168"/>
              <a:ext cx="110" cy="673"/>
            </a:xfrm>
            <a:custGeom>
              <a:avLst/>
              <a:gdLst>
                <a:gd name="T0" fmla="*/ 1 w 194"/>
                <a:gd name="T1" fmla="*/ 1 h 1173"/>
                <a:gd name="T2" fmla="*/ 1 w 194"/>
                <a:gd name="T3" fmla="*/ 1 h 1173"/>
                <a:gd name="T4" fmla="*/ 1 w 194"/>
                <a:gd name="T5" fmla="*/ 1 h 1173"/>
                <a:gd name="T6" fmla="*/ 1 w 194"/>
                <a:gd name="T7" fmla="*/ 1 h 1173"/>
                <a:gd name="T8" fmla="*/ 1 w 194"/>
                <a:gd name="T9" fmla="*/ 1 h 1173"/>
                <a:gd name="T10" fmla="*/ 1 w 194"/>
                <a:gd name="T11" fmla="*/ 1 h 1173"/>
                <a:gd name="T12" fmla="*/ 1 w 194"/>
                <a:gd name="T13" fmla="*/ 1 h 1173"/>
                <a:gd name="T14" fmla="*/ 1 w 194"/>
                <a:gd name="T15" fmla="*/ 1 h 1173"/>
                <a:gd name="T16" fmla="*/ 1 w 194"/>
                <a:gd name="T17" fmla="*/ 1 h 1173"/>
                <a:gd name="T18" fmla="*/ 1 w 194"/>
                <a:gd name="T19" fmla="*/ 1 h 1173"/>
                <a:gd name="T20" fmla="*/ 1 w 194"/>
                <a:gd name="T21" fmla="*/ 1 h 1173"/>
                <a:gd name="T22" fmla="*/ 1 w 194"/>
                <a:gd name="T23" fmla="*/ 1 h 1173"/>
                <a:gd name="T24" fmla="*/ 1 w 194"/>
                <a:gd name="T25" fmla="*/ 1 h 1173"/>
                <a:gd name="T26" fmla="*/ 1 w 194"/>
                <a:gd name="T27" fmla="*/ 1 h 1173"/>
                <a:gd name="T28" fmla="*/ 1 w 194"/>
                <a:gd name="T29" fmla="*/ 1 h 1173"/>
                <a:gd name="T30" fmla="*/ 1 w 194"/>
                <a:gd name="T31" fmla="*/ 1 h 1173"/>
                <a:gd name="T32" fmla="*/ 1 w 194"/>
                <a:gd name="T33" fmla="*/ 1 h 1173"/>
                <a:gd name="T34" fmla="*/ 1 w 194"/>
                <a:gd name="T35" fmla="*/ 1 h 1173"/>
                <a:gd name="T36" fmla="*/ 1 w 194"/>
                <a:gd name="T37" fmla="*/ 1 h 1173"/>
                <a:gd name="T38" fmla="*/ 1 w 194"/>
                <a:gd name="T39" fmla="*/ 1 h 1173"/>
                <a:gd name="T40" fmla="*/ 1 w 194"/>
                <a:gd name="T41" fmla="*/ 1 h 1173"/>
                <a:gd name="T42" fmla="*/ 1 w 194"/>
                <a:gd name="T43" fmla="*/ 1 h 1173"/>
                <a:gd name="T44" fmla="*/ 1 w 194"/>
                <a:gd name="T45" fmla="*/ 1 h 1173"/>
                <a:gd name="T46" fmla="*/ 1 w 194"/>
                <a:gd name="T47" fmla="*/ 1 h 1173"/>
                <a:gd name="T48" fmla="*/ 1 w 194"/>
                <a:gd name="T49" fmla="*/ 1 h 1173"/>
                <a:gd name="T50" fmla="*/ 0 w 194"/>
                <a:gd name="T51" fmla="*/ 1 h 1173"/>
                <a:gd name="T52" fmla="*/ 1 w 194"/>
                <a:gd name="T53" fmla="*/ 1 h 1173"/>
                <a:gd name="T54" fmla="*/ 1 w 194"/>
                <a:gd name="T55" fmla="*/ 1 h 1173"/>
                <a:gd name="T56" fmla="*/ 1 w 194"/>
                <a:gd name="T57" fmla="*/ 1 h 1173"/>
                <a:gd name="T58" fmla="*/ 1 w 194"/>
                <a:gd name="T59" fmla="*/ 1 h 1173"/>
                <a:gd name="T60" fmla="*/ 1 w 194"/>
                <a:gd name="T61" fmla="*/ 1 h 1173"/>
                <a:gd name="T62" fmla="*/ 1 w 194"/>
                <a:gd name="T63" fmla="*/ 1 h 1173"/>
                <a:gd name="T64" fmla="*/ 1 w 194"/>
                <a:gd name="T65" fmla="*/ 1 h 1173"/>
                <a:gd name="T66" fmla="*/ 1 w 194"/>
                <a:gd name="T67" fmla="*/ 1 h 1173"/>
                <a:gd name="T68" fmla="*/ 1 w 194"/>
                <a:gd name="T69" fmla="*/ 1 h 1173"/>
                <a:gd name="T70" fmla="*/ 1 w 194"/>
                <a:gd name="T71" fmla="*/ 1 h 1173"/>
                <a:gd name="T72" fmla="*/ 1 w 194"/>
                <a:gd name="T73" fmla="*/ 1 h 1173"/>
                <a:gd name="T74" fmla="*/ 1 w 194"/>
                <a:gd name="T75" fmla="*/ 1 h 1173"/>
                <a:gd name="T76" fmla="*/ 1 w 194"/>
                <a:gd name="T77" fmla="*/ 1 h 1173"/>
                <a:gd name="T78" fmla="*/ 1 w 194"/>
                <a:gd name="T79" fmla="*/ 1 h 1173"/>
                <a:gd name="T80" fmla="*/ 1 w 194"/>
                <a:gd name="T81" fmla="*/ 1 h 1173"/>
                <a:gd name="T82" fmla="*/ 1 w 194"/>
                <a:gd name="T83" fmla="*/ 1 h 1173"/>
                <a:gd name="T84" fmla="*/ 1 w 194"/>
                <a:gd name="T85" fmla="*/ 1 h 1173"/>
                <a:gd name="T86" fmla="*/ 1 w 194"/>
                <a:gd name="T87" fmla="*/ 1 h 1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 h="1173">
                  <a:moveTo>
                    <a:pt x="193" y="1173"/>
                  </a:moveTo>
                  <a:lnTo>
                    <a:pt x="188" y="1170"/>
                  </a:lnTo>
                  <a:lnTo>
                    <a:pt x="183" y="1169"/>
                  </a:lnTo>
                  <a:lnTo>
                    <a:pt x="177" y="1166"/>
                  </a:lnTo>
                  <a:lnTo>
                    <a:pt x="172" y="1162"/>
                  </a:lnTo>
                  <a:lnTo>
                    <a:pt x="168" y="1161"/>
                  </a:lnTo>
                  <a:lnTo>
                    <a:pt x="163" y="1158"/>
                  </a:lnTo>
                  <a:lnTo>
                    <a:pt x="144" y="1151"/>
                  </a:lnTo>
                  <a:lnTo>
                    <a:pt x="106" y="1145"/>
                  </a:lnTo>
                  <a:lnTo>
                    <a:pt x="88" y="1145"/>
                  </a:lnTo>
                  <a:lnTo>
                    <a:pt x="78" y="1144"/>
                  </a:lnTo>
                  <a:lnTo>
                    <a:pt x="40" y="1144"/>
                  </a:lnTo>
                  <a:lnTo>
                    <a:pt x="39" y="1128"/>
                  </a:lnTo>
                  <a:lnTo>
                    <a:pt x="39" y="1098"/>
                  </a:lnTo>
                  <a:lnTo>
                    <a:pt x="40" y="1093"/>
                  </a:lnTo>
                  <a:lnTo>
                    <a:pt x="42" y="1084"/>
                  </a:lnTo>
                  <a:lnTo>
                    <a:pt x="44" y="1073"/>
                  </a:lnTo>
                  <a:lnTo>
                    <a:pt x="47" y="1062"/>
                  </a:lnTo>
                  <a:lnTo>
                    <a:pt x="50" y="1049"/>
                  </a:lnTo>
                  <a:lnTo>
                    <a:pt x="50" y="1023"/>
                  </a:lnTo>
                  <a:lnTo>
                    <a:pt x="47" y="994"/>
                  </a:lnTo>
                  <a:lnTo>
                    <a:pt x="45" y="965"/>
                  </a:lnTo>
                  <a:lnTo>
                    <a:pt x="42" y="933"/>
                  </a:lnTo>
                  <a:lnTo>
                    <a:pt x="39" y="905"/>
                  </a:lnTo>
                  <a:lnTo>
                    <a:pt x="39" y="853"/>
                  </a:lnTo>
                  <a:lnTo>
                    <a:pt x="40" y="847"/>
                  </a:lnTo>
                  <a:lnTo>
                    <a:pt x="40" y="842"/>
                  </a:lnTo>
                  <a:lnTo>
                    <a:pt x="44" y="833"/>
                  </a:lnTo>
                  <a:lnTo>
                    <a:pt x="44" y="743"/>
                  </a:lnTo>
                  <a:lnTo>
                    <a:pt x="45" y="699"/>
                  </a:lnTo>
                  <a:lnTo>
                    <a:pt x="47" y="653"/>
                  </a:lnTo>
                  <a:lnTo>
                    <a:pt x="47" y="609"/>
                  </a:lnTo>
                  <a:lnTo>
                    <a:pt x="48" y="564"/>
                  </a:lnTo>
                  <a:lnTo>
                    <a:pt x="50" y="520"/>
                  </a:lnTo>
                  <a:lnTo>
                    <a:pt x="50" y="476"/>
                  </a:lnTo>
                  <a:lnTo>
                    <a:pt x="51" y="432"/>
                  </a:lnTo>
                  <a:lnTo>
                    <a:pt x="51" y="366"/>
                  </a:lnTo>
                  <a:lnTo>
                    <a:pt x="50" y="344"/>
                  </a:lnTo>
                  <a:lnTo>
                    <a:pt x="50" y="300"/>
                  </a:lnTo>
                  <a:lnTo>
                    <a:pt x="48" y="280"/>
                  </a:lnTo>
                  <a:lnTo>
                    <a:pt x="47" y="258"/>
                  </a:lnTo>
                  <a:lnTo>
                    <a:pt x="47" y="236"/>
                  </a:lnTo>
                  <a:lnTo>
                    <a:pt x="45" y="215"/>
                  </a:lnTo>
                  <a:lnTo>
                    <a:pt x="42" y="193"/>
                  </a:lnTo>
                  <a:lnTo>
                    <a:pt x="40" y="171"/>
                  </a:lnTo>
                  <a:lnTo>
                    <a:pt x="37" y="151"/>
                  </a:lnTo>
                  <a:lnTo>
                    <a:pt x="36" y="129"/>
                  </a:lnTo>
                  <a:lnTo>
                    <a:pt x="22" y="102"/>
                  </a:lnTo>
                  <a:lnTo>
                    <a:pt x="9" y="83"/>
                  </a:lnTo>
                  <a:lnTo>
                    <a:pt x="6" y="75"/>
                  </a:lnTo>
                  <a:lnTo>
                    <a:pt x="0" y="63"/>
                  </a:lnTo>
                  <a:lnTo>
                    <a:pt x="0" y="47"/>
                  </a:lnTo>
                  <a:lnTo>
                    <a:pt x="1" y="44"/>
                  </a:lnTo>
                  <a:lnTo>
                    <a:pt x="3" y="42"/>
                  </a:lnTo>
                  <a:lnTo>
                    <a:pt x="6" y="36"/>
                  </a:lnTo>
                  <a:lnTo>
                    <a:pt x="11" y="28"/>
                  </a:lnTo>
                  <a:lnTo>
                    <a:pt x="17" y="20"/>
                  </a:lnTo>
                  <a:lnTo>
                    <a:pt x="25" y="11"/>
                  </a:lnTo>
                  <a:lnTo>
                    <a:pt x="33" y="0"/>
                  </a:lnTo>
                  <a:lnTo>
                    <a:pt x="42" y="22"/>
                  </a:lnTo>
                  <a:lnTo>
                    <a:pt x="50" y="44"/>
                  </a:lnTo>
                  <a:lnTo>
                    <a:pt x="59" y="67"/>
                  </a:lnTo>
                  <a:lnTo>
                    <a:pt x="67" y="89"/>
                  </a:lnTo>
                  <a:lnTo>
                    <a:pt x="77" y="111"/>
                  </a:lnTo>
                  <a:lnTo>
                    <a:pt x="84" y="133"/>
                  </a:lnTo>
                  <a:lnTo>
                    <a:pt x="94" y="155"/>
                  </a:lnTo>
                  <a:lnTo>
                    <a:pt x="102" y="177"/>
                  </a:lnTo>
                  <a:lnTo>
                    <a:pt x="110" y="201"/>
                  </a:lnTo>
                  <a:lnTo>
                    <a:pt x="119" y="223"/>
                  </a:lnTo>
                  <a:lnTo>
                    <a:pt x="127" y="247"/>
                  </a:lnTo>
                  <a:lnTo>
                    <a:pt x="135" y="269"/>
                  </a:lnTo>
                  <a:lnTo>
                    <a:pt x="143" y="292"/>
                  </a:lnTo>
                  <a:lnTo>
                    <a:pt x="150" y="317"/>
                  </a:lnTo>
                  <a:lnTo>
                    <a:pt x="158" y="341"/>
                  </a:lnTo>
                  <a:lnTo>
                    <a:pt x="165" y="368"/>
                  </a:lnTo>
                  <a:lnTo>
                    <a:pt x="165" y="708"/>
                  </a:lnTo>
                  <a:lnTo>
                    <a:pt x="171" y="785"/>
                  </a:lnTo>
                  <a:lnTo>
                    <a:pt x="176" y="851"/>
                  </a:lnTo>
                  <a:lnTo>
                    <a:pt x="180" y="910"/>
                  </a:lnTo>
                  <a:lnTo>
                    <a:pt x="183" y="960"/>
                  </a:lnTo>
                  <a:lnTo>
                    <a:pt x="187" y="1002"/>
                  </a:lnTo>
                  <a:lnTo>
                    <a:pt x="188" y="1038"/>
                  </a:lnTo>
                  <a:lnTo>
                    <a:pt x="191" y="1068"/>
                  </a:lnTo>
                  <a:lnTo>
                    <a:pt x="193" y="1092"/>
                  </a:lnTo>
                  <a:lnTo>
                    <a:pt x="193" y="1111"/>
                  </a:lnTo>
                  <a:lnTo>
                    <a:pt x="194" y="1126"/>
                  </a:lnTo>
                  <a:lnTo>
                    <a:pt x="194" y="1162"/>
                  </a:lnTo>
                  <a:lnTo>
                    <a:pt x="193" y="1169"/>
                  </a:lnTo>
                  <a:lnTo>
                    <a:pt x="193" y="1173"/>
                  </a:lnTo>
                  <a:close/>
                </a:path>
              </a:pathLst>
            </a:custGeom>
            <a:solidFill>
              <a:srgbClr val="FFFFCC"/>
            </a:solidFill>
            <a:ln w="0">
              <a:solidFill>
                <a:srgbClr val="B2B2B2"/>
              </a:solidFill>
              <a:prstDash val="solid"/>
              <a:round/>
              <a:headEnd/>
              <a:tailEnd/>
            </a:ln>
          </p:spPr>
          <p:txBody>
            <a:bodyPr/>
            <a:lstStyle/>
            <a:p>
              <a:endParaRPr lang="en-US"/>
            </a:p>
          </p:txBody>
        </p:sp>
        <p:sp>
          <p:nvSpPr>
            <p:cNvPr id="54287" name="Freeform 442">
              <a:extLst>
                <a:ext uri="{FF2B5EF4-FFF2-40B4-BE49-F238E27FC236}">
                  <a16:creationId xmlns:a16="http://schemas.microsoft.com/office/drawing/2014/main" id="{9D3A0F9D-D9FF-4100-9752-E38979A644FF}"/>
                </a:ext>
              </a:extLst>
            </p:cNvPr>
            <p:cNvSpPr>
              <a:spLocks/>
            </p:cNvSpPr>
            <p:nvPr/>
          </p:nvSpPr>
          <p:spPr bwMode="auto">
            <a:xfrm>
              <a:off x="4586" y="3123"/>
              <a:ext cx="756" cy="446"/>
            </a:xfrm>
            <a:custGeom>
              <a:avLst/>
              <a:gdLst>
                <a:gd name="T0" fmla="*/ 1 w 1352"/>
                <a:gd name="T1" fmla="*/ 1 h 781"/>
                <a:gd name="T2" fmla="*/ 1 w 1352"/>
                <a:gd name="T3" fmla="*/ 1 h 781"/>
                <a:gd name="T4" fmla="*/ 1 w 1352"/>
                <a:gd name="T5" fmla="*/ 1 h 781"/>
                <a:gd name="T6" fmla="*/ 1 w 1352"/>
                <a:gd name="T7" fmla="*/ 1 h 781"/>
                <a:gd name="T8" fmla="*/ 1 w 1352"/>
                <a:gd name="T9" fmla="*/ 1 h 781"/>
                <a:gd name="T10" fmla="*/ 1 w 1352"/>
                <a:gd name="T11" fmla="*/ 1 h 781"/>
                <a:gd name="T12" fmla="*/ 1 w 1352"/>
                <a:gd name="T13" fmla="*/ 1 h 781"/>
                <a:gd name="T14" fmla="*/ 1 w 1352"/>
                <a:gd name="T15" fmla="*/ 1 h 781"/>
                <a:gd name="T16" fmla="*/ 1 w 1352"/>
                <a:gd name="T17" fmla="*/ 1 h 781"/>
                <a:gd name="T18" fmla="*/ 1 w 1352"/>
                <a:gd name="T19" fmla="*/ 1 h 781"/>
                <a:gd name="T20" fmla="*/ 1 w 1352"/>
                <a:gd name="T21" fmla="*/ 1 h 781"/>
                <a:gd name="T22" fmla="*/ 1 w 1352"/>
                <a:gd name="T23" fmla="*/ 1 h 781"/>
                <a:gd name="T24" fmla="*/ 1 w 1352"/>
                <a:gd name="T25" fmla="*/ 1 h 781"/>
                <a:gd name="T26" fmla="*/ 1 w 1352"/>
                <a:gd name="T27" fmla="*/ 1 h 781"/>
                <a:gd name="T28" fmla="*/ 1 w 1352"/>
                <a:gd name="T29" fmla="*/ 1 h 781"/>
                <a:gd name="T30" fmla="*/ 1 w 1352"/>
                <a:gd name="T31" fmla="*/ 1 h 781"/>
                <a:gd name="T32" fmla="*/ 1 w 1352"/>
                <a:gd name="T33" fmla="*/ 1 h 781"/>
                <a:gd name="T34" fmla="*/ 1 w 1352"/>
                <a:gd name="T35" fmla="*/ 1 h 781"/>
                <a:gd name="T36" fmla="*/ 1 w 1352"/>
                <a:gd name="T37" fmla="*/ 1 h 781"/>
                <a:gd name="T38" fmla="*/ 1 w 1352"/>
                <a:gd name="T39" fmla="*/ 0 h 781"/>
                <a:gd name="T40" fmla="*/ 1 w 1352"/>
                <a:gd name="T41" fmla="*/ 1 h 781"/>
                <a:gd name="T42" fmla="*/ 1 w 1352"/>
                <a:gd name="T43" fmla="*/ 1 h 781"/>
                <a:gd name="T44" fmla="*/ 1 w 1352"/>
                <a:gd name="T45" fmla="*/ 1 h 781"/>
                <a:gd name="T46" fmla="*/ 1 w 1352"/>
                <a:gd name="T47" fmla="*/ 1 h 781"/>
                <a:gd name="T48" fmla="*/ 1 w 1352"/>
                <a:gd name="T49" fmla="*/ 1 h 781"/>
                <a:gd name="T50" fmla="*/ 1 w 1352"/>
                <a:gd name="T51" fmla="*/ 1 h 781"/>
                <a:gd name="T52" fmla="*/ 1 w 1352"/>
                <a:gd name="T53" fmla="*/ 1 h 781"/>
                <a:gd name="T54" fmla="*/ 1 w 1352"/>
                <a:gd name="T55" fmla="*/ 1 h 781"/>
                <a:gd name="T56" fmla="*/ 1 w 1352"/>
                <a:gd name="T57" fmla="*/ 1 h 781"/>
                <a:gd name="T58" fmla="*/ 1 w 1352"/>
                <a:gd name="T59" fmla="*/ 1 h 781"/>
                <a:gd name="T60" fmla="*/ 1 w 1352"/>
                <a:gd name="T61" fmla="*/ 1 h 781"/>
                <a:gd name="T62" fmla="*/ 1 w 1352"/>
                <a:gd name="T63" fmla="*/ 1 h 781"/>
                <a:gd name="T64" fmla="*/ 1 w 1352"/>
                <a:gd name="T65" fmla="*/ 1 h 781"/>
                <a:gd name="T66" fmla="*/ 1 w 1352"/>
                <a:gd name="T67" fmla="*/ 1 h 781"/>
                <a:gd name="T68" fmla="*/ 1 w 1352"/>
                <a:gd name="T69" fmla="*/ 1 h 781"/>
                <a:gd name="T70" fmla="*/ 1 w 1352"/>
                <a:gd name="T71" fmla="*/ 1 h 781"/>
                <a:gd name="T72" fmla="*/ 1 w 1352"/>
                <a:gd name="T73" fmla="*/ 1 h 781"/>
                <a:gd name="T74" fmla="*/ 1 w 1352"/>
                <a:gd name="T75" fmla="*/ 1 h 781"/>
                <a:gd name="T76" fmla="*/ 1 w 1352"/>
                <a:gd name="T77" fmla="*/ 1 h 781"/>
                <a:gd name="T78" fmla="*/ 1 w 1352"/>
                <a:gd name="T79" fmla="*/ 1 h 781"/>
                <a:gd name="T80" fmla="*/ 1 w 1352"/>
                <a:gd name="T81" fmla="*/ 1 h 781"/>
                <a:gd name="T82" fmla="*/ 1 w 1352"/>
                <a:gd name="T83" fmla="*/ 1 h 781"/>
                <a:gd name="T84" fmla="*/ 1 w 1352"/>
                <a:gd name="T85" fmla="*/ 1 h 781"/>
                <a:gd name="T86" fmla="*/ 1 w 1352"/>
                <a:gd name="T87" fmla="*/ 1 h 781"/>
                <a:gd name="T88" fmla="*/ 1 w 1352"/>
                <a:gd name="T89" fmla="*/ 1 h 781"/>
                <a:gd name="T90" fmla="*/ 1 w 1352"/>
                <a:gd name="T91" fmla="*/ 1 h 781"/>
                <a:gd name="T92" fmla="*/ 1 w 1352"/>
                <a:gd name="T93" fmla="*/ 1 h 781"/>
                <a:gd name="T94" fmla="*/ 1 w 1352"/>
                <a:gd name="T95" fmla="*/ 1 h 781"/>
                <a:gd name="T96" fmla="*/ 1 w 1352"/>
                <a:gd name="T97" fmla="*/ 1 h 781"/>
                <a:gd name="T98" fmla="*/ 1 w 1352"/>
                <a:gd name="T99" fmla="*/ 1 h 781"/>
                <a:gd name="T100" fmla="*/ 1 w 1352"/>
                <a:gd name="T101" fmla="*/ 1 h 781"/>
                <a:gd name="T102" fmla="*/ 1 w 1352"/>
                <a:gd name="T103" fmla="*/ 1 h 781"/>
                <a:gd name="T104" fmla="*/ 1 w 1352"/>
                <a:gd name="T105" fmla="*/ 1 h 7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2" h="781">
                  <a:moveTo>
                    <a:pt x="0" y="781"/>
                  </a:moveTo>
                  <a:lnTo>
                    <a:pt x="4" y="767"/>
                  </a:lnTo>
                  <a:lnTo>
                    <a:pt x="11" y="751"/>
                  </a:lnTo>
                  <a:lnTo>
                    <a:pt x="15" y="737"/>
                  </a:lnTo>
                  <a:lnTo>
                    <a:pt x="22" y="724"/>
                  </a:lnTo>
                  <a:lnTo>
                    <a:pt x="34" y="696"/>
                  </a:lnTo>
                  <a:lnTo>
                    <a:pt x="40" y="683"/>
                  </a:lnTo>
                  <a:lnTo>
                    <a:pt x="48" y="669"/>
                  </a:lnTo>
                  <a:lnTo>
                    <a:pt x="55" y="657"/>
                  </a:lnTo>
                  <a:lnTo>
                    <a:pt x="62" y="644"/>
                  </a:lnTo>
                  <a:lnTo>
                    <a:pt x="69" y="632"/>
                  </a:lnTo>
                  <a:lnTo>
                    <a:pt x="124" y="544"/>
                  </a:lnTo>
                  <a:lnTo>
                    <a:pt x="138" y="518"/>
                  </a:lnTo>
                  <a:lnTo>
                    <a:pt x="153" y="493"/>
                  </a:lnTo>
                  <a:lnTo>
                    <a:pt x="160" y="481"/>
                  </a:lnTo>
                  <a:lnTo>
                    <a:pt x="168" y="468"/>
                  </a:lnTo>
                  <a:lnTo>
                    <a:pt x="174" y="454"/>
                  </a:lnTo>
                  <a:lnTo>
                    <a:pt x="186" y="429"/>
                  </a:lnTo>
                  <a:lnTo>
                    <a:pt x="193" y="415"/>
                  </a:lnTo>
                  <a:lnTo>
                    <a:pt x="199" y="402"/>
                  </a:lnTo>
                  <a:lnTo>
                    <a:pt x="205" y="388"/>
                  </a:lnTo>
                  <a:lnTo>
                    <a:pt x="215" y="360"/>
                  </a:lnTo>
                  <a:lnTo>
                    <a:pt x="259" y="347"/>
                  </a:lnTo>
                  <a:lnTo>
                    <a:pt x="268" y="343"/>
                  </a:lnTo>
                  <a:lnTo>
                    <a:pt x="278" y="339"/>
                  </a:lnTo>
                  <a:lnTo>
                    <a:pt x="289" y="336"/>
                  </a:lnTo>
                  <a:lnTo>
                    <a:pt x="298" y="332"/>
                  </a:lnTo>
                  <a:lnTo>
                    <a:pt x="307" y="328"/>
                  </a:lnTo>
                  <a:lnTo>
                    <a:pt x="317" y="324"/>
                  </a:lnTo>
                  <a:lnTo>
                    <a:pt x="325" y="319"/>
                  </a:lnTo>
                  <a:lnTo>
                    <a:pt x="334" y="313"/>
                  </a:lnTo>
                  <a:lnTo>
                    <a:pt x="342" y="306"/>
                  </a:lnTo>
                  <a:lnTo>
                    <a:pt x="351" y="300"/>
                  </a:lnTo>
                  <a:lnTo>
                    <a:pt x="359" y="294"/>
                  </a:lnTo>
                  <a:lnTo>
                    <a:pt x="367" y="286"/>
                  </a:lnTo>
                  <a:lnTo>
                    <a:pt x="526" y="286"/>
                  </a:lnTo>
                  <a:lnTo>
                    <a:pt x="540" y="284"/>
                  </a:lnTo>
                  <a:lnTo>
                    <a:pt x="556" y="284"/>
                  </a:lnTo>
                  <a:lnTo>
                    <a:pt x="571" y="283"/>
                  </a:lnTo>
                  <a:lnTo>
                    <a:pt x="585" y="281"/>
                  </a:lnTo>
                  <a:lnTo>
                    <a:pt x="601" y="280"/>
                  </a:lnTo>
                  <a:lnTo>
                    <a:pt x="615" y="277"/>
                  </a:lnTo>
                  <a:lnTo>
                    <a:pt x="631" y="273"/>
                  </a:lnTo>
                  <a:lnTo>
                    <a:pt x="659" y="267"/>
                  </a:lnTo>
                  <a:lnTo>
                    <a:pt x="688" y="258"/>
                  </a:lnTo>
                  <a:lnTo>
                    <a:pt x="702" y="251"/>
                  </a:lnTo>
                  <a:lnTo>
                    <a:pt x="714" y="245"/>
                  </a:lnTo>
                  <a:lnTo>
                    <a:pt x="728" y="239"/>
                  </a:lnTo>
                  <a:lnTo>
                    <a:pt x="741" y="231"/>
                  </a:lnTo>
                  <a:lnTo>
                    <a:pt x="755" y="223"/>
                  </a:lnTo>
                  <a:lnTo>
                    <a:pt x="768" y="214"/>
                  </a:lnTo>
                  <a:lnTo>
                    <a:pt x="793" y="192"/>
                  </a:lnTo>
                  <a:lnTo>
                    <a:pt x="816" y="168"/>
                  </a:lnTo>
                  <a:lnTo>
                    <a:pt x="827" y="154"/>
                  </a:lnTo>
                  <a:lnTo>
                    <a:pt x="859" y="149"/>
                  </a:lnTo>
                  <a:lnTo>
                    <a:pt x="887" y="145"/>
                  </a:lnTo>
                  <a:lnTo>
                    <a:pt x="915" y="138"/>
                  </a:lnTo>
                  <a:lnTo>
                    <a:pt x="930" y="137"/>
                  </a:lnTo>
                  <a:lnTo>
                    <a:pt x="967" y="127"/>
                  </a:lnTo>
                  <a:lnTo>
                    <a:pt x="980" y="123"/>
                  </a:lnTo>
                  <a:lnTo>
                    <a:pt x="1005" y="116"/>
                  </a:lnTo>
                  <a:lnTo>
                    <a:pt x="1017" y="112"/>
                  </a:lnTo>
                  <a:lnTo>
                    <a:pt x="1028" y="108"/>
                  </a:lnTo>
                  <a:lnTo>
                    <a:pt x="1041" y="104"/>
                  </a:lnTo>
                  <a:lnTo>
                    <a:pt x="1063" y="94"/>
                  </a:lnTo>
                  <a:lnTo>
                    <a:pt x="1076" y="90"/>
                  </a:lnTo>
                  <a:lnTo>
                    <a:pt x="1087" y="85"/>
                  </a:lnTo>
                  <a:lnTo>
                    <a:pt x="1099" y="79"/>
                  </a:lnTo>
                  <a:lnTo>
                    <a:pt x="1110" y="74"/>
                  </a:lnTo>
                  <a:lnTo>
                    <a:pt x="1123" y="68"/>
                  </a:lnTo>
                  <a:lnTo>
                    <a:pt x="1134" y="61"/>
                  </a:lnTo>
                  <a:lnTo>
                    <a:pt x="1146" y="55"/>
                  </a:lnTo>
                  <a:lnTo>
                    <a:pt x="1159" y="47"/>
                  </a:lnTo>
                  <a:lnTo>
                    <a:pt x="1171" y="41"/>
                  </a:lnTo>
                  <a:lnTo>
                    <a:pt x="1182" y="33"/>
                  </a:lnTo>
                  <a:lnTo>
                    <a:pt x="1195" y="25"/>
                  </a:lnTo>
                  <a:lnTo>
                    <a:pt x="1209" y="17"/>
                  </a:lnTo>
                  <a:lnTo>
                    <a:pt x="1222" y="9"/>
                  </a:lnTo>
                  <a:lnTo>
                    <a:pt x="1234" y="0"/>
                  </a:lnTo>
                  <a:lnTo>
                    <a:pt x="1250" y="0"/>
                  </a:lnTo>
                  <a:lnTo>
                    <a:pt x="1264" y="2"/>
                  </a:lnTo>
                  <a:lnTo>
                    <a:pt x="1278" y="2"/>
                  </a:lnTo>
                  <a:lnTo>
                    <a:pt x="1294" y="3"/>
                  </a:lnTo>
                  <a:lnTo>
                    <a:pt x="1308" y="3"/>
                  </a:lnTo>
                  <a:lnTo>
                    <a:pt x="1322" y="5"/>
                  </a:lnTo>
                  <a:lnTo>
                    <a:pt x="1338" y="5"/>
                  </a:lnTo>
                  <a:lnTo>
                    <a:pt x="1352" y="6"/>
                  </a:lnTo>
                  <a:lnTo>
                    <a:pt x="1347" y="14"/>
                  </a:lnTo>
                  <a:lnTo>
                    <a:pt x="1335" y="33"/>
                  </a:lnTo>
                  <a:lnTo>
                    <a:pt x="1325" y="42"/>
                  </a:lnTo>
                  <a:lnTo>
                    <a:pt x="1318" y="52"/>
                  </a:lnTo>
                  <a:lnTo>
                    <a:pt x="1307" y="61"/>
                  </a:lnTo>
                  <a:lnTo>
                    <a:pt x="1297" y="71"/>
                  </a:lnTo>
                  <a:lnTo>
                    <a:pt x="1285" y="79"/>
                  </a:lnTo>
                  <a:lnTo>
                    <a:pt x="1274" y="88"/>
                  </a:lnTo>
                  <a:lnTo>
                    <a:pt x="1248" y="107"/>
                  </a:lnTo>
                  <a:lnTo>
                    <a:pt x="1234" y="116"/>
                  </a:lnTo>
                  <a:lnTo>
                    <a:pt x="1220" y="124"/>
                  </a:lnTo>
                  <a:lnTo>
                    <a:pt x="1206" y="134"/>
                  </a:lnTo>
                  <a:lnTo>
                    <a:pt x="1192" y="141"/>
                  </a:lnTo>
                  <a:lnTo>
                    <a:pt x="1178" y="151"/>
                  </a:lnTo>
                  <a:lnTo>
                    <a:pt x="1162" y="159"/>
                  </a:lnTo>
                  <a:lnTo>
                    <a:pt x="1148" y="167"/>
                  </a:lnTo>
                  <a:lnTo>
                    <a:pt x="1132" y="174"/>
                  </a:lnTo>
                  <a:lnTo>
                    <a:pt x="1118" y="182"/>
                  </a:lnTo>
                  <a:lnTo>
                    <a:pt x="1088" y="198"/>
                  </a:lnTo>
                  <a:lnTo>
                    <a:pt x="1061" y="212"/>
                  </a:lnTo>
                  <a:lnTo>
                    <a:pt x="1035" y="225"/>
                  </a:lnTo>
                  <a:lnTo>
                    <a:pt x="1010" y="236"/>
                  </a:lnTo>
                  <a:lnTo>
                    <a:pt x="988" y="247"/>
                  </a:lnTo>
                  <a:lnTo>
                    <a:pt x="969" y="255"/>
                  </a:lnTo>
                  <a:lnTo>
                    <a:pt x="944" y="261"/>
                  </a:lnTo>
                  <a:lnTo>
                    <a:pt x="919" y="266"/>
                  </a:lnTo>
                  <a:lnTo>
                    <a:pt x="886" y="275"/>
                  </a:lnTo>
                  <a:lnTo>
                    <a:pt x="876" y="280"/>
                  </a:lnTo>
                  <a:lnTo>
                    <a:pt x="870" y="281"/>
                  </a:lnTo>
                  <a:lnTo>
                    <a:pt x="865" y="283"/>
                  </a:lnTo>
                  <a:lnTo>
                    <a:pt x="860" y="286"/>
                  </a:lnTo>
                  <a:lnTo>
                    <a:pt x="856" y="288"/>
                  </a:lnTo>
                  <a:lnTo>
                    <a:pt x="846" y="294"/>
                  </a:lnTo>
                  <a:lnTo>
                    <a:pt x="843" y="297"/>
                  </a:lnTo>
                  <a:lnTo>
                    <a:pt x="838" y="300"/>
                  </a:lnTo>
                  <a:lnTo>
                    <a:pt x="826" y="313"/>
                  </a:lnTo>
                  <a:lnTo>
                    <a:pt x="823" y="317"/>
                  </a:lnTo>
                  <a:lnTo>
                    <a:pt x="818" y="322"/>
                  </a:lnTo>
                  <a:lnTo>
                    <a:pt x="815" y="327"/>
                  </a:lnTo>
                  <a:lnTo>
                    <a:pt x="809" y="339"/>
                  </a:lnTo>
                  <a:lnTo>
                    <a:pt x="780" y="355"/>
                  </a:lnTo>
                  <a:lnTo>
                    <a:pt x="766" y="365"/>
                  </a:lnTo>
                  <a:lnTo>
                    <a:pt x="749" y="376"/>
                  </a:lnTo>
                  <a:lnTo>
                    <a:pt x="680" y="413"/>
                  </a:lnTo>
                  <a:lnTo>
                    <a:pt x="651" y="427"/>
                  </a:lnTo>
                  <a:lnTo>
                    <a:pt x="633" y="434"/>
                  </a:lnTo>
                  <a:lnTo>
                    <a:pt x="625" y="437"/>
                  </a:lnTo>
                  <a:lnTo>
                    <a:pt x="606" y="443"/>
                  </a:lnTo>
                  <a:lnTo>
                    <a:pt x="598" y="446"/>
                  </a:lnTo>
                  <a:lnTo>
                    <a:pt x="589" y="448"/>
                  </a:lnTo>
                  <a:lnTo>
                    <a:pt x="581" y="449"/>
                  </a:lnTo>
                  <a:lnTo>
                    <a:pt x="571" y="451"/>
                  </a:lnTo>
                  <a:lnTo>
                    <a:pt x="563" y="453"/>
                  </a:lnTo>
                  <a:lnTo>
                    <a:pt x="540" y="453"/>
                  </a:lnTo>
                  <a:lnTo>
                    <a:pt x="538" y="442"/>
                  </a:lnTo>
                  <a:lnTo>
                    <a:pt x="537" y="432"/>
                  </a:lnTo>
                  <a:lnTo>
                    <a:pt x="537" y="424"/>
                  </a:lnTo>
                  <a:lnTo>
                    <a:pt x="535" y="415"/>
                  </a:lnTo>
                  <a:lnTo>
                    <a:pt x="529" y="413"/>
                  </a:lnTo>
                  <a:lnTo>
                    <a:pt x="526" y="412"/>
                  </a:lnTo>
                  <a:lnTo>
                    <a:pt x="521" y="410"/>
                  </a:lnTo>
                  <a:lnTo>
                    <a:pt x="518" y="409"/>
                  </a:lnTo>
                  <a:lnTo>
                    <a:pt x="515" y="409"/>
                  </a:lnTo>
                  <a:lnTo>
                    <a:pt x="509" y="412"/>
                  </a:lnTo>
                  <a:lnTo>
                    <a:pt x="504" y="413"/>
                  </a:lnTo>
                  <a:lnTo>
                    <a:pt x="501" y="420"/>
                  </a:lnTo>
                  <a:lnTo>
                    <a:pt x="496" y="427"/>
                  </a:lnTo>
                  <a:lnTo>
                    <a:pt x="493" y="434"/>
                  </a:lnTo>
                  <a:lnTo>
                    <a:pt x="488" y="442"/>
                  </a:lnTo>
                  <a:lnTo>
                    <a:pt x="485" y="448"/>
                  </a:lnTo>
                  <a:lnTo>
                    <a:pt x="476" y="460"/>
                  </a:lnTo>
                  <a:lnTo>
                    <a:pt x="471" y="465"/>
                  </a:lnTo>
                  <a:lnTo>
                    <a:pt x="466" y="471"/>
                  </a:lnTo>
                  <a:lnTo>
                    <a:pt x="457" y="481"/>
                  </a:lnTo>
                  <a:lnTo>
                    <a:pt x="450" y="486"/>
                  </a:lnTo>
                  <a:lnTo>
                    <a:pt x="446" y="490"/>
                  </a:lnTo>
                  <a:lnTo>
                    <a:pt x="439" y="495"/>
                  </a:lnTo>
                  <a:lnTo>
                    <a:pt x="435" y="500"/>
                  </a:lnTo>
                  <a:lnTo>
                    <a:pt x="422" y="506"/>
                  </a:lnTo>
                  <a:lnTo>
                    <a:pt x="417" y="511"/>
                  </a:lnTo>
                  <a:lnTo>
                    <a:pt x="405" y="517"/>
                  </a:lnTo>
                  <a:lnTo>
                    <a:pt x="391" y="523"/>
                  </a:lnTo>
                  <a:lnTo>
                    <a:pt x="378" y="529"/>
                  </a:lnTo>
                  <a:lnTo>
                    <a:pt x="364" y="536"/>
                  </a:lnTo>
                  <a:lnTo>
                    <a:pt x="351" y="540"/>
                  </a:lnTo>
                  <a:lnTo>
                    <a:pt x="337" y="545"/>
                  </a:lnTo>
                  <a:lnTo>
                    <a:pt x="323" y="551"/>
                  </a:lnTo>
                  <a:lnTo>
                    <a:pt x="325" y="534"/>
                  </a:lnTo>
                  <a:lnTo>
                    <a:pt x="328" y="518"/>
                  </a:lnTo>
                  <a:lnTo>
                    <a:pt x="329" y="512"/>
                  </a:lnTo>
                  <a:lnTo>
                    <a:pt x="329" y="506"/>
                  </a:lnTo>
                  <a:lnTo>
                    <a:pt x="331" y="500"/>
                  </a:lnTo>
                  <a:lnTo>
                    <a:pt x="331" y="487"/>
                  </a:lnTo>
                  <a:lnTo>
                    <a:pt x="329" y="484"/>
                  </a:lnTo>
                  <a:lnTo>
                    <a:pt x="329" y="481"/>
                  </a:lnTo>
                  <a:lnTo>
                    <a:pt x="328" y="478"/>
                  </a:lnTo>
                  <a:lnTo>
                    <a:pt x="328" y="476"/>
                  </a:lnTo>
                  <a:lnTo>
                    <a:pt x="325" y="470"/>
                  </a:lnTo>
                  <a:lnTo>
                    <a:pt x="314" y="459"/>
                  </a:lnTo>
                  <a:lnTo>
                    <a:pt x="304" y="454"/>
                  </a:lnTo>
                  <a:lnTo>
                    <a:pt x="303" y="454"/>
                  </a:lnTo>
                  <a:lnTo>
                    <a:pt x="301" y="456"/>
                  </a:lnTo>
                  <a:lnTo>
                    <a:pt x="301" y="457"/>
                  </a:lnTo>
                  <a:lnTo>
                    <a:pt x="293" y="473"/>
                  </a:lnTo>
                  <a:lnTo>
                    <a:pt x="287" y="492"/>
                  </a:lnTo>
                  <a:lnTo>
                    <a:pt x="279" y="512"/>
                  </a:lnTo>
                  <a:lnTo>
                    <a:pt x="271" y="536"/>
                  </a:lnTo>
                  <a:lnTo>
                    <a:pt x="263" y="558"/>
                  </a:lnTo>
                  <a:lnTo>
                    <a:pt x="259" y="567"/>
                  </a:lnTo>
                  <a:lnTo>
                    <a:pt x="256" y="577"/>
                  </a:lnTo>
                  <a:lnTo>
                    <a:pt x="249" y="592"/>
                  </a:lnTo>
                  <a:lnTo>
                    <a:pt x="241" y="599"/>
                  </a:lnTo>
                  <a:lnTo>
                    <a:pt x="229" y="614"/>
                  </a:lnTo>
                  <a:lnTo>
                    <a:pt x="221" y="621"/>
                  </a:lnTo>
                  <a:lnTo>
                    <a:pt x="215" y="627"/>
                  </a:lnTo>
                  <a:lnTo>
                    <a:pt x="199" y="639"/>
                  </a:lnTo>
                  <a:lnTo>
                    <a:pt x="193" y="646"/>
                  </a:lnTo>
                  <a:lnTo>
                    <a:pt x="177" y="658"/>
                  </a:lnTo>
                  <a:lnTo>
                    <a:pt x="161" y="669"/>
                  </a:lnTo>
                  <a:lnTo>
                    <a:pt x="146" y="682"/>
                  </a:lnTo>
                  <a:lnTo>
                    <a:pt x="130" y="693"/>
                  </a:lnTo>
                  <a:lnTo>
                    <a:pt x="113" y="704"/>
                  </a:lnTo>
                  <a:lnTo>
                    <a:pt x="97" y="713"/>
                  </a:lnTo>
                  <a:lnTo>
                    <a:pt x="80" y="724"/>
                  </a:lnTo>
                  <a:lnTo>
                    <a:pt x="48" y="746"/>
                  </a:lnTo>
                  <a:lnTo>
                    <a:pt x="31" y="759"/>
                  </a:lnTo>
                  <a:lnTo>
                    <a:pt x="0" y="781"/>
                  </a:lnTo>
                  <a:close/>
                </a:path>
              </a:pathLst>
            </a:custGeom>
            <a:solidFill>
              <a:srgbClr val="FFFFCC"/>
            </a:solidFill>
            <a:ln w="0">
              <a:solidFill>
                <a:srgbClr val="B2B2B2"/>
              </a:solidFill>
              <a:prstDash val="solid"/>
              <a:round/>
              <a:headEnd/>
              <a:tailEnd/>
            </a:ln>
          </p:spPr>
          <p:txBody>
            <a:bodyPr/>
            <a:lstStyle/>
            <a:p>
              <a:endParaRPr lang="en-US"/>
            </a:p>
          </p:txBody>
        </p:sp>
        <p:sp>
          <p:nvSpPr>
            <p:cNvPr id="54288" name="Freeform 443">
              <a:extLst>
                <a:ext uri="{FF2B5EF4-FFF2-40B4-BE49-F238E27FC236}">
                  <a16:creationId xmlns:a16="http://schemas.microsoft.com/office/drawing/2014/main" id="{9CAD1F74-AC87-4F84-80CA-93A42ABA9D20}"/>
                </a:ext>
              </a:extLst>
            </p:cNvPr>
            <p:cNvSpPr>
              <a:spLocks/>
            </p:cNvSpPr>
            <p:nvPr/>
          </p:nvSpPr>
          <p:spPr bwMode="auto">
            <a:xfrm>
              <a:off x="4369" y="2688"/>
              <a:ext cx="1103" cy="640"/>
            </a:xfrm>
            <a:custGeom>
              <a:avLst/>
              <a:gdLst>
                <a:gd name="T0" fmla="*/ 1 w 1973"/>
                <a:gd name="T1" fmla="*/ 1 h 1117"/>
                <a:gd name="T2" fmla="*/ 1 w 1973"/>
                <a:gd name="T3" fmla="*/ 1 h 1117"/>
                <a:gd name="T4" fmla="*/ 1 w 1973"/>
                <a:gd name="T5" fmla="*/ 1 h 1117"/>
                <a:gd name="T6" fmla="*/ 1 w 1973"/>
                <a:gd name="T7" fmla="*/ 1 h 1117"/>
                <a:gd name="T8" fmla="*/ 1 w 1973"/>
                <a:gd name="T9" fmla="*/ 1 h 1117"/>
                <a:gd name="T10" fmla="*/ 1 w 1973"/>
                <a:gd name="T11" fmla="*/ 1 h 1117"/>
                <a:gd name="T12" fmla="*/ 1 w 1973"/>
                <a:gd name="T13" fmla="*/ 1 h 1117"/>
                <a:gd name="T14" fmla="*/ 1 w 1973"/>
                <a:gd name="T15" fmla="*/ 1 h 1117"/>
                <a:gd name="T16" fmla="*/ 1 w 1973"/>
                <a:gd name="T17" fmla="*/ 1 h 1117"/>
                <a:gd name="T18" fmla="*/ 1 w 1973"/>
                <a:gd name="T19" fmla="*/ 1 h 1117"/>
                <a:gd name="T20" fmla="*/ 1 w 1973"/>
                <a:gd name="T21" fmla="*/ 1 h 1117"/>
                <a:gd name="T22" fmla="*/ 1 w 1973"/>
                <a:gd name="T23" fmla="*/ 1 h 1117"/>
                <a:gd name="T24" fmla="*/ 1 w 1973"/>
                <a:gd name="T25" fmla="*/ 1 h 1117"/>
                <a:gd name="T26" fmla="*/ 1 w 1973"/>
                <a:gd name="T27" fmla="*/ 1 h 1117"/>
                <a:gd name="T28" fmla="*/ 1 w 1973"/>
                <a:gd name="T29" fmla="*/ 1 h 1117"/>
                <a:gd name="T30" fmla="*/ 1 w 1973"/>
                <a:gd name="T31" fmla="*/ 1 h 1117"/>
                <a:gd name="T32" fmla="*/ 1 w 1973"/>
                <a:gd name="T33" fmla="*/ 1 h 1117"/>
                <a:gd name="T34" fmla="*/ 1 w 1973"/>
                <a:gd name="T35" fmla="*/ 1 h 1117"/>
                <a:gd name="T36" fmla="*/ 1 w 1973"/>
                <a:gd name="T37" fmla="*/ 1 h 1117"/>
                <a:gd name="T38" fmla="*/ 1 w 1973"/>
                <a:gd name="T39" fmla="*/ 1 h 1117"/>
                <a:gd name="T40" fmla="*/ 1 w 1973"/>
                <a:gd name="T41" fmla="*/ 1 h 1117"/>
                <a:gd name="T42" fmla="*/ 1 w 1973"/>
                <a:gd name="T43" fmla="*/ 1 h 1117"/>
                <a:gd name="T44" fmla="*/ 1 w 1973"/>
                <a:gd name="T45" fmla="*/ 1 h 1117"/>
                <a:gd name="T46" fmla="*/ 1 w 1973"/>
                <a:gd name="T47" fmla="*/ 1 h 1117"/>
                <a:gd name="T48" fmla="*/ 1 w 1973"/>
                <a:gd name="T49" fmla="*/ 1 h 1117"/>
                <a:gd name="T50" fmla="*/ 1 w 1973"/>
                <a:gd name="T51" fmla="*/ 1 h 1117"/>
                <a:gd name="T52" fmla="*/ 1 w 1973"/>
                <a:gd name="T53" fmla="*/ 1 h 1117"/>
                <a:gd name="T54" fmla="*/ 1 w 1973"/>
                <a:gd name="T55" fmla="*/ 1 h 1117"/>
                <a:gd name="T56" fmla="*/ 1 w 1973"/>
                <a:gd name="T57" fmla="*/ 1 h 1117"/>
                <a:gd name="T58" fmla="*/ 1 w 1973"/>
                <a:gd name="T59" fmla="*/ 1 h 1117"/>
                <a:gd name="T60" fmla="*/ 1 w 1973"/>
                <a:gd name="T61" fmla="*/ 1 h 1117"/>
                <a:gd name="T62" fmla="*/ 1 w 1973"/>
                <a:gd name="T63" fmla="*/ 1 h 1117"/>
                <a:gd name="T64" fmla="*/ 1 w 1973"/>
                <a:gd name="T65" fmla="*/ 1 h 1117"/>
                <a:gd name="T66" fmla="*/ 1 w 1973"/>
                <a:gd name="T67" fmla="*/ 1 h 1117"/>
                <a:gd name="T68" fmla="*/ 1 w 1973"/>
                <a:gd name="T69" fmla="*/ 1 h 1117"/>
                <a:gd name="T70" fmla="*/ 1 w 1973"/>
                <a:gd name="T71" fmla="*/ 1 h 1117"/>
                <a:gd name="T72" fmla="*/ 1 w 1973"/>
                <a:gd name="T73" fmla="*/ 1 h 1117"/>
                <a:gd name="T74" fmla="*/ 1 w 1973"/>
                <a:gd name="T75" fmla="*/ 1 h 1117"/>
                <a:gd name="T76" fmla="*/ 1 w 1973"/>
                <a:gd name="T77" fmla="*/ 1 h 1117"/>
                <a:gd name="T78" fmla="*/ 1 w 1973"/>
                <a:gd name="T79" fmla="*/ 1 h 1117"/>
                <a:gd name="T80" fmla="*/ 1 w 1973"/>
                <a:gd name="T81" fmla="*/ 1 h 1117"/>
                <a:gd name="T82" fmla="*/ 1 w 1973"/>
                <a:gd name="T83" fmla="*/ 1 h 1117"/>
                <a:gd name="T84" fmla="*/ 1 w 1973"/>
                <a:gd name="T85" fmla="*/ 1 h 1117"/>
                <a:gd name="T86" fmla="*/ 1 w 1973"/>
                <a:gd name="T87" fmla="*/ 1 h 1117"/>
                <a:gd name="T88" fmla="*/ 1 w 1973"/>
                <a:gd name="T89" fmla="*/ 1 h 1117"/>
                <a:gd name="T90" fmla="*/ 1 w 1973"/>
                <a:gd name="T91" fmla="*/ 1 h 1117"/>
                <a:gd name="T92" fmla="*/ 1 w 1973"/>
                <a:gd name="T93" fmla="*/ 1 h 1117"/>
                <a:gd name="T94" fmla="*/ 1 w 1973"/>
                <a:gd name="T95" fmla="*/ 1 h 1117"/>
                <a:gd name="T96" fmla="*/ 1 w 1973"/>
                <a:gd name="T97" fmla="*/ 1 h 1117"/>
                <a:gd name="T98" fmla="*/ 1 w 1973"/>
                <a:gd name="T99" fmla="*/ 1 h 1117"/>
                <a:gd name="T100" fmla="*/ 1 w 1973"/>
                <a:gd name="T101" fmla="*/ 1 h 1117"/>
                <a:gd name="T102" fmla="*/ 1 w 1973"/>
                <a:gd name="T103" fmla="*/ 1 h 1117"/>
                <a:gd name="T104" fmla="*/ 1 w 1973"/>
                <a:gd name="T105" fmla="*/ 1 h 1117"/>
                <a:gd name="T106" fmla="*/ 1 w 1973"/>
                <a:gd name="T107" fmla="*/ 1 h 1117"/>
                <a:gd name="T108" fmla="*/ 1 w 1973"/>
                <a:gd name="T109" fmla="*/ 1 h 1117"/>
                <a:gd name="T110" fmla="*/ 1 w 1973"/>
                <a:gd name="T111" fmla="*/ 1 h 1117"/>
                <a:gd name="T112" fmla="*/ 1 w 1973"/>
                <a:gd name="T113" fmla="*/ 1 h 1117"/>
                <a:gd name="T114" fmla="*/ 1 w 1973"/>
                <a:gd name="T115" fmla="*/ 1 h 1117"/>
                <a:gd name="T116" fmla="*/ 1 w 1973"/>
                <a:gd name="T117" fmla="*/ 1 h 1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73" h="1117">
                  <a:moveTo>
                    <a:pt x="350" y="1117"/>
                  </a:moveTo>
                  <a:lnTo>
                    <a:pt x="348" y="1112"/>
                  </a:lnTo>
                  <a:lnTo>
                    <a:pt x="345" y="1106"/>
                  </a:lnTo>
                  <a:lnTo>
                    <a:pt x="342" y="1103"/>
                  </a:lnTo>
                  <a:lnTo>
                    <a:pt x="333" y="1090"/>
                  </a:lnTo>
                  <a:lnTo>
                    <a:pt x="323" y="1081"/>
                  </a:lnTo>
                  <a:lnTo>
                    <a:pt x="317" y="1076"/>
                  </a:lnTo>
                  <a:lnTo>
                    <a:pt x="312" y="1073"/>
                  </a:lnTo>
                  <a:lnTo>
                    <a:pt x="300" y="1067"/>
                  </a:lnTo>
                  <a:lnTo>
                    <a:pt x="295" y="1063"/>
                  </a:lnTo>
                  <a:lnTo>
                    <a:pt x="289" y="1060"/>
                  </a:lnTo>
                  <a:lnTo>
                    <a:pt x="278" y="1054"/>
                  </a:lnTo>
                  <a:lnTo>
                    <a:pt x="267" y="1049"/>
                  </a:lnTo>
                  <a:lnTo>
                    <a:pt x="263" y="1054"/>
                  </a:lnTo>
                  <a:lnTo>
                    <a:pt x="262" y="1060"/>
                  </a:lnTo>
                  <a:lnTo>
                    <a:pt x="259" y="1067"/>
                  </a:lnTo>
                  <a:lnTo>
                    <a:pt x="257" y="1074"/>
                  </a:lnTo>
                  <a:lnTo>
                    <a:pt x="223" y="1065"/>
                  </a:lnTo>
                  <a:lnTo>
                    <a:pt x="191" y="1057"/>
                  </a:lnTo>
                  <a:lnTo>
                    <a:pt x="175" y="1054"/>
                  </a:lnTo>
                  <a:lnTo>
                    <a:pt x="163" y="1049"/>
                  </a:lnTo>
                  <a:lnTo>
                    <a:pt x="149" y="1046"/>
                  </a:lnTo>
                  <a:lnTo>
                    <a:pt x="138" y="1041"/>
                  </a:lnTo>
                  <a:lnTo>
                    <a:pt x="125" y="1038"/>
                  </a:lnTo>
                  <a:lnTo>
                    <a:pt x="116" y="1034"/>
                  </a:lnTo>
                  <a:lnTo>
                    <a:pt x="105" y="1029"/>
                  </a:lnTo>
                  <a:lnTo>
                    <a:pt x="97" y="1024"/>
                  </a:lnTo>
                  <a:lnTo>
                    <a:pt x="87" y="1019"/>
                  </a:lnTo>
                  <a:lnTo>
                    <a:pt x="80" y="1015"/>
                  </a:lnTo>
                  <a:lnTo>
                    <a:pt x="72" y="1008"/>
                  </a:lnTo>
                  <a:lnTo>
                    <a:pt x="66" y="1004"/>
                  </a:lnTo>
                  <a:lnTo>
                    <a:pt x="59" y="997"/>
                  </a:lnTo>
                  <a:lnTo>
                    <a:pt x="53" y="990"/>
                  </a:lnTo>
                  <a:lnTo>
                    <a:pt x="47" y="983"/>
                  </a:lnTo>
                  <a:lnTo>
                    <a:pt x="42" y="975"/>
                  </a:lnTo>
                  <a:lnTo>
                    <a:pt x="37" y="966"/>
                  </a:lnTo>
                  <a:lnTo>
                    <a:pt x="33" y="958"/>
                  </a:lnTo>
                  <a:lnTo>
                    <a:pt x="28" y="947"/>
                  </a:lnTo>
                  <a:lnTo>
                    <a:pt x="25" y="938"/>
                  </a:lnTo>
                  <a:lnTo>
                    <a:pt x="20" y="927"/>
                  </a:lnTo>
                  <a:lnTo>
                    <a:pt x="11" y="889"/>
                  </a:lnTo>
                  <a:lnTo>
                    <a:pt x="7" y="873"/>
                  </a:lnTo>
                  <a:lnTo>
                    <a:pt x="6" y="859"/>
                  </a:lnTo>
                  <a:lnTo>
                    <a:pt x="0" y="825"/>
                  </a:lnTo>
                  <a:lnTo>
                    <a:pt x="0" y="798"/>
                  </a:lnTo>
                  <a:lnTo>
                    <a:pt x="1" y="787"/>
                  </a:lnTo>
                  <a:lnTo>
                    <a:pt x="1" y="774"/>
                  </a:lnTo>
                  <a:lnTo>
                    <a:pt x="3" y="765"/>
                  </a:lnTo>
                  <a:lnTo>
                    <a:pt x="4" y="754"/>
                  </a:lnTo>
                  <a:lnTo>
                    <a:pt x="6" y="744"/>
                  </a:lnTo>
                  <a:lnTo>
                    <a:pt x="9" y="733"/>
                  </a:lnTo>
                  <a:lnTo>
                    <a:pt x="18" y="705"/>
                  </a:lnTo>
                  <a:lnTo>
                    <a:pt x="33" y="677"/>
                  </a:lnTo>
                  <a:lnTo>
                    <a:pt x="45" y="655"/>
                  </a:lnTo>
                  <a:lnTo>
                    <a:pt x="48" y="639"/>
                  </a:lnTo>
                  <a:lnTo>
                    <a:pt x="53" y="624"/>
                  </a:lnTo>
                  <a:lnTo>
                    <a:pt x="56" y="606"/>
                  </a:lnTo>
                  <a:lnTo>
                    <a:pt x="61" y="589"/>
                  </a:lnTo>
                  <a:lnTo>
                    <a:pt x="66" y="570"/>
                  </a:lnTo>
                  <a:lnTo>
                    <a:pt x="70" y="553"/>
                  </a:lnTo>
                  <a:lnTo>
                    <a:pt x="76" y="536"/>
                  </a:lnTo>
                  <a:lnTo>
                    <a:pt x="83" y="517"/>
                  </a:lnTo>
                  <a:lnTo>
                    <a:pt x="89" y="501"/>
                  </a:lnTo>
                  <a:lnTo>
                    <a:pt x="92" y="492"/>
                  </a:lnTo>
                  <a:lnTo>
                    <a:pt x="98" y="476"/>
                  </a:lnTo>
                  <a:lnTo>
                    <a:pt x="103" y="468"/>
                  </a:lnTo>
                  <a:lnTo>
                    <a:pt x="106" y="460"/>
                  </a:lnTo>
                  <a:lnTo>
                    <a:pt x="111" y="452"/>
                  </a:lnTo>
                  <a:lnTo>
                    <a:pt x="116" y="446"/>
                  </a:lnTo>
                  <a:lnTo>
                    <a:pt x="120" y="438"/>
                  </a:lnTo>
                  <a:lnTo>
                    <a:pt x="124" y="432"/>
                  </a:lnTo>
                  <a:lnTo>
                    <a:pt x="135" y="421"/>
                  </a:lnTo>
                  <a:lnTo>
                    <a:pt x="139" y="415"/>
                  </a:lnTo>
                  <a:lnTo>
                    <a:pt x="144" y="410"/>
                  </a:lnTo>
                  <a:lnTo>
                    <a:pt x="150" y="405"/>
                  </a:lnTo>
                  <a:lnTo>
                    <a:pt x="153" y="407"/>
                  </a:lnTo>
                  <a:lnTo>
                    <a:pt x="157" y="413"/>
                  </a:lnTo>
                  <a:lnTo>
                    <a:pt x="158" y="415"/>
                  </a:lnTo>
                  <a:lnTo>
                    <a:pt x="160" y="418"/>
                  </a:lnTo>
                  <a:lnTo>
                    <a:pt x="160" y="421"/>
                  </a:lnTo>
                  <a:lnTo>
                    <a:pt x="161" y="424"/>
                  </a:lnTo>
                  <a:lnTo>
                    <a:pt x="161" y="432"/>
                  </a:lnTo>
                  <a:lnTo>
                    <a:pt x="160" y="435"/>
                  </a:lnTo>
                  <a:lnTo>
                    <a:pt x="160" y="438"/>
                  </a:lnTo>
                  <a:lnTo>
                    <a:pt x="158" y="444"/>
                  </a:lnTo>
                  <a:lnTo>
                    <a:pt x="155" y="449"/>
                  </a:lnTo>
                  <a:lnTo>
                    <a:pt x="153" y="455"/>
                  </a:lnTo>
                  <a:lnTo>
                    <a:pt x="149" y="462"/>
                  </a:lnTo>
                  <a:lnTo>
                    <a:pt x="146" y="466"/>
                  </a:lnTo>
                  <a:lnTo>
                    <a:pt x="141" y="473"/>
                  </a:lnTo>
                  <a:lnTo>
                    <a:pt x="133" y="484"/>
                  </a:lnTo>
                  <a:lnTo>
                    <a:pt x="124" y="493"/>
                  </a:lnTo>
                  <a:lnTo>
                    <a:pt x="117" y="509"/>
                  </a:lnTo>
                  <a:lnTo>
                    <a:pt x="111" y="523"/>
                  </a:lnTo>
                  <a:lnTo>
                    <a:pt x="103" y="540"/>
                  </a:lnTo>
                  <a:lnTo>
                    <a:pt x="97" y="558"/>
                  </a:lnTo>
                  <a:lnTo>
                    <a:pt x="89" y="576"/>
                  </a:lnTo>
                  <a:lnTo>
                    <a:pt x="83" y="595"/>
                  </a:lnTo>
                  <a:lnTo>
                    <a:pt x="75" y="614"/>
                  </a:lnTo>
                  <a:lnTo>
                    <a:pt x="69" y="635"/>
                  </a:lnTo>
                  <a:lnTo>
                    <a:pt x="61" y="653"/>
                  </a:lnTo>
                  <a:lnTo>
                    <a:pt x="56" y="674"/>
                  </a:lnTo>
                  <a:lnTo>
                    <a:pt x="50" y="693"/>
                  </a:lnTo>
                  <a:lnTo>
                    <a:pt x="45" y="713"/>
                  </a:lnTo>
                  <a:lnTo>
                    <a:pt x="40" y="732"/>
                  </a:lnTo>
                  <a:lnTo>
                    <a:pt x="36" y="749"/>
                  </a:lnTo>
                  <a:lnTo>
                    <a:pt x="33" y="768"/>
                  </a:lnTo>
                  <a:lnTo>
                    <a:pt x="31" y="776"/>
                  </a:lnTo>
                  <a:lnTo>
                    <a:pt x="31" y="785"/>
                  </a:lnTo>
                  <a:lnTo>
                    <a:pt x="33" y="796"/>
                  </a:lnTo>
                  <a:lnTo>
                    <a:pt x="36" y="806"/>
                  </a:lnTo>
                  <a:lnTo>
                    <a:pt x="39" y="817"/>
                  </a:lnTo>
                  <a:lnTo>
                    <a:pt x="42" y="826"/>
                  </a:lnTo>
                  <a:lnTo>
                    <a:pt x="47" y="837"/>
                  </a:lnTo>
                  <a:lnTo>
                    <a:pt x="50" y="847"/>
                  </a:lnTo>
                  <a:lnTo>
                    <a:pt x="59" y="865"/>
                  </a:lnTo>
                  <a:lnTo>
                    <a:pt x="62" y="873"/>
                  </a:lnTo>
                  <a:lnTo>
                    <a:pt x="69" y="883"/>
                  </a:lnTo>
                  <a:lnTo>
                    <a:pt x="78" y="898"/>
                  </a:lnTo>
                  <a:lnTo>
                    <a:pt x="97" y="922"/>
                  </a:lnTo>
                  <a:lnTo>
                    <a:pt x="117" y="942"/>
                  </a:lnTo>
                  <a:lnTo>
                    <a:pt x="133" y="955"/>
                  </a:lnTo>
                  <a:lnTo>
                    <a:pt x="142" y="960"/>
                  </a:lnTo>
                  <a:lnTo>
                    <a:pt x="150" y="966"/>
                  </a:lnTo>
                  <a:lnTo>
                    <a:pt x="169" y="975"/>
                  </a:lnTo>
                  <a:lnTo>
                    <a:pt x="180" y="980"/>
                  </a:lnTo>
                  <a:lnTo>
                    <a:pt x="190" y="985"/>
                  </a:lnTo>
                  <a:lnTo>
                    <a:pt x="201" y="988"/>
                  </a:lnTo>
                  <a:lnTo>
                    <a:pt x="212" y="993"/>
                  </a:lnTo>
                  <a:lnTo>
                    <a:pt x="224" y="996"/>
                  </a:lnTo>
                  <a:lnTo>
                    <a:pt x="235" y="999"/>
                  </a:lnTo>
                  <a:lnTo>
                    <a:pt x="260" y="1005"/>
                  </a:lnTo>
                  <a:lnTo>
                    <a:pt x="282" y="1001"/>
                  </a:lnTo>
                  <a:lnTo>
                    <a:pt x="323" y="994"/>
                  </a:lnTo>
                  <a:lnTo>
                    <a:pt x="345" y="993"/>
                  </a:lnTo>
                  <a:lnTo>
                    <a:pt x="366" y="990"/>
                  </a:lnTo>
                  <a:lnTo>
                    <a:pt x="432" y="985"/>
                  </a:lnTo>
                  <a:lnTo>
                    <a:pt x="452" y="983"/>
                  </a:lnTo>
                  <a:lnTo>
                    <a:pt x="474" y="980"/>
                  </a:lnTo>
                  <a:lnTo>
                    <a:pt x="498" y="979"/>
                  </a:lnTo>
                  <a:lnTo>
                    <a:pt x="519" y="977"/>
                  </a:lnTo>
                  <a:lnTo>
                    <a:pt x="541" y="974"/>
                  </a:lnTo>
                  <a:lnTo>
                    <a:pt x="563" y="972"/>
                  </a:lnTo>
                  <a:lnTo>
                    <a:pt x="611" y="966"/>
                  </a:lnTo>
                  <a:lnTo>
                    <a:pt x="644" y="947"/>
                  </a:lnTo>
                  <a:lnTo>
                    <a:pt x="656" y="941"/>
                  </a:lnTo>
                  <a:lnTo>
                    <a:pt x="667" y="936"/>
                  </a:lnTo>
                  <a:lnTo>
                    <a:pt x="678" y="930"/>
                  </a:lnTo>
                  <a:lnTo>
                    <a:pt x="691" y="924"/>
                  </a:lnTo>
                  <a:lnTo>
                    <a:pt x="702" y="919"/>
                  </a:lnTo>
                  <a:lnTo>
                    <a:pt x="706" y="913"/>
                  </a:lnTo>
                  <a:lnTo>
                    <a:pt x="713" y="906"/>
                  </a:lnTo>
                  <a:lnTo>
                    <a:pt x="721" y="902"/>
                  </a:lnTo>
                  <a:lnTo>
                    <a:pt x="728" y="898"/>
                  </a:lnTo>
                  <a:lnTo>
                    <a:pt x="738" y="894"/>
                  </a:lnTo>
                  <a:lnTo>
                    <a:pt x="747" y="892"/>
                  </a:lnTo>
                  <a:lnTo>
                    <a:pt x="769" y="886"/>
                  </a:lnTo>
                  <a:lnTo>
                    <a:pt x="794" y="883"/>
                  </a:lnTo>
                  <a:lnTo>
                    <a:pt x="823" y="880"/>
                  </a:lnTo>
                  <a:lnTo>
                    <a:pt x="882" y="873"/>
                  </a:lnTo>
                  <a:lnTo>
                    <a:pt x="945" y="861"/>
                  </a:lnTo>
                  <a:lnTo>
                    <a:pt x="961" y="856"/>
                  </a:lnTo>
                  <a:lnTo>
                    <a:pt x="975" y="851"/>
                  </a:lnTo>
                  <a:lnTo>
                    <a:pt x="989" y="845"/>
                  </a:lnTo>
                  <a:lnTo>
                    <a:pt x="1005" y="839"/>
                  </a:lnTo>
                  <a:lnTo>
                    <a:pt x="1019" y="831"/>
                  </a:lnTo>
                  <a:lnTo>
                    <a:pt x="1044" y="812"/>
                  </a:lnTo>
                  <a:lnTo>
                    <a:pt x="1057" y="801"/>
                  </a:lnTo>
                  <a:lnTo>
                    <a:pt x="1069" y="788"/>
                  </a:lnTo>
                  <a:lnTo>
                    <a:pt x="1080" y="776"/>
                  </a:lnTo>
                  <a:lnTo>
                    <a:pt x="1099" y="744"/>
                  </a:lnTo>
                  <a:lnTo>
                    <a:pt x="1129" y="743"/>
                  </a:lnTo>
                  <a:lnTo>
                    <a:pt x="1159" y="743"/>
                  </a:lnTo>
                  <a:lnTo>
                    <a:pt x="1187" y="741"/>
                  </a:lnTo>
                  <a:lnTo>
                    <a:pt x="1214" y="740"/>
                  </a:lnTo>
                  <a:lnTo>
                    <a:pt x="1302" y="729"/>
                  </a:lnTo>
                  <a:lnTo>
                    <a:pt x="1314" y="726"/>
                  </a:lnTo>
                  <a:lnTo>
                    <a:pt x="1325" y="724"/>
                  </a:lnTo>
                  <a:lnTo>
                    <a:pt x="1351" y="718"/>
                  </a:lnTo>
                  <a:lnTo>
                    <a:pt x="1362" y="715"/>
                  </a:lnTo>
                  <a:lnTo>
                    <a:pt x="1374" y="711"/>
                  </a:lnTo>
                  <a:lnTo>
                    <a:pt x="1387" y="707"/>
                  </a:lnTo>
                  <a:lnTo>
                    <a:pt x="1399" y="704"/>
                  </a:lnTo>
                  <a:lnTo>
                    <a:pt x="1437" y="689"/>
                  </a:lnTo>
                  <a:lnTo>
                    <a:pt x="1449" y="683"/>
                  </a:lnTo>
                  <a:lnTo>
                    <a:pt x="1462" y="678"/>
                  </a:lnTo>
                  <a:lnTo>
                    <a:pt x="1490" y="666"/>
                  </a:lnTo>
                  <a:lnTo>
                    <a:pt x="1504" y="658"/>
                  </a:lnTo>
                  <a:lnTo>
                    <a:pt x="1519" y="652"/>
                  </a:lnTo>
                  <a:lnTo>
                    <a:pt x="1616" y="652"/>
                  </a:lnTo>
                  <a:lnTo>
                    <a:pt x="1627" y="647"/>
                  </a:lnTo>
                  <a:lnTo>
                    <a:pt x="1640" y="642"/>
                  </a:lnTo>
                  <a:lnTo>
                    <a:pt x="1651" y="638"/>
                  </a:lnTo>
                  <a:lnTo>
                    <a:pt x="1662" y="635"/>
                  </a:lnTo>
                  <a:lnTo>
                    <a:pt x="1671" y="631"/>
                  </a:lnTo>
                  <a:lnTo>
                    <a:pt x="1682" y="630"/>
                  </a:lnTo>
                  <a:lnTo>
                    <a:pt x="1691" y="627"/>
                  </a:lnTo>
                  <a:lnTo>
                    <a:pt x="1701" y="625"/>
                  </a:lnTo>
                  <a:lnTo>
                    <a:pt x="1718" y="620"/>
                  </a:lnTo>
                  <a:lnTo>
                    <a:pt x="1735" y="617"/>
                  </a:lnTo>
                  <a:lnTo>
                    <a:pt x="1743" y="614"/>
                  </a:lnTo>
                  <a:lnTo>
                    <a:pt x="1759" y="611"/>
                  </a:lnTo>
                  <a:lnTo>
                    <a:pt x="1767" y="608"/>
                  </a:lnTo>
                  <a:lnTo>
                    <a:pt x="1773" y="605"/>
                  </a:lnTo>
                  <a:lnTo>
                    <a:pt x="1781" y="602"/>
                  </a:lnTo>
                  <a:lnTo>
                    <a:pt x="1787" y="598"/>
                  </a:lnTo>
                  <a:lnTo>
                    <a:pt x="1795" y="594"/>
                  </a:lnTo>
                  <a:lnTo>
                    <a:pt x="1801" y="589"/>
                  </a:lnTo>
                  <a:lnTo>
                    <a:pt x="1809" y="583"/>
                  </a:lnTo>
                  <a:lnTo>
                    <a:pt x="1815" y="578"/>
                  </a:lnTo>
                  <a:lnTo>
                    <a:pt x="1822" y="570"/>
                  </a:lnTo>
                  <a:lnTo>
                    <a:pt x="1828" y="564"/>
                  </a:lnTo>
                  <a:lnTo>
                    <a:pt x="1834" y="554"/>
                  </a:lnTo>
                  <a:lnTo>
                    <a:pt x="1841" y="547"/>
                  </a:lnTo>
                  <a:lnTo>
                    <a:pt x="1853" y="525"/>
                  </a:lnTo>
                  <a:lnTo>
                    <a:pt x="1861" y="512"/>
                  </a:lnTo>
                  <a:lnTo>
                    <a:pt x="1867" y="499"/>
                  </a:lnTo>
                  <a:lnTo>
                    <a:pt x="1874" y="485"/>
                  </a:lnTo>
                  <a:lnTo>
                    <a:pt x="1875" y="457"/>
                  </a:lnTo>
                  <a:lnTo>
                    <a:pt x="1881" y="400"/>
                  </a:lnTo>
                  <a:lnTo>
                    <a:pt x="1883" y="371"/>
                  </a:lnTo>
                  <a:lnTo>
                    <a:pt x="1886" y="342"/>
                  </a:lnTo>
                  <a:lnTo>
                    <a:pt x="1888" y="314"/>
                  </a:lnTo>
                  <a:lnTo>
                    <a:pt x="1888" y="257"/>
                  </a:lnTo>
                  <a:lnTo>
                    <a:pt x="1886" y="245"/>
                  </a:lnTo>
                  <a:lnTo>
                    <a:pt x="1886" y="231"/>
                  </a:lnTo>
                  <a:lnTo>
                    <a:pt x="1885" y="218"/>
                  </a:lnTo>
                  <a:lnTo>
                    <a:pt x="1881" y="206"/>
                  </a:lnTo>
                  <a:lnTo>
                    <a:pt x="1878" y="191"/>
                  </a:lnTo>
                  <a:lnTo>
                    <a:pt x="1875" y="179"/>
                  </a:lnTo>
                  <a:lnTo>
                    <a:pt x="1872" y="168"/>
                  </a:lnTo>
                  <a:lnTo>
                    <a:pt x="1867" y="155"/>
                  </a:lnTo>
                  <a:lnTo>
                    <a:pt x="1861" y="144"/>
                  </a:lnTo>
                  <a:lnTo>
                    <a:pt x="1855" y="132"/>
                  </a:lnTo>
                  <a:lnTo>
                    <a:pt x="1848" y="121"/>
                  </a:lnTo>
                  <a:lnTo>
                    <a:pt x="1841" y="110"/>
                  </a:lnTo>
                  <a:lnTo>
                    <a:pt x="1833" y="100"/>
                  </a:lnTo>
                  <a:lnTo>
                    <a:pt x="1823" y="91"/>
                  </a:lnTo>
                  <a:lnTo>
                    <a:pt x="1801" y="72"/>
                  </a:lnTo>
                  <a:lnTo>
                    <a:pt x="1800" y="69"/>
                  </a:lnTo>
                  <a:lnTo>
                    <a:pt x="1800" y="61"/>
                  </a:lnTo>
                  <a:lnTo>
                    <a:pt x="1798" y="58"/>
                  </a:lnTo>
                  <a:lnTo>
                    <a:pt x="1786" y="52"/>
                  </a:lnTo>
                  <a:lnTo>
                    <a:pt x="1773" y="44"/>
                  </a:lnTo>
                  <a:lnTo>
                    <a:pt x="1767" y="41"/>
                  </a:lnTo>
                  <a:lnTo>
                    <a:pt x="1753" y="31"/>
                  </a:lnTo>
                  <a:lnTo>
                    <a:pt x="1750" y="28"/>
                  </a:lnTo>
                  <a:lnTo>
                    <a:pt x="1745" y="25"/>
                  </a:lnTo>
                  <a:lnTo>
                    <a:pt x="1742" y="20"/>
                  </a:lnTo>
                  <a:lnTo>
                    <a:pt x="1735" y="14"/>
                  </a:lnTo>
                  <a:lnTo>
                    <a:pt x="1726" y="0"/>
                  </a:lnTo>
                  <a:lnTo>
                    <a:pt x="1745" y="0"/>
                  </a:lnTo>
                  <a:lnTo>
                    <a:pt x="1768" y="5"/>
                  </a:lnTo>
                  <a:lnTo>
                    <a:pt x="1776" y="8"/>
                  </a:lnTo>
                  <a:lnTo>
                    <a:pt x="1783" y="11"/>
                  </a:lnTo>
                  <a:lnTo>
                    <a:pt x="1789" y="16"/>
                  </a:lnTo>
                  <a:lnTo>
                    <a:pt x="1795" y="19"/>
                  </a:lnTo>
                  <a:lnTo>
                    <a:pt x="1801" y="25"/>
                  </a:lnTo>
                  <a:lnTo>
                    <a:pt x="1808" y="30"/>
                  </a:lnTo>
                  <a:lnTo>
                    <a:pt x="1812" y="34"/>
                  </a:lnTo>
                  <a:lnTo>
                    <a:pt x="1817" y="41"/>
                  </a:lnTo>
                  <a:lnTo>
                    <a:pt x="1823" y="47"/>
                  </a:lnTo>
                  <a:lnTo>
                    <a:pt x="1842" y="72"/>
                  </a:lnTo>
                  <a:lnTo>
                    <a:pt x="1850" y="86"/>
                  </a:lnTo>
                  <a:lnTo>
                    <a:pt x="1859" y="99"/>
                  </a:lnTo>
                  <a:lnTo>
                    <a:pt x="1870" y="111"/>
                  </a:lnTo>
                  <a:lnTo>
                    <a:pt x="1875" y="118"/>
                  </a:lnTo>
                  <a:lnTo>
                    <a:pt x="1891" y="133"/>
                  </a:lnTo>
                  <a:lnTo>
                    <a:pt x="1903" y="143"/>
                  </a:lnTo>
                  <a:lnTo>
                    <a:pt x="1916" y="149"/>
                  </a:lnTo>
                  <a:lnTo>
                    <a:pt x="1918" y="166"/>
                  </a:lnTo>
                  <a:lnTo>
                    <a:pt x="1921" y="204"/>
                  </a:lnTo>
                  <a:lnTo>
                    <a:pt x="1922" y="221"/>
                  </a:lnTo>
                  <a:lnTo>
                    <a:pt x="1924" y="240"/>
                  </a:lnTo>
                  <a:lnTo>
                    <a:pt x="1925" y="257"/>
                  </a:lnTo>
                  <a:lnTo>
                    <a:pt x="1927" y="276"/>
                  </a:lnTo>
                  <a:lnTo>
                    <a:pt x="1929" y="294"/>
                  </a:lnTo>
                  <a:lnTo>
                    <a:pt x="1930" y="312"/>
                  </a:lnTo>
                  <a:lnTo>
                    <a:pt x="1933" y="330"/>
                  </a:lnTo>
                  <a:lnTo>
                    <a:pt x="1935" y="349"/>
                  </a:lnTo>
                  <a:lnTo>
                    <a:pt x="1936" y="366"/>
                  </a:lnTo>
                  <a:lnTo>
                    <a:pt x="1938" y="385"/>
                  </a:lnTo>
                  <a:lnTo>
                    <a:pt x="1940" y="402"/>
                  </a:lnTo>
                  <a:lnTo>
                    <a:pt x="1943" y="440"/>
                  </a:lnTo>
                  <a:lnTo>
                    <a:pt x="1952" y="474"/>
                  </a:lnTo>
                  <a:lnTo>
                    <a:pt x="1960" y="499"/>
                  </a:lnTo>
                  <a:lnTo>
                    <a:pt x="1966" y="520"/>
                  </a:lnTo>
                  <a:lnTo>
                    <a:pt x="1969" y="534"/>
                  </a:lnTo>
                  <a:lnTo>
                    <a:pt x="1971" y="543"/>
                  </a:lnTo>
                  <a:lnTo>
                    <a:pt x="1973" y="551"/>
                  </a:lnTo>
                  <a:lnTo>
                    <a:pt x="1973" y="565"/>
                  </a:lnTo>
                  <a:lnTo>
                    <a:pt x="1957" y="580"/>
                  </a:lnTo>
                  <a:lnTo>
                    <a:pt x="1941" y="592"/>
                  </a:lnTo>
                  <a:lnTo>
                    <a:pt x="1910" y="620"/>
                  </a:lnTo>
                  <a:lnTo>
                    <a:pt x="1892" y="635"/>
                  </a:lnTo>
                  <a:lnTo>
                    <a:pt x="1877" y="647"/>
                  </a:lnTo>
                  <a:lnTo>
                    <a:pt x="1845" y="675"/>
                  </a:lnTo>
                  <a:lnTo>
                    <a:pt x="1839" y="663"/>
                  </a:lnTo>
                  <a:lnTo>
                    <a:pt x="1855" y="655"/>
                  </a:lnTo>
                  <a:lnTo>
                    <a:pt x="1870" y="639"/>
                  </a:lnTo>
                  <a:lnTo>
                    <a:pt x="1875" y="631"/>
                  </a:lnTo>
                  <a:lnTo>
                    <a:pt x="1888" y="616"/>
                  </a:lnTo>
                  <a:lnTo>
                    <a:pt x="1892" y="606"/>
                  </a:lnTo>
                  <a:lnTo>
                    <a:pt x="1897" y="598"/>
                  </a:lnTo>
                  <a:lnTo>
                    <a:pt x="1900" y="589"/>
                  </a:lnTo>
                  <a:lnTo>
                    <a:pt x="1905" y="581"/>
                  </a:lnTo>
                  <a:lnTo>
                    <a:pt x="1907" y="573"/>
                  </a:lnTo>
                  <a:lnTo>
                    <a:pt x="1910" y="564"/>
                  </a:lnTo>
                  <a:lnTo>
                    <a:pt x="1910" y="558"/>
                  </a:lnTo>
                  <a:lnTo>
                    <a:pt x="1911" y="554"/>
                  </a:lnTo>
                  <a:lnTo>
                    <a:pt x="1911" y="551"/>
                  </a:lnTo>
                  <a:lnTo>
                    <a:pt x="1886" y="573"/>
                  </a:lnTo>
                  <a:lnTo>
                    <a:pt x="1875" y="584"/>
                  </a:lnTo>
                  <a:lnTo>
                    <a:pt x="1864" y="594"/>
                  </a:lnTo>
                  <a:lnTo>
                    <a:pt x="1853" y="602"/>
                  </a:lnTo>
                  <a:lnTo>
                    <a:pt x="1842" y="611"/>
                  </a:lnTo>
                  <a:lnTo>
                    <a:pt x="1830" y="619"/>
                  </a:lnTo>
                  <a:lnTo>
                    <a:pt x="1819" y="627"/>
                  </a:lnTo>
                  <a:lnTo>
                    <a:pt x="1814" y="630"/>
                  </a:lnTo>
                  <a:lnTo>
                    <a:pt x="1783" y="646"/>
                  </a:lnTo>
                  <a:lnTo>
                    <a:pt x="1776" y="647"/>
                  </a:lnTo>
                  <a:lnTo>
                    <a:pt x="1770" y="650"/>
                  </a:lnTo>
                  <a:lnTo>
                    <a:pt x="1764" y="652"/>
                  </a:lnTo>
                  <a:lnTo>
                    <a:pt x="1756" y="655"/>
                  </a:lnTo>
                  <a:lnTo>
                    <a:pt x="1750" y="657"/>
                  </a:lnTo>
                  <a:lnTo>
                    <a:pt x="1742" y="658"/>
                  </a:lnTo>
                  <a:lnTo>
                    <a:pt x="1734" y="661"/>
                  </a:lnTo>
                  <a:lnTo>
                    <a:pt x="1718" y="664"/>
                  </a:lnTo>
                  <a:lnTo>
                    <a:pt x="1710" y="664"/>
                  </a:lnTo>
                  <a:lnTo>
                    <a:pt x="1713" y="669"/>
                  </a:lnTo>
                  <a:lnTo>
                    <a:pt x="1715" y="674"/>
                  </a:lnTo>
                  <a:lnTo>
                    <a:pt x="1718" y="677"/>
                  </a:lnTo>
                  <a:lnTo>
                    <a:pt x="1721" y="682"/>
                  </a:lnTo>
                  <a:lnTo>
                    <a:pt x="1729" y="689"/>
                  </a:lnTo>
                  <a:lnTo>
                    <a:pt x="1734" y="691"/>
                  </a:lnTo>
                  <a:lnTo>
                    <a:pt x="1737" y="693"/>
                  </a:lnTo>
                  <a:lnTo>
                    <a:pt x="1742" y="694"/>
                  </a:lnTo>
                  <a:lnTo>
                    <a:pt x="1746" y="697"/>
                  </a:lnTo>
                  <a:lnTo>
                    <a:pt x="1767" y="693"/>
                  </a:lnTo>
                  <a:lnTo>
                    <a:pt x="1783" y="688"/>
                  </a:lnTo>
                  <a:lnTo>
                    <a:pt x="1794" y="685"/>
                  </a:lnTo>
                  <a:lnTo>
                    <a:pt x="1801" y="683"/>
                  </a:lnTo>
                  <a:lnTo>
                    <a:pt x="1808" y="683"/>
                  </a:lnTo>
                  <a:lnTo>
                    <a:pt x="1809" y="685"/>
                  </a:lnTo>
                  <a:lnTo>
                    <a:pt x="1811" y="685"/>
                  </a:lnTo>
                  <a:lnTo>
                    <a:pt x="1811" y="686"/>
                  </a:lnTo>
                  <a:lnTo>
                    <a:pt x="1812" y="688"/>
                  </a:lnTo>
                  <a:lnTo>
                    <a:pt x="1779" y="702"/>
                  </a:lnTo>
                  <a:lnTo>
                    <a:pt x="1770" y="705"/>
                  </a:lnTo>
                  <a:lnTo>
                    <a:pt x="1759" y="708"/>
                  </a:lnTo>
                  <a:lnTo>
                    <a:pt x="1750" y="711"/>
                  </a:lnTo>
                  <a:lnTo>
                    <a:pt x="1739" y="713"/>
                  </a:lnTo>
                  <a:lnTo>
                    <a:pt x="1720" y="716"/>
                  </a:lnTo>
                  <a:lnTo>
                    <a:pt x="1709" y="718"/>
                  </a:lnTo>
                  <a:lnTo>
                    <a:pt x="1699" y="719"/>
                  </a:lnTo>
                  <a:lnTo>
                    <a:pt x="1688" y="721"/>
                  </a:lnTo>
                  <a:lnTo>
                    <a:pt x="1669" y="722"/>
                  </a:lnTo>
                  <a:lnTo>
                    <a:pt x="1647" y="726"/>
                  </a:lnTo>
                  <a:lnTo>
                    <a:pt x="1649" y="718"/>
                  </a:lnTo>
                  <a:lnTo>
                    <a:pt x="1649" y="705"/>
                  </a:lnTo>
                  <a:lnTo>
                    <a:pt x="1647" y="700"/>
                  </a:lnTo>
                  <a:lnTo>
                    <a:pt x="1646" y="694"/>
                  </a:lnTo>
                  <a:lnTo>
                    <a:pt x="1643" y="688"/>
                  </a:lnTo>
                  <a:lnTo>
                    <a:pt x="1638" y="680"/>
                  </a:lnTo>
                  <a:lnTo>
                    <a:pt x="1627" y="680"/>
                  </a:lnTo>
                  <a:lnTo>
                    <a:pt x="1621" y="682"/>
                  </a:lnTo>
                  <a:lnTo>
                    <a:pt x="1616" y="682"/>
                  </a:lnTo>
                  <a:lnTo>
                    <a:pt x="1597" y="704"/>
                  </a:lnTo>
                  <a:lnTo>
                    <a:pt x="1586" y="715"/>
                  </a:lnTo>
                  <a:lnTo>
                    <a:pt x="1577" y="726"/>
                  </a:lnTo>
                  <a:lnTo>
                    <a:pt x="1555" y="744"/>
                  </a:lnTo>
                  <a:lnTo>
                    <a:pt x="1544" y="752"/>
                  </a:lnTo>
                  <a:lnTo>
                    <a:pt x="1531" y="762"/>
                  </a:lnTo>
                  <a:lnTo>
                    <a:pt x="1520" y="770"/>
                  </a:lnTo>
                  <a:lnTo>
                    <a:pt x="1495" y="785"/>
                  </a:lnTo>
                  <a:lnTo>
                    <a:pt x="1445" y="810"/>
                  </a:lnTo>
                  <a:lnTo>
                    <a:pt x="1432" y="815"/>
                  </a:lnTo>
                  <a:lnTo>
                    <a:pt x="1418" y="821"/>
                  </a:lnTo>
                  <a:lnTo>
                    <a:pt x="1405" y="826"/>
                  </a:lnTo>
                  <a:lnTo>
                    <a:pt x="1391" y="829"/>
                  </a:lnTo>
                  <a:lnTo>
                    <a:pt x="1379" y="834"/>
                  </a:lnTo>
                  <a:lnTo>
                    <a:pt x="1336" y="843"/>
                  </a:lnTo>
                  <a:lnTo>
                    <a:pt x="1322" y="845"/>
                  </a:lnTo>
                  <a:lnTo>
                    <a:pt x="1310" y="847"/>
                  </a:lnTo>
                  <a:lnTo>
                    <a:pt x="1267" y="851"/>
                  </a:lnTo>
                  <a:lnTo>
                    <a:pt x="1239" y="851"/>
                  </a:lnTo>
                  <a:lnTo>
                    <a:pt x="1225" y="850"/>
                  </a:lnTo>
                  <a:lnTo>
                    <a:pt x="1211" y="850"/>
                  </a:lnTo>
                  <a:lnTo>
                    <a:pt x="1203" y="862"/>
                  </a:lnTo>
                  <a:lnTo>
                    <a:pt x="1192" y="875"/>
                  </a:lnTo>
                  <a:lnTo>
                    <a:pt x="1173" y="897"/>
                  </a:lnTo>
                  <a:lnTo>
                    <a:pt x="1162" y="906"/>
                  </a:lnTo>
                  <a:lnTo>
                    <a:pt x="1153" y="916"/>
                  </a:lnTo>
                  <a:lnTo>
                    <a:pt x="1142" y="925"/>
                  </a:lnTo>
                  <a:lnTo>
                    <a:pt x="1120" y="941"/>
                  </a:lnTo>
                  <a:lnTo>
                    <a:pt x="1107" y="947"/>
                  </a:lnTo>
                  <a:lnTo>
                    <a:pt x="1096" y="953"/>
                  </a:lnTo>
                  <a:lnTo>
                    <a:pt x="1083" y="958"/>
                  </a:lnTo>
                  <a:lnTo>
                    <a:pt x="1072" y="964"/>
                  </a:lnTo>
                  <a:lnTo>
                    <a:pt x="1060" y="969"/>
                  </a:lnTo>
                  <a:lnTo>
                    <a:pt x="1047" y="972"/>
                  </a:lnTo>
                  <a:lnTo>
                    <a:pt x="1035" y="977"/>
                  </a:lnTo>
                  <a:lnTo>
                    <a:pt x="1010" y="983"/>
                  </a:lnTo>
                  <a:lnTo>
                    <a:pt x="997" y="985"/>
                  </a:lnTo>
                  <a:lnTo>
                    <a:pt x="983" y="988"/>
                  </a:lnTo>
                  <a:lnTo>
                    <a:pt x="970" y="990"/>
                  </a:lnTo>
                  <a:lnTo>
                    <a:pt x="956" y="991"/>
                  </a:lnTo>
                  <a:lnTo>
                    <a:pt x="944" y="993"/>
                  </a:lnTo>
                  <a:lnTo>
                    <a:pt x="930" y="994"/>
                  </a:lnTo>
                  <a:lnTo>
                    <a:pt x="915" y="994"/>
                  </a:lnTo>
                  <a:lnTo>
                    <a:pt x="903" y="996"/>
                  </a:lnTo>
                  <a:lnTo>
                    <a:pt x="846" y="996"/>
                  </a:lnTo>
                  <a:lnTo>
                    <a:pt x="818" y="997"/>
                  </a:lnTo>
                  <a:lnTo>
                    <a:pt x="765" y="971"/>
                  </a:lnTo>
                  <a:lnTo>
                    <a:pt x="747" y="961"/>
                  </a:lnTo>
                  <a:lnTo>
                    <a:pt x="735" y="957"/>
                  </a:lnTo>
                  <a:lnTo>
                    <a:pt x="730" y="953"/>
                  </a:lnTo>
                  <a:lnTo>
                    <a:pt x="725" y="952"/>
                  </a:lnTo>
                  <a:lnTo>
                    <a:pt x="722" y="952"/>
                  </a:lnTo>
                  <a:lnTo>
                    <a:pt x="717" y="950"/>
                  </a:lnTo>
                  <a:lnTo>
                    <a:pt x="711" y="949"/>
                  </a:lnTo>
                  <a:lnTo>
                    <a:pt x="705" y="949"/>
                  </a:lnTo>
                  <a:lnTo>
                    <a:pt x="706" y="955"/>
                  </a:lnTo>
                  <a:lnTo>
                    <a:pt x="708" y="960"/>
                  </a:lnTo>
                  <a:lnTo>
                    <a:pt x="710" y="968"/>
                  </a:lnTo>
                  <a:lnTo>
                    <a:pt x="711" y="974"/>
                  </a:lnTo>
                  <a:lnTo>
                    <a:pt x="721" y="977"/>
                  </a:lnTo>
                  <a:lnTo>
                    <a:pt x="724" y="980"/>
                  </a:lnTo>
                  <a:lnTo>
                    <a:pt x="725" y="980"/>
                  </a:lnTo>
                  <a:lnTo>
                    <a:pt x="727" y="983"/>
                  </a:lnTo>
                  <a:lnTo>
                    <a:pt x="730" y="993"/>
                  </a:lnTo>
                  <a:lnTo>
                    <a:pt x="733" y="1001"/>
                  </a:lnTo>
                  <a:lnTo>
                    <a:pt x="724" y="1001"/>
                  </a:lnTo>
                  <a:lnTo>
                    <a:pt x="717" y="1002"/>
                  </a:lnTo>
                  <a:lnTo>
                    <a:pt x="713" y="1002"/>
                  </a:lnTo>
                  <a:lnTo>
                    <a:pt x="708" y="1008"/>
                  </a:lnTo>
                  <a:lnTo>
                    <a:pt x="702" y="1015"/>
                  </a:lnTo>
                  <a:lnTo>
                    <a:pt x="697" y="1021"/>
                  </a:lnTo>
                  <a:lnTo>
                    <a:pt x="691" y="1026"/>
                  </a:lnTo>
                  <a:lnTo>
                    <a:pt x="686" y="1030"/>
                  </a:lnTo>
                  <a:lnTo>
                    <a:pt x="655" y="1046"/>
                  </a:lnTo>
                  <a:lnTo>
                    <a:pt x="642" y="1049"/>
                  </a:lnTo>
                  <a:lnTo>
                    <a:pt x="629" y="1054"/>
                  </a:lnTo>
                  <a:lnTo>
                    <a:pt x="604" y="1060"/>
                  </a:lnTo>
                  <a:lnTo>
                    <a:pt x="593" y="1063"/>
                  </a:lnTo>
                  <a:lnTo>
                    <a:pt x="584" y="1070"/>
                  </a:lnTo>
                  <a:lnTo>
                    <a:pt x="579" y="1071"/>
                  </a:lnTo>
                  <a:lnTo>
                    <a:pt x="574" y="1074"/>
                  </a:lnTo>
                  <a:lnTo>
                    <a:pt x="570" y="1079"/>
                  </a:lnTo>
                  <a:lnTo>
                    <a:pt x="565" y="1082"/>
                  </a:lnTo>
                  <a:lnTo>
                    <a:pt x="556" y="1096"/>
                  </a:lnTo>
                  <a:lnTo>
                    <a:pt x="552" y="1103"/>
                  </a:lnTo>
                  <a:lnTo>
                    <a:pt x="551" y="1109"/>
                  </a:lnTo>
                  <a:lnTo>
                    <a:pt x="549" y="1117"/>
                  </a:lnTo>
                  <a:lnTo>
                    <a:pt x="540" y="1114"/>
                  </a:lnTo>
                  <a:lnTo>
                    <a:pt x="537" y="1112"/>
                  </a:lnTo>
                  <a:lnTo>
                    <a:pt x="534" y="1109"/>
                  </a:lnTo>
                  <a:lnTo>
                    <a:pt x="526" y="1106"/>
                  </a:lnTo>
                  <a:lnTo>
                    <a:pt x="518" y="1101"/>
                  </a:lnTo>
                  <a:lnTo>
                    <a:pt x="505" y="1092"/>
                  </a:lnTo>
                  <a:lnTo>
                    <a:pt x="494" y="1081"/>
                  </a:lnTo>
                  <a:lnTo>
                    <a:pt x="483" y="1071"/>
                  </a:lnTo>
                  <a:lnTo>
                    <a:pt x="474" y="1063"/>
                  </a:lnTo>
                  <a:lnTo>
                    <a:pt x="471" y="1060"/>
                  </a:lnTo>
                  <a:lnTo>
                    <a:pt x="461" y="1056"/>
                  </a:lnTo>
                  <a:lnTo>
                    <a:pt x="463" y="1067"/>
                  </a:lnTo>
                  <a:lnTo>
                    <a:pt x="463" y="1078"/>
                  </a:lnTo>
                  <a:lnTo>
                    <a:pt x="465" y="1089"/>
                  </a:lnTo>
                  <a:lnTo>
                    <a:pt x="465" y="1100"/>
                  </a:lnTo>
                  <a:lnTo>
                    <a:pt x="452" y="1104"/>
                  </a:lnTo>
                  <a:lnTo>
                    <a:pt x="441" y="1107"/>
                  </a:lnTo>
                  <a:lnTo>
                    <a:pt x="422" y="1111"/>
                  </a:lnTo>
                  <a:lnTo>
                    <a:pt x="410" y="1112"/>
                  </a:lnTo>
                  <a:lnTo>
                    <a:pt x="395" y="1114"/>
                  </a:lnTo>
                  <a:lnTo>
                    <a:pt x="375" y="1115"/>
                  </a:lnTo>
                  <a:lnTo>
                    <a:pt x="350" y="1117"/>
                  </a:lnTo>
                  <a:close/>
                </a:path>
              </a:pathLst>
            </a:custGeom>
            <a:solidFill>
              <a:srgbClr val="FFFFCC"/>
            </a:solidFill>
            <a:ln w="0">
              <a:solidFill>
                <a:srgbClr val="B2B2B2"/>
              </a:solidFill>
              <a:prstDash val="solid"/>
              <a:round/>
              <a:headEnd/>
              <a:tailEnd/>
            </a:ln>
          </p:spPr>
          <p:txBody>
            <a:bodyPr/>
            <a:lstStyle/>
            <a:p>
              <a:endParaRPr lang="en-US"/>
            </a:p>
          </p:txBody>
        </p:sp>
        <p:sp>
          <p:nvSpPr>
            <p:cNvPr id="54289" name="Freeform 445">
              <a:extLst>
                <a:ext uri="{FF2B5EF4-FFF2-40B4-BE49-F238E27FC236}">
                  <a16:creationId xmlns:a16="http://schemas.microsoft.com/office/drawing/2014/main" id="{EFF450D1-4269-44F0-A5A2-5BAD560A55D7}"/>
                </a:ext>
              </a:extLst>
            </p:cNvPr>
            <p:cNvSpPr>
              <a:spLocks/>
            </p:cNvSpPr>
            <p:nvPr/>
          </p:nvSpPr>
          <p:spPr bwMode="auto">
            <a:xfrm>
              <a:off x="3817" y="2326"/>
              <a:ext cx="551" cy="842"/>
            </a:xfrm>
            <a:custGeom>
              <a:avLst/>
              <a:gdLst>
                <a:gd name="T0" fmla="*/ 1 w 985"/>
                <a:gd name="T1" fmla="*/ 1 h 1470"/>
                <a:gd name="T2" fmla="*/ 1 w 985"/>
                <a:gd name="T3" fmla="*/ 1 h 1470"/>
                <a:gd name="T4" fmla="*/ 1 w 985"/>
                <a:gd name="T5" fmla="*/ 1 h 1470"/>
                <a:gd name="T6" fmla="*/ 1 w 985"/>
                <a:gd name="T7" fmla="*/ 1 h 1470"/>
                <a:gd name="T8" fmla="*/ 1 w 985"/>
                <a:gd name="T9" fmla="*/ 1 h 1470"/>
                <a:gd name="T10" fmla="*/ 1 w 985"/>
                <a:gd name="T11" fmla="*/ 1 h 1470"/>
                <a:gd name="T12" fmla="*/ 1 w 985"/>
                <a:gd name="T13" fmla="*/ 1 h 1470"/>
                <a:gd name="T14" fmla="*/ 1 w 985"/>
                <a:gd name="T15" fmla="*/ 1 h 1470"/>
                <a:gd name="T16" fmla="*/ 1 w 985"/>
                <a:gd name="T17" fmla="*/ 1 h 1470"/>
                <a:gd name="T18" fmla="*/ 1 w 985"/>
                <a:gd name="T19" fmla="*/ 1 h 1470"/>
                <a:gd name="T20" fmla="*/ 1 w 985"/>
                <a:gd name="T21" fmla="*/ 1 h 1470"/>
                <a:gd name="T22" fmla="*/ 1 w 985"/>
                <a:gd name="T23" fmla="*/ 1 h 1470"/>
                <a:gd name="T24" fmla="*/ 1 w 985"/>
                <a:gd name="T25" fmla="*/ 1 h 1470"/>
                <a:gd name="T26" fmla="*/ 1 w 985"/>
                <a:gd name="T27" fmla="*/ 1 h 1470"/>
                <a:gd name="T28" fmla="*/ 1 w 985"/>
                <a:gd name="T29" fmla="*/ 1 h 1470"/>
                <a:gd name="T30" fmla="*/ 1 w 985"/>
                <a:gd name="T31" fmla="*/ 1 h 1470"/>
                <a:gd name="T32" fmla="*/ 1 w 985"/>
                <a:gd name="T33" fmla="*/ 1 h 1470"/>
                <a:gd name="T34" fmla="*/ 1 w 985"/>
                <a:gd name="T35" fmla="*/ 1 h 1470"/>
                <a:gd name="T36" fmla="*/ 1 w 985"/>
                <a:gd name="T37" fmla="*/ 1 h 1470"/>
                <a:gd name="T38" fmla="*/ 1 w 985"/>
                <a:gd name="T39" fmla="*/ 1 h 1470"/>
                <a:gd name="T40" fmla="*/ 1 w 985"/>
                <a:gd name="T41" fmla="*/ 1 h 1470"/>
                <a:gd name="T42" fmla="*/ 1 w 985"/>
                <a:gd name="T43" fmla="*/ 1 h 1470"/>
                <a:gd name="T44" fmla="*/ 1 w 985"/>
                <a:gd name="T45" fmla="*/ 1 h 1470"/>
                <a:gd name="T46" fmla="*/ 1 w 985"/>
                <a:gd name="T47" fmla="*/ 1 h 1470"/>
                <a:gd name="T48" fmla="*/ 1 w 985"/>
                <a:gd name="T49" fmla="*/ 1 h 1470"/>
                <a:gd name="T50" fmla="*/ 1 w 985"/>
                <a:gd name="T51" fmla="*/ 1 h 1470"/>
                <a:gd name="T52" fmla="*/ 1 w 985"/>
                <a:gd name="T53" fmla="*/ 1 h 1470"/>
                <a:gd name="T54" fmla="*/ 1 w 985"/>
                <a:gd name="T55" fmla="*/ 1 h 1470"/>
                <a:gd name="T56" fmla="*/ 1 w 985"/>
                <a:gd name="T57" fmla="*/ 1 h 1470"/>
                <a:gd name="T58" fmla="*/ 1 w 985"/>
                <a:gd name="T59" fmla="*/ 1 h 1470"/>
                <a:gd name="T60" fmla="*/ 1 w 985"/>
                <a:gd name="T61" fmla="*/ 1 h 1470"/>
                <a:gd name="T62" fmla="*/ 1 w 985"/>
                <a:gd name="T63" fmla="*/ 1 h 1470"/>
                <a:gd name="T64" fmla="*/ 1 w 985"/>
                <a:gd name="T65" fmla="*/ 1 h 1470"/>
                <a:gd name="T66" fmla="*/ 1 w 985"/>
                <a:gd name="T67" fmla="*/ 1 h 1470"/>
                <a:gd name="T68" fmla="*/ 1 w 985"/>
                <a:gd name="T69" fmla="*/ 1 h 1470"/>
                <a:gd name="T70" fmla="*/ 1 w 985"/>
                <a:gd name="T71" fmla="*/ 0 h 1470"/>
                <a:gd name="T72" fmla="*/ 1 w 985"/>
                <a:gd name="T73" fmla="*/ 1 h 1470"/>
                <a:gd name="T74" fmla="*/ 1 w 985"/>
                <a:gd name="T75" fmla="*/ 1 h 1470"/>
                <a:gd name="T76" fmla="*/ 1 w 985"/>
                <a:gd name="T77" fmla="*/ 1 h 1470"/>
                <a:gd name="T78" fmla="*/ 1 w 985"/>
                <a:gd name="T79" fmla="*/ 1 h 1470"/>
                <a:gd name="T80" fmla="*/ 1 w 985"/>
                <a:gd name="T81" fmla="*/ 1 h 1470"/>
                <a:gd name="T82" fmla="*/ 1 w 985"/>
                <a:gd name="T83" fmla="*/ 1 h 1470"/>
                <a:gd name="T84" fmla="*/ 1 w 985"/>
                <a:gd name="T85" fmla="*/ 1 h 1470"/>
                <a:gd name="T86" fmla="*/ 1 w 985"/>
                <a:gd name="T87" fmla="*/ 1 h 1470"/>
                <a:gd name="T88" fmla="*/ 1 w 985"/>
                <a:gd name="T89" fmla="*/ 1 h 1470"/>
                <a:gd name="T90" fmla="*/ 1 w 985"/>
                <a:gd name="T91" fmla="*/ 1 h 1470"/>
                <a:gd name="T92" fmla="*/ 1 w 985"/>
                <a:gd name="T93" fmla="*/ 1 h 1470"/>
                <a:gd name="T94" fmla="*/ 1 w 985"/>
                <a:gd name="T95" fmla="*/ 1 h 1470"/>
                <a:gd name="T96" fmla="*/ 1 w 985"/>
                <a:gd name="T97" fmla="*/ 1 h 1470"/>
                <a:gd name="T98" fmla="*/ 1 w 985"/>
                <a:gd name="T99" fmla="*/ 1 h 1470"/>
                <a:gd name="T100" fmla="*/ 1 w 985"/>
                <a:gd name="T101" fmla="*/ 1 h 1470"/>
                <a:gd name="T102" fmla="*/ 1 w 985"/>
                <a:gd name="T103" fmla="*/ 1 h 1470"/>
                <a:gd name="T104" fmla="*/ 1 w 985"/>
                <a:gd name="T105" fmla="*/ 1 h 1470"/>
                <a:gd name="T106" fmla="*/ 1 w 985"/>
                <a:gd name="T107" fmla="*/ 1 h 1470"/>
                <a:gd name="T108" fmla="*/ 1 w 985"/>
                <a:gd name="T109" fmla="*/ 1 h 1470"/>
                <a:gd name="T110" fmla="*/ 1 w 985"/>
                <a:gd name="T111" fmla="*/ 1 h 1470"/>
                <a:gd name="T112" fmla="*/ 1 w 985"/>
                <a:gd name="T113" fmla="*/ 1 h 1470"/>
                <a:gd name="T114" fmla="*/ 1 w 985"/>
                <a:gd name="T115" fmla="*/ 1 h 1470"/>
                <a:gd name="T116" fmla="*/ 1 w 985"/>
                <a:gd name="T117" fmla="*/ 1 h 14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5" h="1470">
                  <a:moveTo>
                    <a:pt x="633" y="1470"/>
                  </a:moveTo>
                  <a:lnTo>
                    <a:pt x="598" y="1453"/>
                  </a:lnTo>
                  <a:lnTo>
                    <a:pt x="587" y="1448"/>
                  </a:lnTo>
                  <a:lnTo>
                    <a:pt x="578" y="1445"/>
                  </a:lnTo>
                  <a:lnTo>
                    <a:pt x="559" y="1435"/>
                  </a:lnTo>
                  <a:lnTo>
                    <a:pt x="548" y="1431"/>
                  </a:lnTo>
                  <a:lnTo>
                    <a:pt x="535" y="1426"/>
                  </a:lnTo>
                  <a:lnTo>
                    <a:pt x="521" y="1421"/>
                  </a:lnTo>
                  <a:lnTo>
                    <a:pt x="505" y="1415"/>
                  </a:lnTo>
                  <a:lnTo>
                    <a:pt x="487" y="1409"/>
                  </a:lnTo>
                  <a:lnTo>
                    <a:pt x="466" y="1401"/>
                  </a:lnTo>
                  <a:lnTo>
                    <a:pt x="414" y="1384"/>
                  </a:lnTo>
                  <a:lnTo>
                    <a:pt x="384" y="1373"/>
                  </a:lnTo>
                  <a:lnTo>
                    <a:pt x="366" y="1355"/>
                  </a:lnTo>
                  <a:lnTo>
                    <a:pt x="348" y="1340"/>
                  </a:lnTo>
                  <a:lnTo>
                    <a:pt x="331" y="1322"/>
                  </a:lnTo>
                  <a:lnTo>
                    <a:pt x="303" y="1288"/>
                  </a:lnTo>
                  <a:lnTo>
                    <a:pt x="290" y="1269"/>
                  </a:lnTo>
                  <a:lnTo>
                    <a:pt x="278" y="1252"/>
                  </a:lnTo>
                  <a:lnTo>
                    <a:pt x="268" y="1233"/>
                  </a:lnTo>
                  <a:lnTo>
                    <a:pt x="257" y="1214"/>
                  </a:lnTo>
                  <a:lnTo>
                    <a:pt x="241" y="1176"/>
                  </a:lnTo>
                  <a:lnTo>
                    <a:pt x="235" y="1157"/>
                  </a:lnTo>
                  <a:lnTo>
                    <a:pt x="229" y="1137"/>
                  </a:lnTo>
                  <a:lnTo>
                    <a:pt x="224" y="1118"/>
                  </a:lnTo>
                  <a:lnTo>
                    <a:pt x="215" y="1057"/>
                  </a:lnTo>
                  <a:lnTo>
                    <a:pt x="213" y="1036"/>
                  </a:lnTo>
                  <a:lnTo>
                    <a:pt x="213" y="975"/>
                  </a:lnTo>
                  <a:lnTo>
                    <a:pt x="215" y="955"/>
                  </a:lnTo>
                  <a:lnTo>
                    <a:pt x="216" y="933"/>
                  </a:lnTo>
                  <a:lnTo>
                    <a:pt x="223" y="892"/>
                  </a:lnTo>
                  <a:lnTo>
                    <a:pt x="227" y="871"/>
                  </a:lnTo>
                  <a:lnTo>
                    <a:pt x="232" y="849"/>
                  </a:lnTo>
                  <a:lnTo>
                    <a:pt x="237" y="829"/>
                  </a:lnTo>
                  <a:lnTo>
                    <a:pt x="241" y="807"/>
                  </a:lnTo>
                  <a:lnTo>
                    <a:pt x="248" y="787"/>
                  </a:lnTo>
                  <a:lnTo>
                    <a:pt x="254" y="765"/>
                  </a:lnTo>
                  <a:lnTo>
                    <a:pt x="260" y="744"/>
                  </a:lnTo>
                  <a:lnTo>
                    <a:pt x="285" y="703"/>
                  </a:lnTo>
                  <a:lnTo>
                    <a:pt x="292" y="695"/>
                  </a:lnTo>
                  <a:lnTo>
                    <a:pt x="304" y="677"/>
                  </a:lnTo>
                  <a:lnTo>
                    <a:pt x="312" y="667"/>
                  </a:lnTo>
                  <a:lnTo>
                    <a:pt x="318" y="659"/>
                  </a:lnTo>
                  <a:lnTo>
                    <a:pt x="326" y="650"/>
                  </a:lnTo>
                  <a:lnTo>
                    <a:pt x="334" y="642"/>
                  </a:lnTo>
                  <a:lnTo>
                    <a:pt x="340" y="634"/>
                  </a:lnTo>
                  <a:lnTo>
                    <a:pt x="350" y="626"/>
                  </a:lnTo>
                  <a:lnTo>
                    <a:pt x="358" y="620"/>
                  </a:lnTo>
                  <a:lnTo>
                    <a:pt x="366" y="612"/>
                  </a:lnTo>
                  <a:lnTo>
                    <a:pt x="375" y="606"/>
                  </a:lnTo>
                  <a:lnTo>
                    <a:pt x="389" y="604"/>
                  </a:lnTo>
                  <a:lnTo>
                    <a:pt x="402" y="603"/>
                  </a:lnTo>
                  <a:lnTo>
                    <a:pt x="414" y="600"/>
                  </a:lnTo>
                  <a:lnTo>
                    <a:pt x="425" y="597"/>
                  </a:lnTo>
                  <a:lnTo>
                    <a:pt x="436" y="595"/>
                  </a:lnTo>
                  <a:lnTo>
                    <a:pt x="458" y="589"/>
                  </a:lnTo>
                  <a:lnTo>
                    <a:pt x="487" y="579"/>
                  </a:lnTo>
                  <a:lnTo>
                    <a:pt x="502" y="575"/>
                  </a:lnTo>
                  <a:lnTo>
                    <a:pt x="512" y="573"/>
                  </a:lnTo>
                  <a:lnTo>
                    <a:pt x="520" y="571"/>
                  </a:lnTo>
                  <a:lnTo>
                    <a:pt x="527" y="571"/>
                  </a:lnTo>
                  <a:lnTo>
                    <a:pt x="534" y="570"/>
                  </a:lnTo>
                  <a:lnTo>
                    <a:pt x="542" y="571"/>
                  </a:lnTo>
                  <a:lnTo>
                    <a:pt x="549" y="571"/>
                  </a:lnTo>
                  <a:lnTo>
                    <a:pt x="556" y="573"/>
                  </a:lnTo>
                  <a:lnTo>
                    <a:pt x="564" y="576"/>
                  </a:lnTo>
                  <a:lnTo>
                    <a:pt x="570" y="581"/>
                  </a:lnTo>
                  <a:lnTo>
                    <a:pt x="578" y="584"/>
                  </a:lnTo>
                  <a:lnTo>
                    <a:pt x="586" y="590"/>
                  </a:lnTo>
                  <a:lnTo>
                    <a:pt x="600" y="604"/>
                  </a:lnTo>
                  <a:lnTo>
                    <a:pt x="608" y="614"/>
                  </a:lnTo>
                  <a:lnTo>
                    <a:pt x="615" y="625"/>
                  </a:lnTo>
                  <a:lnTo>
                    <a:pt x="631" y="650"/>
                  </a:lnTo>
                  <a:lnTo>
                    <a:pt x="640" y="666"/>
                  </a:lnTo>
                  <a:lnTo>
                    <a:pt x="659" y="700"/>
                  </a:lnTo>
                  <a:lnTo>
                    <a:pt x="661" y="711"/>
                  </a:lnTo>
                  <a:lnTo>
                    <a:pt x="664" y="722"/>
                  </a:lnTo>
                  <a:lnTo>
                    <a:pt x="666" y="732"/>
                  </a:lnTo>
                  <a:lnTo>
                    <a:pt x="667" y="743"/>
                  </a:lnTo>
                  <a:lnTo>
                    <a:pt x="670" y="763"/>
                  </a:lnTo>
                  <a:lnTo>
                    <a:pt x="673" y="785"/>
                  </a:lnTo>
                  <a:lnTo>
                    <a:pt x="675" y="805"/>
                  </a:lnTo>
                  <a:lnTo>
                    <a:pt x="678" y="849"/>
                  </a:lnTo>
                  <a:lnTo>
                    <a:pt x="678" y="870"/>
                  </a:lnTo>
                  <a:lnTo>
                    <a:pt x="680" y="892"/>
                  </a:lnTo>
                  <a:lnTo>
                    <a:pt x="680" y="914"/>
                  </a:lnTo>
                  <a:lnTo>
                    <a:pt x="678" y="936"/>
                  </a:lnTo>
                  <a:lnTo>
                    <a:pt x="678" y="980"/>
                  </a:lnTo>
                  <a:lnTo>
                    <a:pt x="677" y="1003"/>
                  </a:lnTo>
                  <a:lnTo>
                    <a:pt x="675" y="1025"/>
                  </a:lnTo>
                  <a:lnTo>
                    <a:pt x="673" y="1049"/>
                  </a:lnTo>
                  <a:lnTo>
                    <a:pt x="664" y="1066"/>
                  </a:lnTo>
                  <a:lnTo>
                    <a:pt x="656" y="1079"/>
                  </a:lnTo>
                  <a:lnTo>
                    <a:pt x="650" y="1090"/>
                  </a:lnTo>
                  <a:lnTo>
                    <a:pt x="645" y="1099"/>
                  </a:lnTo>
                  <a:lnTo>
                    <a:pt x="636" y="1123"/>
                  </a:lnTo>
                  <a:lnTo>
                    <a:pt x="633" y="1134"/>
                  </a:lnTo>
                  <a:lnTo>
                    <a:pt x="655" y="1134"/>
                  </a:lnTo>
                  <a:lnTo>
                    <a:pt x="662" y="1135"/>
                  </a:lnTo>
                  <a:lnTo>
                    <a:pt x="688" y="1098"/>
                  </a:lnTo>
                  <a:lnTo>
                    <a:pt x="700" y="1077"/>
                  </a:lnTo>
                  <a:lnTo>
                    <a:pt x="711" y="1057"/>
                  </a:lnTo>
                  <a:lnTo>
                    <a:pt x="724" y="1036"/>
                  </a:lnTo>
                  <a:lnTo>
                    <a:pt x="733" y="1016"/>
                  </a:lnTo>
                  <a:lnTo>
                    <a:pt x="738" y="1005"/>
                  </a:lnTo>
                  <a:lnTo>
                    <a:pt x="747" y="986"/>
                  </a:lnTo>
                  <a:lnTo>
                    <a:pt x="750" y="977"/>
                  </a:lnTo>
                  <a:lnTo>
                    <a:pt x="760" y="915"/>
                  </a:lnTo>
                  <a:lnTo>
                    <a:pt x="765" y="897"/>
                  </a:lnTo>
                  <a:lnTo>
                    <a:pt x="772" y="859"/>
                  </a:lnTo>
                  <a:lnTo>
                    <a:pt x="779" y="821"/>
                  </a:lnTo>
                  <a:lnTo>
                    <a:pt x="783" y="804"/>
                  </a:lnTo>
                  <a:lnTo>
                    <a:pt x="790" y="769"/>
                  </a:lnTo>
                  <a:lnTo>
                    <a:pt x="791" y="752"/>
                  </a:lnTo>
                  <a:lnTo>
                    <a:pt x="794" y="736"/>
                  </a:lnTo>
                  <a:lnTo>
                    <a:pt x="794" y="721"/>
                  </a:lnTo>
                  <a:lnTo>
                    <a:pt x="796" y="705"/>
                  </a:lnTo>
                  <a:lnTo>
                    <a:pt x="796" y="689"/>
                  </a:lnTo>
                  <a:lnTo>
                    <a:pt x="794" y="675"/>
                  </a:lnTo>
                  <a:lnTo>
                    <a:pt x="793" y="659"/>
                  </a:lnTo>
                  <a:lnTo>
                    <a:pt x="790" y="647"/>
                  </a:lnTo>
                  <a:lnTo>
                    <a:pt x="780" y="619"/>
                  </a:lnTo>
                  <a:lnTo>
                    <a:pt x="774" y="606"/>
                  </a:lnTo>
                  <a:lnTo>
                    <a:pt x="766" y="593"/>
                  </a:lnTo>
                  <a:lnTo>
                    <a:pt x="755" y="581"/>
                  </a:lnTo>
                  <a:lnTo>
                    <a:pt x="744" y="570"/>
                  </a:lnTo>
                  <a:lnTo>
                    <a:pt x="732" y="559"/>
                  </a:lnTo>
                  <a:lnTo>
                    <a:pt x="717" y="546"/>
                  </a:lnTo>
                  <a:lnTo>
                    <a:pt x="702" y="537"/>
                  </a:lnTo>
                  <a:lnTo>
                    <a:pt x="683" y="526"/>
                  </a:lnTo>
                  <a:lnTo>
                    <a:pt x="662" y="516"/>
                  </a:lnTo>
                  <a:lnTo>
                    <a:pt x="640" y="507"/>
                  </a:lnTo>
                  <a:lnTo>
                    <a:pt x="617" y="498"/>
                  </a:lnTo>
                  <a:lnTo>
                    <a:pt x="598" y="498"/>
                  </a:lnTo>
                  <a:lnTo>
                    <a:pt x="579" y="499"/>
                  </a:lnTo>
                  <a:lnTo>
                    <a:pt x="562" y="499"/>
                  </a:lnTo>
                  <a:lnTo>
                    <a:pt x="546" y="501"/>
                  </a:lnTo>
                  <a:lnTo>
                    <a:pt x="531" y="504"/>
                  </a:lnTo>
                  <a:lnTo>
                    <a:pt x="516" y="505"/>
                  </a:lnTo>
                  <a:lnTo>
                    <a:pt x="474" y="515"/>
                  </a:lnTo>
                  <a:lnTo>
                    <a:pt x="461" y="520"/>
                  </a:lnTo>
                  <a:lnTo>
                    <a:pt x="447" y="523"/>
                  </a:lnTo>
                  <a:lnTo>
                    <a:pt x="419" y="532"/>
                  </a:lnTo>
                  <a:lnTo>
                    <a:pt x="403" y="537"/>
                  </a:lnTo>
                  <a:lnTo>
                    <a:pt x="388" y="543"/>
                  </a:lnTo>
                  <a:lnTo>
                    <a:pt x="370" y="548"/>
                  </a:lnTo>
                  <a:lnTo>
                    <a:pt x="370" y="543"/>
                  </a:lnTo>
                  <a:lnTo>
                    <a:pt x="369" y="538"/>
                  </a:lnTo>
                  <a:lnTo>
                    <a:pt x="367" y="535"/>
                  </a:lnTo>
                  <a:lnTo>
                    <a:pt x="366" y="531"/>
                  </a:lnTo>
                  <a:lnTo>
                    <a:pt x="364" y="527"/>
                  </a:lnTo>
                  <a:lnTo>
                    <a:pt x="362" y="523"/>
                  </a:lnTo>
                  <a:lnTo>
                    <a:pt x="361" y="520"/>
                  </a:lnTo>
                  <a:lnTo>
                    <a:pt x="348" y="507"/>
                  </a:lnTo>
                  <a:lnTo>
                    <a:pt x="345" y="505"/>
                  </a:lnTo>
                  <a:lnTo>
                    <a:pt x="342" y="502"/>
                  </a:lnTo>
                  <a:lnTo>
                    <a:pt x="339" y="501"/>
                  </a:lnTo>
                  <a:lnTo>
                    <a:pt x="334" y="499"/>
                  </a:lnTo>
                  <a:lnTo>
                    <a:pt x="328" y="496"/>
                  </a:lnTo>
                  <a:lnTo>
                    <a:pt x="322" y="494"/>
                  </a:lnTo>
                  <a:lnTo>
                    <a:pt x="306" y="491"/>
                  </a:lnTo>
                  <a:lnTo>
                    <a:pt x="292" y="490"/>
                  </a:lnTo>
                  <a:lnTo>
                    <a:pt x="279" y="487"/>
                  </a:lnTo>
                  <a:lnTo>
                    <a:pt x="279" y="455"/>
                  </a:lnTo>
                  <a:lnTo>
                    <a:pt x="281" y="438"/>
                  </a:lnTo>
                  <a:lnTo>
                    <a:pt x="281" y="386"/>
                  </a:lnTo>
                  <a:lnTo>
                    <a:pt x="279" y="378"/>
                  </a:lnTo>
                  <a:lnTo>
                    <a:pt x="279" y="370"/>
                  </a:lnTo>
                  <a:lnTo>
                    <a:pt x="278" y="364"/>
                  </a:lnTo>
                  <a:lnTo>
                    <a:pt x="276" y="356"/>
                  </a:lnTo>
                  <a:lnTo>
                    <a:pt x="274" y="350"/>
                  </a:lnTo>
                  <a:lnTo>
                    <a:pt x="271" y="344"/>
                  </a:lnTo>
                  <a:lnTo>
                    <a:pt x="270" y="339"/>
                  </a:lnTo>
                  <a:lnTo>
                    <a:pt x="267" y="334"/>
                  </a:lnTo>
                  <a:lnTo>
                    <a:pt x="259" y="326"/>
                  </a:lnTo>
                  <a:lnTo>
                    <a:pt x="254" y="323"/>
                  </a:lnTo>
                  <a:lnTo>
                    <a:pt x="248" y="322"/>
                  </a:lnTo>
                  <a:lnTo>
                    <a:pt x="243" y="320"/>
                  </a:lnTo>
                  <a:lnTo>
                    <a:pt x="235" y="320"/>
                  </a:lnTo>
                  <a:lnTo>
                    <a:pt x="229" y="322"/>
                  </a:lnTo>
                  <a:lnTo>
                    <a:pt x="221" y="323"/>
                  </a:lnTo>
                  <a:lnTo>
                    <a:pt x="202" y="329"/>
                  </a:lnTo>
                  <a:lnTo>
                    <a:pt x="193" y="334"/>
                  </a:lnTo>
                  <a:lnTo>
                    <a:pt x="182" y="340"/>
                  </a:lnTo>
                  <a:lnTo>
                    <a:pt x="158" y="373"/>
                  </a:lnTo>
                  <a:lnTo>
                    <a:pt x="149" y="384"/>
                  </a:lnTo>
                  <a:lnTo>
                    <a:pt x="141" y="395"/>
                  </a:lnTo>
                  <a:lnTo>
                    <a:pt x="133" y="408"/>
                  </a:lnTo>
                  <a:lnTo>
                    <a:pt x="125" y="419"/>
                  </a:lnTo>
                  <a:lnTo>
                    <a:pt x="116" y="430"/>
                  </a:lnTo>
                  <a:lnTo>
                    <a:pt x="88" y="405"/>
                  </a:lnTo>
                  <a:lnTo>
                    <a:pt x="75" y="391"/>
                  </a:lnTo>
                  <a:lnTo>
                    <a:pt x="64" y="377"/>
                  </a:lnTo>
                  <a:lnTo>
                    <a:pt x="53" y="364"/>
                  </a:lnTo>
                  <a:lnTo>
                    <a:pt x="44" y="350"/>
                  </a:lnTo>
                  <a:lnTo>
                    <a:pt x="34" y="334"/>
                  </a:lnTo>
                  <a:lnTo>
                    <a:pt x="26" y="320"/>
                  </a:lnTo>
                  <a:lnTo>
                    <a:pt x="14" y="292"/>
                  </a:lnTo>
                  <a:lnTo>
                    <a:pt x="9" y="276"/>
                  </a:lnTo>
                  <a:lnTo>
                    <a:pt x="6" y="262"/>
                  </a:lnTo>
                  <a:lnTo>
                    <a:pt x="3" y="246"/>
                  </a:lnTo>
                  <a:lnTo>
                    <a:pt x="0" y="218"/>
                  </a:lnTo>
                  <a:lnTo>
                    <a:pt x="0" y="202"/>
                  </a:lnTo>
                  <a:lnTo>
                    <a:pt x="1" y="188"/>
                  </a:lnTo>
                  <a:lnTo>
                    <a:pt x="11" y="146"/>
                  </a:lnTo>
                  <a:lnTo>
                    <a:pt x="17" y="131"/>
                  </a:lnTo>
                  <a:lnTo>
                    <a:pt x="22" y="117"/>
                  </a:lnTo>
                  <a:lnTo>
                    <a:pt x="29" y="103"/>
                  </a:lnTo>
                  <a:lnTo>
                    <a:pt x="37" y="91"/>
                  </a:lnTo>
                  <a:lnTo>
                    <a:pt x="56" y="66"/>
                  </a:lnTo>
                  <a:lnTo>
                    <a:pt x="80" y="42"/>
                  </a:lnTo>
                  <a:lnTo>
                    <a:pt x="94" y="29"/>
                  </a:lnTo>
                  <a:lnTo>
                    <a:pt x="108" y="20"/>
                  </a:lnTo>
                  <a:lnTo>
                    <a:pt x="124" y="9"/>
                  </a:lnTo>
                  <a:lnTo>
                    <a:pt x="139" y="0"/>
                  </a:lnTo>
                  <a:lnTo>
                    <a:pt x="172" y="0"/>
                  </a:lnTo>
                  <a:lnTo>
                    <a:pt x="160" y="6"/>
                  </a:lnTo>
                  <a:lnTo>
                    <a:pt x="149" y="12"/>
                  </a:lnTo>
                  <a:lnTo>
                    <a:pt x="127" y="28"/>
                  </a:lnTo>
                  <a:lnTo>
                    <a:pt x="119" y="36"/>
                  </a:lnTo>
                  <a:lnTo>
                    <a:pt x="110" y="44"/>
                  </a:lnTo>
                  <a:lnTo>
                    <a:pt x="102" y="51"/>
                  </a:lnTo>
                  <a:lnTo>
                    <a:pt x="94" y="61"/>
                  </a:lnTo>
                  <a:lnTo>
                    <a:pt x="88" y="69"/>
                  </a:lnTo>
                  <a:lnTo>
                    <a:pt x="81" y="78"/>
                  </a:lnTo>
                  <a:lnTo>
                    <a:pt x="75" y="89"/>
                  </a:lnTo>
                  <a:lnTo>
                    <a:pt x="66" y="108"/>
                  </a:lnTo>
                  <a:lnTo>
                    <a:pt x="62" y="117"/>
                  </a:lnTo>
                  <a:lnTo>
                    <a:pt x="53" y="150"/>
                  </a:lnTo>
                  <a:lnTo>
                    <a:pt x="48" y="183"/>
                  </a:lnTo>
                  <a:lnTo>
                    <a:pt x="48" y="243"/>
                  </a:lnTo>
                  <a:lnTo>
                    <a:pt x="55" y="293"/>
                  </a:lnTo>
                  <a:lnTo>
                    <a:pt x="56" y="307"/>
                  </a:lnTo>
                  <a:lnTo>
                    <a:pt x="59" y="320"/>
                  </a:lnTo>
                  <a:lnTo>
                    <a:pt x="61" y="333"/>
                  </a:lnTo>
                  <a:lnTo>
                    <a:pt x="66" y="337"/>
                  </a:lnTo>
                  <a:lnTo>
                    <a:pt x="80" y="347"/>
                  </a:lnTo>
                  <a:lnTo>
                    <a:pt x="84" y="348"/>
                  </a:lnTo>
                  <a:lnTo>
                    <a:pt x="88" y="350"/>
                  </a:lnTo>
                  <a:lnTo>
                    <a:pt x="94" y="351"/>
                  </a:lnTo>
                  <a:lnTo>
                    <a:pt x="113" y="351"/>
                  </a:lnTo>
                  <a:lnTo>
                    <a:pt x="136" y="344"/>
                  </a:lnTo>
                  <a:lnTo>
                    <a:pt x="141" y="340"/>
                  </a:lnTo>
                  <a:lnTo>
                    <a:pt x="146" y="339"/>
                  </a:lnTo>
                  <a:lnTo>
                    <a:pt x="150" y="336"/>
                  </a:lnTo>
                  <a:lnTo>
                    <a:pt x="157" y="333"/>
                  </a:lnTo>
                  <a:lnTo>
                    <a:pt x="176" y="320"/>
                  </a:lnTo>
                  <a:lnTo>
                    <a:pt x="196" y="306"/>
                  </a:lnTo>
                  <a:lnTo>
                    <a:pt x="215" y="292"/>
                  </a:lnTo>
                  <a:lnTo>
                    <a:pt x="221" y="290"/>
                  </a:lnTo>
                  <a:lnTo>
                    <a:pt x="235" y="290"/>
                  </a:lnTo>
                  <a:lnTo>
                    <a:pt x="243" y="289"/>
                  </a:lnTo>
                  <a:lnTo>
                    <a:pt x="257" y="289"/>
                  </a:lnTo>
                  <a:lnTo>
                    <a:pt x="265" y="287"/>
                  </a:lnTo>
                  <a:lnTo>
                    <a:pt x="271" y="287"/>
                  </a:lnTo>
                  <a:lnTo>
                    <a:pt x="276" y="296"/>
                  </a:lnTo>
                  <a:lnTo>
                    <a:pt x="279" y="306"/>
                  </a:lnTo>
                  <a:lnTo>
                    <a:pt x="282" y="314"/>
                  </a:lnTo>
                  <a:lnTo>
                    <a:pt x="285" y="323"/>
                  </a:lnTo>
                  <a:lnTo>
                    <a:pt x="287" y="331"/>
                  </a:lnTo>
                  <a:lnTo>
                    <a:pt x="290" y="339"/>
                  </a:lnTo>
                  <a:lnTo>
                    <a:pt x="292" y="347"/>
                  </a:lnTo>
                  <a:lnTo>
                    <a:pt x="293" y="356"/>
                  </a:lnTo>
                  <a:lnTo>
                    <a:pt x="295" y="364"/>
                  </a:lnTo>
                  <a:lnTo>
                    <a:pt x="295" y="402"/>
                  </a:lnTo>
                  <a:lnTo>
                    <a:pt x="292" y="424"/>
                  </a:lnTo>
                  <a:lnTo>
                    <a:pt x="289" y="436"/>
                  </a:lnTo>
                  <a:lnTo>
                    <a:pt x="298" y="452"/>
                  </a:lnTo>
                  <a:lnTo>
                    <a:pt x="303" y="458"/>
                  </a:lnTo>
                  <a:lnTo>
                    <a:pt x="309" y="466"/>
                  </a:lnTo>
                  <a:lnTo>
                    <a:pt x="325" y="466"/>
                  </a:lnTo>
                  <a:lnTo>
                    <a:pt x="329" y="461"/>
                  </a:lnTo>
                  <a:lnTo>
                    <a:pt x="333" y="457"/>
                  </a:lnTo>
                  <a:lnTo>
                    <a:pt x="337" y="454"/>
                  </a:lnTo>
                  <a:lnTo>
                    <a:pt x="342" y="449"/>
                  </a:lnTo>
                  <a:lnTo>
                    <a:pt x="348" y="444"/>
                  </a:lnTo>
                  <a:lnTo>
                    <a:pt x="353" y="441"/>
                  </a:lnTo>
                  <a:lnTo>
                    <a:pt x="359" y="436"/>
                  </a:lnTo>
                  <a:lnTo>
                    <a:pt x="364" y="433"/>
                  </a:lnTo>
                  <a:lnTo>
                    <a:pt x="370" y="430"/>
                  </a:lnTo>
                  <a:lnTo>
                    <a:pt x="377" y="425"/>
                  </a:lnTo>
                  <a:lnTo>
                    <a:pt x="402" y="413"/>
                  </a:lnTo>
                  <a:lnTo>
                    <a:pt x="416" y="406"/>
                  </a:lnTo>
                  <a:lnTo>
                    <a:pt x="430" y="402"/>
                  </a:lnTo>
                  <a:lnTo>
                    <a:pt x="446" y="397"/>
                  </a:lnTo>
                  <a:lnTo>
                    <a:pt x="474" y="388"/>
                  </a:lnTo>
                  <a:lnTo>
                    <a:pt x="488" y="384"/>
                  </a:lnTo>
                  <a:lnTo>
                    <a:pt x="504" y="381"/>
                  </a:lnTo>
                  <a:lnTo>
                    <a:pt x="518" y="378"/>
                  </a:lnTo>
                  <a:lnTo>
                    <a:pt x="531" y="375"/>
                  </a:lnTo>
                  <a:lnTo>
                    <a:pt x="562" y="377"/>
                  </a:lnTo>
                  <a:lnTo>
                    <a:pt x="590" y="381"/>
                  </a:lnTo>
                  <a:lnTo>
                    <a:pt x="618" y="384"/>
                  </a:lnTo>
                  <a:lnTo>
                    <a:pt x="647" y="392"/>
                  </a:lnTo>
                  <a:lnTo>
                    <a:pt x="673" y="399"/>
                  </a:lnTo>
                  <a:lnTo>
                    <a:pt x="699" y="406"/>
                  </a:lnTo>
                  <a:lnTo>
                    <a:pt x="722" y="416"/>
                  </a:lnTo>
                  <a:lnTo>
                    <a:pt x="744" y="425"/>
                  </a:lnTo>
                  <a:lnTo>
                    <a:pt x="766" y="436"/>
                  </a:lnTo>
                  <a:lnTo>
                    <a:pt x="788" y="449"/>
                  </a:lnTo>
                  <a:lnTo>
                    <a:pt x="807" y="461"/>
                  </a:lnTo>
                  <a:lnTo>
                    <a:pt x="826" y="476"/>
                  </a:lnTo>
                  <a:lnTo>
                    <a:pt x="843" y="490"/>
                  </a:lnTo>
                  <a:lnTo>
                    <a:pt x="876" y="523"/>
                  </a:lnTo>
                  <a:lnTo>
                    <a:pt x="890" y="542"/>
                  </a:lnTo>
                  <a:lnTo>
                    <a:pt x="904" y="559"/>
                  </a:lnTo>
                  <a:lnTo>
                    <a:pt x="917" y="579"/>
                  </a:lnTo>
                  <a:lnTo>
                    <a:pt x="939" y="620"/>
                  </a:lnTo>
                  <a:lnTo>
                    <a:pt x="947" y="644"/>
                  </a:lnTo>
                  <a:lnTo>
                    <a:pt x="956" y="666"/>
                  </a:lnTo>
                  <a:lnTo>
                    <a:pt x="963" y="689"/>
                  </a:lnTo>
                  <a:lnTo>
                    <a:pt x="969" y="714"/>
                  </a:lnTo>
                  <a:lnTo>
                    <a:pt x="974" y="739"/>
                  </a:lnTo>
                  <a:lnTo>
                    <a:pt x="978" y="766"/>
                  </a:lnTo>
                  <a:lnTo>
                    <a:pt x="981" y="793"/>
                  </a:lnTo>
                  <a:lnTo>
                    <a:pt x="985" y="849"/>
                  </a:lnTo>
                  <a:lnTo>
                    <a:pt x="985" y="879"/>
                  </a:lnTo>
                  <a:lnTo>
                    <a:pt x="983" y="909"/>
                  </a:lnTo>
                  <a:lnTo>
                    <a:pt x="981" y="941"/>
                  </a:lnTo>
                  <a:lnTo>
                    <a:pt x="975" y="961"/>
                  </a:lnTo>
                  <a:lnTo>
                    <a:pt x="970" y="983"/>
                  </a:lnTo>
                  <a:lnTo>
                    <a:pt x="964" y="1005"/>
                  </a:lnTo>
                  <a:lnTo>
                    <a:pt x="958" y="1029"/>
                  </a:lnTo>
                  <a:lnTo>
                    <a:pt x="953" y="1052"/>
                  </a:lnTo>
                  <a:lnTo>
                    <a:pt x="947" y="1076"/>
                  </a:lnTo>
                  <a:lnTo>
                    <a:pt x="937" y="1120"/>
                  </a:lnTo>
                  <a:lnTo>
                    <a:pt x="931" y="1142"/>
                  </a:lnTo>
                  <a:lnTo>
                    <a:pt x="928" y="1162"/>
                  </a:lnTo>
                  <a:lnTo>
                    <a:pt x="923" y="1181"/>
                  </a:lnTo>
                  <a:lnTo>
                    <a:pt x="919" y="1198"/>
                  </a:lnTo>
                  <a:lnTo>
                    <a:pt x="914" y="1214"/>
                  </a:lnTo>
                  <a:lnTo>
                    <a:pt x="911" y="1228"/>
                  </a:lnTo>
                  <a:lnTo>
                    <a:pt x="908" y="1239"/>
                  </a:lnTo>
                  <a:lnTo>
                    <a:pt x="904" y="1247"/>
                  </a:lnTo>
                  <a:lnTo>
                    <a:pt x="900" y="1255"/>
                  </a:lnTo>
                  <a:lnTo>
                    <a:pt x="893" y="1263"/>
                  </a:lnTo>
                  <a:lnTo>
                    <a:pt x="889" y="1270"/>
                  </a:lnTo>
                  <a:lnTo>
                    <a:pt x="882" y="1278"/>
                  </a:lnTo>
                  <a:lnTo>
                    <a:pt x="871" y="1292"/>
                  </a:lnTo>
                  <a:lnTo>
                    <a:pt x="846" y="1321"/>
                  </a:lnTo>
                  <a:lnTo>
                    <a:pt x="820" y="1347"/>
                  </a:lnTo>
                  <a:lnTo>
                    <a:pt x="807" y="1362"/>
                  </a:lnTo>
                  <a:lnTo>
                    <a:pt x="793" y="1374"/>
                  </a:lnTo>
                  <a:lnTo>
                    <a:pt x="768" y="1402"/>
                  </a:lnTo>
                  <a:lnTo>
                    <a:pt x="757" y="1415"/>
                  </a:lnTo>
                  <a:lnTo>
                    <a:pt x="750" y="1421"/>
                  </a:lnTo>
                  <a:lnTo>
                    <a:pt x="746" y="1429"/>
                  </a:lnTo>
                  <a:lnTo>
                    <a:pt x="739" y="1435"/>
                  </a:lnTo>
                  <a:lnTo>
                    <a:pt x="735" y="1442"/>
                  </a:lnTo>
                  <a:lnTo>
                    <a:pt x="730" y="1450"/>
                  </a:lnTo>
                  <a:lnTo>
                    <a:pt x="725" y="1456"/>
                  </a:lnTo>
                  <a:lnTo>
                    <a:pt x="721" y="1464"/>
                  </a:lnTo>
                  <a:lnTo>
                    <a:pt x="716" y="1470"/>
                  </a:lnTo>
                  <a:lnTo>
                    <a:pt x="633" y="1470"/>
                  </a:lnTo>
                  <a:close/>
                </a:path>
              </a:pathLst>
            </a:custGeom>
            <a:solidFill>
              <a:srgbClr val="FFFFCC"/>
            </a:solidFill>
            <a:ln w="0">
              <a:solidFill>
                <a:srgbClr val="B2B2B2"/>
              </a:solidFill>
              <a:prstDash val="solid"/>
              <a:round/>
              <a:headEnd/>
              <a:tailEnd/>
            </a:ln>
          </p:spPr>
          <p:txBody>
            <a:bodyPr/>
            <a:lstStyle/>
            <a:p>
              <a:endParaRPr lang="en-US"/>
            </a:p>
          </p:txBody>
        </p:sp>
        <p:sp>
          <p:nvSpPr>
            <p:cNvPr id="54290" name="Freeform 450">
              <a:extLst>
                <a:ext uri="{FF2B5EF4-FFF2-40B4-BE49-F238E27FC236}">
                  <a16:creationId xmlns:a16="http://schemas.microsoft.com/office/drawing/2014/main" id="{8D333F83-3781-406A-A316-91AD94FEAB70}"/>
                </a:ext>
              </a:extLst>
            </p:cNvPr>
            <p:cNvSpPr>
              <a:spLocks/>
            </p:cNvSpPr>
            <p:nvPr/>
          </p:nvSpPr>
          <p:spPr bwMode="auto">
            <a:xfrm>
              <a:off x="3408" y="1872"/>
              <a:ext cx="1297" cy="1054"/>
            </a:xfrm>
            <a:custGeom>
              <a:avLst/>
              <a:gdLst>
                <a:gd name="T0" fmla="*/ 1 w 2320"/>
                <a:gd name="T1" fmla="*/ 1 h 1842"/>
                <a:gd name="T2" fmla="*/ 1 w 2320"/>
                <a:gd name="T3" fmla="*/ 1 h 1842"/>
                <a:gd name="T4" fmla="*/ 1 w 2320"/>
                <a:gd name="T5" fmla="*/ 1 h 1842"/>
                <a:gd name="T6" fmla="*/ 1 w 2320"/>
                <a:gd name="T7" fmla="*/ 1 h 1842"/>
                <a:gd name="T8" fmla="*/ 1 w 2320"/>
                <a:gd name="T9" fmla="*/ 1 h 1842"/>
                <a:gd name="T10" fmla="*/ 1 w 2320"/>
                <a:gd name="T11" fmla="*/ 1 h 1842"/>
                <a:gd name="T12" fmla="*/ 1 w 2320"/>
                <a:gd name="T13" fmla="*/ 1 h 1842"/>
                <a:gd name="T14" fmla="*/ 1 w 2320"/>
                <a:gd name="T15" fmla="*/ 1 h 1842"/>
                <a:gd name="T16" fmla="*/ 1 w 2320"/>
                <a:gd name="T17" fmla="*/ 1 h 1842"/>
                <a:gd name="T18" fmla="*/ 1 w 2320"/>
                <a:gd name="T19" fmla="*/ 1 h 1842"/>
                <a:gd name="T20" fmla="*/ 1 w 2320"/>
                <a:gd name="T21" fmla="*/ 1 h 1842"/>
                <a:gd name="T22" fmla="*/ 1 w 2320"/>
                <a:gd name="T23" fmla="*/ 1 h 1842"/>
                <a:gd name="T24" fmla="*/ 1 w 2320"/>
                <a:gd name="T25" fmla="*/ 1 h 1842"/>
                <a:gd name="T26" fmla="*/ 1 w 2320"/>
                <a:gd name="T27" fmla="*/ 1 h 1842"/>
                <a:gd name="T28" fmla="*/ 1 w 2320"/>
                <a:gd name="T29" fmla="*/ 1 h 1842"/>
                <a:gd name="T30" fmla="*/ 1 w 2320"/>
                <a:gd name="T31" fmla="*/ 1 h 1842"/>
                <a:gd name="T32" fmla="*/ 1 w 2320"/>
                <a:gd name="T33" fmla="*/ 1 h 1842"/>
                <a:gd name="T34" fmla="*/ 1 w 2320"/>
                <a:gd name="T35" fmla="*/ 1 h 1842"/>
                <a:gd name="T36" fmla="*/ 1 w 2320"/>
                <a:gd name="T37" fmla="*/ 1 h 1842"/>
                <a:gd name="T38" fmla="*/ 1 w 2320"/>
                <a:gd name="T39" fmla="*/ 1 h 1842"/>
                <a:gd name="T40" fmla="*/ 1 w 2320"/>
                <a:gd name="T41" fmla="*/ 1 h 1842"/>
                <a:gd name="T42" fmla="*/ 1 w 2320"/>
                <a:gd name="T43" fmla="*/ 1 h 1842"/>
                <a:gd name="T44" fmla="*/ 1 w 2320"/>
                <a:gd name="T45" fmla="*/ 1 h 1842"/>
                <a:gd name="T46" fmla="*/ 1 w 2320"/>
                <a:gd name="T47" fmla="*/ 1 h 1842"/>
                <a:gd name="T48" fmla="*/ 1 w 2320"/>
                <a:gd name="T49" fmla="*/ 1 h 1842"/>
                <a:gd name="T50" fmla="*/ 1 w 2320"/>
                <a:gd name="T51" fmla="*/ 1 h 1842"/>
                <a:gd name="T52" fmla="*/ 1 w 2320"/>
                <a:gd name="T53" fmla="*/ 1 h 1842"/>
                <a:gd name="T54" fmla="*/ 1 w 2320"/>
                <a:gd name="T55" fmla="*/ 1 h 1842"/>
                <a:gd name="T56" fmla="*/ 1 w 2320"/>
                <a:gd name="T57" fmla="*/ 1 h 1842"/>
                <a:gd name="T58" fmla="*/ 1 w 2320"/>
                <a:gd name="T59" fmla="*/ 1 h 1842"/>
                <a:gd name="T60" fmla="*/ 1 w 2320"/>
                <a:gd name="T61" fmla="*/ 1 h 1842"/>
                <a:gd name="T62" fmla="*/ 1 w 2320"/>
                <a:gd name="T63" fmla="*/ 1 h 1842"/>
                <a:gd name="T64" fmla="*/ 1 w 2320"/>
                <a:gd name="T65" fmla="*/ 1 h 1842"/>
                <a:gd name="T66" fmla="*/ 1 w 2320"/>
                <a:gd name="T67" fmla="*/ 1 h 1842"/>
                <a:gd name="T68" fmla="*/ 1 w 2320"/>
                <a:gd name="T69" fmla="*/ 1 h 1842"/>
                <a:gd name="T70" fmla="*/ 1 w 2320"/>
                <a:gd name="T71" fmla="*/ 1 h 1842"/>
                <a:gd name="T72" fmla="*/ 1 w 2320"/>
                <a:gd name="T73" fmla="*/ 1 h 1842"/>
                <a:gd name="T74" fmla="*/ 1 w 2320"/>
                <a:gd name="T75" fmla="*/ 1 h 1842"/>
                <a:gd name="T76" fmla="*/ 1 w 2320"/>
                <a:gd name="T77" fmla="*/ 1 h 1842"/>
                <a:gd name="T78" fmla="*/ 1 w 2320"/>
                <a:gd name="T79" fmla="*/ 1 h 1842"/>
                <a:gd name="T80" fmla="*/ 1 w 2320"/>
                <a:gd name="T81" fmla="*/ 1 h 1842"/>
                <a:gd name="T82" fmla="*/ 1 w 2320"/>
                <a:gd name="T83" fmla="*/ 1 h 1842"/>
                <a:gd name="T84" fmla="*/ 1 w 2320"/>
                <a:gd name="T85" fmla="*/ 1 h 1842"/>
                <a:gd name="T86" fmla="*/ 1 w 2320"/>
                <a:gd name="T87" fmla="*/ 1 h 1842"/>
                <a:gd name="T88" fmla="*/ 1 w 2320"/>
                <a:gd name="T89" fmla="*/ 1 h 1842"/>
                <a:gd name="T90" fmla="*/ 1 w 2320"/>
                <a:gd name="T91" fmla="*/ 1 h 1842"/>
                <a:gd name="T92" fmla="*/ 1 w 2320"/>
                <a:gd name="T93" fmla="*/ 1 h 1842"/>
                <a:gd name="T94" fmla="*/ 1 w 2320"/>
                <a:gd name="T95" fmla="*/ 1 h 1842"/>
                <a:gd name="T96" fmla="*/ 1 w 2320"/>
                <a:gd name="T97" fmla="*/ 1 h 1842"/>
                <a:gd name="T98" fmla="*/ 1 w 2320"/>
                <a:gd name="T99" fmla="*/ 1 h 1842"/>
                <a:gd name="T100" fmla="*/ 1 w 2320"/>
                <a:gd name="T101" fmla="*/ 1 h 1842"/>
                <a:gd name="T102" fmla="*/ 1 w 2320"/>
                <a:gd name="T103" fmla="*/ 1 h 1842"/>
                <a:gd name="T104" fmla="*/ 1 w 2320"/>
                <a:gd name="T105" fmla="*/ 1 h 1842"/>
                <a:gd name="T106" fmla="*/ 1 w 2320"/>
                <a:gd name="T107" fmla="*/ 1 h 1842"/>
                <a:gd name="T108" fmla="*/ 1 w 2320"/>
                <a:gd name="T109" fmla="*/ 1 h 1842"/>
                <a:gd name="T110" fmla="*/ 1 w 2320"/>
                <a:gd name="T111" fmla="*/ 1 h 1842"/>
                <a:gd name="T112" fmla="*/ 1 w 2320"/>
                <a:gd name="T113" fmla="*/ 1 h 1842"/>
                <a:gd name="T114" fmla="*/ 1 w 2320"/>
                <a:gd name="T115" fmla="*/ 1 h 1842"/>
                <a:gd name="T116" fmla="*/ 1 w 2320"/>
                <a:gd name="T117" fmla="*/ 1 h 1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20" h="1842">
                  <a:moveTo>
                    <a:pt x="535" y="1842"/>
                  </a:moveTo>
                  <a:lnTo>
                    <a:pt x="515" y="1839"/>
                  </a:lnTo>
                  <a:lnTo>
                    <a:pt x="402" y="1820"/>
                  </a:lnTo>
                  <a:lnTo>
                    <a:pt x="385" y="1815"/>
                  </a:lnTo>
                  <a:lnTo>
                    <a:pt x="367" y="1812"/>
                  </a:lnTo>
                  <a:lnTo>
                    <a:pt x="333" y="1802"/>
                  </a:lnTo>
                  <a:lnTo>
                    <a:pt x="316" y="1796"/>
                  </a:lnTo>
                  <a:lnTo>
                    <a:pt x="300" y="1790"/>
                  </a:lnTo>
                  <a:lnTo>
                    <a:pt x="283" y="1784"/>
                  </a:lnTo>
                  <a:lnTo>
                    <a:pt x="259" y="1774"/>
                  </a:lnTo>
                  <a:lnTo>
                    <a:pt x="251" y="1769"/>
                  </a:lnTo>
                  <a:lnTo>
                    <a:pt x="240" y="1762"/>
                  </a:lnTo>
                  <a:lnTo>
                    <a:pt x="231" y="1754"/>
                  </a:lnTo>
                  <a:lnTo>
                    <a:pt x="220" y="1747"/>
                  </a:lnTo>
                  <a:lnTo>
                    <a:pt x="210" y="1740"/>
                  </a:lnTo>
                  <a:lnTo>
                    <a:pt x="190" y="1727"/>
                  </a:lnTo>
                  <a:lnTo>
                    <a:pt x="133" y="1694"/>
                  </a:lnTo>
                  <a:lnTo>
                    <a:pt x="124" y="1688"/>
                  </a:lnTo>
                  <a:lnTo>
                    <a:pt x="116" y="1683"/>
                  </a:lnTo>
                  <a:lnTo>
                    <a:pt x="108" y="1677"/>
                  </a:lnTo>
                  <a:lnTo>
                    <a:pt x="99" y="1672"/>
                  </a:lnTo>
                  <a:lnTo>
                    <a:pt x="91" y="1666"/>
                  </a:lnTo>
                  <a:lnTo>
                    <a:pt x="85" y="1659"/>
                  </a:lnTo>
                  <a:lnTo>
                    <a:pt x="77" y="1653"/>
                  </a:lnTo>
                  <a:lnTo>
                    <a:pt x="71" y="1647"/>
                  </a:lnTo>
                  <a:lnTo>
                    <a:pt x="63" y="1641"/>
                  </a:lnTo>
                  <a:lnTo>
                    <a:pt x="58" y="1633"/>
                  </a:lnTo>
                  <a:lnTo>
                    <a:pt x="45" y="1617"/>
                  </a:lnTo>
                  <a:lnTo>
                    <a:pt x="36" y="1598"/>
                  </a:lnTo>
                  <a:lnTo>
                    <a:pt x="33" y="1589"/>
                  </a:lnTo>
                  <a:lnTo>
                    <a:pt x="27" y="1567"/>
                  </a:lnTo>
                  <a:lnTo>
                    <a:pt x="23" y="1554"/>
                  </a:lnTo>
                  <a:lnTo>
                    <a:pt x="22" y="1542"/>
                  </a:lnTo>
                  <a:lnTo>
                    <a:pt x="20" y="1528"/>
                  </a:lnTo>
                  <a:lnTo>
                    <a:pt x="34" y="1532"/>
                  </a:lnTo>
                  <a:lnTo>
                    <a:pt x="50" y="1537"/>
                  </a:lnTo>
                  <a:lnTo>
                    <a:pt x="78" y="1546"/>
                  </a:lnTo>
                  <a:lnTo>
                    <a:pt x="94" y="1551"/>
                  </a:lnTo>
                  <a:lnTo>
                    <a:pt x="108" y="1556"/>
                  </a:lnTo>
                  <a:lnTo>
                    <a:pt x="124" y="1561"/>
                  </a:lnTo>
                  <a:lnTo>
                    <a:pt x="138" y="1565"/>
                  </a:lnTo>
                  <a:lnTo>
                    <a:pt x="135" y="1575"/>
                  </a:lnTo>
                  <a:lnTo>
                    <a:pt x="135" y="1579"/>
                  </a:lnTo>
                  <a:lnTo>
                    <a:pt x="133" y="1584"/>
                  </a:lnTo>
                  <a:lnTo>
                    <a:pt x="133" y="1592"/>
                  </a:lnTo>
                  <a:lnTo>
                    <a:pt x="132" y="1603"/>
                  </a:lnTo>
                  <a:lnTo>
                    <a:pt x="132" y="1617"/>
                  </a:lnTo>
                  <a:lnTo>
                    <a:pt x="130" y="1634"/>
                  </a:lnTo>
                  <a:lnTo>
                    <a:pt x="140" y="1644"/>
                  </a:lnTo>
                  <a:lnTo>
                    <a:pt x="146" y="1647"/>
                  </a:lnTo>
                  <a:lnTo>
                    <a:pt x="151" y="1652"/>
                  </a:lnTo>
                  <a:lnTo>
                    <a:pt x="157" y="1656"/>
                  </a:lnTo>
                  <a:lnTo>
                    <a:pt x="163" y="1659"/>
                  </a:lnTo>
                  <a:lnTo>
                    <a:pt x="171" y="1663"/>
                  </a:lnTo>
                  <a:lnTo>
                    <a:pt x="177" y="1667"/>
                  </a:lnTo>
                  <a:lnTo>
                    <a:pt x="193" y="1675"/>
                  </a:lnTo>
                  <a:lnTo>
                    <a:pt x="207" y="1681"/>
                  </a:lnTo>
                  <a:lnTo>
                    <a:pt x="223" y="1689"/>
                  </a:lnTo>
                  <a:lnTo>
                    <a:pt x="239" y="1696"/>
                  </a:lnTo>
                  <a:lnTo>
                    <a:pt x="243" y="1700"/>
                  </a:lnTo>
                  <a:lnTo>
                    <a:pt x="246" y="1705"/>
                  </a:lnTo>
                  <a:lnTo>
                    <a:pt x="250" y="1711"/>
                  </a:lnTo>
                  <a:lnTo>
                    <a:pt x="259" y="1721"/>
                  </a:lnTo>
                  <a:lnTo>
                    <a:pt x="264" y="1724"/>
                  </a:lnTo>
                  <a:lnTo>
                    <a:pt x="268" y="1729"/>
                  </a:lnTo>
                  <a:lnTo>
                    <a:pt x="272" y="1733"/>
                  </a:lnTo>
                  <a:lnTo>
                    <a:pt x="276" y="1736"/>
                  </a:lnTo>
                  <a:lnTo>
                    <a:pt x="283" y="1741"/>
                  </a:lnTo>
                  <a:lnTo>
                    <a:pt x="287" y="1744"/>
                  </a:lnTo>
                  <a:lnTo>
                    <a:pt x="292" y="1749"/>
                  </a:lnTo>
                  <a:lnTo>
                    <a:pt x="298" y="1752"/>
                  </a:lnTo>
                  <a:lnTo>
                    <a:pt x="303" y="1755"/>
                  </a:lnTo>
                  <a:lnTo>
                    <a:pt x="309" y="1758"/>
                  </a:lnTo>
                  <a:lnTo>
                    <a:pt x="314" y="1760"/>
                  </a:lnTo>
                  <a:lnTo>
                    <a:pt x="320" y="1763"/>
                  </a:lnTo>
                  <a:lnTo>
                    <a:pt x="327" y="1765"/>
                  </a:lnTo>
                  <a:lnTo>
                    <a:pt x="333" y="1768"/>
                  </a:lnTo>
                  <a:lnTo>
                    <a:pt x="352" y="1773"/>
                  </a:lnTo>
                  <a:lnTo>
                    <a:pt x="358" y="1773"/>
                  </a:lnTo>
                  <a:lnTo>
                    <a:pt x="364" y="1774"/>
                  </a:lnTo>
                  <a:lnTo>
                    <a:pt x="385" y="1774"/>
                  </a:lnTo>
                  <a:lnTo>
                    <a:pt x="391" y="1773"/>
                  </a:lnTo>
                  <a:lnTo>
                    <a:pt x="399" y="1773"/>
                  </a:lnTo>
                  <a:lnTo>
                    <a:pt x="407" y="1771"/>
                  </a:lnTo>
                  <a:lnTo>
                    <a:pt x="413" y="1769"/>
                  </a:lnTo>
                  <a:lnTo>
                    <a:pt x="421" y="1768"/>
                  </a:lnTo>
                  <a:lnTo>
                    <a:pt x="424" y="1758"/>
                  </a:lnTo>
                  <a:lnTo>
                    <a:pt x="426" y="1752"/>
                  </a:lnTo>
                  <a:lnTo>
                    <a:pt x="429" y="1743"/>
                  </a:lnTo>
                  <a:lnTo>
                    <a:pt x="429" y="1732"/>
                  </a:lnTo>
                  <a:lnTo>
                    <a:pt x="430" y="1718"/>
                  </a:lnTo>
                  <a:lnTo>
                    <a:pt x="432" y="1696"/>
                  </a:lnTo>
                  <a:lnTo>
                    <a:pt x="432" y="1669"/>
                  </a:lnTo>
                  <a:lnTo>
                    <a:pt x="433" y="1631"/>
                  </a:lnTo>
                  <a:lnTo>
                    <a:pt x="452" y="1620"/>
                  </a:lnTo>
                  <a:lnTo>
                    <a:pt x="528" y="1582"/>
                  </a:lnTo>
                  <a:lnTo>
                    <a:pt x="548" y="1573"/>
                  </a:lnTo>
                  <a:lnTo>
                    <a:pt x="567" y="1564"/>
                  </a:lnTo>
                  <a:lnTo>
                    <a:pt x="586" y="1556"/>
                  </a:lnTo>
                  <a:lnTo>
                    <a:pt x="605" y="1546"/>
                  </a:lnTo>
                  <a:lnTo>
                    <a:pt x="625" y="1539"/>
                  </a:lnTo>
                  <a:lnTo>
                    <a:pt x="644" y="1529"/>
                  </a:lnTo>
                  <a:lnTo>
                    <a:pt x="664" y="1521"/>
                  </a:lnTo>
                  <a:lnTo>
                    <a:pt x="683" y="1512"/>
                  </a:lnTo>
                  <a:lnTo>
                    <a:pt x="724" y="1493"/>
                  </a:lnTo>
                  <a:lnTo>
                    <a:pt x="743" y="1484"/>
                  </a:lnTo>
                  <a:lnTo>
                    <a:pt x="751" y="1454"/>
                  </a:lnTo>
                  <a:lnTo>
                    <a:pt x="757" y="1425"/>
                  </a:lnTo>
                  <a:lnTo>
                    <a:pt x="763" y="1400"/>
                  </a:lnTo>
                  <a:lnTo>
                    <a:pt x="765" y="1388"/>
                  </a:lnTo>
                  <a:lnTo>
                    <a:pt x="768" y="1375"/>
                  </a:lnTo>
                  <a:lnTo>
                    <a:pt x="771" y="1350"/>
                  </a:lnTo>
                  <a:lnTo>
                    <a:pt x="771" y="1337"/>
                  </a:lnTo>
                  <a:lnTo>
                    <a:pt x="774" y="1312"/>
                  </a:lnTo>
                  <a:lnTo>
                    <a:pt x="774" y="1271"/>
                  </a:lnTo>
                  <a:lnTo>
                    <a:pt x="770" y="1270"/>
                  </a:lnTo>
                  <a:lnTo>
                    <a:pt x="765" y="1267"/>
                  </a:lnTo>
                  <a:lnTo>
                    <a:pt x="760" y="1265"/>
                  </a:lnTo>
                  <a:lnTo>
                    <a:pt x="757" y="1264"/>
                  </a:lnTo>
                  <a:lnTo>
                    <a:pt x="752" y="1264"/>
                  </a:lnTo>
                  <a:lnTo>
                    <a:pt x="749" y="1262"/>
                  </a:lnTo>
                  <a:lnTo>
                    <a:pt x="744" y="1262"/>
                  </a:lnTo>
                  <a:lnTo>
                    <a:pt x="741" y="1260"/>
                  </a:lnTo>
                  <a:lnTo>
                    <a:pt x="738" y="1260"/>
                  </a:lnTo>
                  <a:lnTo>
                    <a:pt x="735" y="1262"/>
                  </a:lnTo>
                  <a:lnTo>
                    <a:pt x="732" y="1262"/>
                  </a:lnTo>
                  <a:lnTo>
                    <a:pt x="729" y="1264"/>
                  </a:lnTo>
                  <a:lnTo>
                    <a:pt x="727" y="1264"/>
                  </a:lnTo>
                  <a:lnTo>
                    <a:pt x="718" y="1268"/>
                  </a:lnTo>
                  <a:lnTo>
                    <a:pt x="713" y="1271"/>
                  </a:lnTo>
                  <a:lnTo>
                    <a:pt x="708" y="1276"/>
                  </a:lnTo>
                  <a:lnTo>
                    <a:pt x="704" y="1279"/>
                  </a:lnTo>
                  <a:lnTo>
                    <a:pt x="688" y="1295"/>
                  </a:lnTo>
                  <a:lnTo>
                    <a:pt x="677" y="1304"/>
                  </a:lnTo>
                  <a:lnTo>
                    <a:pt x="663" y="1323"/>
                  </a:lnTo>
                  <a:lnTo>
                    <a:pt x="649" y="1341"/>
                  </a:lnTo>
                  <a:lnTo>
                    <a:pt x="636" y="1356"/>
                  </a:lnTo>
                  <a:lnTo>
                    <a:pt x="630" y="1361"/>
                  </a:lnTo>
                  <a:lnTo>
                    <a:pt x="623" y="1367"/>
                  </a:lnTo>
                  <a:lnTo>
                    <a:pt x="619" y="1370"/>
                  </a:lnTo>
                  <a:lnTo>
                    <a:pt x="616" y="1374"/>
                  </a:lnTo>
                  <a:lnTo>
                    <a:pt x="612" y="1375"/>
                  </a:lnTo>
                  <a:lnTo>
                    <a:pt x="609" y="1378"/>
                  </a:lnTo>
                  <a:lnTo>
                    <a:pt x="600" y="1381"/>
                  </a:lnTo>
                  <a:lnTo>
                    <a:pt x="597" y="1385"/>
                  </a:lnTo>
                  <a:lnTo>
                    <a:pt x="573" y="1392"/>
                  </a:lnTo>
                  <a:lnTo>
                    <a:pt x="562" y="1396"/>
                  </a:lnTo>
                  <a:lnTo>
                    <a:pt x="550" y="1397"/>
                  </a:lnTo>
                  <a:lnTo>
                    <a:pt x="550" y="1413"/>
                  </a:lnTo>
                  <a:lnTo>
                    <a:pt x="535" y="1413"/>
                  </a:lnTo>
                  <a:lnTo>
                    <a:pt x="535" y="1427"/>
                  </a:lnTo>
                  <a:lnTo>
                    <a:pt x="528" y="1430"/>
                  </a:lnTo>
                  <a:lnTo>
                    <a:pt x="520" y="1435"/>
                  </a:lnTo>
                  <a:lnTo>
                    <a:pt x="512" y="1438"/>
                  </a:lnTo>
                  <a:lnTo>
                    <a:pt x="499" y="1444"/>
                  </a:lnTo>
                  <a:lnTo>
                    <a:pt x="492" y="1447"/>
                  </a:lnTo>
                  <a:lnTo>
                    <a:pt x="485" y="1452"/>
                  </a:lnTo>
                  <a:lnTo>
                    <a:pt x="481" y="1455"/>
                  </a:lnTo>
                  <a:lnTo>
                    <a:pt x="468" y="1463"/>
                  </a:lnTo>
                  <a:lnTo>
                    <a:pt x="459" y="1471"/>
                  </a:lnTo>
                  <a:lnTo>
                    <a:pt x="448" y="1479"/>
                  </a:lnTo>
                  <a:lnTo>
                    <a:pt x="438" y="1487"/>
                  </a:lnTo>
                  <a:lnTo>
                    <a:pt x="397" y="1521"/>
                  </a:lnTo>
                  <a:lnTo>
                    <a:pt x="388" y="1529"/>
                  </a:lnTo>
                  <a:lnTo>
                    <a:pt x="375" y="1537"/>
                  </a:lnTo>
                  <a:lnTo>
                    <a:pt x="364" y="1546"/>
                  </a:lnTo>
                  <a:lnTo>
                    <a:pt x="350" y="1554"/>
                  </a:lnTo>
                  <a:lnTo>
                    <a:pt x="338" y="1557"/>
                  </a:lnTo>
                  <a:lnTo>
                    <a:pt x="327" y="1559"/>
                  </a:lnTo>
                  <a:lnTo>
                    <a:pt x="317" y="1561"/>
                  </a:lnTo>
                  <a:lnTo>
                    <a:pt x="308" y="1561"/>
                  </a:lnTo>
                  <a:lnTo>
                    <a:pt x="295" y="1562"/>
                  </a:lnTo>
                  <a:lnTo>
                    <a:pt x="235" y="1562"/>
                  </a:lnTo>
                  <a:lnTo>
                    <a:pt x="251" y="1557"/>
                  </a:lnTo>
                  <a:lnTo>
                    <a:pt x="267" y="1551"/>
                  </a:lnTo>
                  <a:lnTo>
                    <a:pt x="284" y="1546"/>
                  </a:lnTo>
                  <a:lnTo>
                    <a:pt x="301" y="1539"/>
                  </a:lnTo>
                  <a:lnTo>
                    <a:pt x="320" y="1532"/>
                  </a:lnTo>
                  <a:lnTo>
                    <a:pt x="338" y="1524"/>
                  </a:lnTo>
                  <a:lnTo>
                    <a:pt x="347" y="1521"/>
                  </a:lnTo>
                  <a:lnTo>
                    <a:pt x="356" y="1517"/>
                  </a:lnTo>
                  <a:lnTo>
                    <a:pt x="364" y="1512"/>
                  </a:lnTo>
                  <a:lnTo>
                    <a:pt x="374" y="1507"/>
                  </a:lnTo>
                  <a:lnTo>
                    <a:pt x="382" y="1502"/>
                  </a:lnTo>
                  <a:lnTo>
                    <a:pt x="391" y="1498"/>
                  </a:lnTo>
                  <a:lnTo>
                    <a:pt x="399" y="1493"/>
                  </a:lnTo>
                  <a:lnTo>
                    <a:pt x="407" y="1487"/>
                  </a:lnTo>
                  <a:lnTo>
                    <a:pt x="415" y="1482"/>
                  </a:lnTo>
                  <a:lnTo>
                    <a:pt x="422" y="1476"/>
                  </a:lnTo>
                  <a:lnTo>
                    <a:pt x="429" y="1469"/>
                  </a:lnTo>
                  <a:lnTo>
                    <a:pt x="437" y="1463"/>
                  </a:lnTo>
                  <a:lnTo>
                    <a:pt x="443" y="1457"/>
                  </a:lnTo>
                  <a:lnTo>
                    <a:pt x="448" y="1451"/>
                  </a:lnTo>
                  <a:lnTo>
                    <a:pt x="454" y="1444"/>
                  </a:lnTo>
                  <a:lnTo>
                    <a:pt x="463" y="1429"/>
                  </a:lnTo>
                  <a:lnTo>
                    <a:pt x="473" y="1405"/>
                  </a:lnTo>
                  <a:lnTo>
                    <a:pt x="485" y="1402"/>
                  </a:lnTo>
                  <a:lnTo>
                    <a:pt x="496" y="1400"/>
                  </a:lnTo>
                  <a:lnTo>
                    <a:pt x="529" y="1391"/>
                  </a:lnTo>
                  <a:lnTo>
                    <a:pt x="548" y="1385"/>
                  </a:lnTo>
                  <a:lnTo>
                    <a:pt x="557" y="1380"/>
                  </a:lnTo>
                  <a:lnTo>
                    <a:pt x="567" y="1377"/>
                  </a:lnTo>
                  <a:lnTo>
                    <a:pt x="576" y="1372"/>
                  </a:lnTo>
                  <a:lnTo>
                    <a:pt x="608" y="1353"/>
                  </a:lnTo>
                  <a:lnTo>
                    <a:pt x="614" y="1347"/>
                  </a:lnTo>
                  <a:lnTo>
                    <a:pt x="622" y="1341"/>
                  </a:lnTo>
                  <a:lnTo>
                    <a:pt x="634" y="1328"/>
                  </a:lnTo>
                  <a:lnTo>
                    <a:pt x="639" y="1322"/>
                  </a:lnTo>
                  <a:lnTo>
                    <a:pt x="645" y="1314"/>
                  </a:lnTo>
                  <a:lnTo>
                    <a:pt x="660" y="1290"/>
                  </a:lnTo>
                  <a:lnTo>
                    <a:pt x="669" y="1271"/>
                  </a:lnTo>
                  <a:lnTo>
                    <a:pt x="678" y="1243"/>
                  </a:lnTo>
                  <a:lnTo>
                    <a:pt x="682" y="1232"/>
                  </a:lnTo>
                  <a:lnTo>
                    <a:pt x="683" y="1221"/>
                  </a:lnTo>
                  <a:lnTo>
                    <a:pt x="686" y="1209"/>
                  </a:lnTo>
                  <a:lnTo>
                    <a:pt x="688" y="1198"/>
                  </a:lnTo>
                  <a:lnTo>
                    <a:pt x="704" y="1198"/>
                  </a:lnTo>
                  <a:lnTo>
                    <a:pt x="700" y="1182"/>
                  </a:lnTo>
                  <a:lnTo>
                    <a:pt x="696" y="1168"/>
                  </a:lnTo>
                  <a:lnTo>
                    <a:pt x="693" y="1155"/>
                  </a:lnTo>
                  <a:lnTo>
                    <a:pt x="688" y="1141"/>
                  </a:lnTo>
                  <a:lnTo>
                    <a:pt x="682" y="1130"/>
                  </a:lnTo>
                  <a:lnTo>
                    <a:pt x="675" y="1117"/>
                  </a:lnTo>
                  <a:lnTo>
                    <a:pt x="669" y="1106"/>
                  </a:lnTo>
                  <a:lnTo>
                    <a:pt x="661" y="1095"/>
                  </a:lnTo>
                  <a:lnTo>
                    <a:pt x="645" y="1077"/>
                  </a:lnTo>
                  <a:lnTo>
                    <a:pt x="617" y="1053"/>
                  </a:lnTo>
                  <a:lnTo>
                    <a:pt x="606" y="1047"/>
                  </a:lnTo>
                  <a:lnTo>
                    <a:pt x="597" y="1040"/>
                  </a:lnTo>
                  <a:lnTo>
                    <a:pt x="575" y="1028"/>
                  </a:lnTo>
                  <a:lnTo>
                    <a:pt x="564" y="1025"/>
                  </a:lnTo>
                  <a:lnTo>
                    <a:pt x="551" y="1020"/>
                  </a:lnTo>
                  <a:lnTo>
                    <a:pt x="540" y="1015"/>
                  </a:lnTo>
                  <a:lnTo>
                    <a:pt x="528" y="1012"/>
                  </a:lnTo>
                  <a:lnTo>
                    <a:pt x="515" y="1011"/>
                  </a:lnTo>
                  <a:lnTo>
                    <a:pt x="503" y="1007"/>
                  </a:lnTo>
                  <a:lnTo>
                    <a:pt x="477" y="1004"/>
                  </a:lnTo>
                  <a:lnTo>
                    <a:pt x="427" y="1004"/>
                  </a:lnTo>
                  <a:lnTo>
                    <a:pt x="389" y="1009"/>
                  </a:lnTo>
                  <a:lnTo>
                    <a:pt x="377" y="993"/>
                  </a:lnTo>
                  <a:lnTo>
                    <a:pt x="364" y="979"/>
                  </a:lnTo>
                  <a:lnTo>
                    <a:pt x="353" y="965"/>
                  </a:lnTo>
                  <a:lnTo>
                    <a:pt x="331" y="940"/>
                  </a:lnTo>
                  <a:lnTo>
                    <a:pt x="320" y="929"/>
                  </a:lnTo>
                  <a:lnTo>
                    <a:pt x="308" y="918"/>
                  </a:lnTo>
                  <a:lnTo>
                    <a:pt x="297" y="909"/>
                  </a:lnTo>
                  <a:lnTo>
                    <a:pt x="286" y="898"/>
                  </a:lnTo>
                  <a:lnTo>
                    <a:pt x="273" y="890"/>
                  </a:lnTo>
                  <a:lnTo>
                    <a:pt x="261" y="880"/>
                  </a:lnTo>
                  <a:lnTo>
                    <a:pt x="248" y="872"/>
                  </a:lnTo>
                  <a:lnTo>
                    <a:pt x="220" y="857"/>
                  </a:lnTo>
                  <a:lnTo>
                    <a:pt x="206" y="847"/>
                  </a:lnTo>
                  <a:lnTo>
                    <a:pt x="190" y="839"/>
                  </a:lnTo>
                  <a:lnTo>
                    <a:pt x="155" y="833"/>
                  </a:lnTo>
                  <a:lnTo>
                    <a:pt x="113" y="824"/>
                  </a:lnTo>
                  <a:lnTo>
                    <a:pt x="102" y="821"/>
                  </a:lnTo>
                  <a:lnTo>
                    <a:pt x="89" y="816"/>
                  </a:lnTo>
                  <a:lnTo>
                    <a:pt x="61" y="806"/>
                  </a:lnTo>
                  <a:lnTo>
                    <a:pt x="45" y="797"/>
                  </a:lnTo>
                  <a:lnTo>
                    <a:pt x="33" y="788"/>
                  </a:lnTo>
                  <a:lnTo>
                    <a:pt x="28" y="783"/>
                  </a:lnTo>
                  <a:lnTo>
                    <a:pt x="23" y="777"/>
                  </a:lnTo>
                  <a:lnTo>
                    <a:pt x="20" y="770"/>
                  </a:lnTo>
                  <a:lnTo>
                    <a:pt x="16" y="764"/>
                  </a:lnTo>
                  <a:lnTo>
                    <a:pt x="12" y="758"/>
                  </a:lnTo>
                  <a:lnTo>
                    <a:pt x="11" y="750"/>
                  </a:lnTo>
                  <a:lnTo>
                    <a:pt x="8" y="742"/>
                  </a:lnTo>
                  <a:lnTo>
                    <a:pt x="6" y="733"/>
                  </a:lnTo>
                  <a:lnTo>
                    <a:pt x="5" y="725"/>
                  </a:lnTo>
                  <a:lnTo>
                    <a:pt x="3" y="714"/>
                  </a:lnTo>
                  <a:lnTo>
                    <a:pt x="1" y="704"/>
                  </a:lnTo>
                  <a:lnTo>
                    <a:pt x="1" y="667"/>
                  </a:lnTo>
                  <a:lnTo>
                    <a:pt x="0" y="638"/>
                  </a:lnTo>
                  <a:lnTo>
                    <a:pt x="0" y="607"/>
                  </a:lnTo>
                  <a:lnTo>
                    <a:pt x="3" y="594"/>
                  </a:lnTo>
                  <a:lnTo>
                    <a:pt x="6" y="583"/>
                  </a:lnTo>
                  <a:lnTo>
                    <a:pt x="11" y="574"/>
                  </a:lnTo>
                  <a:lnTo>
                    <a:pt x="14" y="563"/>
                  </a:lnTo>
                  <a:lnTo>
                    <a:pt x="17" y="553"/>
                  </a:lnTo>
                  <a:lnTo>
                    <a:pt x="27" y="535"/>
                  </a:lnTo>
                  <a:lnTo>
                    <a:pt x="30" y="525"/>
                  </a:lnTo>
                  <a:lnTo>
                    <a:pt x="34" y="516"/>
                  </a:lnTo>
                  <a:lnTo>
                    <a:pt x="39" y="508"/>
                  </a:lnTo>
                  <a:lnTo>
                    <a:pt x="45" y="498"/>
                  </a:lnTo>
                  <a:lnTo>
                    <a:pt x="55" y="483"/>
                  </a:lnTo>
                  <a:lnTo>
                    <a:pt x="61" y="475"/>
                  </a:lnTo>
                  <a:lnTo>
                    <a:pt x="66" y="467"/>
                  </a:lnTo>
                  <a:lnTo>
                    <a:pt x="72" y="459"/>
                  </a:lnTo>
                  <a:lnTo>
                    <a:pt x="78" y="453"/>
                  </a:lnTo>
                  <a:lnTo>
                    <a:pt x="85" y="445"/>
                  </a:lnTo>
                  <a:lnTo>
                    <a:pt x="91" y="439"/>
                  </a:lnTo>
                  <a:lnTo>
                    <a:pt x="97" y="431"/>
                  </a:lnTo>
                  <a:lnTo>
                    <a:pt x="105" y="425"/>
                  </a:lnTo>
                  <a:lnTo>
                    <a:pt x="125" y="404"/>
                  </a:lnTo>
                  <a:lnTo>
                    <a:pt x="141" y="392"/>
                  </a:lnTo>
                  <a:lnTo>
                    <a:pt x="158" y="378"/>
                  </a:lnTo>
                  <a:lnTo>
                    <a:pt x="174" y="365"/>
                  </a:lnTo>
                  <a:lnTo>
                    <a:pt x="193" y="351"/>
                  </a:lnTo>
                  <a:lnTo>
                    <a:pt x="193" y="346"/>
                  </a:lnTo>
                  <a:lnTo>
                    <a:pt x="198" y="327"/>
                  </a:lnTo>
                  <a:lnTo>
                    <a:pt x="166" y="321"/>
                  </a:lnTo>
                  <a:lnTo>
                    <a:pt x="185" y="280"/>
                  </a:lnTo>
                  <a:lnTo>
                    <a:pt x="213" y="246"/>
                  </a:lnTo>
                  <a:lnTo>
                    <a:pt x="229" y="230"/>
                  </a:lnTo>
                  <a:lnTo>
                    <a:pt x="267" y="205"/>
                  </a:lnTo>
                  <a:lnTo>
                    <a:pt x="287" y="192"/>
                  </a:lnTo>
                  <a:lnTo>
                    <a:pt x="309" y="183"/>
                  </a:lnTo>
                  <a:lnTo>
                    <a:pt x="333" y="173"/>
                  </a:lnTo>
                  <a:lnTo>
                    <a:pt x="358" y="165"/>
                  </a:lnTo>
                  <a:lnTo>
                    <a:pt x="383" y="159"/>
                  </a:lnTo>
                  <a:lnTo>
                    <a:pt x="408" y="151"/>
                  </a:lnTo>
                  <a:lnTo>
                    <a:pt x="462" y="142"/>
                  </a:lnTo>
                  <a:lnTo>
                    <a:pt x="490" y="137"/>
                  </a:lnTo>
                  <a:lnTo>
                    <a:pt x="517" y="132"/>
                  </a:lnTo>
                  <a:lnTo>
                    <a:pt x="601" y="123"/>
                  </a:lnTo>
                  <a:lnTo>
                    <a:pt x="658" y="118"/>
                  </a:lnTo>
                  <a:lnTo>
                    <a:pt x="711" y="114"/>
                  </a:lnTo>
                  <a:lnTo>
                    <a:pt x="738" y="110"/>
                  </a:lnTo>
                  <a:lnTo>
                    <a:pt x="763" y="109"/>
                  </a:lnTo>
                  <a:lnTo>
                    <a:pt x="788" y="106"/>
                  </a:lnTo>
                  <a:lnTo>
                    <a:pt x="812" y="103"/>
                  </a:lnTo>
                  <a:lnTo>
                    <a:pt x="836" y="98"/>
                  </a:lnTo>
                  <a:lnTo>
                    <a:pt x="856" y="95"/>
                  </a:lnTo>
                  <a:lnTo>
                    <a:pt x="876" y="90"/>
                  </a:lnTo>
                  <a:lnTo>
                    <a:pt x="895" y="84"/>
                  </a:lnTo>
                  <a:lnTo>
                    <a:pt x="898" y="77"/>
                  </a:lnTo>
                  <a:lnTo>
                    <a:pt x="903" y="70"/>
                  </a:lnTo>
                  <a:lnTo>
                    <a:pt x="908" y="63"/>
                  </a:lnTo>
                  <a:lnTo>
                    <a:pt x="916" y="57"/>
                  </a:lnTo>
                  <a:lnTo>
                    <a:pt x="927" y="51"/>
                  </a:lnTo>
                  <a:lnTo>
                    <a:pt x="936" y="44"/>
                  </a:lnTo>
                  <a:lnTo>
                    <a:pt x="949" y="38"/>
                  </a:lnTo>
                  <a:lnTo>
                    <a:pt x="961" y="33"/>
                  </a:lnTo>
                  <a:lnTo>
                    <a:pt x="1008" y="19"/>
                  </a:lnTo>
                  <a:lnTo>
                    <a:pt x="1024" y="16"/>
                  </a:lnTo>
                  <a:lnTo>
                    <a:pt x="1043" y="11"/>
                  </a:lnTo>
                  <a:lnTo>
                    <a:pt x="1060" y="10"/>
                  </a:lnTo>
                  <a:lnTo>
                    <a:pt x="1079" y="7"/>
                  </a:lnTo>
                  <a:lnTo>
                    <a:pt x="1096" y="5"/>
                  </a:lnTo>
                  <a:lnTo>
                    <a:pt x="1115" y="4"/>
                  </a:lnTo>
                  <a:lnTo>
                    <a:pt x="1132" y="2"/>
                  </a:lnTo>
                  <a:lnTo>
                    <a:pt x="1151" y="0"/>
                  </a:lnTo>
                  <a:lnTo>
                    <a:pt x="1169" y="0"/>
                  </a:lnTo>
                  <a:lnTo>
                    <a:pt x="1186" y="2"/>
                  </a:lnTo>
                  <a:lnTo>
                    <a:pt x="1203" y="2"/>
                  </a:lnTo>
                  <a:lnTo>
                    <a:pt x="1219" y="4"/>
                  </a:lnTo>
                  <a:lnTo>
                    <a:pt x="1235" y="7"/>
                  </a:lnTo>
                  <a:lnTo>
                    <a:pt x="1249" y="8"/>
                  </a:lnTo>
                  <a:lnTo>
                    <a:pt x="1261" y="11"/>
                  </a:lnTo>
                  <a:lnTo>
                    <a:pt x="1274" y="16"/>
                  </a:lnTo>
                  <a:lnTo>
                    <a:pt x="1293" y="26"/>
                  </a:lnTo>
                  <a:lnTo>
                    <a:pt x="1301" y="32"/>
                  </a:lnTo>
                  <a:lnTo>
                    <a:pt x="1307" y="38"/>
                  </a:lnTo>
                  <a:lnTo>
                    <a:pt x="1310" y="44"/>
                  </a:lnTo>
                  <a:lnTo>
                    <a:pt x="1368" y="44"/>
                  </a:lnTo>
                  <a:lnTo>
                    <a:pt x="1388" y="37"/>
                  </a:lnTo>
                  <a:lnTo>
                    <a:pt x="1429" y="24"/>
                  </a:lnTo>
                  <a:lnTo>
                    <a:pt x="1451" y="19"/>
                  </a:lnTo>
                  <a:lnTo>
                    <a:pt x="1472" y="15"/>
                  </a:lnTo>
                  <a:lnTo>
                    <a:pt x="1495" y="11"/>
                  </a:lnTo>
                  <a:lnTo>
                    <a:pt x="1539" y="8"/>
                  </a:lnTo>
                  <a:lnTo>
                    <a:pt x="1563" y="7"/>
                  </a:lnTo>
                  <a:lnTo>
                    <a:pt x="1586" y="7"/>
                  </a:lnTo>
                  <a:lnTo>
                    <a:pt x="1608" y="8"/>
                  </a:lnTo>
                  <a:lnTo>
                    <a:pt x="1632" y="10"/>
                  </a:lnTo>
                  <a:lnTo>
                    <a:pt x="1703" y="19"/>
                  </a:lnTo>
                  <a:lnTo>
                    <a:pt x="1750" y="29"/>
                  </a:lnTo>
                  <a:lnTo>
                    <a:pt x="1820" y="48"/>
                  </a:lnTo>
                  <a:lnTo>
                    <a:pt x="1842" y="55"/>
                  </a:lnTo>
                  <a:lnTo>
                    <a:pt x="1866" y="63"/>
                  </a:lnTo>
                  <a:lnTo>
                    <a:pt x="1888" y="71"/>
                  </a:lnTo>
                  <a:lnTo>
                    <a:pt x="1912" y="79"/>
                  </a:lnTo>
                  <a:lnTo>
                    <a:pt x="1932" y="88"/>
                  </a:lnTo>
                  <a:lnTo>
                    <a:pt x="1976" y="107"/>
                  </a:lnTo>
                  <a:lnTo>
                    <a:pt x="1996" y="118"/>
                  </a:lnTo>
                  <a:lnTo>
                    <a:pt x="2017" y="128"/>
                  </a:lnTo>
                  <a:lnTo>
                    <a:pt x="2036" y="139"/>
                  </a:lnTo>
                  <a:lnTo>
                    <a:pt x="2056" y="150"/>
                  </a:lnTo>
                  <a:lnTo>
                    <a:pt x="2075" y="161"/>
                  </a:lnTo>
                  <a:lnTo>
                    <a:pt x="2080" y="167"/>
                  </a:lnTo>
                  <a:lnTo>
                    <a:pt x="2092" y="183"/>
                  </a:lnTo>
                  <a:lnTo>
                    <a:pt x="2099" y="192"/>
                  </a:lnTo>
                  <a:lnTo>
                    <a:pt x="2103" y="200"/>
                  </a:lnTo>
                  <a:lnTo>
                    <a:pt x="2116" y="219"/>
                  </a:lnTo>
                  <a:lnTo>
                    <a:pt x="2121" y="228"/>
                  </a:lnTo>
                  <a:lnTo>
                    <a:pt x="2127" y="238"/>
                  </a:lnTo>
                  <a:lnTo>
                    <a:pt x="2132" y="247"/>
                  </a:lnTo>
                  <a:lnTo>
                    <a:pt x="2136" y="258"/>
                  </a:lnTo>
                  <a:lnTo>
                    <a:pt x="2143" y="268"/>
                  </a:lnTo>
                  <a:lnTo>
                    <a:pt x="2166" y="323"/>
                  </a:lnTo>
                  <a:lnTo>
                    <a:pt x="2169" y="334"/>
                  </a:lnTo>
                  <a:lnTo>
                    <a:pt x="2179" y="356"/>
                  </a:lnTo>
                  <a:lnTo>
                    <a:pt x="2185" y="379"/>
                  </a:lnTo>
                  <a:lnTo>
                    <a:pt x="2193" y="401"/>
                  </a:lnTo>
                  <a:lnTo>
                    <a:pt x="2196" y="412"/>
                  </a:lnTo>
                  <a:lnTo>
                    <a:pt x="2198" y="425"/>
                  </a:lnTo>
                  <a:lnTo>
                    <a:pt x="2207" y="458"/>
                  </a:lnTo>
                  <a:lnTo>
                    <a:pt x="2210" y="480"/>
                  </a:lnTo>
                  <a:lnTo>
                    <a:pt x="2213" y="491"/>
                  </a:lnTo>
                  <a:lnTo>
                    <a:pt x="2256" y="561"/>
                  </a:lnTo>
                  <a:lnTo>
                    <a:pt x="2273" y="586"/>
                  </a:lnTo>
                  <a:lnTo>
                    <a:pt x="2285" y="607"/>
                  </a:lnTo>
                  <a:lnTo>
                    <a:pt x="2296" y="623"/>
                  </a:lnTo>
                  <a:lnTo>
                    <a:pt x="2306" y="637"/>
                  </a:lnTo>
                  <a:lnTo>
                    <a:pt x="2311" y="643"/>
                  </a:lnTo>
                  <a:lnTo>
                    <a:pt x="2314" y="649"/>
                  </a:lnTo>
                  <a:lnTo>
                    <a:pt x="2317" y="654"/>
                  </a:lnTo>
                  <a:lnTo>
                    <a:pt x="2320" y="660"/>
                  </a:lnTo>
                  <a:lnTo>
                    <a:pt x="2318" y="676"/>
                  </a:lnTo>
                  <a:lnTo>
                    <a:pt x="2317" y="693"/>
                  </a:lnTo>
                  <a:lnTo>
                    <a:pt x="2315" y="709"/>
                  </a:lnTo>
                  <a:lnTo>
                    <a:pt x="2312" y="726"/>
                  </a:lnTo>
                  <a:lnTo>
                    <a:pt x="2309" y="742"/>
                  </a:lnTo>
                  <a:lnTo>
                    <a:pt x="2303" y="777"/>
                  </a:lnTo>
                  <a:lnTo>
                    <a:pt x="2298" y="794"/>
                  </a:lnTo>
                  <a:lnTo>
                    <a:pt x="2293" y="810"/>
                  </a:lnTo>
                  <a:lnTo>
                    <a:pt x="2290" y="827"/>
                  </a:lnTo>
                  <a:lnTo>
                    <a:pt x="2284" y="844"/>
                  </a:lnTo>
                  <a:lnTo>
                    <a:pt x="2279" y="861"/>
                  </a:lnTo>
                  <a:lnTo>
                    <a:pt x="2273" y="879"/>
                  </a:lnTo>
                  <a:lnTo>
                    <a:pt x="2268" y="896"/>
                  </a:lnTo>
                  <a:lnTo>
                    <a:pt x="2262" y="912"/>
                  </a:lnTo>
                  <a:lnTo>
                    <a:pt x="2256" y="929"/>
                  </a:lnTo>
                  <a:lnTo>
                    <a:pt x="2243" y="923"/>
                  </a:lnTo>
                  <a:lnTo>
                    <a:pt x="2238" y="921"/>
                  </a:lnTo>
                  <a:lnTo>
                    <a:pt x="2234" y="916"/>
                  </a:lnTo>
                  <a:lnTo>
                    <a:pt x="2220" y="907"/>
                  </a:lnTo>
                  <a:lnTo>
                    <a:pt x="2216" y="902"/>
                  </a:lnTo>
                  <a:lnTo>
                    <a:pt x="2213" y="899"/>
                  </a:lnTo>
                  <a:lnTo>
                    <a:pt x="2204" y="885"/>
                  </a:lnTo>
                  <a:lnTo>
                    <a:pt x="2202" y="882"/>
                  </a:lnTo>
                  <a:lnTo>
                    <a:pt x="2201" y="877"/>
                  </a:lnTo>
                  <a:lnTo>
                    <a:pt x="2198" y="872"/>
                  </a:lnTo>
                  <a:lnTo>
                    <a:pt x="2198" y="866"/>
                  </a:lnTo>
                  <a:lnTo>
                    <a:pt x="2196" y="861"/>
                  </a:lnTo>
                  <a:lnTo>
                    <a:pt x="2196" y="857"/>
                  </a:lnTo>
                  <a:lnTo>
                    <a:pt x="2194" y="852"/>
                  </a:lnTo>
                  <a:lnTo>
                    <a:pt x="2194" y="843"/>
                  </a:lnTo>
                  <a:lnTo>
                    <a:pt x="2196" y="838"/>
                  </a:lnTo>
                  <a:lnTo>
                    <a:pt x="2196" y="833"/>
                  </a:lnTo>
                  <a:lnTo>
                    <a:pt x="2198" y="827"/>
                  </a:lnTo>
                  <a:lnTo>
                    <a:pt x="2199" y="822"/>
                  </a:lnTo>
                  <a:lnTo>
                    <a:pt x="2202" y="817"/>
                  </a:lnTo>
                  <a:lnTo>
                    <a:pt x="2204" y="813"/>
                  </a:lnTo>
                  <a:lnTo>
                    <a:pt x="2207" y="808"/>
                  </a:lnTo>
                  <a:lnTo>
                    <a:pt x="2209" y="803"/>
                  </a:lnTo>
                  <a:lnTo>
                    <a:pt x="2221" y="791"/>
                  </a:lnTo>
                  <a:lnTo>
                    <a:pt x="2212" y="756"/>
                  </a:lnTo>
                  <a:lnTo>
                    <a:pt x="2207" y="742"/>
                  </a:lnTo>
                  <a:lnTo>
                    <a:pt x="2202" y="726"/>
                  </a:lnTo>
                  <a:lnTo>
                    <a:pt x="2196" y="714"/>
                  </a:lnTo>
                  <a:lnTo>
                    <a:pt x="2191" y="700"/>
                  </a:lnTo>
                  <a:lnTo>
                    <a:pt x="2185" y="687"/>
                  </a:lnTo>
                  <a:lnTo>
                    <a:pt x="2179" y="676"/>
                  </a:lnTo>
                  <a:lnTo>
                    <a:pt x="2163" y="654"/>
                  </a:lnTo>
                  <a:lnTo>
                    <a:pt x="2155" y="641"/>
                  </a:lnTo>
                  <a:lnTo>
                    <a:pt x="2147" y="630"/>
                  </a:lnTo>
                  <a:lnTo>
                    <a:pt x="2119" y="597"/>
                  </a:lnTo>
                  <a:lnTo>
                    <a:pt x="2108" y="586"/>
                  </a:lnTo>
                  <a:lnTo>
                    <a:pt x="2102" y="572"/>
                  </a:lnTo>
                  <a:lnTo>
                    <a:pt x="2094" y="558"/>
                  </a:lnTo>
                  <a:lnTo>
                    <a:pt x="2081" y="533"/>
                  </a:lnTo>
                  <a:lnTo>
                    <a:pt x="2075" y="522"/>
                  </a:lnTo>
                  <a:lnTo>
                    <a:pt x="2069" y="513"/>
                  </a:lnTo>
                  <a:lnTo>
                    <a:pt x="2062" y="505"/>
                  </a:lnTo>
                  <a:lnTo>
                    <a:pt x="2056" y="495"/>
                  </a:lnTo>
                  <a:lnTo>
                    <a:pt x="2050" y="487"/>
                  </a:lnTo>
                  <a:lnTo>
                    <a:pt x="2026" y="464"/>
                  </a:lnTo>
                  <a:lnTo>
                    <a:pt x="2018" y="459"/>
                  </a:lnTo>
                  <a:lnTo>
                    <a:pt x="2012" y="454"/>
                  </a:lnTo>
                  <a:lnTo>
                    <a:pt x="2006" y="451"/>
                  </a:lnTo>
                  <a:lnTo>
                    <a:pt x="2000" y="447"/>
                  </a:lnTo>
                  <a:lnTo>
                    <a:pt x="1992" y="443"/>
                  </a:lnTo>
                  <a:lnTo>
                    <a:pt x="1985" y="440"/>
                  </a:lnTo>
                  <a:lnTo>
                    <a:pt x="1978" y="437"/>
                  </a:lnTo>
                  <a:lnTo>
                    <a:pt x="1962" y="432"/>
                  </a:lnTo>
                  <a:lnTo>
                    <a:pt x="1945" y="426"/>
                  </a:lnTo>
                  <a:lnTo>
                    <a:pt x="1926" y="420"/>
                  </a:lnTo>
                  <a:lnTo>
                    <a:pt x="1904" y="412"/>
                  </a:lnTo>
                  <a:lnTo>
                    <a:pt x="1893" y="409"/>
                  </a:lnTo>
                  <a:lnTo>
                    <a:pt x="1855" y="395"/>
                  </a:lnTo>
                  <a:lnTo>
                    <a:pt x="1830" y="374"/>
                  </a:lnTo>
                  <a:lnTo>
                    <a:pt x="1803" y="356"/>
                  </a:lnTo>
                  <a:lnTo>
                    <a:pt x="1773" y="338"/>
                  </a:lnTo>
                  <a:lnTo>
                    <a:pt x="1744" y="324"/>
                  </a:lnTo>
                  <a:lnTo>
                    <a:pt x="1712" y="310"/>
                  </a:lnTo>
                  <a:lnTo>
                    <a:pt x="1681" y="297"/>
                  </a:lnTo>
                  <a:lnTo>
                    <a:pt x="1646" y="286"/>
                  </a:lnTo>
                  <a:lnTo>
                    <a:pt x="1612" y="277"/>
                  </a:lnTo>
                  <a:lnTo>
                    <a:pt x="1577" y="269"/>
                  </a:lnTo>
                  <a:lnTo>
                    <a:pt x="1541" y="263"/>
                  </a:lnTo>
                  <a:lnTo>
                    <a:pt x="1503" y="257"/>
                  </a:lnTo>
                  <a:lnTo>
                    <a:pt x="1467" y="253"/>
                  </a:lnTo>
                  <a:lnTo>
                    <a:pt x="1428" y="250"/>
                  </a:lnTo>
                  <a:lnTo>
                    <a:pt x="1390" y="247"/>
                  </a:lnTo>
                  <a:lnTo>
                    <a:pt x="1274" y="247"/>
                  </a:lnTo>
                  <a:lnTo>
                    <a:pt x="1236" y="249"/>
                  </a:lnTo>
                  <a:lnTo>
                    <a:pt x="1197" y="250"/>
                  </a:lnTo>
                  <a:lnTo>
                    <a:pt x="1158" y="253"/>
                  </a:lnTo>
                  <a:lnTo>
                    <a:pt x="1120" y="258"/>
                  </a:lnTo>
                  <a:lnTo>
                    <a:pt x="1082" y="261"/>
                  </a:lnTo>
                  <a:lnTo>
                    <a:pt x="1044" y="266"/>
                  </a:lnTo>
                  <a:lnTo>
                    <a:pt x="1008" y="272"/>
                  </a:lnTo>
                  <a:lnTo>
                    <a:pt x="972" y="277"/>
                  </a:lnTo>
                  <a:lnTo>
                    <a:pt x="903" y="290"/>
                  </a:lnTo>
                  <a:lnTo>
                    <a:pt x="870" y="297"/>
                  </a:lnTo>
                  <a:lnTo>
                    <a:pt x="839" y="304"/>
                  </a:lnTo>
                  <a:lnTo>
                    <a:pt x="807" y="312"/>
                  </a:lnTo>
                  <a:lnTo>
                    <a:pt x="777" y="318"/>
                  </a:lnTo>
                  <a:lnTo>
                    <a:pt x="749" y="326"/>
                  </a:lnTo>
                  <a:lnTo>
                    <a:pt x="726" y="334"/>
                  </a:lnTo>
                  <a:lnTo>
                    <a:pt x="699" y="345"/>
                  </a:lnTo>
                  <a:lnTo>
                    <a:pt x="642" y="363"/>
                  </a:lnTo>
                  <a:lnTo>
                    <a:pt x="614" y="374"/>
                  </a:lnTo>
                  <a:lnTo>
                    <a:pt x="584" y="385"/>
                  </a:lnTo>
                  <a:lnTo>
                    <a:pt x="568" y="390"/>
                  </a:lnTo>
                  <a:lnTo>
                    <a:pt x="554" y="396"/>
                  </a:lnTo>
                  <a:lnTo>
                    <a:pt x="539" y="403"/>
                  </a:lnTo>
                  <a:lnTo>
                    <a:pt x="482" y="428"/>
                  </a:lnTo>
                  <a:lnTo>
                    <a:pt x="468" y="436"/>
                  </a:lnTo>
                  <a:lnTo>
                    <a:pt x="454" y="442"/>
                  </a:lnTo>
                  <a:lnTo>
                    <a:pt x="404" y="473"/>
                  </a:lnTo>
                  <a:lnTo>
                    <a:pt x="393" y="481"/>
                  </a:lnTo>
                  <a:lnTo>
                    <a:pt x="382" y="491"/>
                  </a:lnTo>
                  <a:lnTo>
                    <a:pt x="371" y="498"/>
                  </a:lnTo>
                  <a:lnTo>
                    <a:pt x="352" y="517"/>
                  </a:lnTo>
                  <a:lnTo>
                    <a:pt x="344" y="528"/>
                  </a:lnTo>
                  <a:lnTo>
                    <a:pt x="336" y="538"/>
                  </a:lnTo>
                  <a:lnTo>
                    <a:pt x="323" y="544"/>
                  </a:lnTo>
                  <a:lnTo>
                    <a:pt x="295" y="563"/>
                  </a:lnTo>
                  <a:lnTo>
                    <a:pt x="281" y="577"/>
                  </a:lnTo>
                  <a:lnTo>
                    <a:pt x="275" y="585"/>
                  </a:lnTo>
                  <a:lnTo>
                    <a:pt x="265" y="601"/>
                  </a:lnTo>
                  <a:lnTo>
                    <a:pt x="262" y="610"/>
                  </a:lnTo>
                  <a:lnTo>
                    <a:pt x="259" y="626"/>
                  </a:lnTo>
                  <a:lnTo>
                    <a:pt x="257" y="635"/>
                  </a:lnTo>
                  <a:lnTo>
                    <a:pt x="257" y="652"/>
                  </a:lnTo>
                  <a:lnTo>
                    <a:pt x="261" y="671"/>
                  </a:lnTo>
                  <a:lnTo>
                    <a:pt x="264" y="679"/>
                  </a:lnTo>
                  <a:lnTo>
                    <a:pt x="267" y="689"/>
                  </a:lnTo>
                  <a:lnTo>
                    <a:pt x="272" y="698"/>
                  </a:lnTo>
                  <a:lnTo>
                    <a:pt x="281" y="714"/>
                  </a:lnTo>
                  <a:lnTo>
                    <a:pt x="287" y="723"/>
                  </a:lnTo>
                  <a:lnTo>
                    <a:pt x="294" y="731"/>
                  </a:lnTo>
                  <a:lnTo>
                    <a:pt x="317" y="755"/>
                  </a:lnTo>
                  <a:lnTo>
                    <a:pt x="325" y="761"/>
                  </a:lnTo>
                  <a:lnTo>
                    <a:pt x="334" y="767"/>
                  </a:lnTo>
                  <a:lnTo>
                    <a:pt x="345" y="773"/>
                  </a:lnTo>
                  <a:lnTo>
                    <a:pt x="355" y="780"/>
                  </a:lnTo>
                  <a:lnTo>
                    <a:pt x="366" y="786"/>
                  </a:lnTo>
                  <a:lnTo>
                    <a:pt x="388" y="784"/>
                  </a:lnTo>
                  <a:lnTo>
                    <a:pt x="410" y="784"/>
                  </a:lnTo>
                  <a:lnTo>
                    <a:pt x="432" y="783"/>
                  </a:lnTo>
                  <a:lnTo>
                    <a:pt x="454" y="783"/>
                  </a:lnTo>
                  <a:lnTo>
                    <a:pt x="476" y="781"/>
                  </a:lnTo>
                  <a:lnTo>
                    <a:pt x="521" y="781"/>
                  </a:lnTo>
                  <a:lnTo>
                    <a:pt x="543" y="780"/>
                  </a:lnTo>
                  <a:lnTo>
                    <a:pt x="543" y="827"/>
                  </a:lnTo>
                  <a:lnTo>
                    <a:pt x="545" y="839"/>
                  </a:lnTo>
                  <a:lnTo>
                    <a:pt x="546" y="844"/>
                  </a:lnTo>
                  <a:lnTo>
                    <a:pt x="546" y="850"/>
                  </a:lnTo>
                  <a:lnTo>
                    <a:pt x="550" y="860"/>
                  </a:lnTo>
                  <a:lnTo>
                    <a:pt x="551" y="863"/>
                  </a:lnTo>
                  <a:lnTo>
                    <a:pt x="553" y="868"/>
                  </a:lnTo>
                  <a:lnTo>
                    <a:pt x="554" y="871"/>
                  </a:lnTo>
                  <a:lnTo>
                    <a:pt x="557" y="876"/>
                  </a:lnTo>
                  <a:lnTo>
                    <a:pt x="564" y="882"/>
                  </a:lnTo>
                  <a:lnTo>
                    <a:pt x="567" y="883"/>
                  </a:lnTo>
                  <a:lnTo>
                    <a:pt x="570" y="887"/>
                  </a:lnTo>
                  <a:lnTo>
                    <a:pt x="575" y="888"/>
                  </a:lnTo>
                  <a:lnTo>
                    <a:pt x="579" y="891"/>
                  </a:lnTo>
                  <a:lnTo>
                    <a:pt x="589" y="894"/>
                  </a:lnTo>
                  <a:lnTo>
                    <a:pt x="608" y="899"/>
                  </a:lnTo>
                  <a:lnTo>
                    <a:pt x="631" y="904"/>
                  </a:lnTo>
                  <a:lnTo>
                    <a:pt x="650" y="905"/>
                  </a:lnTo>
                  <a:lnTo>
                    <a:pt x="653" y="929"/>
                  </a:lnTo>
                  <a:lnTo>
                    <a:pt x="656" y="949"/>
                  </a:lnTo>
                  <a:lnTo>
                    <a:pt x="658" y="959"/>
                  </a:lnTo>
                  <a:lnTo>
                    <a:pt x="660" y="967"/>
                  </a:lnTo>
                  <a:lnTo>
                    <a:pt x="666" y="979"/>
                  </a:lnTo>
                  <a:lnTo>
                    <a:pt x="667" y="984"/>
                  </a:lnTo>
                  <a:lnTo>
                    <a:pt x="675" y="992"/>
                  </a:lnTo>
                  <a:lnTo>
                    <a:pt x="677" y="995"/>
                  </a:lnTo>
                  <a:lnTo>
                    <a:pt x="680" y="998"/>
                  </a:lnTo>
                  <a:lnTo>
                    <a:pt x="685" y="1000"/>
                  </a:lnTo>
                  <a:lnTo>
                    <a:pt x="688" y="1003"/>
                  </a:lnTo>
                  <a:lnTo>
                    <a:pt x="693" y="1004"/>
                  </a:lnTo>
                  <a:lnTo>
                    <a:pt x="697" y="1007"/>
                  </a:lnTo>
                  <a:lnTo>
                    <a:pt x="702" y="1009"/>
                  </a:lnTo>
                  <a:lnTo>
                    <a:pt x="707" y="1012"/>
                  </a:lnTo>
                  <a:lnTo>
                    <a:pt x="713" y="1014"/>
                  </a:lnTo>
                  <a:lnTo>
                    <a:pt x="719" y="1017"/>
                  </a:lnTo>
                  <a:lnTo>
                    <a:pt x="727" y="1018"/>
                  </a:lnTo>
                  <a:lnTo>
                    <a:pt x="733" y="1022"/>
                  </a:lnTo>
                  <a:lnTo>
                    <a:pt x="733" y="1103"/>
                  </a:lnTo>
                  <a:lnTo>
                    <a:pt x="735" y="1113"/>
                  </a:lnTo>
                  <a:lnTo>
                    <a:pt x="735" y="1122"/>
                  </a:lnTo>
                  <a:lnTo>
                    <a:pt x="738" y="1141"/>
                  </a:lnTo>
                  <a:lnTo>
                    <a:pt x="740" y="1149"/>
                  </a:lnTo>
                  <a:lnTo>
                    <a:pt x="741" y="1158"/>
                  </a:lnTo>
                  <a:lnTo>
                    <a:pt x="744" y="1174"/>
                  </a:lnTo>
                  <a:lnTo>
                    <a:pt x="748" y="1182"/>
                  </a:lnTo>
                  <a:lnTo>
                    <a:pt x="749" y="1191"/>
                  </a:lnTo>
                  <a:lnTo>
                    <a:pt x="755" y="1207"/>
                  </a:lnTo>
                  <a:lnTo>
                    <a:pt x="760" y="1215"/>
                  </a:lnTo>
                  <a:lnTo>
                    <a:pt x="763" y="1223"/>
                  </a:lnTo>
                  <a:lnTo>
                    <a:pt x="768" y="1232"/>
                  </a:lnTo>
                  <a:lnTo>
                    <a:pt x="777" y="1248"/>
                  </a:lnTo>
                  <a:lnTo>
                    <a:pt x="782" y="1257"/>
                  </a:lnTo>
                  <a:lnTo>
                    <a:pt x="801" y="1286"/>
                  </a:lnTo>
                  <a:lnTo>
                    <a:pt x="815" y="1308"/>
                  </a:lnTo>
                  <a:lnTo>
                    <a:pt x="832" y="1330"/>
                  </a:lnTo>
                  <a:lnTo>
                    <a:pt x="837" y="1331"/>
                  </a:lnTo>
                  <a:lnTo>
                    <a:pt x="840" y="1333"/>
                  </a:lnTo>
                  <a:lnTo>
                    <a:pt x="850" y="1336"/>
                  </a:lnTo>
                  <a:lnTo>
                    <a:pt x="848" y="1350"/>
                  </a:lnTo>
                  <a:lnTo>
                    <a:pt x="845" y="1363"/>
                  </a:lnTo>
                  <a:lnTo>
                    <a:pt x="843" y="1377"/>
                  </a:lnTo>
                  <a:lnTo>
                    <a:pt x="842" y="1388"/>
                  </a:lnTo>
                  <a:lnTo>
                    <a:pt x="842" y="1416"/>
                  </a:lnTo>
                  <a:lnTo>
                    <a:pt x="843" y="1422"/>
                  </a:lnTo>
                  <a:lnTo>
                    <a:pt x="843" y="1430"/>
                  </a:lnTo>
                  <a:lnTo>
                    <a:pt x="847" y="1438"/>
                  </a:lnTo>
                  <a:lnTo>
                    <a:pt x="848" y="1447"/>
                  </a:lnTo>
                  <a:lnTo>
                    <a:pt x="856" y="1449"/>
                  </a:lnTo>
                  <a:lnTo>
                    <a:pt x="864" y="1449"/>
                  </a:lnTo>
                  <a:lnTo>
                    <a:pt x="911" y="1458"/>
                  </a:lnTo>
                  <a:lnTo>
                    <a:pt x="913" y="1454"/>
                  </a:lnTo>
                  <a:lnTo>
                    <a:pt x="913" y="1451"/>
                  </a:lnTo>
                  <a:lnTo>
                    <a:pt x="916" y="1441"/>
                  </a:lnTo>
                  <a:lnTo>
                    <a:pt x="922" y="1438"/>
                  </a:lnTo>
                  <a:lnTo>
                    <a:pt x="930" y="1436"/>
                  </a:lnTo>
                  <a:lnTo>
                    <a:pt x="942" y="1433"/>
                  </a:lnTo>
                  <a:lnTo>
                    <a:pt x="949" y="1443"/>
                  </a:lnTo>
                  <a:lnTo>
                    <a:pt x="953" y="1451"/>
                  </a:lnTo>
                  <a:lnTo>
                    <a:pt x="960" y="1458"/>
                  </a:lnTo>
                  <a:lnTo>
                    <a:pt x="969" y="1471"/>
                  </a:lnTo>
                  <a:lnTo>
                    <a:pt x="974" y="1476"/>
                  </a:lnTo>
                  <a:lnTo>
                    <a:pt x="977" y="1477"/>
                  </a:lnTo>
                  <a:lnTo>
                    <a:pt x="978" y="1480"/>
                  </a:lnTo>
                  <a:lnTo>
                    <a:pt x="997" y="1490"/>
                  </a:lnTo>
                  <a:lnTo>
                    <a:pt x="1004" y="1491"/>
                  </a:lnTo>
                  <a:lnTo>
                    <a:pt x="1013" y="1495"/>
                  </a:lnTo>
                  <a:lnTo>
                    <a:pt x="1032" y="1499"/>
                  </a:lnTo>
                  <a:lnTo>
                    <a:pt x="1057" y="1504"/>
                  </a:lnTo>
                  <a:lnTo>
                    <a:pt x="1044" y="1526"/>
                  </a:lnTo>
                  <a:lnTo>
                    <a:pt x="1038" y="1535"/>
                  </a:lnTo>
                  <a:lnTo>
                    <a:pt x="1030" y="1546"/>
                  </a:lnTo>
                  <a:lnTo>
                    <a:pt x="1024" y="1557"/>
                  </a:lnTo>
                  <a:lnTo>
                    <a:pt x="1018" y="1567"/>
                  </a:lnTo>
                  <a:lnTo>
                    <a:pt x="1011" y="1578"/>
                  </a:lnTo>
                  <a:lnTo>
                    <a:pt x="1007" y="1589"/>
                  </a:lnTo>
                  <a:lnTo>
                    <a:pt x="1005" y="1579"/>
                  </a:lnTo>
                  <a:lnTo>
                    <a:pt x="1005" y="1570"/>
                  </a:lnTo>
                  <a:lnTo>
                    <a:pt x="1002" y="1551"/>
                  </a:lnTo>
                  <a:lnTo>
                    <a:pt x="1002" y="1542"/>
                  </a:lnTo>
                  <a:lnTo>
                    <a:pt x="1000" y="1532"/>
                  </a:lnTo>
                  <a:lnTo>
                    <a:pt x="1000" y="1523"/>
                  </a:lnTo>
                  <a:lnTo>
                    <a:pt x="999" y="1512"/>
                  </a:lnTo>
                  <a:lnTo>
                    <a:pt x="989" y="1506"/>
                  </a:lnTo>
                  <a:lnTo>
                    <a:pt x="978" y="1498"/>
                  </a:lnTo>
                  <a:lnTo>
                    <a:pt x="960" y="1488"/>
                  </a:lnTo>
                  <a:lnTo>
                    <a:pt x="952" y="1485"/>
                  </a:lnTo>
                  <a:lnTo>
                    <a:pt x="944" y="1484"/>
                  </a:lnTo>
                  <a:lnTo>
                    <a:pt x="930" y="1484"/>
                  </a:lnTo>
                  <a:lnTo>
                    <a:pt x="922" y="1485"/>
                  </a:lnTo>
                  <a:lnTo>
                    <a:pt x="917" y="1488"/>
                  </a:lnTo>
                  <a:lnTo>
                    <a:pt x="905" y="1495"/>
                  </a:lnTo>
                  <a:lnTo>
                    <a:pt x="900" y="1499"/>
                  </a:lnTo>
                  <a:lnTo>
                    <a:pt x="891" y="1512"/>
                  </a:lnTo>
                  <a:lnTo>
                    <a:pt x="887" y="1518"/>
                  </a:lnTo>
                  <a:lnTo>
                    <a:pt x="883" y="1524"/>
                  </a:lnTo>
                  <a:lnTo>
                    <a:pt x="876" y="1540"/>
                  </a:lnTo>
                  <a:lnTo>
                    <a:pt x="872" y="1548"/>
                  </a:lnTo>
                  <a:lnTo>
                    <a:pt x="869" y="1557"/>
                  </a:lnTo>
                  <a:lnTo>
                    <a:pt x="867" y="1565"/>
                  </a:lnTo>
                  <a:lnTo>
                    <a:pt x="861" y="1584"/>
                  </a:lnTo>
                  <a:lnTo>
                    <a:pt x="847" y="1636"/>
                  </a:lnTo>
                  <a:lnTo>
                    <a:pt x="842" y="1652"/>
                  </a:lnTo>
                  <a:lnTo>
                    <a:pt x="817" y="1661"/>
                  </a:lnTo>
                  <a:lnTo>
                    <a:pt x="792" y="1672"/>
                  </a:lnTo>
                  <a:lnTo>
                    <a:pt x="779" y="1678"/>
                  </a:lnTo>
                  <a:lnTo>
                    <a:pt x="765" y="1685"/>
                  </a:lnTo>
                  <a:lnTo>
                    <a:pt x="740" y="1697"/>
                  </a:lnTo>
                  <a:lnTo>
                    <a:pt x="733" y="1702"/>
                  </a:lnTo>
                  <a:lnTo>
                    <a:pt x="729" y="1705"/>
                  </a:lnTo>
                  <a:lnTo>
                    <a:pt x="722" y="1710"/>
                  </a:lnTo>
                  <a:lnTo>
                    <a:pt x="718" y="1713"/>
                  </a:lnTo>
                  <a:lnTo>
                    <a:pt x="704" y="1727"/>
                  </a:lnTo>
                  <a:lnTo>
                    <a:pt x="700" y="1732"/>
                  </a:lnTo>
                  <a:lnTo>
                    <a:pt x="696" y="1738"/>
                  </a:lnTo>
                  <a:lnTo>
                    <a:pt x="693" y="1743"/>
                  </a:lnTo>
                  <a:lnTo>
                    <a:pt x="691" y="1749"/>
                  </a:lnTo>
                  <a:lnTo>
                    <a:pt x="688" y="1754"/>
                  </a:lnTo>
                  <a:lnTo>
                    <a:pt x="686" y="1760"/>
                  </a:lnTo>
                  <a:lnTo>
                    <a:pt x="685" y="1768"/>
                  </a:lnTo>
                  <a:lnTo>
                    <a:pt x="683" y="1774"/>
                  </a:lnTo>
                  <a:lnTo>
                    <a:pt x="683" y="1780"/>
                  </a:lnTo>
                  <a:lnTo>
                    <a:pt x="691" y="1785"/>
                  </a:lnTo>
                  <a:lnTo>
                    <a:pt x="704" y="1791"/>
                  </a:lnTo>
                  <a:lnTo>
                    <a:pt x="711" y="1796"/>
                  </a:lnTo>
                  <a:lnTo>
                    <a:pt x="710" y="1801"/>
                  </a:lnTo>
                  <a:lnTo>
                    <a:pt x="708" y="1804"/>
                  </a:lnTo>
                  <a:lnTo>
                    <a:pt x="707" y="1809"/>
                  </a:lnTo>
                  <a:lnTo>
                    <a:pt x="704" y="1813"/>
                  </a:lnTo>
                  <a:lnTo>
                    <a:pt x="678" y="1820"/>
                  </a:lnTo>
                  <a:lnTo>
                    <a:pt x="658" y="1823"/>
                  </a:lnTo>
                  <a:lnTo>
                    <a:pt x="641" y="1828"/>
                  </a:lnTo>
                  <a:lnTo>
                    <a:pt x="625" y="1829"/>
                  </a:lnTo>
                  <a:lnTo>
                    <a:pt x="609" y="1832"/>
                  </a:lnTo>
                  <a:lnTo>
                    <a:pt x="589" y="1835"/>
                  </a:lnTo>
                  <a:lnTo>
                    <a:pt x="565" y="1839"/>
                  </a:lnTo>
                  <a:lnTo>
                    <a:pt x="535" y="1842"/>
                  </a:lnTo>
                  <a:close/>
                </a:path>
              </a:pathLst>
            </a:custGeom>
            <a:solidFill>
              <a:srgbClr val="FFFFCC"/>
            </a:solidFill>
            <a:ln w="0">
              <a:solidFill>
                <a:srgbClr val="B2B2B2"/>
              </a:solidFill>
              <a:prstDash val="solid"/>
              <a:round/>
              <a:headEnd/>
              <a:tailEnd/>
            </a:ln>
          </p:spPr>
          <p:txBody>
            <a:bodyPr/>
            <a:lstStyle/>
            <a:p>
              <a:endParaRPr lang="en-US"/>
            </a:p>
          </p:txBody>
        </p:sp>
        <p:sp>
          <p:nvSpPr>
            <p:cNvPr id="54291" name="Freeform 457">
              <a:extLst>
                <a:ext uri="{FF2B5EF4-FFF2-40B4-BE49-F238E27FC236}">
                  <a16:creationId xmlns:a16="http://schemas.microsoft.com/office/drawing/2014/main" id="{F268D436-8452-4887-BA20-D7D5C6E6DB19}"/>
                </a:ext>
              </a:extLst>
            </p:cNvPr>
            <p:cNvSpPr>
              <a:spLocks/>
            </p:cNvSpPr>
            <p:nvPr/>
          </p:nvSpPr>
          <p:spPr bwMode="auto">
            <a:xfrm>
              <a:off x="2857" y="1248"/>
              <a:ext cx="2375" cy="1468"/>
            </a:xfrm>
            <a:custGeom>
              <a:avLst/>
              <a:gdLst>
                <a:gd name="T0" fmla="*/ 1 w 4252"/>
                <a:gd name="T1" fmla="*/ 1 h 2562"/>
                <a:gd name="T2" fmla="*/ 1 w 4252"/>
                <a:gd name="T3" fmla="*/ 1 h 2562"/>
                <a:gd name="T4" fmla="*/ 1 w 4252"/>
                <a:gd name="T5" fmla="*/ 1 h 2562"/>
                <a:gd name="T6" fmla="*/ 1 w 4252"/>
                <a:gd name="T7" fmla="*/ 1 h 2562"/>
                <a:gd name="T8" fmla="*/ 1 w 4252"/>
                <a:gd name="T9" fmla="*/ 1 h 2562"/>
                <a:gd name="T10" fmla="*/ 1 w 4252"/>
                <a:gd name="T11" fmla="*/ 1 h 2562"/>
                <a:gd name="T12" fmla="*/ 1 w 4252"/>
                <a:gd name="T13" fmla="*/ 1 h 2562"/>
                <a:gd name="T14" fmla="*/ 1 w 4252"/>
                <a:gd name="T15" fmla="*/ 1 h 2562"/>
                <a:gd name="T16" fmla="*/ 1 w 4252"/>
                <a:gd name="T17" fmla="*/ 1 h 2562"/>
                <a:gd name="T18" fmla="*/ 1 w 4252"/>
                <a:gd name="T19" fmla="*/ 1 h 2562"/>
                <a:gd name="T20" fmla="*/ 1 w 4252"/>
                <a:gd name="T21" fmla="*/ 1 h 2562"/>
                <a:gd name="T22" fmla="*/ 1 w 4252"/>
                <a:gd name="T23" fmla="*/ 1 h 2562"/>
                <a:gd name="T24" fmla="*/ 1 w 4252"/>
                <a:gd name="T25" fmla="*/ 1 h 2562"/>
                <a:gd name="T26" fmla="*/ 1 w 4252"/>
                <a:gd name="T27" fmla="*/ 1 h 2562"/>
                <a:gd name="T28" fmla="*/ 1 w 4252"/>
                <a:gd name="T29" fmla="*/ 1 h 2562"/>
                <a:gd name="T30" fmla="*/ 1 w 4252"/>
                <a:gd name="T31" fmla="*/ 1 h 2562"/>
                <a:gd name="T32" fmla="*/ 1 w 4252"/>
                <a:gd name="T33" fmla="*/ 1 h 2562"/>
                <a:gd name="T34" fmla="*/ 1 w 4252"/>
                <a:gd name="T35" fmla="*/ 1 h 2562"/>
                <a:gd name="T36" fmla="*/ 1 w 4252"/>
                <a:gd name="T37" fmla="*/ 1 h 2562"/>
                <a:gd name="T38" fmla="*/ 1 w 4252"/>
                <a:gd name="T39" fmla="*/ 1 h 2562"/>
                <a:gd name="T40" fmla="*/ 1 w 4252"/>
                <a:gd name="T41" fmla="*/ 1 h 2562"/>
                <a:gd name="T42" fmla="*/ 1 w 4252"/>
                <a:gd name="T43" fmla="*/ 1 h 2562"/>
                <a:gd name="T44" fmla="*/ 1 w 4252"/>
                <a:gd name="T45" fmla="*/ 1 h 2562"/>
                <a:gd name="T46" fmla="*/ 1 w 4252"/>
                <a:gd name="T47" fmla="*/ 1 h 2562"/>
                <a:gd name="T48" fmla="*/ 1 w 4252"/>
                <a:gd name="T49" fmla="*/ 1 h 2562"/>
                <a:gd name="T50" fmla="*/ 1 w 4252"/>
                <a:gd name="T51" fmla="*/ 1 h 2562"/>
                <a:gd name="T52" fmla="*/ 1 w 4252"/>
                <a:gd name="T53" fmla="*/ 1 h 2562"/>
                <a:gd name="T54" fmla="*/ 1 w 4252"/>
                <a:gd name="T55" fmla="*/ 1 h 2562"/>
                <a:gd name="T56" fmla="*/ 1 w 4252"/>
                <a:gd name="T57" fmla="*/ 1 h 2562"/>
                <a:gd name="T58" fmla="*/ 1 w 4252"/>
                <a:gd name="T59" fmla="*/ 1 h 2562"/>
                <a:gd name="T60" fmla="*/ 1 w 4252"/>
                <a:gd name="T61" fmla="*/ 1 h 2562"/>
                <a:gd name="T62" fmla="*/ 1 w 4252"/>
                <a:gd name="T63" fmla="*/ 1 h 2562"/>
                <a:gd name="T64" fmla="*/ 1 w 4252"/>
                <a:gd name="T65" fmla="*/ 1 h 2562"/>
                <a:gd name="T66" fmla="*/ 1 w 4252"/>
                <a:gd name="T67" fmla="*/ 1 h 2562"/>
                <a:gd name="T68" fmla="*/ 1 w 4252"/>
                <a:gd name="T69" fmla="*/ 1 h 2562"/>
                <a:gd name="T70" fmla="*/ 1 w 4252"/>
                <a:gd name="T71" fmla="*/ 1 h 2562"/>
                <a:gd name="T72" fmla="*/ 1 w 4252"/>
                <a:gd name="T73" fmla="*/ 1 h 2562"/>
                <a:gd name="T74" fmla="*/ 1 w 4252"/>
                <a:gd name="T75" fmla="*/ 1 h 2562"/>
                <a:gd name="T76" fmla="*/ 1 w 4252"/>
                <a:gd name="T77" fmla="*/ 1 h 2562"/>
                <a:gd name="T78" fmla="*/ 1 w 4252"/>
                <a:gd name="T79" fmla="*/ 1 h 2562"/>
                <a:gd name="T80" fmla="*/ 1 w 4252"/>
                <a:gd name="T81" fmla="*/ 1 h 2562"/>
                <a:gd name="T82" fmla="*/ 1 w 4252"/>
                <a:gd name="T83" fmla="*/ 1 h 2562"/>
                <a:gd name="T84" fmla="*/ 1 w 4252"/>
                <a:gd name="T85" fmla="*/ 1 h 2562"/>
                <a:gd name="T86" fmla="*/ 1 w 4252"/>
                <a:gd name="T87" fmla="*/ 1 h 2562"/>
                <a:gd name="T88" fmla="*/ 1 w 4252"/>
                <a:gd name="T89" fmla="*/ 1 h 2562"/>
                <a:gd name="T90" fmla="*/ 1 w 4252"/>
                <a:gd name="T91" fmla="*/ 1 h 2562"/>
                <a:gd name="T92" fmla="*/ 1 w 4252"/>
                <a:gd name="T93" fmla="*/ 1 h 2562"/>
                <a:gd name="T94" fmla="*/ 1 w 4252"/>
                <a:gd name="T95" fmla="*/ 1 h 2562"/>
                <a:gd name="T96" fmla="*/ 1 w 4252"/>
                <a:gd name="T97" fmla="*/ 1 h 2562"/>
                <a:gd name="T98" fmla="*/ 1 w 4252"/>
                <a:gd name="T99" fmla="*/ 1 h 2562"/>
                <a:gd name="T100" fmla="*/ 1 w 4252"/>
                <a:gd name="T101" fmla="*/ 1 h 2562"/>
                <a:gd name="T102" fmla="*/ 1 w 4252"/>
                <a:gd name="T103" fmla="*/ 1 h 2562"/>
                <a:gd name="T104" fmla="*/ 1 w 4252"/>
                <a:gd name="T105" fmla="*/ 1 h 2562"/>
                <a:gd name="T106" fmla="*/ 1 w 4252"/>
                <a:gd name="T107" fmla="*/ 1 h 2562"/>
                <a:gd name="T108" fmla="*/ 1 w 4252"/>
                <a:gd name="T109" fmla="*/ 1 h 2562"/>
                <a:gd name="T110" fmla="*/ 1 w 4252"/>
                <a:gd name="T111" fmla="*/ 1 h 2562"/>
                <a:gd name="T112" fmla="*/ 1 w 4252"/>
                <a:gd name="T113" fmla="*/ 1 h 2562"/>
                <a:gd name="T114" fmla="*/ 1 w 4252"/>
                <a:gd name="T115" fmla="*/ 1 h 2562"/>
                <a:gd name="T116" fmla="*/ 1 w 4252"/>
                <a:gd name="T117" fmla="*/ 1 h 2562"/>
                <a:gd name="T118" fmla="*/ 1 w 4252"/>
                <a:gd name="T119" fmla="*/ 1 h 2562"/>
                <a:gd name="T120" fmla="*/ 1 w 4252"/>
                <a:gd name="T121" fmla="*/ 1 h 2562"/>
                <a:gd name="T122" fmla="*/ 1 w 4252"/>
                <a:gd name="T123" fmla="*/ 1 h 2562"/>
                <a:gd name="T124" fmla="*/ 1 w 4252"/>
                <a:gd name="T125" fmla="*/ 1 h 2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52" h="2562">
                  <a:moveTo>
                    <a:pt x="754" y="2562"/>
                  </a:moveTo>
                  <a:lnTo>
                    <a:pt x="763" y="2540"/>
                  </a:lnTo>
                  <a:lnTo>
                    <a:pt x="771" y="2521"/>
                  </a:lnTo>
                  <a:lnTo>
                    <a:pt x="776" y="2512"/>
                  </a:lnTo>
                  <a:lnTo>
                    <a:pt x="782" y="2493"/>
                  </a:lnTo>
                  <a:lnTo>
                    <a:pt x="784" y="2484"/>
                  </a:lnTo>
                  <a:lnTo>
                    <a:pt x="785" y="2480"/>
                  </a:lnTo>
                  <a:lnTo>
                    <a:pt x="785" y="2471"/>
                  </a:lnTo>
                  <a:lnTo>
                    <a:pt x="787" y="2468"/>
                  </a:lnTo>
                  <a:lnTo>
                    <a:pt x="787" y="2463"/>
                  </a:lnTo>
                  <a:lnTo>
                    <a:pt x="785" y="2458"/>
                  </a:lnTo>
                  <a:lnTo>
                    <a:pt x="785" y="2455"/>
                  </a:lnTo>
                  <a:lnTo>
                    <a:pt x="784" y="2451"/>
                  </a:lnTo>
                  <a:lnTo>
                    <a:pt x="784" y="2446"/>
                  </a:lnTo>
                  <a:lnTo>
                    <a:pt x="782" y="2443"/>
                  </a:lnTo>
                  <a:lnTo>
                    <a:pt x="780" y="2438"/>
                  </a:lnTo>
                  <a:lnTo>
                    <a:pt x="777" y="2435"/>
                  </a:lnTo>
                  <a:lnTo>
                    <a:pt x="776" y="2430"/>
                  </a:lnTo>
                  <a:lnTo>
                    <a:pt x="773" y="2427"/>
                  </a:lnTo>
                  <a:lnTo>
                    <a:pt x="769" y="2422"/>
                  </a:lnTo>
                  <a:lnTo>
                    <a:pt x="765" y="2419"/>
                  </a:lnTo>
                  <a:lnTo>
                    <a:pt x="760" y="2432"/>
                  </a:lnTo>
                  <a:lnTo>
                    <a:pt x="754" y="2444"/>
                  </a:lnTo>
                  <a:lnTo>
                    <a:pt x="749" y="2458"/>
                  </a:lnTo>
                  <a:lnTo>
                    <a:pt x="743" y="2471"/>
                  </a:lnTo>
                  <a:lnTo>
                    <a:pt x="738" y="2484"/>
                  </a:lnTo>
                  <a:lnTo>
                    <a:pt x="733" y="2498"/>
                  </a:lnTo>
                  <a:lnTo>
                    <a:pt x="727" y="2510"/>
                  </a:lnTo>
                  <a:lnTo>
                    <a:pt x="722" y="2523"/>
                  </a:lnTo>
                  <a:lnTo>
                    <a:pt x="719" y="2524"/>
                  </a:lnTo>
                  <a:lnTo>
                    <a:pt x="708" y="2524"/>
                  </a:lnTo>
                  <a:lnTo>
                    <a:pt x="707" y="2529"/>
                  </a:lnTo>
                  <a:lnTo>
                    <a:pt x="705" y="2532"/>
                  </a:lnTo>
                  <a:lnTo>
                    <a:pt x="702" y="2542"/>
                  </a:lnTo>
                  <a:lnTo>
                    <a:pt x="675" y="2542"/>
                  </a:lnTo>
                  <a:lnTo>
                    <a:pt x="666" y="2539"/>
                  </a:lnTo>
                  <a:lnTo>
                    <a:pt x="650" y="2532"/>
                  </a:lnTo>
                  <a:lnTo>
                    <a:pt x="650" y="2531"/>
                  </a:lnTo>
                  <a:lnTo>
                    <a:pt x="652" y="2528"/>
                  </a:lnTo>
                  <a:lnTo>
                    <a:pt x="653" y="2523"/>
                  </a:lnTo>
                  <a:lnTo>
                    <a:pt x="655" y="2520"/>
                  </a:lnTo>
                  <a:lnTo>
                    <a:pt x="661" y="2509"/>
                  </a:lnTo>
                  <a:lnTo>
                    <a:pt x="669" y="2498"/>
                  </a:lnTo>
                  <a:lnTo>
                    <a:pt x="677" y="2484"/>
                  </a:lnTo>
                  <a:lnTo>
                    <a:pt x="688" y="2468"/>
                  </a:lnTo>
                  <a:lnTo>
                    <a:pt x="710" y="2430"/>
                  </a:lnTo>
                  <a:lnTo>
                    <a:pt x="713" y="2421"/>
                  </a:lnTo>
                  <a:lnTo>
                    <a:pt x="719" y="2399"/>
                  </a:lnTo>
                  <a:lnTo>
                    <a:pt x="722" y="2389"/>
                  </a:lnTo>
                  <a:lnTo>
                    <a:pt x="725" y="2378"/>
                  </a:lnTo>
                  <a:lnTo>
                    <a:pt x="729" y="2369"/>
                  </a:lnTo>
                  <a:lnTo>
                    <a:pt x="732" y="2358"/>
                  </a:lnTo>
                  <a:lnTo>
                    <a:pt x="735" y="2348"/>
                  </a:lnTo>
                  <a:lnTo>
                    <a:pt x="727" y="2344"/>
                  </a:lnTo>
                  <a:lnTo>
                    <a:pt x="718" y="2341"/>
                  </a:lnTo>
                  <a:lnTo>
                    <a:pt x="710" y="2336"/>
                  </a:lnTo>
                  <a:lnTo>
                    <a:pt x="700" y="2333"/>
                  </a:lnTo>
                  <a:lnTo>
                    <a:pt x="699" y="2342"/>
                  </a:lnTo>
                  <a:lnTo>
                    <a:pt x="696" y="2353"/>
                  </a:lnTo>
                  <a:lnTo>
                    <a:pt x="691" y="2364"/>
                  </a:lnTo>
                  <a:lnTo>
                    <a:pt x="688" y="2375"/>
                  </a:lnTo>
                  <a:lnTo>
                    <a:pt x="683" y="2388"/>
                  </a:lnTo>
                  <a:lnTo>
                    <a:pt x="678" y="2399"/>
                  </a:lnTo>
                  <a:lnTo>
                    <a:pt x="674" y="2411"/>
                  </a:lnTo>
                  <a:lnTo>
                    <a:pt x="667" y="2422"/>
                  </a:lnTo>
                  <a:lnTo>
                    <a:pt x="664" y="2429"/>
                  </a:lnTo>
                  <a:lnTo>
                    <a:pt x="661" y="2433"/>
                  </a:lnTo>
                  <a:lnTo>
                    <a:pt x="658" y="2440"/>
                  </a:lnTo>
                  <a:lnTo>
                    <a:pt x="653" y="2444"/>
                  </a:lnTo>
                  <a:lnTo>
                    <a:pt x="647" y="2454"/>
                  </a:lnTo>
                  <a:lnTo>
                    <a:pt x="642" y="2458"/>
                  </a:lnTo>
                  <a:lnTo>
                    <a:pt x="639" y="2463"/>
                  </a:lnTo>
                  <a:lnTo>
                    <a:pt x="634" y="2468"/>
                  </a:lnTo>
                  <a:lnTo>
                    <a:pt x="630" y="2471"/>
                  </a:lnTo>
                  <a:lnTo>
                    <a:pt x="626" y="2474"/>
                  </a:lnTo>
                  <a:lnTo>
                    <a:pt x="612" y="2484"/>
                  </a:lnTo>
                  <a:lnTo>
                    <a:pt x="606" y="2485"/>
                  </a:lnTo>
                  <a:lnTo>
                    <a:pt x="601" y="2487"/>
                  </a:lnTo>
                  <a:lnTo>
                    <a:pt x="601" y="2490"/>
                  </a:lnTo>
                  <a:lnTo>
                    <a:pt x="600" y="2495"/>
                  </a:lnTo>
                  <a:lnTo>
                    <a:pt x="600" y="2501"/>
                  </a:lnTo>
                  <a:lnTo>
                    <a:pt x="592" y="2496"/>
                  </a:lnTo>
                  <a:lnTo>
                    <a:pt x="586" y="2493"/>
                  </a:lnTo>
                  <a:lnTo>
                    <a:pt x="578" y="2490"/>
                  </a:lnTo>
                  <a:lnTo>
                    <a:pt x="572" y="2485"/>
                  </a:lnTo>
                  <a:lnTo>
                    <a:pt x="572" y="2482"/>
                  </a:lnTo>
                  <a:lnTo>
                    <a:pt x="570" y="2477"/>
                  </a:lnTo>
                  <a:lnTo>
                    <a:pt x="570" y="2469"/>
                  </a:lnTo>
                  <a:lnTo>
                    <a:pt x="579" y="2462"/>
                  </a:lnTo>
                  <a:lnTo>
                    <a:pt x="587" y="2455"/>
                  </a:lnTo>
                  <a:lnTo>
                    <a:pt x="609" y="2433"/>
                  </a:lnTo>
                  <a:lnTo>
                    <a:pt x="615" y="2425"/>
                  </a:lnTo>
                  <a:lnTo>
                    <a:pt x="617" y="2421"/>
                  </a:lnTo>
                  <a:lnTo>
                    <a:pt x="620" y="2418"/>
                  </a:lnTo>
                  <a:lnTo>
                    <a:pt x="623" y="2413"/>
                  </a:lnTo>
                  <a:lnTo>
                    <a:pt x="625" y="2410"/>
                  </a:lnTo>
                  <a:lnTo>
                    <a:pt x="626" y="2405"/>
                  </a:lnTo>
                  <a:lnTo>
                    <a:pt x="628" y="2402"/>
                  </a:lnTo>
                  <a:lnTo>
                    <a:pt x="631" y="2397"/>
                  </a:lnTo>
                  <a:lnTo>
                    <a:pt x="634" y="2388"/>
                  </a:lnTo>
                  <a:lnTo>
                    <a:pt x="634" y="2383"/>
                  </a:lnTo>
                  <a:lnTo>
                    <a:pt x="637" y="2374"/>
                  </a:lnTo>
                  <a:lnTo>
                    <a:pt x="639" y="2364"/>
                  </a:lnTo>
                  <a:lnTo>
                    <a:pt x="641" y="2353"/>
                  </a:lnTo>
                  <a:lnTo>
                    <a:pt x="641" y="2330"/>
                  </a:lnTo>
                  <a:lnTo>
                    <a:pt x="634" y="2325"/>
                  </a:lnTo>
                  <a:lnTo>
                    <a:pt x="625" y="2315"/>
                  </a:lnTo>
                  <a:lnTo>
                    <a:pt x="619" y="2312"/>
                  </a:lnTo>
                  <a:lnTo>
                    <a:pt x="614" y="2325"/>
                  </a:lnTo>
                  <a:lnTo>
                    <a:pt x="609" y="2339"/>
                  </a:lnTo>
                  <a:lnTo>
                    <a:pt x="597" y="2367"/>
                  </a:lnTo>
                  <a:lnTo>
                    <a:pt x="593" y="2374"/>
                  </a:lnTo>
                  <a:lnTo>
                    <a:pt x="590" y="2381"/>
                  </a:lnTo>
                  <a:lnTo>
                    <a:pt x="581" y="2400"/>
                  </a:lnTo>
                  <a:lnTo>
                    <a:pt x="576" y="2407"/>
                  </a:lnTo>
                  <a:lnTo>
                    <a:pt x="573" y="2411"/>
                  </a:lnTo>
                  <a:lnTo>
                    <a:pt x="568" y="2418"/>
                  </a:lnTo>
                  <a:lnTo>
                    <a:pt x="564" y="2422"/>
                  </a:lnTo>
                  <a:lnTo>
                    <a:pt x="561" y="2427"/>
                  </a:lnTo>
                  <a:lnTo>
                    <a:pt x="551" y="2433"/>
                  </a:lnTo>
                  <a:lnTo>
                    <a:pt x="546" y="2435"/>
                  </a:lnTo>
                  <a:lnTo>
                    <a:pt x="540" y="2436"/>
                  </a:lnTo>
                  <a:lnTo>
                    <a:pt x="535" y="2438"/>
                  </a:lnTo>
                  <a:lnTo>
                    <a:pt x="524" y="2438"/>
                  </a:lnTo>
                  <a:lnTo>
                    <a:pt x="520" y="2436"/>
                  </a:lnTo>
                  <a:lnTo>
                    <a:pt x="507" y="2430"/>
                  </a:lnTo>
                  <a:lnTo>
                    <a:pt x="501" y="2425"/>
                  </a:lnTo>
                  <a:lnTo>
                    <a:pt x="493" y="2421"/>
                  </a:lnTo>
                  <a:lnTo>
                    <a:pt x="479" y="2407"/>
                  </a:lnTo>
                  <a:lnTo>
                    <a:pt x="488" y="2400"/>
                  </a:lnTo>
                  <a:lnTo>
                    <a:pt x="499" y="2394"/>
                  </a:lnTo>
                  <a:lnTo>
                    <a:pt x="518" y="2385"/>
                  </a:lnTo>
                  <a:lnTo>
                    <a:pt x="518" y="2380"/>
                  </a:lnTo>
                  <a:lnTo>
                    <a:pt x="517" y="2375"/>
                  </a:lnTo>
                  <a:lnTo>
                    <a:pt x="517" y="2370"/>
                  </a:lnTo>
                  <a:lnTo>
                    <a:pt x="515" y="2367"/>
                  </a:lnTo>
                  <a:lnTo>
                    <a:pt x="507" y="2359"/>
                  </a:lnTo>
                  <a:lnTo>
                    <a:pt x="484" y="2356"/>
                  </a:lnTo>
                  <a:lnTo>
                    <a:pt x="460" y="2352"/>
                  </a:lnTo>
                  <a:lnTo>
                    <a:pt x="436" y="2348"/>
                  </a:lnTo>
                  <a:lnTo>
                    <a:pt x="413" y="2344"/>
                  </a:lnTo>
                  <a:lnTo>
                    <a:pt x="391" y="2339"/>
                  </a:lnTo>
                  <a:lnTo>
                    <a:pt x="369" y="2333"/>
                  </a:lnTo>
                  <a:lnTo>
                    <a:pt x="348" y="2328"/>
                  </a:lnTo>
                  <a:lnTo>
                    <a:pt x="328" y="2322"/>
                  </a:lnTo>
                  <a:lnTo>
                    <a:pt x="308" y="2314"/>
                  </a:lnTo>
                  <a:lnTo>
                    <a:pt x="289" y="2308"/>
                  </a:lnTo>
                  <a:lnTo>
                    <a:pt x="271" y="2300"/>
                  </a:lnTo>
                  <a:lnTo>
                    <a:pt x="253" y="2290"/>
                  </a:lnTo>
                  <a:lnTo>
                    <a:pt x="235" y="2281"/>
                  </a:lnTo>
                  <a:lnTo>
                    <a:pt x="220" y="2271"/>
                  </a:lnTo>
                  <a:lnTo>
                    <a:pt x="204" y="2260"/>
                  </a:lnTo>
                  <a:lnTo>
                    <a:pt x="190" y="2249"/>
                  </a:lnTo>
                  <a:lnTo>
                    <a:pt x="176" y="2237"/>
                  </a:lnTo>
                  <a:lnTo>
                    <a:pt x="151" y="2212"/>
                  </a:lnTo>
                  <a:lnTo>
                    <a:pt x="138" y="2198"/>
                  </a:lnTo>
                  <a:lnTo>
                    <a:pt x="129" y="2182"/>
                  </a:lnTo>
                  <a:lnTo>
                    <a:pt x="118" y="2166"/>
                  </a:lnTo>
                  <a:lnTo>
                    <a:pt x="110" y="2150"/>
                  </a:lnTo>
                  <a:lnTo>
                    <a:pt x="102" y="2132"/>
                  </a:lnTo>
                  <a:lnTo>
                    <a:pt x="94" y="2114"/>
                  </a:lnTo>
                  <a:lnTo>
                    <a:pt x="88" y="2094"/>
                  </a:lnTo>
                  <a:lnTo>
                    <a:pt x="83" y="2075"/>
                  </a:lnTo>
                  <a:lnTo>
                    <a:pt x="77" y="2031"/>
                  </a:lnTo>
                  <a:lnTo>
                    <a:pt x="75" y="2009"/>
                  </a:lnTo>
                  <a:lnTo>
                    <a:pt x="74" y="1984"/>
                  </a:lnTo>
                  <a:lnTo>
                    <a:pt x="74" y="1959"/>
                  </a:lnTo>
                  <a:lnTo>
                    <a:pt x="81" y="1959"/>
                  </a:lnTo>
                  <a:lnTo>
                    <a:pt x="85" y="1960"/>
                  </a:lnTo>
                  <a:lnTo>
                    <a:pt x="89" y="1960"/>
                  </a:lnTo>
                  <a:lnTo>
                    <a:pt x="94" y="1962"/>
                  </a:lnTo>
                  <a:lnTo>
                    <a:pt x="116" y="1971"/>
                  </a:lnTo>
                  <a:lnTo>
                    <a:pt x="135" y="1976"/>
                  </a:lnTo>
                  <a:lnTo>
                    <a:pt x="143" y="1978"/>
                  </a:lnTo>
                  <a:lnTo>
                    <a:pt x="166" y="1978"/>
                  </a:lnTo>
                  <a:lnTo>
                    <a:pt x="171" y="1976"/>
                  </a:lnTo>
                  <a:lnTo>
                    <a:pt x="176" y="1976"/>
                  </a:lnTo>
                  <a:lnTo>
                    <a:pt x="176" y="1949"/>
                  </a:lnTo>
                  <a:lnTo>
                    <a:pt x="147" y="1940"/>
                  </a:lnTo>
                  <a:lnTo>
                    <a:pt x="140" y="1935"/>
                  </a:lnTo>
                  <a:lnTo>
                    <a:pt x="132" y="1932"/>
                  </a:lnTo>
                  <a:lnTo>
                    <a:pt x="116" y="1923"/>
                  </a:lnTo>
                  <a:lnTo>
                    <a:pt x="110" y="1918"/>
                  </a:lnTo>
                  <a:lnTo>
                    <a:pt x="102" y="1913"/>
                  </a:lnTo>
                  <a:lnTo>
                    <a:pt x="96" y="1909"/>
                  </a:lnTo>
                  <a:lnTo>
                    <a:pt x="91" y="1902"/>
                  </a:lnTo>
                  <a:lnTo>
                    <a:pt x="85" y="1896"/>
                  </a:lnTo>
                  <a:lnTo>
                    <a:pt x="80" y="1890"/>
                  </a:lnTo>
                  <a:lnTo>
                    <a:pt x="74" y="1880"/>
                  </a:lnTo>
                  <a:lnTo>
                    <a:pt x="69" y="1871"/>
                  </a:lnTo>
                  <a:lnTo>
                    <a:pt x="78" y="1868"/>
                  </a:lnTo>
                  <a:lnTo>
                    <a:pt x="88" y="1863"/>
                  </a:lnTo>
                  <a:lnTo>
                    <a:pt x="107" y="1857"/>
                  </a:lnTo>
                  <a:lnTo>
                    <a:pt x="116" y="1855"/>
                  </a:lnTo>
                  <a:lnTo>
                    <a:pt x="125" y="1850"/>
                  </a:lnTo>
                  <a:lnTo>
                    <a:pt x="135" y="1849"/>
                  </a:lnTo>
                  <a:lnTo>
                    <a:pt x="144" y="1846"/>
                  </a:lnTo>
                  <a:lnTo>
                    <a:pt x="144" y="1819"/>
                  </a:lnTo>
                  <a:lnTo>
                    <a:pt x="141" y="1817"/>
                  </a:lnTo>
                  <a:lnTo>
                    <a:pt x="136" y="1816"/>
                  </a:lnTo>
                  <a:lnTo>
                    <a:pt x="130" y="1813"/>
                  </a:lnTo>
                  <a:lnTo>
                    <a:pt x="119" y="1813"/>
                  </a:lnTo>
                  <a:lnTo>
                    <a:pt x="116" y="1811"/>
                  </a:lnTo>
                  <a:lnTo>
                    <a:pt x="110" y="1813"/>
                  </a:lnTo>
                  <a:lnTo>
                    <a:pt x="102" y="1813"/>
                  </a:lnTo>
                  <a:lnTo>
                    <a:pt x="96" y="1814"/>
                  </a:lnTo>
                  <a:lnTo>
                    <a:pt x="89" y="1817"/>
                  </a:lnTo>
                  <a:lnTo>
                    <a:pt x="77" y="1821"/>
                  </a:lnTo>
                  <a:lnTo>
                    <a:pt x="64" y="1825"/>
                  </a:lnTo>
                  <a:lnTo>
                    <a:pt x="58" y="1828"/>
                  </a:lnTo>
                  <a:lnTo>
                    <a:pt x="39" y="1833"/>
                  </a:lnTo>
                  <a:lnTo>
                    <a:pt x="37" y="1825"/>
                  </a:lnTo>
                  <a:lnTo>
                    <a:pt x="36" y="1819"/>
                  </a:lnTo>
                  <a:lnTo>
                    <a:pt x="33" y="1811"/>
                  </a:lnTo>
                  <a:lnTo>
                    <a:pt x="30" y="1799"/>
                  </a:lnTo>
                  <a:lnTo>
                    <a:pt x="26" y="1792"/>
                  </a:lnTo>
                  <a:lnTo>
                    <a:pt x="25" y="1784"/>
                  </a:lnTo>
                  <a:lnTo>
                    <a:pt x="23" y="1778"/>
                  </a:lnTo>
                  <a:lnTo>
                    <a:pt x="31" y="1780"/>
                  </a:lnTo>
                  <a:lnTo>
                    <a:pt x="53" y="1780"/>
                  </a:lnTo>
                  <a:lnTo>
                    <a:pt x="64" y="1778"/>
                  </a:lnTo>
                  <a:lnTo>
                    <a:pt x="80" y="1777"/>
                  </a:lnTo>
                  <a:lnTo>
                    <a:pt x="100" y="1773"/>
                  </a:lnTo>
                  <a:lnTo>
                    <a:pt x="127" y="1769"/>
                  </a:lnTo>
                  <a:lnTo>
                    <a:pt x="130" y="1764"/>
                  </a:lnTo>
                  <a:lnTo>
                    <a:pt x="132" y="1759"/>
                  </a:lnTo>
                  <a:lnTo>
                    <a:pt x="132" y="1756"/>
                  </a:lnTo>
                  <a:lnTo>
                    <a:pt x="133" y="1753"/>
                  </a:lnTo>
                  <a:lnTo>
                    <a:pt x="133" y="1750"/>
                  </a:lnTo>
                  <a:lnTo>
                    <a:pt x="132" y="1748"/>
                  </a:lnTo>
                  <a:lnTo>
                    <a:pt x="132" y="1745"/>
                  </a:lnTo>
                  <a:lnTo>
                    <a:pt x="130" y="1742"/>
                  </a:lnTo>
                  <a:lnTo>
                    <a:pt x="114" y="1739"/>
                  </a:lnTo>
                  <a:lnTo>
                    <a:pt x="105" y="1737"/>
                  </a:lnTo>
                  <a:lnTo>
                    <a:pt x="67" y="1737"/>
                  </a:lnTo>
                  <a:lnTo>
                    <a:pt x="36" y="1740"/>
                  </a:lnTo>
                  <a:lnTo>
                    <a:pt x="8" y="1740"/>
                  </a:lnTo>
                  <a:lnTo>
                    <a:pt x="8" y="1733"/>
                  </a:lnTo>
                  <a:lnTo>
                    <a:pt x="4" y="1717"/>
                  </a:lnTo>
                  <a:lnTo>
                    <a:pt x="4" y="1709"/>
                  </a:lnTo>
                  <a:lnTo>
                    <a:pt x="3" y="1701"/>
                  </a:lnTo>
                  <a:lnTo>
                    <a:pt x="3" y="1693"/>
                  </a:lnTo>
                  <a:lnTo>
                    <a:pt x="0" y="1678"/>
                  </a:lnTo>
                  <a:lnTo>
                    <a:pt x="19" y="1679"/>
                  </a:lnTo>
                  <a:lnTo>
                    <a:pt x="58" y="1679"/>
                  </a:lnTo>
                  <a:lnTo>
                    <a:pt x="77" y="1678"/>
                  </a:lnTo>
                  <a:lnTo>
                    <a:pt x="97" y="1678"/>
                  </a:lnTo>
                  <a:lnTo>
                    <a:pt x="107" y="1676"/>
                  </a:lnTo>
                  <a:lnTo>
                    <a:pt x="118" y="1676"/>
                  </a:lnTo>
                  <a:lnTo>
                    <a:pt x="127" y="1674"/>
                  </a:lnTo>
                  <a:lnTo>
                    <a:pt x="149" y="1671"/>
                  </a:lnTo>
                  <a:lnTo>
                    <a:pt x="160" y="1668"/>
                  </a:lnTo>
                  <a:lnTo>
                    <a:pt x="158" y="1665"/>
                  </a:lnTo>
                  <a:lnTo>
                    <a:pt x="158" y="1660"/>
                  </a:lnTo>
                  <a:lnTo>
                    <a:pt x="155" y="1654"/>
                  </a:lnTo>
                  <a:lnTo>
                    <a:pt x="149" y="1648"/>
                  </a:lnTo>
                  <a:lnTo>
                    <a:pt x="144" y="1641"/>
                  </a:lnTo>
                  <a:lnTo>
                    <a:pt x="138" y="1635"/>
                  </a:lnTo>
                  <a:lnTo>
                    <a:pt x="118" y="1637"/>
                  </a:lnTo>
                  <a:lnTo>
                    <a:pt x="100" y="1638"/>
                  </a:lnTo>
                  <a:lnTo>
                    <a:pt x="83" y="1638"/>
                  </a:lnTo>
                  <a:lnTo>
                    <a:pt x="67" y="1640"/>
                  </a:lnTo>
                  <a:lnTo>
                    <a:pt x="52" y="1640"/>
                  </a:lnTo>
                  <a:lnTo>
                    <a:pt x="44" y="1638"/>
                  </a:lnTo>
                  <a:lnTo>
                    <a:pt x="28" y="1638"/>
                  </a:lnTo>
                  <a:lnTo>
                    <a:pt x="4" y="1634"/>
                  </a:lnTo>
                  <a:lnTo>
                    <a:pt x="6" y="1629"/>
                  </a:lnTo>
                  <a:lnTo>
                    <a:pt x="6" y="1610"/>
                  </a:lnTo>
                  <a:lnTo>
                    <a:pt x="8" y="1604"/>
                  </a:lnTo>
                  <a:lnTo>
                    <a:pt x="8" y="1586"/>
                  </a:lnTo>
                  <a:lnTo>
                    <a:pt x="23" y="1590"/>
                  </a:lnTo>
                  <a:lnTo>
                    <a:pt x="52" y="1596"/>
                  </a:lnTo>
                  <a:lnTo>
                    <a:pt x="80" y="1599"/>
                  </a:lnTo>
                  <a:lnTo>
                    <a:pt x="92" y="1601"/>
                  </a:lnTo>
                  <a:lnTo>
                    <a:pt x="121" y="1601"/>
                  </a:lnTo>
                  <a:lnTo>
                    <a:pt x="133" y="1599"/>
                  </a:lnTo>
                  <a:lnTo>
                    <a:pt x="161" y="1596"/>
                  </a:lnTo>
                  <a:lnTo>
                    <a:pt x="204" y="1586"/>
                  </a:lnTo>
                  <a:lnTo>
                    <a:pt x="220" y="1582"/>
                  </a:lnTo>
                  <a:lnTo>
                    <a:pt x="234" y="1579"/>
                  </a:lnTo>
                  <a:lnTo>
                    <a:pt x="232" y="1569"/>
                  </a:lnTo>
                  <a:lnTo>
                    <a:pt x="232" y="1560"/>
                  </a:lnTo>
                  <a:lnTo>
                    <a:pt x="229" y="1544"/>
                  </a:lnTo>
                  <a:lnTo>
                    <a:pt x="196" y="1544"/>
                  </a:lnTo>
                  <a:lnTo>
                    <a:pt x="182" y="1546"/>
                  </a:lnTo>
                  <a:lnTo>
                    <a:pt x="168" y="1549"/>
                  </a:lnTo>
                  <a:lnTo>
                    <a:pt x="143" y="1552"/>
                  </a:lnTo>
                  <a:lnTo>
                    <a:pt x="118" y="1557"/>
                  </a:lnTo>
                  <a:lnTo>
                    <a:pt x="107" y="1557"/>
                  </a:lnTo>
                  <a:lnTo>
                    <a:pt x="94" y="1558"/>
                  </a:lnTo>
                  <a:lnTo>
                    <a:pt x="81" y="1558"/>
                  </a:lnTo>
                  <a:lnTo>
                    <a:pt x="75" y="1557"/>
                  </a:lnTo>
                  <a:lnTo>
                    <a:pt x="69" y="1557"/>
                  </a:lnTo>
                  <a:lnTo>
                    <a:pt x="63" y="1555"/>
                  </a:lnTo>
                  <a:lnTo>
                    <a:pt x="56" y="1555"/>
                  </a:lnTo>
                  <a:lnTo>
                    <a:pt x="48" y="1553"/>
                  </a:lnTo>
                  <a:lnTo>
                    <a:pt x="42" y="1550"/>
                  </a:lnTo>
                  <a:lnTo>
                    <a:pt x="34" y="1549"/>
                  </a:lnTo>
                  <a:lnTo>
                    <a:pt x="11" y="1539"/>
                  </a:lnTo>
                  <a:lnTo>
                    <a:pt x="22" y="1511"/>
                  </a:lnTo>
                  <a:lnTo>
                    <a:pt x="30" y="1489"/>
                  </a:lnTo>
                  <a:lnTo>
                    <a:pt x="36" y="1473"/>
                  </a:lnTo>
                  <a:lnTo>
                    <a:pt x="41" y="1462"/>
                  </a:lnTo>
                  <a:lnTo>
                    <a:pt x="42" y="1458"/>
                  </a:lnTo>
                  <a:lnTo>
                    <a:pt x="45" y="1451"/>
                  </a:lnTo>
                  <a:lnTo>
                    <a:pt x="50" y="1447"/>
                  </a:lnTo>
                  <a:lnTo>
                    <a:pt x="55" y="1443"/>
                  </a:lnTo>
                  <a:lnTo>
                    <a:pt x="59" y="1445"/>
                  </a:lnTo>
                  <a:lnTo>
                    <a:pt x="64" y="1448"/>
                  </a:lnTo>
                  <a:lnTo>
                    <a:pt x="69" y="1450"/>
                  </a:lnTo>
                  <a:lnTo>
                    <a:pt x="72" y="1450"/>
                  </a:lnTo>
                  <a:lnTo>
                    <a:pt x="77" y="1451"/>
                  </a:lnTo>
                  <a:lnTo>
                    <a:pt x="81" y="1451"/>
                  </a:lnTo>
                  <a:lnTo>
                    <a:pt x="89" y="1453"/>
                  </a:lnTo>
                  <a:lnTo>
                    <a:pt x="99" y="1453"/>
                  </a:lnTo>
                  <a:lnTo>
                    <a:pt x="94" y="1431"/>
                  </a:lnTo>
                  <a:lnTo>
                    <a:pt x="85" y="1390"/>
                  </a:lnTo>
                  <a:lnTo>
                    <a:pt x="81" y="1373"/>
                  </a:lnTo>
                  <a:lnTo>
                    <a:pt x="81" y="1363"/>
                  </a:lnTo>
                  <a:lnTo>
                    <a:pt x="78" y="1348"/>
                  </a:lnTo>
                  <a:lnTo>
                    <a:pt x="78" y="1340"/>
                  </a:lnTo>
                  <a:lnTo>
                    <a:pt x="77" y="1332"/>
                  </a:lnTo>
                  <a:lnTo>
                    <a:pt x="77" y="1301"/>
                  </a:lnTo>
                  <a:lnTo>
                    <a:pt x="78" y="1294"/>
                  </a:lnTo>
                  <a:lnTo>
                    <a:pt x="78" y="1286"/>
                  </a:lnTo>
                  <a:lnTo>
                    <a:pt x="86" y="1247"/>
                  </a:lnTo>
                  <a:lnTo>
                    <a:pt x="89" y="1239"/>
                  </a:lnTo>
                  <a:lnTo>
                    <a:pt x="92" y="1230"/>
                  </a:lnTo>
                  <a:lnTo>
                    <a:pt x="94" y="1222"/>
                  </a:lnTo>
                  <a:lnTo>
                    <a:pt x="99" y="1213"/>
                  </a:lnTo>
                  <a:lnTo>
                    <a:pt x="105" y="1194"/>
                  </a:lnTo>
                  <a:lnTo>
                    <a:pt x="114" y="1173"/>
                  </a:lnTo>
                  <a:lnTo>
                    <a:pt x="118" y="1181"/>
                  </a:lnTo>
                  <a:lnTo>
                    <a:pt x="122" y="1195"/>
                  </a:lnTo>
                  <a:lnTo>
                    <a:pt x="125" y="1203"/>
                  </a:lnTo>
                  <a:lnTo>
                    <a:pt x="130" y="1214"/>
                  </a:lnTo>
                  <a:lnTo>
                    <a:pt x="140" y="1233"/>
                  </a:lnTo>
                  <a:lnTo>
                    <a:pt x="143" y="1238"/>
                  </a:lnTo>
                  <a:lnTo>
                    <a:pt x="144" y="1242"/>
                  </a:lnTo>
                  <a:lnTo>
                    <a:pt x="151" y="1252"/>
                  </a:lnTo>
                  <a:lnTo>
                    <a:pt x="154" y="1255"/>
                  </a:lnTo>
                  <a:lnTo>
                    <a:pt x="157" y="1260"/>
                  </a:lnTo>
                  <a:lnTo>
                    <a:pt x="163" y="1266"/>
                  </a:lnTo>
                  <a:lnTo>
                    <a:pt x="168" y="1268"/>
                  </a:lnTo>
                  <a:lnTo>
                    <a:pt x="171" y="1271"/>
                  </a:lnTo>
                  <a:lnTo>
                    <a:pt x="174" y="1272"/>
                  </a:lnTo>
                  <a:lnTo>
                    <a:pt x="179" y="1272"/>
                  </a:lnTo>
                  <a:lnTo>
                    <a:pt x="183" y="1274"/>
                  </a:lnTo>
                  <a:lnTo>
                    <a:pt x="187" y="1272"/>
                  </a:lnTo>
                  <a:lnTo>
                    <a:pt x="191" y="1272"/>
                  </a:lnTo>
                  <a:lnTo>
                    <a:pt x="194" y="1271"/>
                  </a:lnTo>
                  <a:lnTo>
                    <a:pt x="193" y="1260"/>
                  </a:lnTo>
                  <a:lnTo>
                    <a:pt x="191" y="1247"/>
                  </a:lnTo>
                  <a:lnTo>
                    <a:pt x="190" y="1236"/>
                  </a:lnTo>
                  <a:lnTo>
                    <a:pt x="187" y="1225"/>
                  </a:lnTo>
                  <a:lnTo>
                    <a:pt x="177" y="1181"/>
                  </a:lnTo>
                  <a:lnTo>
                    <a:pt x="172" y="1162"/>
                  </a:lnTo>
                  <a:lnTo>
                    <a:pt x="169" y="1147"/>
                  </a:lnTo>
                  <a:lnTo>
                    <a:pt x="168" y="1140"/>
                  </a:lnTo>
                  <a:lnTo>
                    <a:pt x="168" y="1128"/>
                  </a:lnTo>
                  <a:lnTo>
                    <a:pt x="172" y="1132"/>
                  </a:lnTo>
                  <a:lnTo>
                    <a:pt x="177" y="1136"/>
                  </a:lnTo>
                  <a:lnTo>
                    <a:pt x="183" y="1140"/>
                  </a:lnTo>
                  <a:lnTo>
                    <a:pt x="190" y="1143"/>
                  </a:lnTo>
                  <a:lnTo>
                    <a:pt x="194" y="1147"/>
                  </a:lnTo>
                  <a:lnTo>
                    <a:pt x="201" y="1148"/>
                  </a:lnTo>
                  <a:lnTo>
                    <a:pt x="209" y="1151"/>
                  </a:lnTo>
                  <a:lnTo>
                    <a:pt x="221" y="1154"/>
                  </a:lnTo>
                  <a:lnTo>
                    <a:pt x="245" y="1159"/>
                  </a:lnTo>
                  <a:lnTo>
                    <a:pt x="276" y="1159"/>
                  </a:lnTo>
                  <a:lnTo>
                    <a:pt x="278" y="1154"/>
                  </a:lnTo>
                  <a:lnTo>
                    <a:pt x="278" y="1147"/>
                  </a:lnTo>
                  <a:lnTo>
                    <a:pt x="276" y="1143"/>
                  </a:lnTo>
                  <a:lnTo>
                    <a:pt x="275" y="1142"/>
                  </a:lnTo>
                  <a:lnTo>
                    <a:pt x="273" y="1139"/>
                  </a:lnTo>
                  <a:lnTo>
                    <a:pt x="270" y="1136"/>
                  </a:lnTo>
                  <a:lnTo>
                    <a:pt x="260" y="1131"/>
                  </a:lnTo>
                  <a:lnTo>
                    <a:pt x="248" y="1128"/>
                  </a:lnTo>
                  <a:lnTo>
                    <a:pt x="224" y="1123"/>
                  </a:lnTo>
                  <a:lnTo>
                    <a:pt x="218" y="1123"/>
                  </a:lnTo>
                  <a:lnTo>
                    <a:pt x="205" y="1121"/>
                  </a:lnTo>
                  <a:lnTo>
                    <a:pt x="198" y="1120"/>
                  </a:lnTo>
                  <a:lnTo>
                    <a:pt x="191" y="1114"/>
                  </a:lnTo>
                  <a:lnTo>
                    <a:pt x="177" y="1095"/>
                  </a:lnTo>
                  <a:lnTo>
                    <a:pt x="174" y="1087"/>
                  </a:lnTo>
                  <a:lnTo>
                    <a:pt x="171" y="1081"/>
                  </a:lnTo>
                  <a:lnTo>
                    <a:pt x="168" y="1073"/>
                  </a:lnTo>
                  <a:lnTo>
                    <a:pt x="166" y="1065"/>
                  </a:lnTo>
                  <a:lnTo>
                    <a:pt x="165" y="1059"/>
                  </a:lnTo>
                  <a:lnTo>
                    <a:pt x="165" y="1040"/>
                  </a:lnTo>
                  <a:lnTo>
                    <a:pt x="166" y="1037"/>
                  </a:lnTo>
                  <a:lnTo>
                    <a:pt x="166" y="1033"/>
                  </a:lnTo>
                  <a:lnTo>
                    <a:pt x="168" y="1030"/>
                  </a:lnTo>
                  <a:lnTo>
                    <a:pt x="168" y="1027"/>
                  </a:lnTo>
                  <a:lnTo>
                    <a:pt x="176" y="1011"/>
                  </a:lnTo>
                  <a:lnTo>
                    <a:pt x="191" y="1026"/>
                  </a:lnTo>
                  <a:lnTo>
                    <a:pt x="204" y="1035"/>
                  </a:lnTo>
                  <a:lnTo>
                    <a:pt x="213" y="1043"/>
                  </a:lnTo>
                  <a:lnTo>
                    <a:pt x="221" y="1049"/>
                  </a:lnTo>
                  <a:lnTo>
                    <a:pt x="237" y="1059"/>
                  </a:lnTo>
                  <a:lnTo>
                    <a:pt x="246" y="1063"/>
                  </a:lnTo>
                  <a:lnTo>
                    <a:pt x="257" y="1070"/>
                  </a:lnTo>
                  <a:lnTo>
                    <a:pt x="262" y="1065"/>
                  </a:lnTo>
                  <a:lnTo>
                    <a:pt x="268" y="1060"/>
                  </a:lnTo>
                  <a:lnTo>
                    <a:pt x="275" y="1057"/>
                  </a:lnTo>
                  <a:lnTo>
                    <a:pt x="281" y="1052"/>
                  </a:lnTo>
                  <a:lnTo>
                    <a:pt x="267" y="1038"/>
                  </a:lnTo>
                  <a:lnTo>
                    <a:pt x="257" y="1033"/>
                  </a:lnTo>
                  <a:lnTo>
                    <a:pt x="254" y="1033"/>
                  </a:lnTo>
                  <a:lnTo>
                    <a:pt x="242" y="1030"/>
                  </a:lnTo>
                  <a:lnTo>
                    <a:pt x="234" y="1030"/>
                  </a:lnTo>
                  <a:lnTo>
                    <a:pt x="227" y="1029"/>
                  </a:lnTo>
                  <a:lnTo>
                    <a:pt x="210" y="1010"/>
                  </a:lnTo>
                  <a:lnTo>
                    <a:pt x="198" y="994"/>
                  </a:lnTo>
                  <a:lnTo>
                    <a:pt x="188" y="982"/>
                  </a:lnTo>
                  <a:lnTo>
                    <a:pt x="187" y="980"/>
                  </a:lnTo>
                  <a:lnTo>
                    <a:pt x="183" y="974"/>
                  </a:lnTo>
                  <a:lnTo>
                    <a:pt x="183" y="971"/>
                  </a:lnTo>
                  <a:lnTo>
                    <a:pt x="182" y="969"/>
                  </a:lnTo>
                  <a:lnTo>
                    <a:pt x="182" y="950"/>
                  </a:lnTo>
                  <a:lnTo>
                    <a:pt x="183" y="947"/>
                  </a:lnTo>
                  <a:lnTo>
                    <a:pt x="185" y="939"/>
                  </a:lnTo>
                  <a:lnTo>
                    <a:pt x="188" y="931"/>
                  </a:lnTo>
                  <a:lnTo>
                    <a:pt x="191" y="922"/>
                  </a:lnTo>
                  <a:lnTo>
                    <a:pt x="196" y="911"/>
                  </a:lnTo>
                  <a:lnTo>
                    <a:pt x="201" y="917"/>
                  </a:lnTo>
                  <a:lnTo>
                    <a:pt x="207" y="923"/>
                  </a:lnTo>
                  <a:lnTo>
                    <a:pt x="212" y="930"/>
                  </a:lnTo>
                  <a:lnTo>
                    <a:pt x="216" y="934"/>
                  </a:lnTo>
                  <a:lnTo>
                    <a:pt x="220" y="941"/>
                  </a:lnTo>
                  <a:lnTo>
                    <a:pt x="238" y="960"/>
                  </a:lnTo>
                  <a:lnTo>
                    <a:pt x="243" y="963"/>
                  </a:lnTo>
                  <a:lnTo>
                    <a:pt x="246" y="966"/>
                  </a:lnTo>
                  <a:lnTo>
                    <a:pt x="259" y="972"/>
                  </a:lnTo>
                  <a:lnTo>
                    <a:pt x="264" y="972"/>
                  </a:lnTo>
                  <a:lnTo>
                    <a:pt x="267" y="974"/>
                  </a:lnTo>
                  <a:lnTo>
                    <a:pt x="271" y="975"/>
                  </a:lnTo>
                  <a:lnTo>
                    <a:pt x="276" y="975"/>
                  </a:lnTo>
                  <a:lnTo>
                    <a:pt x="281" y="977"/>
                  </a:lnTo>
                  <a:lnTo>
                    <a:pt x="286" y="977"/>
                  </a:lnTo>
                  <a:lnTo>
                    <a:pt x="290" y="978"/>
                  </a:lnTo>
                  <a:lnTo>
                    <a:pt x="289" y="971"/>
                  </a:lnTo>
                  <a:lnTo>
                    <a:pt x="284" y="952"/>
                  </a:lnTo>
                  <a:lnTo>
                    <a:pt x="270" y="947"/>
                  </a:lnTo>
                  <a:lnTo>
                    <a:pt x="267" y="945"/>
                  </a:lnTo>
                  <a:lnTo>
                    <a:pt x="262" y="942"/>
                  </a:lnTo>
                  <a:lnTo>
                    <a:pt x="259" y="941"/>
                  </a:lnTo>
                  <a:lnTo>
                    <a:pt x="256" y="938"/>
                  </a:lnTo>
                  <a:lnTo>
                    <a:pt x="251" y="934"/>
                  </a:lnTo>
                  <a:lnTo>
                    <a:pt x="248" y="931"/>
                  </a:lnTo>
                  <a:lnTo>
                    <a:pt x="245" y="927"/>
                  </a:lnTo>
                  <a:lnTo>
                    <a:pt x="238" y="920"/>
                  </a:lnTo>
                  <a:lnTo>
                    <a:pt x="235" y="916"/>
                  </a:lnTo>
                  <a:lnTo>
                    <a:pt x="234" y="912"/>
                  </a:lnTo>
                  <a:lnTo>
                    <a:pt x="231" y="908"/>
                  </a:lnTo>
                  <a:lnTo>
                    <a:pt x="229" y="905"/>
                  </a:lnTo>
                  <a:lnTo>
                    <a:pt x="226" y="895"/>
                  </a:lnTo>
                  <a:lnTo>
                    <a:pt x="224" y="892"/>
                  </a:lnTo>
                  <a:lnTo>
                    <a:pt x="221" y="883"/>
                  </a:lnTo>
                  <a:lnTo>
                    <a:pt x="221" y="878"/>
                  </a:lnTo>
                  <a:lnTo>
                    <a:pt x="220" y="873"/>
                  </a:lnTo>
                  <a:lnTo>
                    <a:pt x="220" y="861"/>
                  </a:lnTo>
                  <a:lnTo>
                    <a:pt x="221" y="857"/>
                  </a:lnTo>
                  <a:lnTo>
                    <a:pt x="221" y="853"/>
                  </a:lnTo>
                  <a:lnTo>
                    <a:pt x="223" y="850"/>
                  </a:lnTo>
                  <a:lnTo>
                    <a:pt x="224" y="845"/>
                  </a:lnTo>
                  <a:lnTo>
                    <a:pt x="227" y="839"/>
                  </a:lnTo>
                  <a:lnTo>
                    <a:pt x="242" y="839"/>
                  </a:lnTo>
                  <a:lnTo>
                    <a:pt x="254" y="857"/>
                  </a:lnTo>
                  <a:lnTo>
                    <a:pt x="259" y="862"/>
                  </a:lnTo>
                  <a:lnTo>
                    <a:pt x="262" y="867"/>
                  </a:lnTo>
                  <a:lnTo>
                    <a:pt x="268" y="872"/>
                  </a:lnTo>
                  <a:lnTo>
                    <a:pt x="278" y="881"/>
                  </a:lnTo>
                  <a:lnTo>
                    <a:pt x="284" y="886"/>
                  </a:lnTo>
                  <a:lnTo>
                    <a:pt x="297" y="892"/>
                  </a:lnTo>
                  <a:lnTo>
                    <a:pt x="304" y="895"/>
                  </a:lnTo>
                  <a:lnTo>
                    <a:pt x="312" y="897"/>
                  </a:lnTo>
                  <a:lnTo>
                    <a:pt x="315" y="898"/>
                  </a:lnTo>
                  <a:lnTo>
                    <a:pt x="320" y="900"/>
                  </a:lnTo>
                  <a:lnTo>
                    <a:pt x="328" y="900"/>
                  </a:lnTo>
                  <a:lnTo>
                    <a:pt x="322" y="875"/>
                  </a:lnTo>
                  <a:lnTo>
                    <a:pt x="315" y="872"/>
                  </a:lnTo>
                  <a:lnTo>
                    <a:pt x="308" y="867"/>
                  </a:lnTo>
                  <a:lnTo>
                    <a:pt x="301" y="862"/>
                  </a:lnTo>
                  <a:lnTo>
                    <a:pt x="297" y="857"/>
                  </a:lnTo>
                  <a:lnTo>
                    <a:pt x="290" y="853"/>
                  </a:lnTo>
                  <a:lnTo>
                    <a:pt x="281" y="843"/>
                  </a:lnTo>
                  <a:lnTo>
                    <a:pt x="276" y="837"/>
                  </a:lnTo>
                  <a:lnTo>
                    <a:pt x="273" y="831"/>
                  </a:lnTo>
                  <a:lnTo>
                    <a:pt x="270" y="826"/>
                  </a:lnTo>
                  <a:lnTo>
                    <a:pt x="268" y="823"/>
                  </a:lnTo>
                  <a:lnTo>
                    <a:pt x="268" y="820"/>
                  </a:lnTo>
                  <a:lnTo>
                    <a:pt x="267" y="817"/>
                  </a:lnTo>
                  <a:lnTo>
                    <a:pt x="267" y="814"/>
                  </a:lnTo>
                  <a:lnTo>
                    <a:pt x="265" y="810"/>
                  </a:lnTo>
                  <a:lnTo>
                    <a:pt x="265" y="804"/>
                  </a:lnTo>
                  <a:lnTo>
                    <a:pt x="267" y="801"/>
                  </a:lnTo>
                  <a:lnTo>
                    <a:pt x="267" y="798"/>
                  </a:lnTo>
                  <a:lnTo>
                    <a:pt x="268" y="796"/>
                  </a:lnTo>
                  <a:lnTo>
                    <a:pt x="268" y="793"/>
                  </a:lnTo>
                  <a:lnTo>
                    <a:pt x="270" y="790"/>
                  </a:lnTo>
                  <a:lnTo>
                    <a:pt x="282" y="803"/>
                  </a:lnTo>
                  <a:lnTo>
                    <a:pt x="284" y="806"/>
                  </a:lnTo>
                  <a:lnTo>
                    <a:pt x="287" y="807"/>
                  </a:lnTo>
                  <a:lnTo>
                    <a:pt x="289" y="810"/>
                  </a:lnTo>
                  <a:lnTo>
                    <a:pt x="292" y="812"/>
                  </a:lnTo>
                  <a:lnTo>
                    <a:pt x="295" y="815"/>
                  </a:lnTo>
                  <a:lnTo>
                    <a:pt x="301" y="818"/>
                  </a:lnTo>
                  <a:lnTo>
                    <a:pt x="306" y="818"/>
                  </a:lnTo>
                  <a:lnTo>
                    <a:pt x="315" y="821"/>
                  </a:lnTo>
                  <a:lnTo>
                    <a:pt x="322" y="823"/>
                  </a:lnTo>
                  <a:lnTo>
                    <a:pt x="328" y="823"/>
                  </a:lnTo>
                  <a:lnTo>
                    <a:pt x="322" y="807"/>
                  </a:lnTo>
                  <a:lnTo>
                    <a:pt x="319" y="801"/>
                  </a:lnTo>
                  <a:lnTo>
                    <a:pt x="306" y="770"/>
                  </a:lnTo>
                  <a:lnTo>
                    <a:pt x="301" y="762"/>
                  </a:lnTo>
                  <a:lnTo>
                    <a:pt x="304" y="757"/>
                  </a:lnTo>
                  <a:lnTo>
                    <a:pt x="308" y="751"/>
                  </a:lnTo>
                  <a:lnTo>
                    <a:pt x="314" y="741"/>
                  </a:lnTo>
                  <a:lnTo>
                    <a:pt x="315" y="738"/>
                  </a:lnTo>
                  <a:lnTo>
                    <a:pt x="320" y="735"/>
                  </a:lnTo>
                  <a:lnTo>
                    <a:pt x="326" y="729"/>
                  </a:lnTo>
                  <a:lnTo>
                    <a:pt x="334" y="722"/>
                  </a:lnTo>
                  <a:lnTo>
                    <a:pt x="342" y="718"/>
                  </a:lnTo>
                  <a:lnTo>
                    <a:pt x="352" y="713"/>
                  </a:lnTo>
                  <a:lnTo>
                    <a:pt x="363" y="705"/>
                  </a:lnTo>
                  <a:lnTo>
                    <a:pt x="363" y="719"/>
                  </a:lnTo>
                  <a:lnTo>
                    <a:pt x="367" y="757"/>
                  </a:lnTo>
                  <a:lnTo>
                    <a:pt x="369" y="771"/>
                  </a:lnTo>
                  <a:lnTo>
                    <a:pt x="374" y="809"/>
                  </a:lnTo>
                  <a:lnTo>
                    <a:pt x="377" y="810"/>
                  </a:lnTo>
                  <a:lnTo>
                    <a:pt x="378" y="810"/>
                  </a:lnTo>
                  <a:lnTo>
                    <a:pt x="385" y="807"/>
                  </a:lnTo>
                  <a:lnTo>
                    <a:pt x="389" y="803"/>
                  </a:lnTo>
                  <a:lnTo>
                    <a:pt x="391" y="799"/>
                  </a:lnTo>
                  <a:lnTo>
                    <a:pt x="394" y="796"/>
                  </a:lnTo>
                  <a:lnTo>
                    <a:pt x="396" y="792"/>
                  </a:lnTo>
                  <a:lnTo>
                    <a:pt x="399" y="787"/>
                  </a:lnTo>
                  <a:lnTo>
                    <a:pt x="402" y="777"/>
                  </a:lnTo>
                  <a:lnTo>
                    <a:pt x="407" y="766"/>
                  </a:lnTo>
                  <a:lnTo>
                    <a:pt x="410" y="754"/>
                  </a:lnTo>
                  <a:lnTo>
                    <a:pt x="413" y="743"/>
                  </a:lnTo>
                  <a:lnTo>
                    <a:pt x="416" y="730"/>
                  </a:lnTo>
                  <a:lnTo>
                    <a:pt x="419" y="719"/>
                  </a:lnTo>
                  <a:lnTo>
                    <a:pt x="421" y="708"/>
                  </a:lnTo>
                  <a:lnTo>
                    <a:pt x="424" y="691"/>
                  </a:lnTo>
                  <a:lnTo>
                    <a:pt x="427" y="680"/>
                  </a:lnTo>
                  <a:lnTo>
                    <a:pt x="432" y="667"/>
                  </a:lnTo>
                  <a:lnTo>
                    <a:pt x="438" y="658"/>
                  </a:lnTo>
                  <a:lnTo>
                    <a:pt x="447" y="639"/>
                  </a:lnTo>
                  <a:lnTo>
                    <a:pt x="455" y="625"/>
                  </a:lnTo>
                  <a:lnTo>
                    <a:pt x="462" y="614"/>
                  </a:lnTo>
                  <a:lnTo>
                    <a:pt x="468" y="605"/>
                  </a:lnTo>
                  <a:lnTo>
                    <a:pt x="477" y="592"/>
                  </a:lnTo>
                  <a:lnTo>
                    <a:pt x="480" y="586"/>
                  </a:lnTo>
                  <a:lnTo>
                    <a:pt x="502" y="586"/>
                  </a:lnTo>
                  <a:lnTo>
                    <a:pt x="509" y="595"/>
                  </a:lnTo>
                  <a:lnTo>
                    <a:pt x="513" y="605"/>
                  </a:lnTo>
                  <a:lnTo>
                    <a:pt x="518" y="612"/>
                  </a:lnTo>
                  <a:lnTo>
                    <a:pt x="523" y="619"/>
                  </a:lnTo>
                  <a:lnTo>
                    <a:pt x="529" y="627"/>
                  </a:lnTo>
                  <a:lnTo>
                    <a:pt x="537" y="636"/>
                  </a:lnTo>
                  <a:lnTo>
                    <a:pt x="561" y="660"/>
                  </a:lnTo>
                  <a:lnTo>
                    <a:pt x="562" y="660"/>
                  </a:lnTo>
                  <a:lnTo>
                    <a:pt x="568" y="656"/>
                  </a:lnTo>
                  <a:lnTo>
                    <a:pt x="572" y="656"/>
                  </a:lnTo>
                  <a:lnTo>
                    <a:pt x="564" y="644"/>
                  </a:lnTo>
                  <a:lnTo>
                    <a:pt x="556" y="633"/>
                  </a:lnTo>
                  <a:lnTo>
                    <a:pt x="550" y="622"/>
                  </a:lnTo>
                  <a:lnTo>
                    <a:pt x="537" y="603"/>
                  </a:lnTo>
                  <a:lnTo>
                    <a:pt x="534" y="594"/>
                  </a:lnTo>
                  <a:lnTo>
                    <a:pt x="531" y="589"/>
                  </a:lnTo>
                  <a:lnTo>
                    <a:pt x="528" y="579"/>
                  </a:lnTo>
                  <a:lnTo>
                    <a:pt x="526" y="576"/>
                  </a:lnTo>
                  <a:lnTo>
                    <a:pt x="526" y="572"/>
                  </a:lnTo>
                  <a:lnTo>
                    <a:pt x="524" y="567"/>
                  </a:lnTo>
                  <a:lnTo>
                    <a:pt x="524" y="554"/>
                  </a:lnTo>
                  <a:lnTo>
                    <a:pt x="526" y="550"/>
                  </a:lnTo>
                  <a:lnTo>
                    <a:pt x="526" y="546"/>
                  </a:lnTo>
                  <a:lnTo>
                    <a:pt x="529" y="537"/>
                  </a:lnTo>
                  <a:lnTo>
                    <a:pt x="532" y="534"/>
                  </a:lnTo>
                  <a:lnTo>
                    <a:pt x="534" y="529"/>
                  </a:lnTo>
                  <a:lnTo>
                    <a:pt x="540" y="520"/>
                  </a:lnTo>
                  <a:lnTo>
                    <a:pt x="545" y="515"/>
                  </a:lnTo>
                  <a:lnTo>
                    <a:pt x="548" y="510"/>
                  </a:lnTo>
                  <a:lnTo>
                    <a:pt x="553" y="506"/>
                  </a:lnTo>
                  <a:lnTo>
                    <a:pt x="561" y="517"/>
                  </a:lnTo>
                  <a:lnTo>
                    <a:pt x="567" y="528"/>
                  </a:lnTo>
                  <a:lnTo>
                    <a:pt x="573" y="540"/>
                  </a:lnTo>
                  <a:lnTo>
                    <a:pt x="586" y="562"/>
                  </a:lnTo>
                  <a:lnTo>
                    <a:pt x="592" y="575"/>
                  </a:lnTo>
                  <a:lnTo>
                    <a:pt x="600" y="586"/>
                  </a:lnTo>
                  <a:lnTo>
                    <a:pt x="606" y="598"/>
                  </a:lnTo>
                  <a:lnTo>
                    <a:pt x="614" y="598"/>
                  </a:lnTo>
                  <a:lnTo>
                    <a:pt x="620" y="600"/>
                  </a:lnTo>
                  <a:lnTo>
                    <a:pt x="628" y="600"/>
                  </a:lnTo>
                  <a:lnTo>
                    <a:pt x="636" y="601"/>
                  </a:lnTo>
                  <a:lnTo>
                    <a:pt x="626" y="587"/>
                  </a:lnTo>
                  <a:lnTo>
                    <a:pt x="619" y="573"/>
                  </a:lnTo>
                  <a:lnTo>
                    <a:pt x="614" y="567"/>
                  </a:lnTo>
                  <a:lnTo>
                    <a:pt x="608" y="554"/>
                  </a:lnTo>
                  <a:lnTo>
                    <a:pt x="604" y="550"/>
                  </a:lnTo>
                  <a:lnTo>
                    <a:pt x="601" y="543"/>
                  </a:lnTo>
                  <a:lnTo>
                    <a:pt x="600" y="537"/>
                  </a:lnTo>
                  <a:lnTo>
                    <a:pt x="597" y="532"/>
                  </a:lnTo>
                  <a:lnTo>
                    <a:pt x="595" y="526"/>
                  </a:lnTo>
                  <a:lnTo>
                    <a:pt x="593" y="521"/>
                  </a:lnTo>
                  <a:lnTo>
                    <a:pt x="593" y="517"/>
                  </a:lnTo>
                  <a:lnTo>
                    <a:pt x="592" y="510"/>
                  </a:lnTo>
                  <a:lnTo>
                    <a:pt x="592" y="501"/>
                  </a:lnTo>
                  <a:lnTo>
                    <a:pt x="593" y="496"/>
                  </a:lnTo>
                  <a:lnTo>
                    <a:pt x="593" y="491"/>
                  </a:lnTo>
                  <a:lnTo>
                    <a:pt x="597" y="482"/>
                  </a:lnTo>
                  <a:lnTo>
                    <a:pt x="600" y="477"/>
                  </a:lnTo>
                  <a:lnTo>
                    <a:pt x="601" y="473"/>
                  </a:lnTo>
                  <a:lnTo>
                    <a:pt x="604" y="469"/>
                  </a:lnTo>
                  <a:lnTo>
                    <a:pt x="608" y="465"/>
                  </a:lnTo>
                  <a:lnTo>
                    <a:pt x="612" y="460"/>
                  </a:lnTo>
                  <a:lnTo>
                    <a:pt x="617" y="457"/>
                  </a:lnTo>
                  <a:lnTo>
                    <a:pt x="626" y="447"/>
                  </a:lnTo>
                  <a:lnTo>
                    <a:pt x="633" y="444"/>
                  </a:lnTo>
                  <a:lnTo>
                    <a:pt x="639" y="440"/>
                  </a:lnTo>
                  <a:lnTo>
                    <a:pt x="645" y="436"/>
                  </a:lnTo>
                  <a:lnTo>
                    <a:pt x="645" y="441"/>
                  </a:lnTo>
                  <a:lnTo>
                    <a:pt x="647" y="449"/>
                  </a:lnTo>
                  <a:lnTo>
                    <a:pt x="648" y="458"/>
                  </a:lnTo>
                  <a:lnTo>
                    <a:pt x="648" y="468"/>
                  </a:lnTo>
                  <a:lnTo>
                    <a:pt x="652" y="480"/>
                  </a:lnTo>
                  <a:lnTo>
                    <a:pt x="653" y="491"/>
                  </a:lnTo>
                  <a:lnTo>
                    <a:pt x="664" y="535"/>
                  </a:lnTo>
                  <a:lnTo>
                    <a:pt x="666" y="540"/>
                  </a:lnTo>
                  <a:lnTo>
                    <a:pt x="669" y="546"/>
                  </a:lnTo>
                  <a:lnTo>
                    <a:pt x="672" y="551"/>
                  </a:lnTo>
                  <a:lnTo>
                    <a:pt x="674" y="556"/>
                  </a:lnTo>
                  <a:lnTo>
                    <a:pt x="677" y="559"/>
                  </a:lnTo>
                  <a:lnTo>
                    <a:pt x="678" y="564"/>
                  </a:lnTo>
                  <a:lnTo>
                    <a:pt x="681" y="567"/>
                  </a:lnTo>
                  <a:lnTo>
                    <a:pt x="688" y="570"/>
                  </a:lnTo>
                  <a:lnTo>
                    <a:pt x="691" y="573"/>
                  </a:lnTo>
                  <a:lnTo>
                    <a:pt x="699" y="573"/>
                  </a:lnTo>
                  <a:lnTo>
                    <a:pt x="702" y="572"/>
                  </a:lnTo>
                  <a:lnTo>
                    <a:pt x="702" y="556"/>
                  </a:lnTo>
                  <a:lnTo>
                    <a:pt x="700" y="551"/>
                  </a:lnTo>
                  <a:lnTo>
                    <a:pt x="699" y="539"/>
                  </a:lnTo>
                  <a:lnTo>
                    <a:pt x="692" y="513"/>
                  </a:lnTo>
                  <a:lnTo>
                    <a:pt x="689" y="499"/>
                  </a:lnTo>
                  <a:lnTo>
                    <a:pt x="688" y="487"/>
                  </a:lnTo>
                  <a:lnTo>
                    <a:pt x="685" y="474"/>
                  </a:lnTo>
                  <a:lnTo>
                    <a:pt x="685" y="443"/>
                  </a:lnTo>
                  <a:lnTo>
                    <a:pt x="688" y="433"/>
                  </a:lnTo>
                  <a:lnTo>
                    <a:pt x="691" y="429"/>
                  </a:lnTo>
                  <a:lnTo>
                    <a:pt x="692" y="424"/>
                  </a:lnTo>
                  <a:lnTo>
                    <a:pt x="696" y="419"/>
                  </a:lnTo>
                  <a:lnTo>
                    <a:pt x="710" y="410"/>
                  </a:lnTo>
                  <a:lnTo>
                    <a:pt x="716" y="408"/>
                  </a:lnTo>
                  <a:lnTo>
                    <a:pt x="722" y="405"/>
                  </a:lnTo>
                  <a:lnTo>
                    <a:pt x="730" y="403"/>
                  </a:lnTo>
                  <a:lnTo>
                    <a:pt x="730" y="421"/>
                  </a:lnTo>
                  <a:lnTo>
                    <a:pt x="732" y="429"/>
                  </a:lnTo>
                  <a:lnTo>
                    <a:pt x="732" y="436"/>
                  </a:lnTo>
                  <a:lnTo>
                    <a:pt x="733" y="446"/>
                  </a:lnTo>
                  <a:lnTo>
                    <a:pt x="735" y="454"/>
                  </a:lnTo>
                  <a:lnTo>
                    <a:pt x="736" y="463"/>
                  </a:lnTo>
                  <a:lnTo>
                    <a:pt x="738" y="471"/>
                  </a:lnTo>
                  <a:lnTo>
                    <a:pt x="740" y="476"/>
                  </a:lnTo>
                  <a:lnTo>
                    <a:pt x="741" y="479"/>
                  </a:lnTo>
                  <a:lnTo>
                    <a:pt x="744" y="488"/>
                  </a:lnTo>
                  <a:lnTo>
                    <a:pt x="747" y="491"/>
                  </a:lnTo>
                  <a:lnTo>
                    <a:pt x="749" y="495"/>
                  </a:lnTo>
                  <a:lnTo>
                    <a:pt x="752" y="499"/>
                  </a:lnTo>
                  <a:lnTo>
                    <a:pt x="768" y="515"/>
                  </a:lnTo>
                  <a:lnTo>
                    <a:pt x="773" y="518"/>
                  </a:lnTo>
                  <a:lnTo>
                    <a:pt x="777" y="520"/>
                  </a:lnTo>
                  <a:lnTo>
                    <a:pt x="780" y="523"/>
                  </a:lnTo>
                  <a:lnTo>
                    <a:pt x="787" y="524"/>
                  </a:lnTo>
                  <a:lnTo>
                    <a:pt x="787" y="517"/>
                  </a:lnTo>
                  <a:lnTo>
                    <a:pt x="785" y="507"/>
                  </a:lnTo>
                  <a:lnTo>
                    <a:pt x="785" y="498"/>
                  </a:lnTo>
                  <a:lnTo>
                    <a:pt x="784" y="490"/>
                  </a:lnTo>
                  <a:lnTo>
                    <a:pt x="779" y="473"/>
                  </a:lnTo>
                  <a:lnTo>
                    <a:pt x="776" y="455"/>
                  </a:lnTo>
                  <a:lnTo>
                    <a:pt x="774" y="446"/>
                  </a:lnTo>
                  <a:lnTo>
                    <a:pt x="773" y="438"/>
                  </a:lnTo>
                  <a:lnTo>
                    <a:pt x="773" y="411"/>
                  </a:lnTo>
                  <a:lnTo>
                    <a:pt x="774" y="407"/>
                  </a:lnTo>
                  <a:lnTo>
                    <a:pt x="774" y="402"/>
                  </a:lnTo>
                  <a:lnTo>
                    <a:pt x="776" y="399"/>
                  </a:lnTo>
                  <a:lnTo>
                    <a:pt x="780" y="385"/>
                  </a:lnTo>
                  <a:lnTo>
                    <a:pt x="799" y="381"/>
                  </a:lnTo>
                  <a:lnTo>
                    <a:pt x="813" y="378"/>
                  </a:lnTo>
                  <a:lnTo>
                    <a:pt x="824" y="378"/>
                  </a:lnTo>
                  <a:lnTo>
                    <a:pt x="832" y="377"/>
                  </a:lnTo>
                  <a:lnTo>
                    <a:pt x="842" y="377"/>
                  </a:lnTo>
                  <a:lnTo>
                    <a:pt x="848" y="380"/>
                  </a:lnTo>
                  <a:lnTo>
                    <a:pt x="850" y="389"/>
                  </a:lnTo>
                  <a:lnTo>
                    <a:pt x="851" y="397"/>
                  </a:lnTo>
                  <a:lnTo>
                    <a:pt x="851" y="403"/>
                  </a:lnTo>
                  <a:lnTo>
                    <a:pt x="853" y="411"/>
                  </a:lnTo>
                  <a:lnTo>
                    <a:pt x="856" y="418"/>
                  </a:lnTo>
                  <a:lnTo>
                    <a:pt x="857" y="424"/>
                  </a:lnTo>
                  <a:lnTo>
                    <a:pt x="859" y="429"/>
                  </a:lnTo>
                  <a:lnTo>
                    <a:pt x="865" y="441"/>
                  </a:lnTo>
                  <a:lnTo>
                    <a:pt x="868" y="446"/>
                  </a:lnTo>
                  <a:lnTo>
                    <a:pt x="873" y="452"/>
                  </a:lnTo>
                  <a:lnTo>
                    <a:pt x="878" y="460"/>
                  </a:lnTo>
                  <a:lnTo>
                    <a:pt x="887" y="474"/>
                  </a:lnTo>
                  <a:lnTo>
                    <a:pt x="901" y="491"/>
                  </a:lnTo>
                  <a:lnTo>
                    <a:pt x="905" y="487"/>
                  </a:lnTo>
                  <a:lnTo>
                    <a:pt x="906" y="484"/>
                  </a:lnTo>
                  <a:lnTo>
                    <a:pt x="912" y="477"/>
                  </a:lnTo>
                  <a:lnTo>
                    <a:pt x="908" y="469"/>
                  </a:lnTo>
                  <a:lnTo>
                    <a:pt x="905" y="463"/>
                  </a:lnTo>
                  <a:lnTo>
                    <a:pt x="901" y="455"/>
                  </a:lnTo>
                  <a:lnTo>
                    <a:pt x="900" y="449"/>
                  </a:lnTo>
                  <a:lnTo>
                    <a:pt x="897" y="441"/>
                  </a:lnTo>
                  <a:lnTo>
                    <a:pt x="892" y="422"/>
                  </a:lnTo>
                  <a:lnTo>
                    <a:pt x="890" y="414"/>
                  </a:lnTo>
                  <a:lnTo>
                    <a:pt x="889" y="410"/>
                  </a:lnTo>
                  <a:lnTo>
                    <a:pt x="889" y="385"/>
                  </a:lnTo>
                  <a:lnTo>
                    <a:pt x="890" y="378"/>
                  </a:lnTo>
                  <a:lnTo>
                    <a:pt x="892" y="374"/>
                  </a:lnTo>
                  <a:lnTo>
                    <a:pt x="945" y="374"/>
                  </a:lnTo>
                  <a:lnTo>
                    <a:pt x="944" y="386"/>
                  </a:lnTo>
                  <a:lnTo>
                    <a:pt x="944" y="399"/>
                  </a:lnTo>
                  <a:lnTo>
                    <a:pt x="942" y="403"/>
                  </a:lnTo>
                  <a:lnTo>
                    <a:pt x="942" y="414"/>
                  </a:lnTo>
                  <a:lnTo>
                    <a:pt x="944" y="419"/>
                  </a:lnTo>
                  <a:lnTo>
                    <a:pt x="944" y="430"/>
                  </a:lnTo>
                  <a:lnTo>
                    <a:pt x="945" y="436"/>
                  </a:lnTo>
                  <a:lnTo>
                    <a:pt x="947" y="441"/>
                  </a:lnTo>
                  <a:lnTo>
                    <a:pt x="949" y="449"/>
                  </a:lnTo>
                  <a:lnTo>
                    <a:pt x="952" y="455"/>
                  </a:lnTo>
                  <a:lnTo>
                    <a:pt x="955" y="463"/>
                  </a:lnTo>
                  <a:lnTo>
                    <a:pt x="958" y="473"/>
                  </a:lnTo>
                  <a:lnTo>
                    <a:pt x="964" y="474"/>
                  </a:lnTo>
                  <a:lnTo>
                    <a:pt x="972" y="477"/>
                  </a:lnTo>
                  <a:lnTo>
                    <a:pt x="978" y="480"/>
                  </a:lnTo>
                  <a:lnTo>
                    <a:pt x="986" y="484"/>
                  </a:lnTo>
                  <a:lnTo>
                    <a:pt x="988" y="480"/>
                  </a:lnTo>
                  <a:lnTo>
                    <a:pt x="991" y="479"/>
                  </a:lnTo>
                  <a:lnTo>
                    <a:pt x="993" y="477"/>
                  </a:lnTo>
                  <a:lnTo>
                    <a:pt x="996" y="476"/>
                  </a:lnTo>
                  <a:lnTo>
                    <a:pt x="993" y="468"/>
                  </a:lnTo>
                  <a:lnTo>
                    <a:pt x="988" y="449"/>
                  </a:lnTo>
                  <a:lnTo>
                    <a:pt x="988" y="435"/>
                  </a:lnTo>
                  <a:lnTo>
                    <a:pt x="986" y="429"/>
                  </a:lnTo>
                  <a:lnTo>
                    <a:pt x="986" y="422"/>
                  </a:lnTo>
                  <a:lnTo>
                    <a:pt x="989" y="397"/>
                  </a:lnTo>
                  <a:lnTo>
                    <a:pt x="989" y="385"/>
                  </a:lnTo>
                  <a:lnTo>
                    <a:pt x="991" y="374"/>
                  </a:lnTo>
                  <a:lnTo>
                    <a:pt x="996" y="374"/>
                  </a:lnTo>
                  <a:lnTo>
                    <a:pt x="1000" y="375"/>
                  </a:lnTo>
                  <a:lnTo>
                    <a:pt x="1005" y="375"/>
                  </a:lnTo>
                  <a:lnTo>
                    <a:pt x="1010" y="377"/>
                  </a:lnTo>
                  <a:lnTo>
                    <a:pt x="1011" y="388"/>
                  </a:lnTo>
                  <a:lnTo>
                    <a:pt x="1015" y="397"/>
                  </a:lnTo>
                  <a:lnTo>
                    <a:pt x="1016" y="408"/>
                  </a:lnTo>
                  <a:lnTo>
                    <a:pt x="1019" y="418"/>
                  </a:lnTo>
                  <a:lnTo>
                    <a:pt x="1032" y="418"/>
                  </a:lnTo>
                  <a:lnTo>
                    <a:pt x="1038" y="402"/>
                  </a:lnTo>
                  <a:lnTo>
                    <a:pt x="1041" y="396"/>
                  </a:lnTo>
                  <a:lnTo>
                    <a:pt x="1044" y="388"/>
                  </a:lnTo>
                  <a:lnTo>
                    <a:pt x="1055" y="391"/>
                  </a:lnTo>
                  <a:lnTo>
                    <a:pt x="1066" y="392"/>
                  </a:lnTo>
                  <a:lnTo>
                    <a:pt x="1077" y="396"/>
                  </a:lnTo>
                  <a:lnTo>
                    <a:pt x="1087" y="397"/>
                  </a:lnTo>
                  <a:lnTo>
                    <a:pt x="1098" y="399"/>
                  </a:lnTo>
                  <a:lnTo>
                    <a:pt x="1107" y="400"/>
                  </a:lnTo>
                  <a:lnTo>
                    <a:pt x="1118" y="402"/>
                  </a:lnTo>
                  <a:lnTo>
                    <a:pt x="1129" y="402"/>
                  </a:lnTo>
                  <a:lnTo>
                    <a:pt x="1139" y="403"/>
                  </a:lnTo>
                  <a:lnTo>
                    <a:pt x="1150" y="405"/>
                  </a:lnTo>
                  <a:lnTo>
                    <a:pt x="1172" y="405"/>
                  </a:lnTo>
                  <a:lnTo>
                    <a:pt x="1197" y="407"/>
                  </a:lnTo>
                  <a:lnTo>
                    <a:pt x="1222" y="407"/>
                  </a:lnTo>
                  <a:lnTo>
                    <a:pt x="1222" y="402"/>
                  </a:lnTo>
                  <a:lnTo>
                    <a:pt x="1225" y="396"/>
                  </a:lnTo>
                  <a:lnTo>
                    <a:pt x="1227" y="391"/>
                  </a:lnTo>
                  <a:lnTo>
                    <a:pt x="1220" y="385"/>
                  </a:lnTo>
                  <a:lnTo>
                    <a:pt x="1216" y="381"/>
                  </a:lnTo>
                  <a:lnTo>
                    <a:pt x="1212" y="378"/>
                  </a:lnTo>
                  <a:lnTo>
                    <a:pt x="1198" y="369"/>
                  </a:lnTo>
                  <a:lnTo>
                    <a:pt x="1194" y="367"/>
                  </a:lnTo>
                  <a:lnTo>
                    <a:pt x="1189" y="364"/>
                  </a:lnTo>
                  <a:lnTo>
                    <a:pt x="1184" y="363"/>
                  </a:lnTo>
                  <a:lnTo>
                    <a:pt x="1178" y="361"/>
                  </a:lnTo>
                  <a:lnTo>
                    <a:pt x="1173" y="358"/>
                  </a:lnTo>
                  <a:lnTo>
                    <a:pt x="1162" y="355"/>
                  </a:lnTo>
                  <a:lnTo>
                    <a:pt x="1150" y="352"/>
                  </a:lnTo>
                  <a:lnTo>
                    <a:pt x="1128" y="348"/>
                  </a:lnTo>
                  <a:lnTo>
                    <a:pt x="1115" y="347"/>
                  </a:lnTo>
                  <a:lnTo>
                    <a:pt x="1104" y="345"/>
                  </a:lnTo>
                  <a:lnTo>
                    <a:pt x="1085" y="344"/>
                  </a:lnTo>
                  <a:lnTo>
                    <a:pt x="1068" y="342"/>
                  </a:lnTo>
                  <a:lnTo>
                    <a:pt x="1082" y="309"/>
                  </a:lnTo>
                  <a:lnTo>
                    <a:pt x="1087" y="300"/>
                  </a:lnTo>
                  <a:lnTo>
                    <a:pt x="1112" y="262"/>
                  </a:lnTo>
                  <a:lnTo>
                    <a:pt x="1143" y="231"/>
                  </a:lnTo>
                  <a:lnTo>
                    <a:pt x="1151" y="224"/>
                  </a:lnTo>
                  <a:lnTo>
                    <a:pt x="1161" y="217"/>
                  </a:lnTo>
                  <a:lnTo>
                    <a:pt x="1168" y="210"/>
                  </a:lnTo>
                  <a:lnTo>
                    <a:pt x="1197" y="191"/>
                  </a:lnTo>
                  <a:lnTo>
                    <a:pt x="1208" y="185"/>
                  </a:lnTo>
                  <a:lnTo>
                    <a:pt x="1217" y="180"/>
                  </a:lnTo>
                  <a:lnTo>
                    <a:pt x="1227" y="174"/>
                  </a:lnTo>
                  <a:lnTo>
                    <a:pt x="1238" y="169"/>
                  </a:lnTo>
                  <a:lnTo>
                    <a:pt x="1247" y="163"/>
                  </a:lnTo>
                  <a:lnTo>
                    <a:pt x="1280" y="149"/>
                  </a:lnTo>
                  <a:lnTo>
                    <a:pt x="1300" y="140"/>
                  </a:lnTo>
                  <a:lnTo>
                    <a:pt x="1322" y="132"/>
                  </a:lnTo>
                  <a:lnTo>
                    <a:pt x="1344" y="122"/>
                  </a:lnTo>
                  <a:lnTo>
                    <a:pt x="1359" y="121"/>
                  </a:lnTo>
                  <a:lnTo>
                    <a:pt x="1373" y="118"/>
                  </a:lnTo>
                  <a:lnTo>
                    <a:pt x="1387" y="116"/>
                  </a:lnTo>
                  <a:lnTo>
                    <a:pt x="1403" y="116"/>
                  </a:lnTo>
                  <a:lnTo>
                    <a:pt x="1417" y="114"/>
                  </a:lnTo>
                  <a:lnTo>
                    <a:pt x="1431" y="114"/>
                  </a:lnTo>
                  <a:lnTo>
                    <a:pt x="1445" y="116"/>
                  </a:lnTo>
                  <a:lnTo>
                    <a:pt x="1461" y="116"/>
                  </a:lnTo>
                  <a:lnTo>
                    <a:pt x="1475" y="118"/>
                  </a:lnTo>
                  <a:lnTo>
                    <a:pt x="1490" y="119"/>
                  </a:lnTo>
                  <a:lnTo>
                    <a:pt x="1505" y="122"/>
                  </a:lnTo>
                  <a:lnTo>
                    <a:pt x="1520" y="124"/>
                  </a:lnTo>
                  <a:lnTo>
                    <a:pt x="1552" y="130"/>
                  </a:lnTo>
                  <a:lnTo>
                    <a:pt x="1569" y="133"/>
                  </a:lnTo>
                  <a:lnTo>
                    <a:pt x="1585" y="138"/>
                  </a:lnTo>
                  <a:lnTo>
                    <a:pt x="1588" y="135"/>
                  </a:lnTo>
                  <a:lnTo>
                    <a:pt x="1589" y="132"/>
                  </a:lnTo>
                  <a:lnTo>
                    <a:pt x="1591" y="127"/>
                  </a:lnTo>
                  <a:lnTo>
                    <a:pt x="1594" y="124"/>
                  </a:lnTo>
                  <a:lnTo>
                    <a:pt x="1588" y="118"/>
                  </a:lnTo>
                  <a:lnTo>
                    <a:pt x="1582" y="108"/>
                  </a:lnTo>
                  <a:lnTo>
                    <a:pt x="1577" y="99"/>
                  </a:lnTo>
                  <a:lnTo>
                    <a:pt x="1577" y="94"/>
                  </a:lnTo>
                  <a:lnTo>
                    <a:pt x="1575" y="89"/>
                  </a:lnTo>
                  <a:lnTo>
                    <a:pt x="1599" y="85"/>
                  </a:lnTo>
                  <a:lnTo>
                    <a:pt x="1649" y="78"/>
                  </a:lnTo>
                  <a:lnTo>
                    <a:pt x="1673" y="74"/>
                  </a:lnTo>
                  <a:lnTo>
                    <a:pt x="1696" y="70"/>
                  </a:lnTo>
                  <a:lnTo>
                    <a:pt x="1721" y="69"/>
                  </a:lnTo>
                  <a:lnTo>
                    <a:pt x="1732" y="67"/>
                  </a:lnTo>
                  <a:lnTo>
                    <a:pt x="1745" y="66"/>
                  </a:lnTo>
                  <a:lnTo>
                    <a:pt x="1758" y="66"/>
                  </a:lnTo>
                  <a:lnTo>
                    <a:pt x="1770" y="64"/>
                  </a:lnTo>
                  <a:lnTo>
                    <a:pt x="1806" y="64"/>
                  </a:lnTo>
                  <a:lnTo>
                    <a:pt x="1817" y="66"/>
                  </a:lnTo>
                  <a:lnTo>
                    <a:pt x="1830" y="66"/>
                  </a:lnTo>
                  <a:lnTo>
                    <a:pt x="1855" y="69"/>
                  </a:lnTo>
                  <a:lnTo>
                    <a:pt x="1866" y="70"/>
                  </a:lnTo>
                  <a:lnTo>
                    <a:pt x="1879" y="72"/>
                  </a:lnTo>
                  <a:lnTo>
                    <a:pt x="1929" y="85"/>
                  </a:lnTo>
                  <a:lnTo>
                    <a:pt x="1954" y="94"/>
                  </a:lnTo>
                  <a:lnTo>
                    <a:pt x="1966" y="100"/>
                  </a:lnTo>
                  <a:lnTo>
                    <a:pt x="1977" y="99"/>
                  </a:lnTo>
                  <a:lnTo>
                    <a:pt x="2012" y="99"/>
                  </a:lnTo>
                  <a:lnTo>
                    <a:pt x="2014" y="96"/>
                  </a:lnTo>
                  <a:lnTo>
                    <a:pt x="2014" y="92"/>
                  </a:lnTo>
                  <a:lnTo>
                    <a:pt x="2015" y="91"/>
                  </a:lnTo>
                  <a:lnTo>
                    <a:pt x="2015" y="80"/>
                  </a:lnTo>
                  <a:lnTo>
                    <a:pt x="2014" y="74"/>
                  </a:lnTo>
                  <a:lnTo>
                    <a:pt x="2014" y="66"/>
                  </a:lnTo>
                  <a:lnTo>
                    <a:pt x="2037" y="56"/>
                  </a:lnTo>
                  <a:lnTo>
                    <a:pt x="2061" y="48"/>
                  </a:lnTo>
                  <a:lnTo>
                    <a:pt x="2083" y="42"/>
                  </a:lnTo>
                  <a:lnTo>
                    <a:pt x="2106" y="34"/>
                  </a:lnTo>
                  <a:lnTo>
                    <a:pt x="2128" y="28"/>
                  </a:lnTo>
                  <a:lnTo>
                    <a:pt x="2149" y="23"/>
                  </a:lnTo>
                  <a:lnTo>
                    <a:pt x="2171" y="17"/>
                  </a:lnTo>
                  <a:lnTo>
                    <a:pt x="2191" y="14"/>
                  </a:lnTo>
                  <a:lnTo>
                    <a:pt x="2212" y="9"/>
                  </a:lnTo>
                  <a:lnTo>
                    <a:pt x="2230" y="6"/>
                  </a:lnTo>
                  <a:lnTo>
                    <a:pt x="2251" y="4"/>
                  </a:lnTo>
                  <a:lnTo>
                    <a:pt x="2270" y="1"/>
                  </a:lnTo>
                  <a:lnTo>
                    <a:pt x="2290" y="0"/>
                  </a:lnTo>
                  <a:lnTo>
                    <a:pt x="2347" y="0"/>
                  </a:lnTo>
                  <a:lnTo>
                    <a:pt x="2384" y="3"/>
                  </a:lnTo>
                  <a:lnTo>
                    <a:pt x="2441" y="12"/>
                  </a:lnTo>
                  <a:lnTo>
                    <a:pt x="2460" y="17"/>
                  </a:lnTo>
                  <a:lnTo>
                    <a:pt x="2480" y="22"/>
                  </a:lnTo>
                  <a:lnTo>
                    <a:pt x="2499" y="28"/>
                  </a:lnTo>
                  <a:lnTo>
                    <a:pt x="2519" y="34"/>
                  </a:lnTo>
                  <a:lnTo>
                    <a:pt x="2560" y="50"/>
                  </a:lnTo>
                  <a:lnTo>
                    <a:pt x="2582" y="58"/>
                  </a:lnTo>
                  <a:lnTo>
                    <a:pt x="2604" y="67"/>
                  </a:lnTo>
                  <a:lnTo>
                    <a:pt x="2648" y="89"/>
                  </a:lnTo>
                  <a:lnTo>
                    <a:pt x="2672" y="100"/>
                  </a:lnTo>
                  <a:lnTo>
                    <a:pt x="2675" y="99"/>
                  </a:lnTo>
                  <a:lnTo>
                    <a:pt x="2680" y="97"/>
                  </a:lnTo>
                  <a:lnTo>
                    <a:pt x="2683" y="96"/>
                  </a:lnTo>
                  <a:lnTo>
                    <a:pt x="2688" y="94"/>
                  </a:lnTo>
                  <a:lnTo>
                    <a:pt x="2688" y="88"/>
                  </a:lnTo>
                  <a:lnTo>
                    <a:pt x="2689" y="81"/>
                  </a:lnTo>
                  <a:lnTo>
                    <a:pt x="2691" y="77"/>
                  </a:lnTo>
                  <a:lnTo>
                    <a:pt x="2692" y="70"/>
                  </a:lnTo>
                  <a:lnTo>
                    <a:pt x="2702" y="67"/>
                  </a:lnTo>
                  <a:lnTo>
                    <a:pt x="2711" y="66"/>
                  </a:lnTo>
                  <a:lnTo>
                    <a:pt x="2744" y="61"/>
                  </a:lnTo>
                  <a:lnTo>
                    <a:pt x="2757" y="59"/>
                  </a:lnTo>
                  <a:lnTo>
                    <a:pt x="2769" y="59"/>
                  </a:lnTo>
                  <a:lnTo>
                    <a:pt x="2782" y="58"/>
                  </a:lnTo>
                  <a:lnTo>
                    <a:pt x="2807" y="58"/>
                  </a:lnTo>
                  <a:lnTo>
                    <a:pt x="2821" y="59"/>
                  </a:lnTo>
                  <a:lnTo>
                    <a:pt x="2834" y="59"/>
                  </a:lnTo>
                  <a:lnTo>
                    <a:pt x="2876" y="64"/>
                  </a:lnTo>
                  <a:lnTo>
                    <a:pt x="2889" y="66"/>
                  </a:lnTo>
                  <a:lnTo>
                    <a:pt x="2903" y="67"/>
                  </a:lnTo>
                  <a:lnTo>
                    <a:pt x="2917" y="70"/>
                  </a:lnTo>
                  <a:lnTo>
                    <a:pt x="2931" y="72"/>
                  </a:lnTo>
                  <a:lnTo>
                    <a:pt x="2959" y="78"/>
                  </a:lnTo>
                  <a:lnTo>
                    <a:pt x="2972" y="81"/>
                  </a:lnTo>
                  <a:lnTo>
                    <a:pt x="2986" y="86"/>
                  </a:lnTo>
                  <a:lnTo>
                    <a:pt x="2999" y="89"/>
                  </a:lnTo>
                  <a:lnTo>
                    <a:pt x="3036" y="103"/>
                  </a:lnTo>
                  <a:lnTo>
                    <a:pt x="3069" y="118"/>
                  </a:lnTo>
                  <a:lnTo>
                    <a:pt x="3079" y="124"/>
                  </a:lnTo>
                  <a:lnTo>
                    <a:pt x="3090" y="130"/>
                  </a:lnTo>
                  <a:lnTo>
                    <a:pt x="3110" y="130"/>
                  </a:lnTo>
                  <a:lnTo>
                    <a:pt x="3124" y="121"/>
                  </a:lnTo>
                  <a:lnTo>
                    <a:pt x="3131" y="118"/>
                  </a:lnTo>
                  <a:lnTo>
                    <a:pt x="3137" y="116"/>
                  </a:lnTo>
                  <a:lnTo>
                    <a:pt x="3143" y="113"/>
                  </a:lnTo>
                  <a:lnTo>
                    <a:pt x="3149" y="111"/>
                  </a:lnTo>
                  <a:lnTo>
                    <a:pt x="3181" y="105"/>
                  </a:lnTo>
                  <a:lnTo>
                    <a:pt x="3190" y="103"/>
                  </a:lnTo>
                  <a:lnTo>
                    <a:pt x="3209" y="102"/>
                  </a:lnTo>
                  <a:lnTo>
                    <a:pt x="3226" y="100"/>
                  </a:lnTo>
                  <a:lnTo>
                    <a:pt x="3247" y="100"/>
                  </a:lnTo>
                  <a:lnTo>
                    <a:pt x="3266" y="99"/>
                  </a:lnTo>
                  <a:lnTo>
                    <a:pt x="3319" y="99"/>
                  </a:lnTo>
                  <a:lnTo>
                    <a:pt x="3336" y="100"/>
                  </a:lnTo>
                  <a:lnTo>
                    <a:pt x="3366" y="100"/>
                  </a:lnTo>
                  <a:lnTo>
                    <a:pt x="3387" y="107"/>
                  </a:lnTo>
                  <a:lnTo>
                    <a:pt x="3405" y="111"/>
                  </a:lnTo>
                  <a:lnTo>
                    <a:pt x="3424" y="119"/>
                  </a:lnTo>
                  <a:lnTo>
                    <a:pt x="3443" y="125"/>
                  </a:lnTo>
                  <a:lnTo>
                    <a:pt x="3462" y="133"/>
                  </a:lnTo>
                  <a:lnTo>
                    <a:pt x="3481" y="140"/>
                  </a:lnTo>
                  <a:lnTo>
                    <a:pt x="3515" y="155"/>
                  </a:lnTo>
                  <a:lnTo>
                    <a:pt x="3533" y="165"/>
                  </a:lnTo>
                  <a:lnTo>
                    <a:pt x="3550" y="173"/>
                  </a:lnTo>
                  <a:lnTo>
                    <a:pt x="3597" y="201"/>
                  </a:lnTo>
                  <a:lnTo>
                    <a:pt x="3613" y="212"/>
                  </a:lnTo>
                  <a:lnTo>
                    <a:pt x="3627" y="223"/>
                  </a:lnTo>
                  <a:lnTo>
                    <a:pt x="3643" y="234"/>
                  </a:lnTo>
                  <a:lnTo>
                    <a:pt x="3657" y="245"/>
                  </a:lnTo>
                  <a:lnTo>
                    <a:pt x="3699" y="282"/>
                  </a:lnTo>
                  <a:lnTo>
                    <a:pt x="3726" y="309"/>
                  </a:lnTo>
                  <a:lnTo>
                    <a:pt x="3738" y="323"/>
                  </a:lnTo>
                  <a:lnTo>
                    <a:pt x="3751" y="339"/>
                  </a:lnTo>
                  <a:lnTo>
                    <a:pt x="3764" y="353"/>
                  </a:lnTo>
                  <a:lnTo>
                    <a:pt x="3776" y="369"/>
                  </a:lnTo>
                  <a:lnTo>
                    <a:pt x="3789" y="386"/>
                  </a:lnTo>
                  <a:lnTo>
                    <a:pt x="3801" y="402"/>
                  </a:lnTo>
                  <a:lnTo>
                    <a:pt x="3814" y="421"/>
                  </a:lnTo>
                  <a:lnTo>
                    <a:pt x="3825" y="438"/>
                  </a:lnTo>
                  <a:lnTo>
                    <a:pt x="3837" y="457"/>
                  </a:lnTo>
                  <a:lnTo>
                    <a:pt x="3848" y="476"/>
                  </a:lnTo>
                  <a:lnTo>
                    <a:pt x="3855" y="477"/>
                  </a:lnTo>
                  <a:lnTo>
                    <a:pt x="3859" y="479"/>
                  </a:lnTo>
                  <a:lnTo>
                    <a:pt x="3866" y="480"/>
                  </a:lnTo>
                  <a:lnTo>
                    <a:pt x="3880" y="480"/>
                  </a:lnTo>
                  <a:lnTo>
                    <a:pt x="3888" y="482"/>
                  </a:lnTo>
                  <a:lnTo>
                    <a:pt x="3896" y="480"/>
                  </a:lnTo>
                  <a:lnTo>
                    <a:pt x="3921" y="480"/>
                  </a:lnTo>
                  <a:lnTo>
                    <a:pt x="3936" y="479"/>
                  </a:lnTo>
                  <a:lnTo>
                    <a:pt x="3954" y="477"/>
                  </a:lnTo>
                  <a:lnTo>
                    <a:pt x="3969" y="476"/>
                  </a:lnTo>
                  <a:lnTo>
                    <a:pt x="3987" y="477"/>
                  </a:lnTo>
                  <a:lnTo>
                    <a:pt x="4006" y="479"/>
                  </a:lnTo>
                  <a:lnTo>
                    <a:pt x="4024" y="482"/>
                  </a:lnTo>
                  <a:lnTo>
                    <a:pt x="4045" y="485"/>
                  </a:lnTo>
                  <a:lnTo>
                    <a:pt x="4056" y="487"/>
                  </a:lnTo>
                  <a:lnTo>
                    <a:pt x="4065" y="490"/>
                  </a:lnTo>
                  <a:lnTo>
                    <a:pt x="4087" y="493"/>
                  </a:lnTo>
                  <a:lnTo>
                    <a:pt x="4098" y="496"/>
                  </a:lnTo>
                  <a:lnTo>
                    <a:pt x="4108" y="499"/>
                  </a:lnTo>
                  <a:lnTo>
                    <a:pt x="4119" y="502"/>
                  </a:lnTo>
                  <a:lnTo>
                    <a:pt x="4128" y="506"/>
                  </a:lnTo>
                  <a:lnTo>
                    <a:pt x="4139" y="510"/>
                  </a:lnTo>
                  <a:lnTo>
                    <a:pt x="4148" y="513"/>
                  </a:lnTo>
                  <a:lnTo>
                    <a:pt x="4177" y="528"/>
                  </a:lnTo>
                  <a:lnTo>
                    <a:pt x="4186" y="534"/>
                  </a:lnTo>
                  <a:lnTo>
                    <a:pt x="4194" y="539"/>
                  </a:lnTo>
                  <a:lnTo>
                    <a:pt x="4203" y="545"/>
                  </a:lnTo>
                  <a:lnTo>
                    <a:pt x="4211" y="551"/>
                  </a:lnTo>
                  <a:lnTo>
                    <a:pt x="4218" y="559"/>
                  </a:lnTo>
                  <a:lnTo>
                    <a:pt x="4225" y="567"/>
                  </a:lnTo>
                  <a:lnTo>
                    <a:pt x="4238" y="583"/>
                  </a:lnTo>
                  <a:lnTo>
                    <a:pt x="4252" y="611"/>
                  </a:lnTo>
                  <a:lnTo>
                    <a:pt x="4252" y="622"/>
                  </a:lnTo>
                  <a:lnTo>
                    <a:pt x="4251" y="631"/>
                  </a:lnTo>
                  <a:lnTo>
                    <a:pt x="4251" y="641"/>
                  </a:lnTo>
                  <a:lnTo>
                    <a:pt x="4249" y="645"/>
                  </a:lnTo>
                  <a:lnTo>
                    <a:pt x="4247" y="652"/>
                  </a:lnTo>
                  <a:lnTo>
                    <a:pt x="4244" y="666"/>
                  </a:lnTo>
                  <a:lnTo>
                    <a:pt x="4238" y="685"/>
                  </a:lnTo>
                  <a:lnTo>
                    <a:pt x="4230" y="711"/>
                  </a:lnTo>
                  <a:lnTo>
                    <a:pt x="4219" y="744"/>
                  </a:lnTo>
                  <a:lnTo>
                    <a:pt x="4219" y="765"/>
                  </a:lnTo>
                  <a:lnTo>
                    <a:pt x="4218" y="784"/>
                  </a:lnTo>
                  <a:lnTo>
                    <a:pt x="4216" y="801"/>
                  </a:lnTo>
                  <a:lnTo>
                    <a:pt x="4213" y="832"/>
                  </a:lnTo>
                  <a:lnTo>
                    <a:pt x="4207" y="857"/>
                  </a:lnTo>
                  <a:lnTo>
                    <a:pt x="4197" y="879"/>
                  </a:lnTo>
                  <a:lnTo>
                    <a:pt x="4192" y="887"/>
                  </a:lnTo>
                  <a:lnTo>
                    <a:pt x="4186" y="897"/>
                  </a:lnTo>
                  <a:lnTo>
                    <a:pt x="4174" y="909"/>
                  </a:lnTo>
                  <a:lnTo>
                    <a:pt x="4166" y="916"/>
                  </a:lnTo>
                  <a:lnTo>
                    <a:pt x="4156" y="920"/>
                  </a:lnTo>
                  <a:lnTo>
                    <a:pt x="4148" y="925"/>
                  </a:lnTo>
                  <a:lnTo>
                    <a:pt x="4137" y="928"/>
                  </a:lnTo>
                  <a:lnTo>
                    <a:pt x="4128" y="931"/>
                  </a:lnTo>
                  <a:lnTo>
                    <a:pt x="4106" y="934"/>
                  </a:lnTo>
                  <a:lnTo>
                    <a:pt x="4093" y="936"/>
                  </a:lnTo>
                  <a:lnTo>
                    <a:pt x="4021" y="936"/>
                  </a:lnTo>
                  <a:lnTo>
                    <a:pt x="4004" y="934"/>
                  </a:lnTo>
                  <a:lnTo>
                    <a:pt x="3987" y="934"/>
                  </a:lnTo>
                  <a:lnTo>
                    <a:pt x="3949" y="931"/>
                  </a:lnTo>
                  <a:lnTo>
                    <a:pt x="3910" y="930"/>
                  </a:lnTo>
                  <a:lnTo>
                    <a:pt x="3894" y="923"/>
                  </a:lnTo>
                  <a:lnTo>
                    <a:pt x="3881" y="919"/>
                  </a:lnTo>
                  <a:lnTo>
                    <a:pt x="3867" y="912"/>
                  </a:lnTo>
                  <a:lnTo>
                    <a:pt x="3853" y="908"/>
                  </a:lnTo>
                  <a:lnTo>
                    <a:pt x="3828" y="895"/>
                  </a:lnTo>
                  <a:lnTo>
                    <a:pt x="3778" y="873"/>
                  </a:lnTo>
                  <a:lnTo>
                    <a:pt x="3707" y="835"/>
                  </a:lnTo>
                  <a:lnTo>
                    <a:pt x="3669" y="845"/>
                  </a:lnTo>
                  <a:lnTo>
                    <a:pt x="3654" y="848"/>
                  </a:lnTo>
                  <a:lnTo>
                    <a:pt x="3636" y="850"/>
                  </a:lnTo>
                  <a:lnTo>
                    <a:pt x="3621" y="853"/>
                  </a:lnTo>
                  <a:lnTo>
                    <a:pt x="3589" y="856"/>
                  </a:lnTo>
                  <a:lnTo>
                    <a:pt x="3533" y="856"/>
                  </a:lnTo>
                  <a:lnTo>
                    <a:pt x="3508" y="853"/>
                  </a:lnTo>
                  <a:lnTo>
                    <a:pt x="3457" y="840"/>
                  </a:lnTo>
                  <a:lnTo>
                    <a:pt x="3445" y="835"/>
                  </a:lnTo>
                  <a:lnTo>
                    <a:pt x="3434" y="831"/>
                  </a:lnTo>
                  <a:lnTo>
                    <a:pt x="3409" y="821"/>
                  </a:lnTo>
                  <a:lnTo>
                    <a:pt x="3398" y="815"/>
                  </a:lnTo>
                  <a:lnTo>
                    <a:pt x="3372" y="803"/>
                  </a:lnTo>
                  <a:lnTo>
                    <a:pt x="3361" y="795"/>
                  </a:lnTo>
                  <a:lnTo>
                    <a:pt x="3336" y="779"/>
                  </a:lnTo>
                  <a:lnTo>
                    <a:pt x="3322" y="771"/>
                  </a:lnTo>
                  <a:lnTo>
                    <a:pt x="3295" y="754"/>
                  </a:lnTo>
                  <a:lnTo>
                    <a:pt x="3267" y="735"/>
                  </a:lnTo>
                  <a:lnTo>
                    <a:pt x="3261" y="719"/>
                  </a:lnTo>
                  <a:lnTo>
                    <a:pt x="3256" y="707"/>
                  </a:lnTo>
                  <a:lnTo>
                    <a:pt x="3251" y="696"/>
                  </a:lnTo>
                  <a:lnTo>
                    <a:pt x="3248" y="688"/>
                  </a:lnTo>
                  <a:lnTo>
                    <a:pt x="3248" y="683"/>
                  </a:lnTo>
                  <a:lnTo>
                    <a:pt x="3247" y="680"/>
                  </a:lnTo>
                  <a:lnTo>
                    <a:pt x="3247" y="669"/>
                  </a:lnTo>
                  <a:lnTo>
                    <a:pt x="3248" y="667"/>
                  </a:lnTo>
                  <a:lnTo>
                    <a:pt x="3248" y="666"/>
                  </a:lnTo>
                  <a:lnTo>
                    <a:pt x="3250" y="663"/>
                  </a:lnTo>
                  <a:lnTo>
                    <a:pt x="3261" y="652"/>
                  </a:lnTo>
                  <a:lnTo>
                    <a:pt x="3266" y="645"/>
                  </a:lnTo>
                  <a:lnTo>
                    <a:pt x="3272" y="639"/>
                  </a:lnTo>
                  <a:lnTo>
                    <a:pt x="3273" y="636"/>
                  </a:lnTo>
                  <a:lnTo>
                    <a:pt x="3280" y="627"/>
                  </a:lnTo>
                  <a:lnTo>
                    <a:pt x="3284" y="620"/>
                  </a:lnTo>
                  <a:lnTo>
                    <a:pt x="3278" y="612"/>
                  </a:lnTo>
                  <a:lnTo>
                    <a:pt x="3273" y="606"/>
                  </a:lnTo>
                  <a:lnTo>
                    <a:pt x="3269" y="598"/>
                  </a:lnTo>
                  <a:lnTo>
                    <a:pt x="3264" y="592"/>
                  </a:lnTo>
                  <a:lnTo>
                    <a:pt x="3212" y="616"/>
                  </a:lnTo>
                  <a:lnTo>
                    <a:pt x="3193" y="622"/>
                  </a:lnTo>
                  <a:lnTo>
                    <a:pt x="3159" y="631"/>
                  </a:lnTo>
                  <a:lnTo>
                    <a:pt x="3107" y="641"/>
                  </a:lnTo>
                  <a:lnTo>
                    <a:pt x="3090" y="641"/>
                  </a:lnTo>
                  <a:lnTo>
                    <a:pt x="3072" y="642"/>
                  </a:lnTo>
                  <a:lnTo>
                    <a:pt x="3038" y="642"/>
                  </a:lnTo>
                  <a:lnTo>
                    <a:pt x="3003" y="639"/>
                  </a:lnTo>
                  <a:lnTo>
                    <a:pt x="2951" y="630"/>
                  </a:lnTo>
                  <a:lnTo>
                    <a:pt x="2936" y="627"/>
                  </a:lnTo>
                  <a:lnTo>
                    <a:pt x="2901" y="617"/>
                  </a:lnTo>
                  <a:lnTo>
                    <a:pt x="2885" y="611"/>
                  </a:lnTo>
                  <a:lnTo>
                    <a:pt x="2868" y="606"/>
                  </a:lnTo>
                  <a:lnTo>
                    <a:pt x="2852" y="600"/>
                  </a:lnTo>
                  <a:lnTo>
                    <a:pt x="2835" y="592"/>
                  </a:lnTo>
                  <a:lnTo>
                    <a:pt x="2819" y="586"/>
                  </a:lnTo>
                  <a:lnTo>
                    <a:pt x="2802" y="578"/>
                  </a:lnTo>
                  <a:lnTo>
                    <a:pt x="2786" y="570"/>
                  </a:lnTo>
                  <a:lnTo>
                    <a:pt x="2771" y="564"/>
                  </a:lnTo>
                  <a:lnTo>
                    <a:pt x="2755" y="554"/>
                  </a:lnTo>
                  <a:lnTo>
                    <a:pt x="2739" y="546"/>
                  </a:lnTo>
                  <a:lnTo>
                    <a:pt x="2724" y="537"/>
                  </a:lnTo>
                  <a:lnTo>
                    <a:pt x="2713" y="542"/>
                  </a:lnTo>
                  <a:lnTo>
                    <a:pt x="2705" y="545"/>
                  </a:lnTo>
                  <a:lnTo>
                    <a:pt x="2695" y="550"/>
                  </a:lnTo>
                  <a:lnTo>
                    <a:pt x="2686" y="553"/>
                  </a:lnTo>
                  <a:lnTo>
                    <a:pt x="2678" y="554"/>
                  </a:lnTo>
                  <a:lnTo>
                    <a:pt x="2667" y="557"/>
                  </a:lnTo>
                  <a:lnTo>
                    <a:pt x="2656" y="562"/>
                  </a:lnTo>
                  <a:lnTo>
                    <a:pt x="2644" y="565"/>
                  </a:lnTo>
                  <a:lnTo>
                    <a:pt x="2629" y="570"/>
                  </a:lnTo>
                  <a:lnTo>
                    <a:pt x="2611" y="575"/>
                  </a:lnTo>
                  <a:lnTo>
                    <a:pt x="2590" y="579"/>
                  </a:lnTo>
                  <a:lnTo>
                    <a:pt x="2567" y="586"/>
                  </a:lnTo>
                  <a:lnTo>
                    <a:pt x="2538" y="594"/>
                  </a:lnTo>
                  <a:lnTo>
                    <a:pt x="2469" y="611"/>
                  </a:lnTo>
                  <a:lnTo>
                    <a:pt x="2428" y="622"/>
                  </a:lnTo>
                  <a:lnTo>
                    <a:pt x="2380" y="622"/>
                  </a:lnTo>
                  <a:lnTo>
                    <a:pt x="2359" y="620"/>
                  </a:lnTo>
                  <a:lnTo>
                    <a:pt x="2342" y="620"/>
                  </a:lnTo>
                  <a:lnTo>
                    <a:pt x="2311" y="619"/>
                  </a:lnTo>
                  <a:lnTo>
                    <a:pt x="2284" y="617"/>
                  </a:lnTo>
                  <a:lnTo>
                    <a:pt x="2263" y="617"/>
                  </a:lnTo>
                  <a:lnTo>
                    <a:pt x="2245" y="616"/>
                  </a:lnTo>
                  <a:lnTo>
                    <a:pt x="2229" y="616"/>
                  </a:lnTo>
                  <a:lnTo>
                    <a:pt x="2221" y="614"/>
                  </a:lnTo>
                  <a:lnTo>
                    <a:pt x="2213" y="616"/>
                  </a:lnTo>
                  <a:lnTo>
                    <a:pt x="2182" y="625"/>
                  </a:lnTo>
                  <a:lnTo>
                    <a:pt x="2168" y="630"/>
                  </a:lnTo>
                  <a:lnTo>
                    <a:pt x="2152" y="634"/>
                  </a:lnTo>
                  <a:lnTo>
                    <a:pt x="2138" y="638"/>
                  </a:lnTo>
                  <a:lnTo>
                    <a:pt x="2106" y="644"/>
                  </a:lnTo>
                  <a:lnTo>
                    <a:pt x="2092" y="645"/>
                  </a:lnTo>
                  <a:lnTo>
                    <a:pt x="2076" y="649"/>
                  </a:lnTo>
                  <a:lnTo>
                    <a:pt x="2061" y="650"/>
                  </a:lnTo>
                  <a:lnTo>
                    <a:pt x="2047" y="652"/>
                  </a:lnTo>
                  <a:lnTo>
                    <a:pt x="2031" y="655"/>
                  </a:lnTo>
                  <a:lnTo>
                    <a:pt x="2017" y="656"/>
                  </a:lnTo>
                  <a:lnTo>
                    <a:pt x="2001" y="658"/>
                  </a:lnTo>
                  <a:lnTo>
                    <a:pt x="1973" y="661"/>
                  </a:lnTo>
                  <a:lnTo>
                    <a:pt x="1911" y="650"/>
                  </a:lnTo>
                  <a:lnTo>
                    <a:pt x="1866" y="642"/>
                  </a:lnTo>
                  <a:lnTo>
                    <a:pt x="1833" y="638"/>
                  </a:lnTo>
                  <a:lnTo>
                    <a:pt x="1808" y="634"/>
                  </a:lnTo>
                  <a:lnTo>
                    <a:pt x="1789" y="631"/>
                  </a:lnTo>
                  <a:lnTo>
                    <a:pt x="1751" y="631"/>
                  </a:lnTo>
                  <a:lnTo>
                    <a:pt x="1742" y="641"/>
                  </a:lnTo>
                  <a:lnTo>
                    <a:pt x="1723" y="656"/>
                  </a:lnTo>
                  <a:lnTo>
                    <a:pt x="1712" y="664"/>
                  </a:lnTo>
                  <a:lnTo>
                    <a:pt x="1703" y="672"/>
                  </a:lnTo>
                  <a:lnTo>
                    <a:pt x="1674" y="691"/>
                  </a:lnTo>
                  <a:lnTo>
                    <a:pt x="1663" y="696"/>
                  </a:lnTo>
                  <a:lnTo>
                    <a:pt x="1654" y="702"/>
                  </a:lnTo>
                  <a:lnTo>
                    <a:pt x="1644" y="705"/>
                  </a:lnTo>
                  <a:lnTo>
                    <a:pt x="1635" y="710"/>
                  </a:lnTo>
                  <a:lnTo>
                    <a:pt x="1624" y="715"/>
                  </a:lnTo>
                  <a:lnTo>
                    <a:pt x="1615" y="718"/>
                  </a:lnTo>
                  <a:lnTo>
                    <a:pt x="1604" y="721"/>
                  </a:lnTo>
                  <a:lnTo>
                    <a:pt x="1594" y="726"/>
                  </a:lnTo>
                  <a:lnTo>
                    <a:pt x="1583" y="729"/>
                  </a:lnTo>
                  <a:lnTo>
                    <a:pt x="1574" y="730"/>
                  </a:lnTo>
                  <a:lnTo>
                    <a:pt x="1563" y="733"/>
                  </a:lnTo>
                  <a:lnTo>
                    <a:pt x="1552" y="735"/>
                  </a:lnTo>
                  <a:lnTo>
                    <a:pt x="1531" y="740"/>
                  </a:lnTo>
                  <a:lnTo>
                    <a:pt x="1508" y="744"/>
                  </a:lnTo>
                  <a:lnTo>
                    <a:pt x="1486" y="748"/>
                  </a:lnTo>
                  <a:lnTo>
                    <a:pt x="1462" y="752"/>
                  </a:lnTo>
                  <a:lnTo>
                    <a:pt x="1439" y="755"/>
                  </a:lnTo>
                  <a:lnTo>
                    <a:pt x="1414" y="760"/>
                  </a:lnTo>
                  <a:lnTo>
                    <a:pt x="1355" y="765"/>
                  </a:lnTo>
                  <a:lnTo>
                    <a:pt x="1311" y="770"/>
                  </a:lnTo>
                  <a:lnTo>
                    <a:pt x="1280" y="771"/>
                  </a:lnTo>
                  <a:lnTo>
                    <a:pt x="1258" y="774"/>
                  </a:lnTo>
                  <a:lnTo>
                    <a:pt x="1250" y="776"/>
                  </a:lnTo>
                  <a:lnTo>
                    <a:pt x="1244" y="776"/>
                  </a:lnTo>
                  <a:lnTo>
                    <a:pt x="1238" y="777"/>
                  </a:lnTo>
                  <a:lnTo>
                    <a:pt x="1234" y="777"/>
                  </a:lnTo>
                  <a:lnTo>
                    <a:pt x="1231" y="779"/>
                  </a:lnTo>
                  <a:lnTo>
                    <a:pt x="1228" y="779"/>
                  </a:lnTo>
                  <a:lnTo>
                    <a:pt x="1227" y="781"/>
                  </a:lnTo>
                  <a:lnTo>
                    <a:pt x="1223" y="782"/>
                  </a:lnTo>
                  <a:lnTo>
                    <a:pt x="1219" y="792"/>
                  </a:lnTo>
                  <a:lnTo>
                    <a:pt x="1211" y="801"/>
                  </a:lnTo>
                  <a:lnTo>
                    <a:pt x="1205" y="809"/>
                  </a:lnTo>
                  <a:lnTo>
                    <a:pt x="1197" y="818"/>
                  </a:lnTo>
                  <a:lnTo>
                    <a:pt x="1168" y="842"/>
                  </a:lnTo>
                  <a:lnTo>
                    <a:pt x="1159" y="848"/>
                  </a:lnTo>
                  <a:lnTo>
                    <a:pt x="1148" y="856"/>
                  </a:lnTo>
                  <a:lnTo>
                    <a:pt x="1137" y="862"/>
                  </a:lnTo>
                  <a:lnTo>
                    <a:pt x="1124" y="868"/>
                  </a:lnTo>
                  <a:lnTo>
                    <a:pt x="1113" y="875"/>
                  </a:lnTo>
                  <a:lnTo>
                    <a:pt x="1088" y="887"/>
                  </a:lnTo>
                  <a:lnTo>
                    <a:pt x="1076" y="892"/>
                  </a:lnTo>
                  <a:lnTo>
                    <a:pt x="1063" y="898"/>
                  </a:lnTo>
                  <a:lnTo>
                    <a:pt x="1038" y="909"/>
                  </a:lnTo>
                  <a:lnTo>
                    <a:pt x="1011" y="919"/>
                  </a:lnTo>
                  <a:lnTo>
                    <a:pt x="961" y="938"/>
                  </a:lnTo>
                  <a:lnTo>
                    <a:pt x="936" y="949"/>
                  </a:lnTo>
                  <a:lnTo>
                    <a:pt x="903" y="963"/>
                  </a:lnTo>
                  <a:lnTo>
                    <a:pt x="892" y="969"/>
                  </a:lnTo>
                  <a:lnTo>
                    <a:pt x="881" y="974"/>
                  </a:lnTo>
                  <a:lnTo>
                    <a:pt x="873" y="978"/>
                  </a:lnTo>
                  <a:lnTo>
                    <a:pt x="865" y="997"/>
                  </a:lnTo>
                  <a:lnTo>
                    <a:pt x="856" y="1019"/>
                  </a:lnTo>
                  <a:lnTo>
                    <a:pt x="845" y="1043"/>
                  </a:lnTo>
                  <a:lnTo>
                    <a:pt x="820" y="1093"/>
                  </a:lnTo>
                  <a:lnTo>
                    <a:pt x="812" y="1106"/>
                  </a:lnTo>
                  <a:lnTo>
                    <a:pt x="804" y="1120"/>
                  </a:lnTo>
                  <a:lnTo>
                    <a:pt x="798" y="1132"/>
                  </a:lnTo>
                  <a:lnTo>
                    <a:pt x="790" y="1145"/>
                  </a:lnTo>
                  <a:lnTo>
                    <a:pt x="780" y="1159"/>
                  </a:lnTo>
                  <a:lnTo>
                    <a:pt x="773" y="1172"/>
                  </a:lnTo>
                  <a:lnTo>
                    <a:pt x="763" y="1184"/>
                  </a:lnTo>
                  <a:lnTo>
                    <a:pt x="755" y="1197"/>
                  </a:lnTo>
                  <a:lnTo>
                    <a:pt x="718" y="1241"/>
                  </a:lnTo>
                  <a:lnTo>
                    <a:pt x="699" y="1260"/>
                  </a:lnTo>
                  <a:lnTo>
                    <a:pt x="689" y="1268"/>
                  </a:lnTo>
                  <a:lnTo>
                    <a:pt x="678" y="1275"/>
                  </a:lnTo>
                  <a:lnTo>
                    <a:pt x="669" y="1283"/>
                  </a:lnTo>
                  <a:lnTo>
                    <a:pt x="659" y="1288"/>
                  </a:lnTo>
                  <a:lnTo>
                    <a:pt x="648" y="1293"/>
                  </a:lnTo>
                  <a:lnTo>
                    <a:pt x="639" y="1297"/>
                  </a:lnTo>
                  <a:lnTo>
                    <a:pt x="630" y="1301"/>
                  </a:lnTo>
                  <a:lnTo>
                    <a:pt x="619" y="1302"/>
                  </a:lnTo>
                  <a:lnTo>
                    <a:pt x="622" y="1312"/>
                  </a:lnTo>
                  <a:lnTo>
                    <a:pt x="623" y="1318"/>
                  </a:lnTo>
                  <a:lnTo>
                    <a:pt x="623" y="1334"/>
                  </a:lnTo>
                  <a:lnTo>
                    <a:pt x="622" y="1337"/>
                  </a:lnTo>
                  <a:lnTo>
                    <a:pt x="622" y="1340"/>
                  </a:lnTo>
                  <a:lnTo>
                    <a:pt x="620" y="1345"/>
                  </a:lnTo>
                  <a:lnTo>
                    <a:pt x="619" y="1348"/>
                  </a:lnTo>
                  <a:lnTo>
                    <a:pt x="630" y="1360"/>
                  </a:lnTo>
                  <a:lnTo>
                    <a:pt x="639" y="1374"/>
                  </a:lnTo>
                  <a:lnTo>
                    <a:pt x="655" y="1403"/>
                  </a:lnTo>
                  <a:lnTo>
                    <a:pt x="663" y="1418"/>
                  </a:lnTo>
                  <a:lnTo>
                    <a:pt x="670" y="1436"/>
                  </a:lnTo>
                  <a:lnTo>
                    <a:pt x="677" y="1451"/>
                  </a:lnTo>
                  <a:lnTo>
                    <a:pt x="683" y="1469"/>
                  </a:lnTo>
                  <a:lnTo>
                    <a:pt x="688" y="1486"/>
                  </a:lnTo>
                  <a:lnTo>
                    <a:pt x="692" y="1505"/>
                  </a:lnTo>
                  <a:lnTo>
                    <a:pt x="696" y="1522"/>
                  </a:lnTo>
                  <a:lnTo>
                    <a:pt x="702" y="1560"/>
                  </a:lnTo>
                  <a:lnTo>
                    <a:pt x="705" y="1597"/>
                  </a:lnTo>
                  <a:lnTo>
                    <a:pt x="705" y="1637"/>
                  </a:lnTo>
                  <a:lnTo>
                    <a:pt x="700" y="1693"/>
                  </a:lnTo>
                  <a:lnTo>
                    <a:pt x="694" y="1731"/>
                  </a:lnTo>
                  <a:lnTo>
                    <a:pt x="689" y="1750"/>
                  </a:lnTo>
                  <a:lnTo>
                    <a:pt x="685" y="1767"/>
                  </a:lnTo>
                  <a:lnTo>
                    <a:pt x="666" y="1819"/>
                  </a:lnTo>
                  <a:lnTo>
                    <a:pt x="656" y="1835"/>
                  </a:lnTo>
                  <a:lnTo>
                    <a:pt x="648" y="1850"/>
                  </a:lnTo>
                  <a:lnTo>
                    <a:pt x="639" y="1866"/>
                  </a:lnTo>
                  <a:lnTo>
                    <a:pt x="617" y="1894"/>
                  </a:lnTo>
                  <a:lnTo>
                    <a:pt x="612" y="1907"/>
                  </a:lnTo>
                  <a:lnTo>
                    <a:pt x="608" y="1918"/>
                  </a:lnTo>
                  <a:lnTo>
                    <a:pt x="604" y="1926"/>
                  </a:lnTo>
                  <a:lnTo>
                    <a:pt x="601" y="1932"/>
                  </a:lnTo>
                  <a:lnTo>
                    <a:pt x="598" y="1937"/>
                  </a:lnTo>
                  <a:lnTo>
                    <a:pt x="595" y="1943"/>
                  </a:lnTo>
                  <a:lnTo>
                    <a:pt x="590" y="1949"/>
                  </a:lnTo>
                  <a:lnTo>
                    <a:pt x="584" y="1957"/>
                  </a:lnTo>
                  <a:lnTo>
                    <a:pt x="590" y="1957"/>
                  </a:lnTo>
                  <a:lnTo>
                    <a:pt x="597" y="1956"/>
                  </a:lnTo>
                  <a:lnTo>
                    <a:pt x="603" y="1956"/>
                  </a:lnTo>
                  <a:lnTo>
                    <a:pt x="609" y="1954"/>
                  </a:lnTo>
                  <a:lnTo>
                    <a:pt x="614" y="1953"/>
                  </a:lnTo>
                  <a:lnTo>
                    <a:pt x="633" y="1948"/>
                  </a:lnTo>
                  <a:lnTo>
                    <a:pt x="644" y="1945"/>
                  </a:lnTo>
                  <a:lnTo>
                    <a:pt x="656" y="1938"/>
                  </a:lnTo>
                  <a:lnTo>
                    <a:pt x="669" y="1934"/>
                  </a:lnTo>
                  <a:lnTo>
                    <a:pt x="681" y="1927"/>
                  </a:lnTo>
                  <a:lnTo>
                    <a:pt x="705" y="1915"/>
                  </a:lnTo>
                  <a:lnTo>
                    <a:pt x="730" y="1904"/>
                  </a:lnTo>
                  <a:lnTo>
                    <a:pt x="744" y="1899"/>
                  </a:lnTo>
                  <a:lnTo>
                    <a:pt x="757" y="1894"/>
                  </a:lnTo>
                  <a:lnTo>
                    <a:pt x="763" y="1891"/>
                  </a:lnTo>
                  <a:lnTo>
                    <a:pt x="769" y="1890"/>
                  </a:lnTo>
                  <a:lnTo>
                    <a:pt x="777" y="1887"/>
                  </a:lnTo>
                  <a:lnTo>
                    <a:pt x="784" y="1885"/>
                  </a:lnTo>
                  <a:lnTo>
                    <a:pt x="785" y="1898"/>
                  </a:lnTo>
                  <a:lnTo>
                    <a:pt x="785" y="1909"/>
                  </a:lnTo>
                  <a:lnTo>
                    <a:pt x="787" y="1921"/>
                  </a:lnTo>
                  <a:lnTo>
                    <a:pt x="787" y="1934"/>
                  </a:lnTo>
                  <a:lnTo>
                    <a:pt x="788" y="1945"/>
                  </a:lnTo>
                  <a:lnTo>
                    <a:pt x="790" y="1957"/>
                  </a:lnTo>
                  <a:lnTo>
                    <a:pt x="790" y="1970"/>
                  </a:lnTo>
                  <a:lnTo>
                    <a:pt x="791" y="1981"/>
                  </a:lnTo>
                  <a:lnTo>
                    <a:pt x="798" y="1981"/>
                  </a:lnTo>
                  <a:lnTo>
                    <a:pt x="802" y="1982"/>
                  </a:lnTo>
                  <a:lnTo>
                    <a:pt x="807" y="1982"/>
                  </a:lnTo>
                  <a:lnTo>
                    <a:pt x="812" y="1984"/>
                  </a:lnTo>
                  <a:lnTo>
                    <a:pt x="815" y="1956"/>
                  </a:lnTo>
                  <a:lnTo>
                    <a:pt x="815" y="1942"/>
                  </a:lnTo>
                  <a:lnTo>
                    <a:pt x="817" y="1929"/>
                  </a:lnTo>
                  <a:lnTo>
                    <a:pt x="817" y="1915"/>
                  </a:lnTo>
                  <a:lnTo>
                    <a:pt x="818" y="1902"/>
                  </a:lnTo>
                  <a:lnTo>
                    <a:pt x="818" y="1888"/>
                  </a:lnTo>
                  <a:lnTo>
                    <a:pt x="820" y="1876"/>
                  </a:lnTo>
                  <a:lnTo>
                    <a:pt x="862" y="1871"/>
                  </a:lnTo>
                  <a:lnTo>
                    <a:pt x="876" y="1871"/>
                  </a:lnTo>
                  <a:lnTo>
                    <a:pt x="892" y="1869"/>
                  </a:lnTo>
                  <a:lnTo>
                    <a:pt x="936" y="1869"/>
                  </a:lnTo>
                  <a:lnTo>
                    <a:pt x="950" y="1871"/>
                  </a:lnTo>
                  <a:lnTo>
                    <a:pt x="966" y="1871"/>
                  </a:lnTo>
                  <a:lnTo>
                    <a:pt x="994" y="1874"/>
                  </a:lnTo>
                  <a:lnTo>
                    <a:pt x="1010" y="1876"/>
                  </a:lnTo>
                  <a:lnTo>
                    <a:pt x="1024" y="1877"/>
                  </a:lnTo>
                  <a:lnTo>
                    <a:pt x="1038" y="1880"/>
                  </a:lnTo>
                  <a:lnTo>
                    <a:pt x="1054" y="1883"/>
                  </a:lnTo>
                  <a:lnTo>
                    <a:pt x="1068" y="1887"/>
                  </a:lnTo>
                  <a:lnTo>
                    <a:pt x="1096" y="1896"/>
                  </a:lnTo>
                  <a:lnTo>
                    <a:pt x="1109" y="1901"/>
                  </a:lnTo>
                  <a:lnTo>
                    <a:pt x="1123" y="1905"/>
                  </a:lnTo>
                  <a:lnTo>
                    <a:pt x="1137" y="1912"/>
                  </a:lnTo>
                  <a:lnTo>
                    <a:pt x="1150" y="1918"/>
                  </a:lnTo>
                  <a:lnTo>
                    <a:pt x="1187" y="1942"/>
                  </a:lnTo>
                  <a:lnTo>
                    <a:pt x="1200" y="1951"/>
                  </a:lnTo>
                  <a:lnTo>
                    <a:pt x="1211" y="1960"/>
                  </a:lnTo>
                  <a:lnTo>
                    <a:pt x="1223" y="1970"/>
                  </a:lnTo>
                  <a:lnTo>
                    <a:pt x="1234" y="1981"/>
                  </a:lnTo>
                  <a:lnTo>
                    <a:pt x="1244" y="1993"/>
                  </a:lnTo>
                  <a:lnTo>
                    <a:pt x="1255" y="2004"/>
                  </a:lnTo>
                  <a:lnTo>
                    <a:pt x="1271" y="2036"/>
                  </a:lnTo>
                  <a:lnTo>
                    <a:pt x="1283" y="2059"/>
                  </a:lnTo>
                  <a:lnTo>
                    <a:pt x="1293" y="2077"/>
                  </a:lnTo>
                  <a:lnTo>
                    <a:pt x="1299" y="2089"/>
                  </a:lnTo>
                  <a:lnTo>
                    <a:pt x="1302" y="2094"/>
                  </a:lnTo>
                  <a:lnTo>
                    <a:pt x="1304" y="2097"/>
                  </a:lnTo>
                  <a:lnTo>
                    <a:pt x="1313" y="2106"/>
                  </a:lnTo>
                  <a:lnTo>
                    <a:pt x="1316" y="2108"/>
                  </a:lnTo>
                  <a:lnTo>
                    <a:pt x="1326" y="2089"/>
                  </a:lnTo>
                  <a:lnTo>
                    <a:pt x="1330" y="2081"/>
                  </a:lnTo>
                  <a:lnTo>
                    <a:pt x="1337" y="2073"/>
                  </a:lnTo>
                  <a:lnTo>
                    <a:pt x="1344" y="2067"/>
                  </a:lnTo>
                  <a:lnTo>
                    <a:pt x="1351" y="2062"/>
                  </a:lnTo>
                  <a:lnTo>
                    <a:pt x="1366" y="2053"/>
                  </a:lnTo>
                  <a:lnTo>
                    <a:pt x="1376" y="2050"/>
                  </a:lnTo>
                  <a:lnTo>
                    <a:pt x="1384" y="2048"/>
                  </a:lnTo>
                  <a:lnTo>
                    <a:pt x="1403" y="2045"/>
                  </a:lnTo>
                  <a:lnTo>
                    <a:pt x="1421" y="2045"/>
                  </a:lnTo>
                  <a:lnTo>
                    <a:pt x="1432" y="2047"/>
                  </a:lnTo>
                  <a:lnTo>
                    <a:pt x="1451" y="2050"/>
                  </a:lnTo>
                  <a:lnTo>
                    <a:pt x="1461" y="2053"/>
                  </a:lnTo>
                  <a:lnTo>
                    <a:pt x="1472" y="2058"/>
                  </a:lnTo>
                  <a:lnTo>
                    <a:pt x="1481" y="2061"/>
                  </a:lnTo>
                  <a:lnTo>
                    <a:pt x="1500" y="2070"/>
                  </a:lnTo>
                  <a:lnTo>
                    <a:pt x="1508" y="2077"/>
                  </a:lnTo>
                  <a:lnTo>
                    <a:pt x="1517" y="2081"/>
                  </a:lnTo>
                  <a:lnTo>
                    <a:pt x="1525" y="2089"/>
                  </a:lnTo>
                  <a:lnTo>
                    <a:pt x="1533" y="2095"/>
                  </a:lnTo>
                  <a:lnTo>
                    <a:pt x="1549" y="2111"/>
                  </a:lnTo>
                  <a:lnTo>
                    <a:pt x="1561" y="2127"/>
                  </a:lnTo>
                  <a:lnTo>
                    <a:pt x="1571" y="2146"/>
                  </a:lnTo>
                  <a:lnTo>
                    <a:pt x="1569" y="2168"/>
                  </a:lnTo>
                  <a:lnTo>
                    <a:pt x="1566" y="2190"/>
                  </a:lnTo>
                  <a:lnTo>
                    <a:pt x="1566" y="2199"/>
                  </a:lnTo>
                  <a:lnTo>
                    <a:pt x="1564" y="2209"/>
                  </a:lnTo>
                  <a:lnTo>
                    <a:pt x="1563" y="2216"/>
                  </a:lnTo>
                  <a:lnTo>
                    <a:pt x="1561" y="2226"/>
                  </a:lnTo>
                  <a:lnTo>
                    <a:pt x="1560" y="2234"/>
                  </a:lnTo>
                  <a:lnTo>
                    <a:pt x="1556" y="2242"/>
                  </a:lnTo>
                  <a:lnTo>
                    <a:pt x="1555" y="2249"/>
                  </a:lnTo>
                  <a:lnTo>
                    <a:pt x="1549" y="2265"/>
                  </a:lnTo>
                  <a:lnTo>
                    <a:pt x="1547" y="2271"/>
                  </a:lnTo>
                  <a:lnTo>
                    <a:pt x="1542" y="2278"/>
                  </a:lnTo>
                  <a:lnTo>
                    <a:pt x="1539" y="2284"/>
                  </a:lnTo>
                  <a:lnTo>
                    <a:pt x="1536" y="2292"/>
                  </a:lnTo>
                  <a:lnTo>
                    <a:pt x="1531" y="2297"/>
                  </a:lnTo>
                  <a:lnTo>
                    <a:pt x="1522" y="2309"/>
                  </a:lnTo>
                  <a:lnTo>
                    <a:pt x="1505" y="2326"/>
                  </a:lnTo>
                  <a:lnTo>
                    <a:pt x="1497" y="2331"/>
                  </a:lnTo>
                  <a:lnTo>
                    <a:pt x="1490" y="2337"/>
                  </a:lnTo>
                  <a:lnTo>
                    <a:pt x="1475" y="2347"/>
                  </a:lnTo>
                  <a:lnTo>
                    <a:pt x="1467" y="2353"/>
                  </a:lnTo>
                  <a:lnTo>
                    <a:pt x="1457" y="2358"/>
                  </a:lnTo>
                  <a:lnTo>
                    <a:pt x="1448" y="2364"/>
                  </a:lnTo>
                  <a:lnTo>
                    <a:pt x="1439" y="2369"/>
                  </a:lnTo>
                  <a:lnTo>
                    <a:pt x="1428" y="2374"/>
                  </a:lnTo>
                  <a:lnTo>
                    <a:pt x="1421" y="2361"/>
                  </a:lnTo>
                  <a:lnTo>
                    <a:pt x="1415" y="2352"/>
                  </a:lnTo>
                  <a:lnTo>
                    <a:pt x="1409" y="2345"/>
                  </a:lnTo>
                  <a:lnTo>
                    <a:pt x="1399" y="2341"/>
                  </a:lnTo>
                  <a:lnTo>
                    <a:pt x="1396" y="2341"/>
                  </a:lnTo>
                  <a:lnTo>
                    <a:pt x="1393" y="2342"/>
                  </a:lnTo>
                  <a:lnTo>
                    <a:pt x="1392" y="2342"/>
                  </a:lnTo>
                  <a:lnTo>
                    <a:pt x="1388" y="2344"/>
                  </a:lnTo>
                  <a:lnTo>
                    <a:pt x="1385" y="2347"/>
                  </a:lnTo>
                  <a:lnTo>
                    <a:pt x="1382" y="2348"/>
                  </a:lnTo>
                  <a:lnTo>
                    <a:pt x="1379" y="2352"/>
                  </a:lnTo>
                  <a:lnTo>
                    <a:pt x="1377" y="2355"/>
                  </a:lnTo>
                  <a:lnTo>
                    <a:pt x="1371" y="2361"/>
                  </a:lnTo>
                  <a:lnTo>
                    <a:pt x="1370" y="2366"/>
                  </a:lnTo>
                  <a:lnTo>
                    <a:pt x="1360" y="2381"/>
                  </a:lnTo>
                  <a:lnTo>
                    <a:pt x="1354" y="2397"/>
                  </a:lnTo>
                  <a:lnTo>
                    <a:pt x="1348" y="2411"/>
                  </a:lnTo>
                  <a:lnTo>
                    <a:pt x="1332" y="2427"/>
                  </a:lnTo>
                  <a:lnTo>
                    <a:pt x="1326" y="2435"/>
                  </a:lnTo>
                  <a:lnTo>
                    <a:pt x="1318" y="2444"/>
                  </a:lnTo>
                  <a:lnTo>
                    <a:pt x="1310" y="2452"/>
                  </a:lnTo>
                  <a:lnTo>
                    <a:pt x="1304" y="2460"/>
                  </a:lnTo>
                  <a:lnTo>
                    <a:pt x="1296" y="2468"/>
                  </a:lnTo>
                  <a:lnTo>
                    <a:pt x="1288" y="2477"/>
                  </a:lnTo>
                  <a:lnTo>
                    <a:pt x="1286" y="2465"/>
                  </a:lnTo>
                  <a:lnTo>
                    <a:pt x="1286" y="2452"/>
                  </a:lnTo>
                  <a:lnTo>
                    <a:pt x="1285" y="2444"/>
                  </a:lnTo>
                  <a:lnTo>
                    <a:pt x="1285" y="2438"/>
                  </a:lnTo>
                  <a:lnTo>
                    <a:pt x="1280" y="2419"/>
                  </a:lnTo>
                  <a:lnTo>
                    <a:pt x="1278" y="2414"/>
                  </a:lnTo>
                  <a:lnTo>
                    <a:pt x="1275" y="2408"/>
                  </a:lnTo>
                  <a:lnTo>
                    <a:pt x="1275" y="2407"/>
                  </a:lnTo>
                  <a:lnTo>
                    <a:pt x="1269" y="2400"/>
                  </a:lnTo>
                  <a:lnTo>
                    <a:pt x="1266" y="2400"/>
                  </a:lnTo>
                  <a:lnTo>
                    <a:pt x="1264" y="2399"/>
                  </a:lnTo>
                  <a:lnTo>
                    <a:pt x="1256" y="2399"/>
                  </a:lnTo>
                  <a:lnTo>
                    <a:pt x="1255" y="2413"/>
                  </a:lnTo>
                  <a:lnTo>
                    <a:pt x="1252" y="2424"/>
                  </a:lnTo>
                  <a:lnTo>
                    <a:pt x="1247" y="2452"/>
                  </a:lnTo>
                  <a:lnTo>
                    <a:pt x="1247" y="2465"/>
                  </a:lnTo>
                  <a:lnTo>
                    <a:pt x="1245" y="2480"/>
                  </a:lnTo>
                  <a:lnTo>
                    <a:pt x="1244" y="2501"/>
                  </a:lnTo>
                  <a:lnTo>
                    <a:pt x="1238" y="2502"/>
                  </a:lnTo>
                  <a:lnTo>
                    <a:pt x="1231" y="2502"/>
                  </a:lnTo>
                  <a:lnTo>
                    <a:pt x="1223" y="2504"/>
                  </a:lnTo>
                  <a:lnTo>
                    <a:pt x="1217" y="2504"/>
                  </a:lnTo>
                  <a:lnTo>
                    <a:pt x="1211" y="2506"/>
                  </a:lnTo>
                  <a:lnTo>
                    <a:pt x="1205" y="2506"/>
                  </a:lnTo>
                  <a:lnTo>
                    <a:pt x="1198" y="2507"/>
                  </a:lnTo>
                  <a:lnTo>
                    <a:pt x="1192" y="2507"/>
                  </a:lnTo>
                  <a:lnTo>
                    <a:pt x="1192" y="2458"/>
                  </a:lnTo>
                  <a:lnTo>
                    <a:pt x="1194" y="2449"/>
                  </a:lnTo>
                  <a:lnTo>
                    <a:pt x="1194" y="2430"/>
                  </a:lnTo>
                  <a:lnTo>
                    <a:pt x="1187" y="2424"/>
                  </a:lnTo>
                  <a:lnTo>
                    <a:pt x="1184" y="2422"/>
                  </a:lnTo>
                  <a:lnTo>
                    <a:pt x="1183" y="2422"/>
                  </a:lnTo>
                  <a:lnTo>
                    <a:pt x="1181" y="2421"/>
                  </a:lnTo>
                  <a:lnTo>
                    <a:pt x="1178" y="2421"/>
                  </a:lnTo>
                  <a:lnTo>
                    <a:pt x="1175" y="2422"/>
                  </a:lnTo>
                  <a:lnTo>
                    <a:pt x="1172" y="2422"/>
                  </a:lnTo>
                  <a:lnTo>
                    <a:pt x="1168" y="2433"/>
                  </a:lnTo>
                  <a:lnTo>
                    <a:pt x="1165" y="2446"/>
                  </a:lnTo>
                  <a:lnTo>
                    <a:pt x="1162" y="2457"/>
                  </a:lnTo>
                  <a:lnTo>
                    <a:pt x="1157" y="2469"/>
                  </a:lnTo>
                  <a:lnTo>
                    <a:pt x="1154" y="2480"/>
                  </a:lnTo>
                  <a:lnTo>
                    <a:pt x="1151" y="2493"/>
                  </a:lnTo>
                  <a:lnTo>
                    <a:pt x="1145" y="2515"/>
                  </a:lnTo>
                  <a:lnTo>
                    <a:pt x="1139" y="2513"/>
                  </a:lnTo>
                  <a:lnTo>
                    <a:pt x="1131" y="2512"/>
                  </a:lnTo>
                  <a:lnTo>
                    <a:pt x="1123" y="2509"/>
                  </a:lnTo>
                  <a:lnTo>
                    <a:pt x="1117" y="2507"/>
                  </a:lnTo>
                  <a:lnTo>
                    <a:pt x="1120" y="2498"/>
                  </a:lnTo>
                  <a:lnTo>
                    <a:pt x="1121" y="2488"/>
                  </a:lnTo>
                  <a:lnTo>
                    <a:pt x="1124" y="2479"/>
                  </a:lnTo>
                  <a:lnTo>
                    <a:pt x="1128" y="2460"/>
                  </a:lnTo>
                  <a:lnTo>
                    <a:pt x="1128" y="2452"/>
                  </a:lnTo>
                  <a:lnTo>
                    <a:pt x="1129" y="2443"/>
                  </a:lnTo>
                  <a:lnTo>
                    <a:pt x="1129" y="2400"/>
                  </a:lnTo>
                  <a:lnTo>
                    <a:pt x="1128" y="2383"/>
                  </a:lnTo>
                  <a:lnTo>
                    <a:pt x="1128" y="2364"/>
                  </a:lnTo>
                  <a:lnTo>
                    <a:pt x="1109" y="2364"/>
                  </a:lnTo>
                  <a:lnTo>
                    <a:pt x="1104" y="2391"/>
                  </a:lnTo>
                  <a:lnTo>
                    <a:pt x="1101" y="2413"/>
                  </a:lnTo>
                  <a:lnTo>
                    <a:pt x="1096" y="2430"/>
                  </a:lnTo>
                  <a:lnTo>
                    <a:pt x="1093" y="2446"/>
                  </a:lnTo>
                  <a:lnTo>
                    <a:pt x="1084" y="2477"/>
                  </a:lnTo>
                  <a:lnTo>
                    <a:pt x="1077" y="2498"/>
                  </a:lnTo>
                  <a:lnTo>
                    <a:pt x="1068" y="2523"/>
                  </a:lnTo>
                  <a:lnTo>
                    <a:pt x="1054" y="2523"/>
                  </a:lnTo>
                  <a:lnTo>
                    <a:pt x="1060" y="2476"/>
                  </a:lnTo>
                  <a:lnTo>
                    <a:pt x="1069" y="2410"/>
                  </a:lnTo>
                  <a:lnTo>
                    <a:pt x="1069" y="2388"/>
                  </a:lnTo>
                  <a:lnTo>
                    <a:pt x="1071" y="2378"/>
                  </a:lnTo>
                  <a:lnTo>
                    <a:pt x="1071" y="2347"/>
                  </a:lnTo>
                  <a:lnTo>
                    <a:pt x="1065" y="2341"/>
                  </a:lnTo>
                  <a:lnTo>
                    <a:pt x="1062" y="2339"/>
                  </a:lnTo>
                  <a:lnTo>
                    <a:pt x="1060" y="2337"/>
                  </a:lnTo>
                  <a:lnTo>
                    <a:pt x="1054" y="2337"/>
                  </a:lnTo>
                  <a:lnTo>
                    <a:pt x="1051" y="2339"/>
                  </a:lnTo>
                  <a:lnTo>
                    <a:pt x="1040" y="2385"/>
                  </a:lnTo>
                  <a:lnTo>
                    <a:pt x="1030" y="2419"/>
                  </a:lnTo>
                  <a:lnTo>
                    <a:pt x="1024" y="2446"/>
                  </a:lnTo>
                  <a:lnTo>
                    <a:pt x="1018" y="2471"/>
                  </a:lnTo>
                  <a:lnTo>
                    <a:pt x="1016" y="2479"/>
                  </a:lnTo>
                  <a:lnTo>
                    <a:pt x="1013" y="2484"/>
                  </a:lnTo>
                  <a:lnTo>
                    <a:pt x="1011" y="2490"/>
                  </a:lnTo>
                  <a:lnTo>
                    <a:pt x="1007" y="2499"/>
                  </a:lnTo>
                  <a:lnTo>
                    <a:pt x="1002" y="2510"/>
                  </a:lnTo>
                  <a:lnTo>
                    <a:pt x="997" y="2510"/>
                  </a:lnTo>
                  <a:lnTo>
                    <a:pt x="988" y="2513"/>
                  </a:lnTo>
                  <a:lnTo>
                    <a:pt x="985" y="2515"/>
                  </a:lnTo>
                  <a:lnTo>
                    <a:pt x="983" y="2509"/>
                  </a:lnTo>
                  <a:lnTo>
                    <a:pt x="983" y="2501"/>
                  </a:lnTo>
                  <a:lnTo>
                    <a:pt x="982" y="2495"/>
                  </a:lnTo>
                  <a:lnTo>
                    <a:pt x="982" y="2487"/>
                  </a:lnTo>
                  <a:lnTo>
                    <a:pt x="967" y="2482"/>
                  </a:lnTo>
                  <a:lnTo>
                    <a:pt x="964" y="2480"/>
                  </a:lnTo>
                  <a:lnTo>
                    <a:pt x="956" y="2484"/>
                  </a:lnTo>
                  <a:lnTo>
                    <a:pt x="944" y="2493"/>
                  </a:lnTo>
                  <a:lnTo>
                    <a:pt x="938" y="2496"/>
                  </a:lnTo>
                  <a:lnTo>
                    <a:pt x="912" y="2515"/>
                  </a:lnTo>
                  <a:lnTo>
                    <a:pt x="900" y="2523"/>
                  </a:lnTo>
                  <a:lnTo>
                    <a:pt x="887" y="2532"/>
                  </a:lnTo>
                  <a:lnTo>
                    <a:pt x="875" y="2539"/>
                  </a:lnTo>
                  <a:lnTo>
                    <a:pt x="867" y="2543"/>
                  </a:lnTo>
                  <a:lnTo>
                    <a:pt x="861" y="2546"/>
                  </a:lnTo>
                  <a:lnTo>
                    <a:pt x="862" y="2535"/>
                  </a:lnTo>
                  <a:lnTo>
                    <a:pt x="862" y="2512"/>
                  </a:lnTo>
                  <a:lnTo>
                    <a:pt x="864" y="2501"/>
                  </a:lnTo>
                  <a:lnTo>
                    <a:pt x="864" y="2490"/>
                  </a:lnTo>
                  <a:lnTo>
                    <a:pt x="865" y="2479"/>
                  </a:lnTo>
                  <a:lnTo>
                    <a:pt x="865" y="2466"/>
                  </a:lnTo>
                  <a:lnTo>
                    <a:pt x="867" y="2455"/>
                  </a:lnTo>
                  <a:lnTo>
                    <a:pt x="861" y="2454"/>
                  </a:lnTo>
                  <a:lnTo>
                    <a:pt x="854" y="2451"/>
                  </a:lnTo>
                  <a:lnTo>
                    <a:pt x="848" y="2449"/>
                  </a:lnTo>
                  <a:lnTo>
                    <a:pt x="842" y="2446"/>
                  </a:lnTo>
                  <a:lnTo>
                    <a:pt x="839" y="2460"/>
                  </a:lnTo>
                  <a:lnTo>
                    <a:pt x="834" y="2474"/>
                  </a:lnTo>
                  <a:lnTo>
                    <a:pt x="831" y="2490"/>
                  </a:lnTo>
                  <a:lnTo>
                    <a:pt x="826" y="2504"/>
                  </a:lnTo>
                  <a:lnTo>
                    <a:pt x="824" y="2510"/>
                  </a:lnTo>
                  <a:lnTo>
                    <a:pt x="821" y="2518"/>
                  </a:lnTo>
                  <a:lnTo>
                    <a:pt x="815" y="2531"/>
                  </a:lnTo>
                  <a:lnTo>
                    <a:pt x="812" y="2539"/>
                  </a:lnTo>
                  <a:lnTo>
                    <a:pt x="809" y="2545"/>
                  </a:lnTo>
                  <a:lnTo>
                    <a:pt x="799" y="2557"/>
                  </a:lnTo>
                  <a:lnTo>
                    <a:pt x="788" y="2557"/>
                  </a:lnTo>
                  <a:lnTo>
                    <a:pt x="776" y="2559"/>
                  </a:lnTo>
                  <a:lnTo>
                    <a:pt x="754" y="2562"/>
                  </a:lnTo>
                  <a:close/>
                </a:path>
              </a:pathLst>
            </a:custGeom>
            <a:solidFill>
              <a:srgbClr val="FFFFCC"/>
            </a:solidFill>
            <a:ln w="0">
              <a:solidFill>
                <a:srgbClr val="B2B2B2"/>
              </a:solidFill>
              <a:prstDash val="solid"/>
              <a:round/>
              <a:headEnd/>
              <a:tailEnd/>
            </a:ln>
          </p:spPr>
          <p:txBody>
            <a:bodyPr/>
            <a:lstStyle/>
            <a:p>
              <a:endParaRPr lang="en-US"/>
            </a:p>
          </p:txBody>
        </p:sp>
        <p:sp>
          <p:nvSpPr>
            <p:cNvPr id="54292" name="Freeform 464">
              <a:extLst>
                <a:ext uri="{FF2B5EF4-FFF2-40B4-BE49-F238E27FC236}">
                  <a16:creationId xmlns:a16="http://schemas.microsoft.com/office/drawing/2014/main" id="{519385F9-B950-4AF2-916A-3037B7818B77}"/>
                </a:ext>
              </a:extLst>
            </p:cNvPr>
            <p:cNvSpPr>
              <a:spLocks/>
            </p:cNvSpPr>
            <p:nvPr/>
          </p:nvSpPr>
          <p:spPr bwMode="auto">
            <a:xfrm>
              <a:off x="3578" y="2040"/>
              <a:ext cx="971" cy="323"/>
            </a:xfrm>
            <a:custGeom>
              <a:avLst/>
              <a:gdLst>
                <a:gd name="T0" fmla="*/ 1 w 1739"/>
                <a:gd name="T1" fmla="*/ 1 h 566"/>
                <a:gd name="T2" fmla="*/ 1 w 1739"/>
                <a:gd name="T3" fmla="*/ 1 h 566"/>
                <a:gd name="T4" fmla="*/ 1 w 1739"/>
                <a:gd name="T5" fmla="*/ 1 h 566"/>
                <a:gd name="T6" fmla="*/ 1 w 1739"/>
                <a:gd name="T7" fmla="*/ 1 h 566"/>
                <a:gd name="T8" fmla="*/ 1 w 1739"/>
                <a:gd name="T9" fmla="*/ 1 h 566"/>
                <a:gd name="T10" fmla="*/ 1 w 1739"/>
                <a:gd name="T11" fmla="*/ 1 h 566"/>
                <a:gd name="T12" fmla="*/ 1 w 1739"/>
                <a:gd name="T13" fmla="*/ 1 h 566"/>
                <a:gd name="T14" fmla="*/ 1 w 1739"/>
                <a:gd name="T15" fmla="*/ 1 h 566"/>
                <a:gd name="T16" fmla="*/ 1 w 1739"/>
                <a:gd name="T17" fmla="*/ 1 h 566"/>
                <a:gd name="T18" fmla="*/ 1 w 1739"/>
                <a:gd name="T19" fmla="*/ 1 h 566"/>
                <a:gd name="T20" fmla="*/ 1 w 1739"/>
                <a:gd name="T21" fmla="*/ 1 h 566"/>
                <a:gd name="T22" fmla="*/ 1 w 1739"/>
                <a:gd name="T23" fmla="*/ 1 h 566"/>
                <a:gd name="T24" fmla="*/ 1 w 1739"/>
                <a:gd name="T25" fmla="*/ 1 h 566"/>
                <a:gd name="T26" fmla="*/ 1 w 1739"/>
                <a:gd name="T27" fmla="*/ 1 h 566"/>
                <a:gd name="T28" fmla="*/ 1 w 1739"/>
                <a:gd name="T29" fmla="*/ 1 h 566"/>
                <a:gd name="T30" fmla="*/ 1 w 1739"/>
                <a:gd name="T31" fmla="*/ 1 h 566"/>
                <a:gd name="T32" fmla="*/ 1 w 1739"/>
                <a:gd name="T33" fmla="*/ 1 h 566"/>
                <a:gd name="T34" fmla="*/ 1 w 1739"/>
                <a:gd name="T35" fmla="*/ 1 h 566"/>
                <a:gd name="T36" fmla="*/ 1 w 1739"/>
                <a:gd name="T37" fmla="*/ 1 h 566"/>
                <a:gd name="T38" fmla="*/ 1 w 1739"/>
                <a:gd name="T39" fmla="*/ 1 h 566"/>
                <a:gd name="T40" fmla="*/ 1 w 1739"/>
                <a:gd name="T41" fmla="*/ 1 h 566"/>
                <a:gd name="T42" fmla="*/ 1 w 1739"/>
                <a:gd name="T43" fmla="*/ 1 h 566"/>
                <a:gd name="T44" fmla="*/ 1 w 1739"/>
                <a:gd name="T45" fmla="*/ 1 h 566"/>
                <a:gd name="T46" fmla="*/ 1 w 1739"/>
                <a:gd name="T47" fmla="*/ 1 h 566"/>
                <a:gd name="T48" fmla="*/ 1 w 1739"/>
                <a:gd name="T49" fmla="*/ 1 h 566"/>
                <a:gd name="T50" fmla="*/ 1 w 1739"/>
                <a:gd name="T51" fmla="*/ 1 h 566"/>
                <a:gd name="T52" fmla="*/ 1 w 1739"/>
                <a:gd name="T53" fmla="*/ 1 h 566"/>
                <a:gd name="T54" fmla="*/ 1 w 1739"/>
                <a:gd name="T55" fmla="*/ 1 h 566"/>
                <a:gd name="T56" fmla="*/ 1 w 1739"/>
                <a:gd name="T57" fmla="*/ 1 h 566"/>
                <a:gd name="T58" fmla="*/ 1 w 1739"/>
                <a:gd name="T59" fmla="*/ 1 h 566"/>
                <a:gd name="T60" fmla="*/ 1 w 1739"/>
                <a:gd name="T61" fmla="*/ 1 h 566"/>
                <a:gd name="T62" fmla="*/ 1 w 1739"/>
                <a:gd name="T63" fmla="*/ 1 h 566"/>
                <a:gd name="T64" fmla="*/ 1 w 1739"/>
                <a:gd name="T65" fmla="*/ 1 h 566"/>
                <a:gd name="T66" fmla="*/ 1 w 1739"/>
                <a:gd name="T67" fmla="*/ 1 h 566"/>
                <a:gd name="T68" fmla="*/ 1 w 1739"/>
                <a:gd name="T69" fmla="*/ 1 h 566"/>
                <a:gd name="T70" fmla="*/ 1 w 1739"/>
                <a:gd name="T71" fmla="*/ 1 h 566"/>
                <a:gd name="T72" fmla="*/ 1 w 1739"/>
                <a:gd name="T73" fmla="*/ 1 h 566"/>
                <a:gd name="T74" fmla="*/ 1 w 1739"/>
                <a:gd name="T75" fmla="*/ 1 h 566"/>
                <a:gd name="T76" fmla="*/ 1 w 1739"/>
                <a:gd name="T77" fmla="*/ 1 h 566"/>
                <a:gd name="T78" fmla="*/ 1 w 1739"/>
                <a:gd name="T79" fmla="*/ 1 h 566"/>
                <a:gd name="T80" fmla="*/ 1 w 1739"/>
                <a:gd name="T81" fmla="*/ 1 h 566"/>
                <a:gd name="T82" fmla="*/ 1 w 1739"/>
                <a:gd name="T83" fmla="*/ 1 h 566"/>
                <a:gd name="T84" fmla="*/ 1 w 1739"/>
                <a:gd name="T85" fmla="*/ 1 h 566"/>
                <a:gd name="T86" fmla="*/ 1 w 1739"/>
                <a:gd name="T87" fmla="*/ 1 h 566"/>
                <a:gd name="T88" fmla="*/ 1 w 1739"/>
                <a:gd name="T89" fmla="*/ 1 h 566"/>
                <a:gd name="T90" fmla="*/ 1 w 1739"/>
                <a:gd name="T91" fmla="*/ 1 h 566"/>
                <a:gd name="T92" fmla="*/ 1 w 1739"/>
                <a:gd name="T93" fmla="*/ 1 h 566"/>
                <a:gd name="T94" fmla="*/ 1 w 1739"/>
                <a:gd name="T95" fmla="*/ 1 h 566"/>
                <a:gd name="T96" fmla="*/ 1 w 1739"/>
                <a:gd name="T97" fmla="*/ 1 h 566"/>
                <a:gd name="T98" fmla="*/ 1 w 1739"/>
                <a:gd name="T99" fmla="*/ 1 h 566"/>
                <a:gd name="T100" fmla="*/ 1 w 1739"/>
                <a:gd name="T101" fmla="*/ 1 h 566"/>
                <a:gd name="T102" fmla="*/ 1 w 1739"/>
                <a:gd name="T103" fmla="*/ 1 h 566"/>
                <a:gd name="T104" fmla="*/ 1 w 1739"/>
                <a:gd name="T105" fmla="*/ 1 h 566"/>
                <a:gd name="T106" fmla="*/ 1 w 1739"/>
                <a:gd name="T107" fmla="*/ 1 h 566"/>
                <a:gd name="T108" fmla="*/ 1 w 1739"/>
                <a:gd name="T109" fmla="*/ 1 h 566"/>
                <a:gd name="T110" fmla="*/ 1 w 1739"/>
                <a:gd name="T111" fmla="*/ 1 h 566"/>
                <a:gd name="T112" fmla="*/ 1 w 1739"/>
                <a:gd name="T113" fmla="*/ 1 h 566"/>
                <a:gd name="T114" fmla="*/ 1 w 1739"/>
                <a:gd name="T115" fmla="*/ 1 h 566"/>
                <a:gd name="T116" fmla="*/ 1 w 1739"/>
                <a:gd name="T117" fmla="*/ 1 h 566"/>
                <a:gd name="T118" fmla="*/ 1 w 1739"/>
                <a:gd name="T119" fmla="*/ 1 h 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39" h="566">
                  <a:moveTo>
                    <a:pt x="294" y="566"/>
                  </a:moveTo>
                  <a:lnTo>
                    <a:pt x="294" y="533"/>
                  </a:lnTo>
                  <a:lnTo>
                    <a:pt x="295" y="519"/>
                  </a:lnTo>
                  <a:lnTo>
                    <a:pt x="295" y="497"/>
                  </a:lnTo>
                  <a:lnTo>
                    <a:pt x="294" y="490"/>
                  </a:lnTo>
                  <a:lnTo>
                    <a:pt x="294" y="483"/>
                  </a:lnTo>
                  <a:lnTo>
                    <a:pt x="287" y="457"/>
                  </a:lnTo>
                  <a:lnTo>
                    <a:pt x="284" y="451"/>
                  </a:lnTo>
                  <a:lnTo>
                    <a:pt x="269" y="450"/>
                  </a:lnTo>
                  <a:lnTo>
                    <a:pt x="251" y="451"/>
                  </a:lnTo>
                  <a:lnTo>
                    <a:pt x="234" y="451"/>
                  </a:lnTo>
                  <a:lnTo>
                    <a:pt x="215" y="453"/>
                  </a:lnTo>
                  <a:lnTo>
                    <a:pt x="181" y="456"/>
                  </a:lnTo>
                  <a:lnTo>
                    <a:pt x="163" y="456"/>
                  </a:lnTo>
                  <a:lnTo>
                    <a:pt x="146" y="457"/>
                  </a:lnTo>
                  <a:lnTo>
                    <a:pt x="104" y="457"/>
                  </a:lnTo>
                  <a:lnTo>
                    <a:pt x="96" y="456"/>
                  </a:lnTo>
                  <a:lnTo>
                    <a:pt x="88" y="456"/>
                  </a:lnTo>
                  <a:lnTo>
                    <a:pt x="80" y="454"/>
                  </a:lnTo>
                  <a:lnTo>
                    <a:pt x="72" y="454"/>
                  </a:lnTo>
                  <a:lnTo>
                    <a:pt x="57" y="451"/>
                  </a:lnTo>
                  <a:lnTo>
                    <a:pt x="50" y="448"/>
                  </a:lnTo>
                  <a:lnTo>
                    <a:pt x="42" y="446"/>
                  </a:lnTo>
                  <a:lnTo>
                    <a:pt x="36" y="443"/>
                  </a:lnTo>
                  <a:lnTo>
                    <a:pt x="28" y="440"/>
                  </a:lnTo>
                  <a:lnTo>
                    <a:pt x="22" y="437"/>
                  </a:lnTo>
                  <a:lnTo>
                    <a:pt x="19" y="431"/>
                  </a:lnTo>
                  <a:lnTo>
                    <a:pt x="14" y="424"/>
                  </a:lnTo>
                  <a:lnTo>
                    <a:pt x="8" y="412"/>
                  </a:lnTo>
                  <a:lnTo>
                    <a:pt x="6" y="406"/>
                  </a:lnTo>
                  <a:lnTo>
                    <a:pt x="5" y="401"/>
                  </a:lnTo>
                  <a:lnTo>
                    <a:pt x="2" y="388"/>
                  </a:lnTo>
                  <a:lnTo>
                    <a:pt x="0" y="384"/>
                  </a:lnTo>
                  <a:lnTo>
                    <a:pt x="0" y="363"/>
                  </a:lnTo>
                  <a:lnTo>
                    <a:pt x="11" y="330"/>
                  </a:lnTo>
                  <a:lnTo>
                    <a:pt x="14" y="325"/>
                  </a:lnTo>
                  <a:lnTo>
                    <a:pt x="17" y="322"/>
                  </a:lnTo>
                  <a:lnTo>
                    <a:pt x="20" y="318"/>
                  </a:lnTo>
                  <a:lnTo>
                    <a:pt x="22" y="313"/>
                  </a:lnTo>
                  <a:lnTo>
                    <a:pt x="30" y="305"/>
                  </a:lnTo>
                  <a:lnTo>
                    <a:pt x="36" y="297"/>
                  </a:lnTo>
                  <a:lnTo>
                    <a:pt x="44" y="289"/>
                  </a:lnTo>
                  <a:lnTo>
                    <a:pt x="50" y="281"/>
                  </a:lnTo>
                  <a:lnTo>
                    <a:pt x="58" y="308"/>
                  </a:lnTo>
                  <a:lnTo>
                    <a:pt x="63" y="333"/>
                  </a:lnTo>
                  <a:lnTo>
                    <a:pt x="66" y="344"/>
                  </a:lnTo>
                  <a:lnTo>
                    <a:pt x="71" y="355"/>
                  </a:lnTo>
                  <a:lnTo>
                    <a:pt x="74" y="365"/>
                  </a:lnTo>
                  <a:lnTo>
                    <a:pt x="80" y="374"/>
                  </a:lnTo>
                  <a:lnTo>
                    <a:pt x="82" y="379"/>
                  </a:lnTo>
                  <a:lnTo>
                    <a:pt x="85" y="384"/>
                  </a:lnTo>
                  <a:lnTo>
                    <a:pt x="93" y="391"/>
                  </a:lnTo>
                  <a:lnTo>
                    <a:pt x="97" y="395"/>
                  </a:lnTo>
                  <a:lnTo>
                    <a:pt x="101" y="398"/>
                  </a:lnTo>
                  <a:lnTo>
                    <a:pt x="105" y="401"/>
                  </a:lnTo>
                  <a:lnTo>
                    <a:pt x="112" y="404"/>
                  </a:lnTo>
                  <a:lnTo>
                    <a:pt x="116" y="407"/>
                  </a:lnTo>
                  <a:lnTo>
                    <a:pt x="123" y="410"/>
                  </a:lnTo>
                  <a:lnTo>
                    <a:pt x="129" y="412"/>
                  </a:lnTo>
                  <a:lnTo>
                    <a:pt x="160" y="418"/>
                  </a:lnTo>
                  <a:lnTo>
                    <a:pt x="170" y="420"/>
                  </a:lnTo>
                  <a:lnTo>
                    <a:pt x="170" y="404"/>
                  </a:lnTo>
                  <a:lnTo>
                    <a:pt x="154" y="398"/>
                  </a:lnTo>
                  <a:lnTo>
                    <a:pt x="146" y="393"/>
                  </a:lnTo>
                  <a:lnTo>
                    <a:pt x="140" y="390"/>
                  </a:lnTo>
                  <a:lnTo>
                    <a:pt x="134" y="385"/>
                  </a:lnTo>
                  <a:lnTo>
                    <a:pt x="115" y="366"/>
                  </a:lnTo>
                  <a:lnTo>
                    <a:pt x="108" y="357"/>
                  </a:lnTo>
                  <a:lnTo>
                    <a:pt x="107" y="351"/>
                  </a:lnTo>
                  <a:lnTo>
                    <a:pt x="104" y="346"/>
                  </a:lnTo>
                  <a:lnTo>
                    <a:pt x="102" y="340"/>
                  </a:lnTo>
                  <a:lnTo>
                    <a:pt x="101" y="335"/>
                  </a:lnTo>
                  <a:lnTo>
                    <a:pt x="99" y="329"/>
                  </a:lnTo>
                  <a:lnTo>
                    <a:pt x="99" y="322"/>
                  </a:lnTo>
                  <a:lnTo>
                    <a:pt x="97" y="316"/>
                  </a:lnTo>
                  <a:lnTo>
                    <a:pt x="97" y="278"/>
                  </a:lnTo>
                  <a:lnTo>
                    <a:pt x="101" y="228"/>
                  </a:lnTo>
                  <a:lnTo>
                    <a:pt x="116" y="228"/>
                  </a:lnTo>
                  <a:lnTo>
                    <a:pt x="116" y="242"/>
                  </a:lnTo>
                  <a:lnTo>
                    <a:pt x="115" y="256"/>
                  </a:lnTo>
                  <a:lnTo>
                    <a:pt x="115" y="269"/>
                  </a:lnTo>
                  <a:lnTo>
                    <a:pt x="116" y="281"/>
                  </a:lnTo>
                  <a:lnTo>
                    <a:pt x="116" y="292"/>
                  </a:lnTo>
                  <a:lnTo>
                    <a:pt x="118" y="297"/>
                  </a:lnTo>
                  <a:lnTo>
                    <a:pt x="118" y="302"/>
                  </a:lnTo>
                  <a:lnTo>
                    <a:pt x="123" y="316"/>
                  </a:lnTo>
                  <a:lnTo>
                    <a:pt x="124" y="319"/>
                  </a:lnTo>
                  <a:lnTo>
                    <a:pt x="127" y="324"/>
                  </a:lnTo>
                  <a:lnTo>
                    <a:pt x="134" y="330"/>
                  </a:lnTo>
                  <a:lnTo>
                    <a:pt x="137" y="335"/>
                  </a:lnTo>
                  <a:lnTo>
                    <a:pt x="140" y="338"/>
                  </a:lnTo>
                  <a:lnTo>
                    <a:pt x="145" y="341"/>
                  </a:lnTo>
                  <a:lnTo>
                    <a:pt x="148" y="344"/>
                  </a:lnTo>
                  <a:lnTo>
                    <a:pt x="152" y="347"/>
                  </a:lnTo>
                  <a:lnTo>
                    <a:pt x="159" y="349"/>
                  </a:lnTo>
                  <a:lnTo>
                    <a:pt x="163" y="352"/>
                  </a:lnTo>
                  <a:lnTo>
                    <a:pt x="170" y="355"/>
                  </a:lnTo>
                  <a:lnTo>
                    <a:pt x="178" y="357"/>
                  </a:lnTo>
                  <a:lnTo>
                    <a:pt x="184" y="360"/>
                  </a:lnTo>
                  <a:lnTo>
                    <a:pt x="192" y="362"/>
                  </a:lnTo>
                  <a:lnTo>
                    <a:pt x="200" y="365"/>
                  </a:lnTo>
                  <a:lnTo>
                    <a:pt x="209" y="366"/>
                  </a:lnTo>
                  <a:lnTo>
                    <a:pt x="203" y="347"/>
                  </a:lnTo>
                  <a:lnTo>
                    <a:pt x="187" y="341"/>
                  </a:lnTo>
                  <a:lnTo>
                    <a:pt x="181" y="338"/>
                  </a:lnTo>
                  <a:lnTo>
                    <a:pt x="171" y="332"/>
                  </a:lnTo>
                  <a:lnTo>
                    <a:pt x="167" y="327"/>
                  </a:lnTo>
                  <a:lnTo>
                    <a:pt x="157" y="313"/>
                  </a:lnTo>
                  <a:lnTo>
                    <a:pt x="156" y="308"/>
                  </a:lnTo>
                  <a:lnTo>
                    <a:pt x="152" y="303"/>
                  </a:lnTo>
                  <a:lnTo>
                    <a:pt x="152" y="299"/>
                  </a:lnTo>
                  <a:lnTo>
                    <a:pt x="151" y="292"/>
                  </a:lnTo>
                  <a:lnTo>
                    <a:pt x="151" y="264"/>
                  </a:lnTo>
                  <a:lnTo>
                    <a:pt x="154" y="252"/>
                  </a:lnTo>
                  <a:lnTo>
                    <a:pt x="156" y="241"/>
                  </a:lnTo>
                  <a:lnTo>
                    <a:pt x="162" y="215"/>
                  </a:lnTo>
                  <a:lnTo>
                    <a:pt x="168" y="193"/>
                  </a:lnTo>
                  <a:lnTo>
                    <a:pt x="170" y="182"/>
                  </a:lnTo>
                  <a:lnTo>
                    <a:pt x="178" y="179"/>
                  </a:lnTo>
                  <a:lnTo>
                    <a:pt x="193" y="176"/>
                  </a:lnTo>
                  <a:lnTo>
                    <a:pt x="201" y="173"/>
                  </a:lnTo>
                  <a:lnTo>
                    <a:pt x="201" y="184"/>
                  </a:lnTo>
                  <a:lnTo>
                    <a:pt x="200" y="192"/>
                  </a:lnTo>
                  <a:lnTo>
                    <a:pt x="200" y="201"/>
                  </a:lnTo>
                  <a:lnTo>
                    <a:pt x="201" y="211"/>
                  </a:lnTo>
                  <a:lnTo>
                    <a:pt x="201" y="220"/>
                  </a:lnTo>
                  <a:lnTo>
                    <a:pt x="203" y="228"/>
                  </a:lnTo>
                  <a:lnTo>
                    <a:pt x="207" y="256"/>
                  </a:lnTo>
                  <a:lnTo>
                    <a:pt x="211" y="266"/>
                  </a:lnTo>
                  <a:lnTo>
                    <a:pt x="212" y="275"/>
                  </a:lnTo>
                  <a:lnTo>
                    <a:pt x="215" y="285"/>
                  </a:lnTo>
                  <a:lnTo>
                    <a:pt x="220" y="294"/>
                  </a:lnTo>
                  <a:lnTo>
                    <a:pt x="223" y="305"/>
                  </a:lnTo>
                  <a:lnTo>
                    <a:pt x="232" y="327"/>
                  </a:lnTo>
                  <a:lnTo>
                    <a:pt x="262" y="327"/>
                  </a:lnTo>
                  <a:lnTo>
                    <a:pt x="254" y="300"/>
                  </a:lnTo>
                  <a:lnTo>
                    <a:pt x="248" y="278"/>
                  </a:lnTo>
                  <a:lnTo>
                    <a:pt x="247" y="267"/>
                  </a:lnTo>
                  <a:lnTo>
                    <a:pt x="245" y="259"/>
                  </a:lnTo>
                  <a:lnTo>
                    <a:pt x="242" y="241"/>
                  </a:lnTo>
                  <a:lnTo>
                    <a:pt x="240" y="233"/>
                  </a:lnTo>
                  <a:lnTo>
                    <a:pt x="240" y="214"/>
                  </a:lnTo>
                  <a:lnTo>
                    <a:pt x="242" y="204"/>
                  </a:lnTo>
                  <a:lnTo>
                    <a:pt x="242" y="195"/>
                  </a:lnTo>
                  <a:lnTo>
                    <a:pt x="243" y="184"/>
                  </a:lnTo>
                  <a:lnTo>
                    <a:pt x="247" y="159"/>
                  </a:lnTo>
                  <a:lnTo>
                    <a:pt x="262" y="159"/>
                  </a:lnTo>
                  <a:lnTo>
                    <a:pt x="262" y="154"/>
                  </a:lnTo>
                  <a:lnTo>
                    <a:pt x="265" y="145"/>
                  </a:lnTo>
                  <a:lnTo>
                    <a:pt x="269" y="140"/>
                  </a:lnTo>
                  <a:lnTo>
                    <a:pt x="286" y="140"/>
                  </a:lnTo>
                  <a:lnTo>
                    <a:pt x="286" y="233"/>
                  </a:lnTo>
                  <a:lnTo>
                    <a:pt x="289" y="258"/>
                  </a:lnTo>
                  <a:lnTo>
                    <a:pt x="292" y="270"/>
                  </a:lnTo>
                  <a:lnTo>
                    <a:pt x="294" y="275"/>
                  </a:lnTo>
                  <a:lnTo>
                    <a:pt x="294" y="281"/>
                  </a:lnTo>
                  <a:lnTo>
                    <a:pt x="297" y="288"/>
                  </a:lnTo>
                  <a:lnTo>
                    <a:pt x="298" y="294"/>
                  </a:lnTo>
                  <a:lnTo>
                    <a:pt x="300" y="299"/>
                  </a:lnTo>
                  <a:lnTo>
                    <a:pt x="302" y="305"/>
                  </a:lnTo>
                  <a:lnTo>
                    <a:pt x="308" y="314"/>
                  </a:lnTo>
                  <a:lnTo>
                    <a:pt x="311" y="321"/>
                  </a:lnTo>
                  <a:lnTo>
                    <a:pt x="314" y="325"/>
                  </a:lnTo>
                  <a:lnTo>
                    <a:pt x="319" y="324"/>
                  </a:lnTo>
                  <a:lnTo>
                    <a:pt x="322" y="322"/>
                  </a:lnTo>
                  <a:lnTo>
                    <a:pt x="327" y="321"/>
                  </a:lnTo>
                  <a:lnTo>
                    <a:pt x="331" y="321"/>
                  </a:lnTo>
                  <a:lnTo>
                    <a:pt x="330" y="308"/>
                  </a:lnTo>
                  <a:lnTo>
                    <a:pt x="327" y="277"/>
                  </a:lnTo>
                  <a:lnTo>
                    <a:pt x="324" y="242"/>
                  </a:lnTo>
                  <a:lnTo>
                    <a:pt x="324" y="223"/>
                  </a:lnTo>
                  <a:lnTo>
                    <a:pt x="322" y="214"/>
                  </a:lnTo>
                  <a:lnTo>
                    <a:pt x="322" y="195"/>
                  </a:lnTo>
                  <a:lnTo>
                    <a:pt x="324" y="187"/>
                  </a:lnTo>
                  <a:lnTo>
                    <a:pt x="324" y="178"/>
                  </a:lnTo>
                  <a:lnTo>
                    <a:pt x="325" y="170"/>
                  </a:lnTo>
                  <a:lnTo>
                    <a:pt x="325" y="162"/>
                  </a:lnTo>
                  <a:lnTo>
                    <a:pt x="328" y="154"/>
                  </a:lnTo>
                  <a:lnTo>
                    <a:pt x="330" y="146"/>
                  </a:lnTo>
                  <a:lnTo>
                    <a:pt x="339" y="127"/>
                  </a:lnTo>
                  <a:lnTo>
                    <a:pt x="349" y="118"/>
                  </a:lnTo>
                  <a:lnTo>
                    <a:pt x="353" y="115"/>
                  </a:lnTo>
                  <a:lnTo>
                    <a:pt x="360" y="112"/>
                  </a:lnTo>
                  <a:lnTo>
                    <a:pt x="366" y="110"/>
                  </a:lnTo>
                  <a:lnTo>
                    <a:pt x="391" y="110"/>
                  </a:lnTo>
                  <a:lnTo>
                    <a:pt x="388" y="121"/>
                  </a:lnTo>
                  <a:lnTo>
                    <a:pt x="383" y="149"/>
                  </a:lnTo>
                  <a:lnTo>
                    <a:pt x="383" y="157"/>
                  </a:lnTo>
                  <a:lnTo>
                    <a:pt x="382" y="167"/>
                  </a:lnTo>
                  <a:lnTo>
                    <a:pt x="382" y="186"/>
                  </a:lnTo>
                  <a:lnTo>
                    <a:pt x="383" y="195"/>
                  </a:lnTo>
                  <a:lnTo>
                    <a:pt x="383" y="204"/>
                  </a:lnTo>
                  <a:lnTo>
                    <a:pt x="386" y="223"/>
                  </a:lnTo>
                  <a:lnTo>
                    <a:pt x="388" y="234"/>
                  </a:lnTo>
                  <a:lnTo>
                    <a:pt x="391" y="245"/>
                  </a:lnTo>
                  <a:lnTo>
                    <a:pt x="394" y="255"/>
                  </a:lnTo>
                  <a:lnTo>
                    <a:pt x="397" y="267"/>
                  </a:lnTo>
                  <a:lnTo>
                    <a:pt x="405" y="270"/>
                  </a:lnTo>
                  <a:lnTo>
                    <a:pt x="415" y="274"/>
                  </a:lnTo>
                  <a:lnTo>
                    <a:pt x="423" y="277"/>
                  </a:lnTo>
                  <a:lnTo>
                    <a:pt x="430" y="281"/>
                  </a:lnTo>
                  <a:lnTo>
                    <a:pt x="424" y="253"/>
                  </a:lnTo>
                  <a:lnTo>
                    <a:pt x="421" y="225"/>
                  </a:lnTo>
                  <a:lnTo>
                    <a:pt x="418" y="200"/>
                  </a:lnTo>
                  <a:lnTo>
                    <a:pt x="418" y="179"/>
                  </a:lnTo>
                  <a:lnTo>
                    <a:pt x="419" y="173"/>
                  </a:lnTo>
                  <a:lnTo>
                    <a:pt x="419" y="167"/>
                  </a:lnTo>
                  <a:lnTo>
                    <a:pt x="421" y="160"/>
                  </a:lnTo>
                  <a:lnTo>
                    <a:pt x="421" y="156"/>
                  </a:lnTo>
                  <a:lnTo>
                    <a:pt x="429" y="124"/>
                  </a:lnTo>
                  <a:lnTo>
                    <a:pt x="432" y="120"/>
                  </a:lnTo>
                  <a:lnTo>
                    <a:pt x="434" y="113"/>
                  </a:lnTo>
                  <a:lnTo>
                    <a:pt x="437" y="107"/>
                  </a:lnTo>
                  <a:lnTo>
                    <a:pt x="438" y="102"/>
                  </a:lnTo>
                  <a:lnTo>
                    <a:pt x="445" y="90"/>
                  </a:lnTo>
                  <a:lnTo>
                    <a:pt x="449" y="85"/>
                  </a:lnTo>
                  <a:lnTo>
                    <a:pt x="452" y="79"/>
                  </a:lnTo>
                  <a:lnTo>
                    <a:pt x="468" y="76"/>
                  </a:lnTo>
                  <a:lnTo>
                    <a:pt x="478" y="74"/>
                  </a:lnTo>
                  <a:lnTo>
                    <a:pt x="485" y="74"/>
                  </a:lnTo>
                  <a:lnTo>
                    <a:pt x="485" y="87"/>
                  </a:lnTo>
                  <a:lnTo>
                    <a:pt x="484" y="101"/>
                  </a:lnTo>
                  <a:lnTo>
                    <a:pt x="484" y="113"/>
                  </a:lnTo>
                  <a:lnTo>
                    <a:pt x="482" y="127"/>
                  </a:lnTo>
                  <a:lnTo>
                    <a:pt x="482" y="154"/>
                  </a:lnTo>
                  <a:lnTo>
                    <a:pt x="481" y="168"/>
                  </a:lnTo>
                  <a:lnTo>
                    <a:pt x="481" y="182"/>
                  </a:lnTo>
                  <a:lnTo>
                    <a:pt x="484" y="184"/>
                  </a:lnTo>
                  <a:lnTo>
                    <a:pt x="487" y="187"/>
                  </a:lnTo>
                  <a:lnTo>
                    <a:pt x="489" y="190"/>
                  </a:lnTo>
                  <a:lnTo>
                    <a:pt x="492" y="192"/>
                  </a:lnTo>
                  <a:lnTo>
                    <a:pt x="500" y="178"/>
                  </a:lnTo>
                  <a:lnTo>
                    <a:pt x="504" y="167"/>
                  </a:lnTo>
                  <a:lnTo>
                    <a:pt x="509" y="157"/>
                  </a:lnTo>
                  <a:lnTo>
                    <a:pt x="515" y="132"/>
                  </a:lnTo>
                  <a:lnTo>
                    <a:pt x="520" y="116"/>
                  </a:lnTo>
                  <a:lnTo>
                    <a:pt x="525" y="95"/>
                  </a:lnTo>
                  <a:lnTo>
                    <a:pt x="531" y="66"/>
                  </a:lnTo>
                  <a:lnTo>
                    <a:pt x="547" y="66"/>
                  </a:lnTo>
                  <a:lnTo>
                    <a:pt x="547" y="51"/>
                  </a:lnTo>
                  <a:lnTo>
                    <a:pt x="616" y="38"/>
                  </a:lnTo>
                  <a:lnTo>
                    <a:pt x="635" y="35"/>
                  </a:lnTo>
                  <a:lnTo>
                    <a:pt x="756" y="13"/>
                  </a:lnTo>
                  <a:lnTo>
                    <a:pt x="774" y="10"/>
                  </a:lnTo>
                  <a:lnTo>
                    <a:pt x="792" y="7"/>
                  </a:lnTo>
                  <a:lnTo>
                    <a:pt x="809" y="5"/>
                  </a:lnTo>
                  <a:lnTo>
                    <a:pt x="826" y="0"/>
                  </a:lnTo>
                  <a:lnTo>
                    <a:pt x="864" y="2"/>
                  </a:lnTo>
                  <a:lnTo>
                    <a:pt x="939" y="2"/>
                  </a:lnTo>
                  <a:lnTo>
                    <a:pt x="977" y="3"/>
                  </a:lnTo>
                  <a:lnTo>
                    <a:pt x="1015" y="3"/>
                  </a:lnTo>
                  <a:lnTo>
                    <a:pt x="1053" y="5"/>
                  </a:lnTo>
                  <a:lnTo>
                    <a:pt x="1070" y="7"/>
                  </a:lnTo>
                  <a:lnTo>
                    <a:pt x="1089" y="7"/>
                  </a:lnTo>
                  <a:lnTo>
                    <a:pt x="1145" y="11"/>
                  </a:lnTo>
                  <a:lnTo>
                    <a:pt x="1162" y="13"/>
                  </a:lnTo>
                  <a:lnTo>
                    <a:pt x="1181" y="14"/>
                  </a:lnTo>
                  <a:lnTo>
                    <a:pt x="1200" y="18"/>
                  </a:lnTo>
                  <a:lnTo>
                    <a:pt x="1219" y="19"/>
                  </a:lnTo>
                  <a:lnTo>
                    <a:pt x="1257" y="25"/>
                  </a:lnTo>
                  <a:lnTo>
                    <a:pt x="1274" y="30"/>
                  </a:lnTo>
                  <a:lnTo>
                    <a:pt x="1293" y="33"/>
                  </a:lnTo>
                  <a:lnTo>
                    <a:pt x="1349" y="47"/>
                  </a:lnTo>
                  <a:lnTo>
                    <a:pt x="1406" y="66"/>
                  </a:lnTo>
                  <a:lnTo>
                    <a:pt x="1425" y="74"/>
                  </a:lnTo>
                  <a:lnTo>
                    <a:pt x="1441" y="85"/>
                  </a:lnTo>
                  <a:lnTo>
                    <a:pt x="1455" y="98"/>
                  </a:lnTo>
                  <a:lnTo>
                    <a:pt x="1469" y="107"/>
                  </a:lnTo>
                  <a:lnTo>
                    <a:pt x="1483" y="118"/>
                  </a:lnTo>
                  <a:lnTo>
                    <a:pt x="1496" y="126"/>
                  </a:lnTo>
                  <a:lnTo>
                    <a:pt x="1510" y="135"/>
                  </a:lnTo>
                  <a:lnTo>
                    <a:pt x="1524" y="142"/>
                  </a:lnTo>
                  <a:lnTo>
                    <a:pt x="1538" y="149"/>
                  </a:lnTo>
                  <a:lnTo>
                    <a:pt x="1554" y="156"/>
                  </a:lnTo>
                  <a:lnTo>
                    <a:pt x="1568" y="162"/>
                  </a:lnTo>
                  <a:lnTo>
                    <a:pt x="1583" y="167"/>
                  </a:lnTo>
                  <a:lnTo>
                    <a:pt x="1601" y="173"/>
                  </a:lnTo>
                  <a:lnTo>
                    <a:pt x="1635" y="182"/>
                  </a:lnTo>
                  <a:lnTo>
                    <a:pt x="1676" y="192"/>
                  </a:lnTo>
                  <a:lnTo>
                    <a:pt x="1682" y="197"/>
                  </a:lnTo>
                  <a:lnTo>
                    <a:pt x="1692" y="204"/>
                  </a:lnTo>
                  <a:lnTo>
                    <a:pt x="1698" y="209"/>
                  </a:lnTo>
                  <a:lnTo>
                    <a:pt x="1703" y="215"/>
                  </a:lnTo>
                  <a:lnTo>
                    <a:pt x="1709" y="220"/>
                  </a:lnTo>
                  <a:lnTo>
                    <a:pt x="1715" y="226"/>
                  </a:lnTo>
                  <a:lnTo>
                    <a:pt x="1725" y="239"/>
                  </a:lnTo>
                  <a:lnTo>
                    <a:pt x="1728" y="242"/>
                  </a:lnTo>
                  <a:lnTo>
                    <a:pt x="1733" y="252"/>
                  </a:lnTo>
                  <a:lnTo>
                    <a:pt x="1734" y="256"/>
                  </a:lnTo>
                  <a:lnTo>
                    <a:pt x="1737" y="263"/>
                  </a:lnTo>
                  <a:lnTo>
                    <a:pt x="1737" y="266"/>
                  </a:lnTo>
                  <a:lnTo>
                    <a:pt x="1739" y="269"/>
                  </a:lnTo>
                  <a:lnTo>
                    <a:pt x="1739" y="275"/>
                  </a:lnTo>
                  <a:lnTo>
                    <a:pt x="1737" y="278"/>
                  </a:lnTo>
                  <a:lnTo>
                    <a:pt x="1722" y="274"/>
                  </a:lnTo>
                  <a:lnTo>
                    <a:pt x="1708" y="267"/>
                  </a:lnTo>
                  <a:lnTo>
                    <a:pt x="1690" y="261"/>
                  </a:lnTo>
                  <a:lnTo>
                    <a:pt x="1676" y="255"/>
                  </a:lnTo>
                  <a:lnTo>
                    <a:pt x="1660" y="250"/>
                  </a:lnTo>
                  <a:lnTo>
                    <a:pt x="1629" y="237"/>
                  </a:lnTo>
                  <a:lnTo>
                    <a:pt x="1613" y="233"/>
                  </a:lnTo>
                  <a:lnTo>
                    <a:pt x="1599" y="226"/>
                  </a:lnTo>
                  <a:lnTo>
                    <a:pt x="1568" y="214"/>
                  </a:lnTo>
                  <a:lnTo>
                    <a:pt x="1552" y="209"/>
                  </a:lnTo>
                  <a:lnTo>
                    <a:pt x="1538" y="203"/>
                  </a:lnTo>
                  <a:lnTo>
                    <a:pt x="1507" y="190"/>
                  </a:lnTo>
                  <a:lnTo>
                    <a:pt x="1491" y="186"/>
                  </a:lnTo>
                  <a:lnTo>
                    <a:pt x="1469" y="179"/>
                  </a:lnTo>
                  <a:lnTo>
                    <a:pt x="1445" y="175"/>
                  </a:lnTo>
                  <a:lnTo>
                    <a:pt x="1379" y="160"/>
                  </a:lnTo>
                  <a:lnTo>
                    <a:pt x="1318" y="151"/>
                  </a:lnTo>
                  <a:lnTo>
                    <a:pt x="1298" y="149"/>
                  </a:lnTo>
                  <a:lnTo>
                    <a:pt x="1279" y="148"/>
                  </a:lnTo>
                  <a:lnTo>
                    <a:pt x="1258" y="146"/>
                  </a:lnTo>
                  <a:lnTo>
                    <a:pt x="1239" y="146"/>
                  </a:lnTo>
                  <a:lnTo>
                    <a:pt x="1219" y="145"/>
                  </a:lnTo>
                  <a:lnTo>
                    <a:pt x="1181" y="145"/>
                  </a:lnTo>
                  <a:lnTo>
                    <a:pt x="1162" y="146"/>
                  </a:lnTo>
                  <a:lnTo>
                    <a:pt x="1144" y="146"/>
                  </a:lnTo>
                  <a:lnTo>
                    <a:pt x="1106" y="149"/>
                  </a:lnTo>
                  <a:lnTo>
                    <a:pt x="1085" y="151"/>
                  </a:lnTo>
                  <a:lnTo>
                    <a:pt x="1048" y="157"/>
                  </a:lnTo>
                  <a:lnTo>
                    <a:pt x="1027" y="160"/>
                  </a:lnTo>
                  <a:lnTo>
                    <a:pt x="1009" y="164"/>
                  </a:lnTo>
                  <a:lnTo>
                    <a:pt x="988" y="167"/>
                  </a:lnTo>
                  <a:lnTo>
                    <a:pt x="968" y="171"/>
                  </a:lnTo>
                  <a:lnTo>
                    <a:pt x="947" y="175"/>
                  </a:lnTo>
                  <a:lnTo>
                    <a:pt x="927" y="179"/>
                  </a:lnTo>
                  <a:lnTo>
                    <a:pt x="883" y="189"/>
                  </a:lnTo>
                  <a:lnTo>
                    <a:pt x="837" y="200"/>
                  </a:lnTo>
                  <a:lnTo>
                    <a:pt x="811" y="212"/>
                  </a:lnTo>
                  <a:lnTo>
                    <a:pt x="779" y="226"/>
                  </a:lnTo>
                  <a:lnTo>
                    <a:pt x="746" y="242"/>
                  </a:lnTo>
                  <a:lnTo>
                    <a:pt x="712" y="258"/>
                  </a:lnTo>
                  <a:lnTo>
                    <a:pt x="677" y="277"/>
                  </a:lnTo>
                  <a:lnTo>
                    <a:pt x="658" y="286"/>
                  </a:lnTo>
                  <a:lnTo>
                    <a:pt x="641" y="296"/>
                  </a:lnTo>
                  <a:lnTo>
                    <a:pt x="622" y="305"/>
                  </a:lnTo>
                  <a:lnTo>
                    <a:pt x="603" y="316"/>
                  </a:lnTo>
                  <a:lnTo>
                    <a:pt x="551" y="349"/>
                  </a:lnTo>
                  <a:lnTo>
                    <a:pt x="517" y="374"/>
                  </a:lnTo>
                  <a:lnTo>
                    <a:pt x="501" y="385"/>
                  </a:lnTo>
                  <a:lnTo>
                    <a:pt x="485" y="399"/>
                  </a:lnTo>
                  <a:lnTo>
                    <a:pt x="457" y="424"/>
                  </a:lnTo>
                  <a:lnTo>
                    <a:pt x="443" y="439"/>
                  </a:lnTo>
                  <a:lnTo>
                    <a:pt x="430" y="453"/>
                  </a:lnTo>
                  <a:lnTo>
                    <a:pt x="419" y="467"/>
                  </a:lnTo>
                  <a:lnTo>
                    <a:pt x="410" y="481"/>
                  </a:lnTo>
                  <a:lnTo>
                    <a:pt x="401" y="497"/>
                  </a:lnTo>
                  <a:lnTo>
                    <a:pt x="391" y="511"/>
                  </a:lnTo>
                  <a:lnTo>
                    <a:pt x="379" y="542"/>
                  </a:lnTo>
                  <a:lnTo>
                    <a:pt x="375" y="558"/>
                  </a:lnTo>
                  <a:lnTo>
                    <a:pt x="364" y="560"/>
                  </a:lnTo>
                  <a:lnTo>
                    <a:pt x="353" y="560"/>
                  </a:lnTo>
                  <a:lnTo>
                    <a:pt x="344" y="561"/>
                  </a:lnTo>
                  <a:lnTo>
                    <a:pt x="333" y="563"/>
                  </a:lnTo>
                  <a:lnTo>
                    <a:pt x="324" y="563"/>
                  </a:lnTo>
                  <a:lnTo>
                    <a:pt x="313" y="564"/>
                  </a:lnTo>
                  <a:lnTo>
                    <a:pt x="303" y="564"/>
                  </a:lnTo>
                  <a:lnTo>
                    <a:pt x="294" y="566"/>
                  </a:lnTo>
                  <a:close/>
                </a:path>
              </a:pathLst>
            </a:custGeom>
            <a:solidFill>
              <a:srgbClr val="FFFFCC"/>
            </a:solidFill>
            <a:ln w="0">
              <a:solidFill>
                <a:srgbClr val="B2B2B2"/>
              </a:solidFill>
              <a:prstDash val="solid"/>
              <a:round/>
              <a:headEnd/>
              <a:tailEnd/>
            </a:ln>
          </p:spPr>
          <p:txBody>
            <a:bodyPr/>
            <a:lstStyle/>
            <a:p>
              <a:endParaRPr lang="en-US"/>
            </a:p>
          </p:txBody>
        </p:sp>
      </p:grpSp>
      <p:pic>
        <p:nvPicPr>
          <p:cNvPr id="78294" name="Picture 470" descr="black+whitearrows">
            <a:extLst>
              <a:ext uri="{FF2B5EF4-FFF2-40B4-BE49-F238E27FC236}">
                <a16:creationId xmlns:a16="http://schemas.microsoft.com/office/drawing/2014/main" id="{2A65CDCA-029A-413E-92EF-E45221DDC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2164" flipH="1">
            <a:off x="6223000" y="3124200"/>
            <a:ext cx="177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05" name="Picture 481" descr="black+whitearrows">
            <a:extLst>
              <a:ext uri="{FF2B5EF4-FFF2-40B4-BE49-F238E27FC236}">
                <a16:creationId xmlns:a16="http://schemas.microsoft.com/office/drawing/2014/main" id="{A2641AEB-22F4-44A6-BD0E-B0256FE5D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33595" flipH="1" flipV="1">
            <a:off x="7608888" y="3135312"/>
            <a:ext cx="19812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06" name="Picture 482" descr="black+whitearrows">
            <a:extLst>
              <a:ext uri="{FF2B5EF4-FFF2-40B4-BE49-F238E27FC236}">
                <a16:creationId xmlns:a16="http://schemas.microsoft.com/office/drawing/2014/main" id="{2EC2D125-4385-4AC1-B2C4-DE8096DE3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349">
            <a:off x="4800600" y="3162300"/>
            <a:ext cx="22653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07" name="Picture 483" descr="black+whitearrows">
            <a:extLst>
              <a:ext uri="{FF2B5EF4-FFF2-40B4-BE49-F238E27FC236}">
                <a16:creationId xmlns:a16="http://schemas.microsoft.com/office/drawing/2014/main" id="{CB88517B-BECD-4F62-B27B-08B5A2FAC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28973" flipH="1">
            <a:off x="5126038" y="1884363"/>
            <a:ext cx="226536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08" name="Picture 484" descr="black+whitearrows">
            <a:extLst>
              <a:ext uri="{FF2B5EF4-FFF2-40B4-BE49-F238E27FC236}">
                <a16:creationId xmlns:a16="http://schemas.microsoft.com/office/drawing/2014/main" id="{4477EEF1-5910-4651-8AB9-BCF36339F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8911">
            <a:off x="6365875" y="2168525"/>
            <a:ext cx="25130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11" name="Picture 487" descr="black+whitearrows">
            <a:extLst>
              <a:ext uri="{FF2B5EF4-FFF2-40B4-BE49-F238E27FC236}">
                <a16:creationId xmlns:a16="http://schemas.microsoft.com/office/drawing/2014/main" id="{AD11CC83-DE0A-4DF9-ACAA-31A8D7867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16483" flipH="1">
            <a:off x="6436518" y="4358482"/>
            <a:ext cx="21891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8311"/>
                                        </p:tgtEl>
                                        <p:attrNameLst>
                                          <p:attrName>style.visibility</p:attrName>
                                        </p:attrNameLst>
                                      </p:cBhvr>
                                      <p:to>
                                        <p:strVal val="visible"/>
                                      </p:to>
                                    </p:set>
                                    <p:animEffect transition="in" filter="dissolve">
                                      <p:cBhvr>
                                        <p:cTn id="11" dur="500"/>
                                        <p:tgtEl>
                                          <p:spTgt spid="783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8294"/>
                                        </p:tgtEl>
                                        <p:attrNameLst>
                                          <p:attrName>style.visibility</p:attrName>
                                        </p:attrNameLst>
                                      </p:cBhvr>
                                      <p:to>
                                        <p:strVal val="visible"/>
                                      </p:to>
                                    </p:set>
                                    <p:animEffect transition="in" filter="dissolve">
                                      <p:cBhvr>
                                        <p:cTn id="15" dur="500"/>
                                        <p:tgtEl>
                                          <p:spTgt spid="7829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78306"/>
                                        </p:tgtEl>
                                        <p:attrNameLst>
                                          <p:attrName>style.visibility</p:attrName>
                                        </p:attrNameLst>
                                      </p:cBhvr>
                                      <p:to>
                                        <p:strVal val="visible"/>
                                      </p:to>
                                    </p:set>
                                    <p:animEffect transition="in" filter="dissolve">
                                      <p:cBhvr>
                                        <p:cTn id="19" dur="500"/>
                                        <p:tgtEl>
                                          <p:spTgt spid="7830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78308"/>
                                        </p:tgtEl>
                                        <p:attrNameLst>
                                          <p:attrName>style.visibility</p:attrName>
                                        </p:attrNameLst>
                                      </p:cBhvr>
                                      <p:to>
                                        <p:strVal val="visible"/>
                                      </p:to>
                                    </p:set>
                                    <p:animEffect transition="in" filter="dissolve">
                                      <p:cBhvr>
                                        <p:cTn id="23" dur="500"/>
                                        <p:tgtEl>
                                          <p:spTgt spid="78308"/>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78305"/>
                                        </p:tgtEl>
                                        <p:attrNameLst>
                                          <p:attrName>style.visibility</p:attrName>
                                        </p:attrNameLst>
                                      </p:cBhvr>
                                      <p:to>
                                        <p:strVal val="visible"/>
                                      </p:to>
                                    </p:set>
                                    <p:animEffect transition="in" filter="dissolve">
                                      <p:cBhvr>
                                        <p:cTn id="27" dur="500"/>
                                        <p:tgtEl>
                                          <p:spTgt spid="78305"/>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78307"/>
                                        </p:tgtEl>
                                        <p:attrNameLst>
                                          <p:attrName>style.visibility</p:attrName>
                                        </p:attrNameLst>
                                      </p:cBhvr>
                                      <p:to>
                                        <p:strVal val="visible"/>
                                      </p:to>
                                    </p:set>
                                    <p:animEffect transition="in" filter="dissolve">
                                      <p:cBhvr>
                                        <p:cTn id="31" dur="500"/>
                                        <p:tgtEl>
                                          <p:spTgt spid="7830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6803">
                                            <p:txEl>
                                              <p:pRg st="1" end="1"/>
                                            </p:txEl>
                                          </p:spTgt>
                                        </p:tgtEl>
                                        <p:attrNameLst>
                                          <p:attrName>style.visibility</p:attrName>
                                        </p:attrNameLst>
                                      </p:cBhvr>
                                      <p:to>
                                        <p:strVal val="visible"/>
                                      </p:to>
                                    </p:set>
                                    <p:animEffect transition="in" filter="fade">
                                      <p:cBhvr>
                                        <p:cTn id="36" dur="500"/>
                                        <p:tgtEl>
                                          <p:spTgt spid="76803">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6803">
                                            <p:txEl>
                                              <p:pRg st="2" end="2"/>
                                            </p:txEl>
                                          </p:spTgt>
                                        </p:tgtEl>
                                        <p:attrNameLst>
                                          <p:attrName>style.visibility</p:attrName>
                                        </p:attrNameLst>
                                      </p:cBhvr>
                                      <p:to>
                                        <p:strVal val="visible"/>
                                      </p:to>
                                    </p:set>
                                    <p:animEffect transition="in" filter="fade">
                                      <p:cBhvr>
                                        <p:cTn id="41"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27FFD81-2F33-4670-AE11-4D3D31A3BBE6}"/>
              </a:ext>
            </a:extLst>
          </p:cNvPr>
          <p:cNvSpPr>
            <a:spLocks noGrp="1" noChangeArrowheads="1"/>
          </p:cNvSpPr>
          <p:nvPr>
            <p:ph type="title"/>
          </p:nvPr>
        </p:nvSpPr>
        <p:spPr/>
        <p:txBody>
          <a:bodyPr/>
          <a:lstStyle/>
          <a:p>
            <a:pPr algn="ctr"/>
            <a:r>
              <a:rPr lang="sv-SE" altLang="en-US" sz="3400"/>
              <a:t>Brain Builders Video: </a:t>
            </a:r>
            <a:r>
              <a:rPr lang="sv-SE" altLang="en-US" sz="3400">
                <a:solidFill>
                  <a:srgbClr val="F8F8F8"/>
                </a:solidFill>
                <a:hlinkClick r:id="rId3"/>
              </a:rPr>
              <a:t>https://www.youtube.com/watch?v=LmVWOe1ky8s</a:t>
            </a:r>
            <a:endParaRPr altLang="en-US" sz="3400">
              <a:solidFill>
                <a:srgbClr val="F8F8F8"/>
              </a:solidFill>
            </a:endParaRPr>
          </a:p>
        </p:txBody>
      </p:sp>
      <p:sp>
        <p:nvSpPr>
          <p:cNvPr id="56323" name="Rectangle 3">
            <a:extLst>
              <a:ext uri="{FF2B5EF4-FFF2-40B4-BE49-F238E27FC236}">
                <a16:creationId xmlns:a16="http://schemas.microsoft.com/office/drawing/2014/main" id="{9812641F-3FDB-4B29-9364-EBCCF948A7FC}"/>
              </a:ext>
            </a:extLst>
          </p:cNvPr>
          <p:cNvSpPr>
            <a:spLocks noChangeArrowheads="1"/>
          </p:cNvSpPr>
          <p:nvPr/>
        </p:nvSpPr>
        <p:spPr bwMode="auto">
          <a:xfrm>
            <a:off x="9144000" y="6931025"/>
            <a:ext cx="457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FD72690-0ED5-421E-A67B-2B5BE3A58219}" type="slidenum">
              <a:rPr lang="en-US" altLang="en-US">
                <a:solidFill>
                  <a:srgbClr val="FFE14F"/>
                </a:solidFill>
              </a:rPr>
              <a:pPr/>
              <a:t>14</a:t>
            </a:fld>
            <a:endParaRPr lang="en-US" altLang="en-US">
              <a:solidFill>
                <a:srgbClr val="FFE14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7FD439B-F997-4401-98C7-D6CE61107BC7}"/>
              </a:ext>
            </a:extLst>
          </p:cNvPr>
          <p:cNvSpPr>
            <a:spLocks noGrp="1" noChangeArrowheads="1"/>
          </p:cNvSpPr>
          <p:nvPr>
            <p:ph type="title" idx="4294967295"/>
          </p:nvPr>
        </p:nvSpPr>
        <p:spPr>
          <a:xfrm>
            <a:off x="152400" y="381000"/>
            <a:ext cx="7600950" cy="914400"/>
          </a:xfrm>
          <a:noFill/>
        </p:spPr>
        <p:txBody>
          <a:bodyPr lIns="96821" tIns="47616" rIns="96821" bIns="47616"/>
          <a:lstStyle/>
          <a:p>
            <a:r>
              <a:rPr altLang="en-US" sz="3400">
                <a:solidFill>
                  <a:srgbClr val="FFE731"/>
                </a:solidFill>
              </a:rPr>
              <a:t>Trauma Derails Development</a:t>
            </a:r>
          </a:p>
        </p:txBody>
      </p:sp>
      <p:sp>
        <p:nvSpPr>
          <p:cNvPr id="73731" name="Rectangle 3">
            <a:extLst>
              <a:ext uri="{FF2B5EF4-FFF2-40B4-BE49-F238E27FC236}">
                <a16:creationId xmlns:a16="http://schemas.microsoft.com/office/drawing/2014/main" id="{5CC75385-DEA8-40DB-98EA-5721E937C769}"/>
              </a:ext>
            </a:extLst>
          </p:cNvPr>
          <p:cNvSpPr>
            <a:spLocks noGrp="1" noChangeArrowheads="1"/>
          </p:cNvSpPr>
          <p:nvPr>
            <p:ph type="body" idx="4294967295"/>
          </p:nvPr>
        </p:nvSpPr>
        <p:spPr bwMode="auto">
          <a:xfrm>
            <a:off x="685800" y="2895600"/>
            <a:ext cx="82296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On constant alert</a:t>
            </a:r>
          </a:p>
          <a:p>
            <a:r>
              <a:rPr lang="en-US" altLang="en-US" sz="2800"/>
              <a:t>Quick to react to threats (fight, flight, freeze)</a:t>
            </a:r>
          </a:p>
        </p:txBody>
      </p:sp>
      <p:sp>
        <p:nvSpPr>
          <p:cNvPr id="58372" name="Rectangle 4">
            <a:extLst>
              <a:ext uri="{FF2B5EF4-FFF2-40B4-BE49-F238E27FC236}">
                <a16:creationId xmlns:a16="http://schemas.microsoft.com/office/drawing/2014/main" id="{77614632-9A70-44FE-9430-188ABDDE47EF}"/>
              </a:ext>
            </a:extLst>
          </p:cNvPr>
          <p:cNvSpPr>
            <a:spLocks noChangeArrowheads="1"/>
          </p:cNvSpPr>
          <p:nvPr/>
        </p:nvSpPr>
        <p:spPr bwMode="auto">
          <a:xfrm>
            <a:off x="304800" y="160020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pPr>
            <a:r>
              <a:rPr lang="en-US" altLang="en-US" sz="2700" b="0">
                <a:solidFill>
                  <a:srgbClr val="FFE831"/>
                </a:solidFill>
              </a:rPr>
              <a:t>Exposure to trauma causes the brain to be wired to expect danger: </a:t>
            </a:r>
          </a:p>
        </p:txBody>
      </p:sp>
      <p:sp>
        <p:nvSpPr>
          <p:cNvPr id="58373" name="Rectangle 5">
            <a:extLst>
              <a:ext uri="{FF2B5EF4-FFF2-40B4-BE49-F238E27FC236}">
                <a16:creationId xmlns:a16="http://schemas.microsoft.com/office/drawing/2014/main" id="{E8021CFE-16D1-4AB0-9A3B-C565846974F6}"/>
              </a:ext>
            </a:extLst>
          </p:cNvPr>
          <p:cNvSpPr>
            <a:spLocks noChangeArrowheads="1"/>
          </p:cNvSpPr>
          <p:nvPr/>
        </p:nvSpPr>
        <p:spPr bwMode="auto">
          <a:xfrm>
            <a:off x="304800" y="5867400"/>
            <a:ext cx="9067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marL="342900" indent="-34290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966788"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lvl="2" algn="r"/>
            <a:r>
              <a:rPr lang="en-US" altLang="en-US" sz="1400" b="0">
                <a:solidFill>
                  <a:srgbClr val="F8E82F"/>
                </a:solidFill>
              </a:rPr>
              <a:t>Source: Teicher., M. H. (2002). </a:t>
            </a:r>
            <a:r>
              <a:rPr lang="en-US" altLang="en-US" sz="1400" b="0">
                <a:solidFill>
                  <a:srgbClr val="FFE831"/>
                </a:solidFill>
              </a:rPr>
              <a:t>Scars that won't heal: </a:t>
            </a:r>
          </a:p>
          <a:p>
            <a:pPr lvl="2" algn="r"/>
            <a:r>
              <a:rPr lang="en-US" altLang="en-US" sz="1400" b="0">
                <a:solidFill>
                  <a:srgbClr val="FFE831"/>
                </a:solidFill>
              </a:rPr>
              <a:t>The neurobiology of child abuse. </a:t>
            </a:r>
            <a:r>
              <a:rPr lang="en-US" altLang="en-US" sz="1400" b="0" i="1">
                <a:solidFill>
                  <a:srgbClr val="F8E82F"/>
                </a:solidFill>
              </a:rPr>
              <a:t>Scientific American,</a:t>
            </a:r>
            <a:r>
              <a:rPr lang="en-US" altLang="en-US" sz="1400" b="0">
                <a:solidFill>
                  <a:srgbClr val="F8E82F"/>
                </a:solidFill>
              </a:rPr>
              <a:t> </a:t>
            </a:r>
            <a:r>
              <a:rPr lang="en-US" altLang="en-US" sz="1400" b="0" i="1">
                <a:solidFill>
                  <a:srgbClr val="F8E82F"/>
                </a:solidFill>
              </a:rPr>
              <a:t>286 </a:t>
            </a:r>
            <a:r>
              <a:rPr lang="en-US" altLang="en-US" sz="1400" b="0">
                <a:solidFill>
                  <a:srgbClr val="F8E82F"/>
                </a:solidFill>
              </a:rPr>
              <a:t>(3),68-75.</a:t>
            </a:r>
          </a:p>
        </p:txBody>
      </p:sp>
      <p:sp>
        <p:nvSpPr>
          <p:cNvPr id="58374" name="Slide Number Placeholder 5">
            <a:extLst>
              <a:ext uri="{FF2B5EF4-FFF2-40B4-BE49-F238E27FC236}">
                <a16:creationId xmlns:a16="http://schemas.microsoft.com/office/drawing/2014/main" id="{70815A8E-9E44-4115-816E-7BADCD851EF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15FB823-9055-4C6B-B144-9FA164473EB0}" type="slidenum">
              <a:rPr lang="en-US" altLang="en-US" sz="2000" b="0">
                <a:solidFill>
                  <a:srgbClr val="FFE14F"/>
                </a:solidFill>
                <a:latin typeface="Franklin Gothic Book" panose="020B0503020102020204" pitchFamily="34" charset="0"/>
              </a:rPr>
              <a:pPr/>
              <a:t>15</a:t>
            </a:fld>
            <a:endParaRPr lang="en-US" altLang="en-US" sz="2000" b="0">
              <a:solidFill>
                <a:srgbClr val="FFE14F"/>
              </a:solidFill>
              <a:latin typeface="Franklin Gothic Book" panose="020B0503020102020204" pitchFamily="34" charset="0"/>
            </a:endParaRPr>
          </a:p>
        </p:txBody>
      </p:sp>
      <p:sp>
        <p:nvSpPr>
          <p:cNvPr id="78856" name="Rectangle 4">
            <a:extLst>
              <a:ext uri="{FF2B5EF4-FFF2-40B4-BE49-F238E27FC236}">
                <a16:creationId xmlns:a16="http://schemas.microsoft.com/office/drawing/2014/main" id="{A77C7BED-2597-4542-A08A-11143686E323}"/>
              </a:ext>
            </a:extLst>
          </p:cNvPr>
          <p:cNvSpPr>
            <a:spLocks noChangeArrowheads="1"/>
          </p:cNvSpPr>
          <p:nvPr/>
        </p:nvSpPr>
        <p:spPr bwMode="auto">
          <a:xfrm>
            <a:off x="381000" y="4572000"/>
            <a:ext cx="8382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pPr>
            <a:r>
              <a:rPr lang="en-US" altLang="en-US" sz="2700" b="0">
                <a:solidFill>
                  <a:srgbClr val="FFE831"/>
                </a:solidFill>
              </a:rPr>
              <a:t>The stress hormones, cortisol and adrenaline, produced during trauma also interfere with brain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8856">
                                            <p:txEl>
                                              <p:pRg st="0" end="0"/>
                                            </p:txEl>
                                          </p:spTgt>
                                        </p:tgtEl>
                                        <p:attrNameLst>
                                          <p:attrName>style.visibility</p:attrName>
                                        </p:attrNameLst>
                                      </p:cBhvr>
                                      <p:to>
                                        <p:strVal val="visible"/>
                                      </p:to>
                                    </p:set>
                                    <p:animEffect transition="in" filter="fade">
                                      <p:cBhvr>
                                        <p:cTn id="17" dur="500"/>
                                        <p:tgtEl>
                                          <p:spTgt spid="788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484B3E4-EA63-40ED-8A8B-318013614F20}"/>
              </a:ext>
            </a:extLst>
          </p:cNvPr>
          <p:cNvSpPr>
            <a:spLocks noGrp="1" noChangeArrowheads="1"/>
          </p:cNvSpPr>
          <p:nvPr>
            <p:ph type="title" idx="4294967295"/>
          </p:nvPr>
        </p:nvSpPr>
        <p:spPr>
          <a:xfrm>
            <a:off x="228600" y="304800"/>
            <a:ext cx="7391400" cy="1143000"/>
          </a:xfrm>
        </p:spPr>
        <p:txBody>
          <a:bodyPr lIns="96582" tIns="48293" rIns="96582" bIns="48293"/>
          <a:lstStyle/>
          <a:p>
            <a:pPr eaLnBrk="1" hangingPunct="1"/>
            <a:r>
              <a:rPr lang="en-US" altLang="en-US" sz="3400"/>
              <a:t>Young Children </a:t>
            </a:r>
            <a:r>
              <a:rPr lang="en-US" altLang="en-US" sz="3400" b="0"/>
              <a:t>(0</a:t>
            </a:r>
            <a:r>
              <a:rPr lang="en-US" altLang="en-US" sz="3400" b="0">
                <a:cs typeface="Arial" panose="020B0604020202020204" pitchFamily="34" charset="0"/>
              </a:rPr>
              <a:t>–</a:t>
            </a:r>
            <a:r>
              <a:rPr lang="en-US" altLang="en-US" sz="3400" b="0"/>
              <a:t>5)</a:t>
            </a:r>
          </a:p>
        </p:txBody>
      </p:sp>
      <p:sp>
        <p:nvSpPr>
          <p:cNvPr id="60419" name="Slide Number Placeholder 3">
            <a:extLst>
              <a:ext uri="{FF2B5EF4-FFF2-40B4-BE49-F238E27FC236}">
                <a16:creationId xmlns:a16="http://schemas.microsoft.com/office/drawing/2014/main" id="{75EA645E-5329-4386-BD5E-F64705FDB849}"/>
              </a:ext>
            </a:extLst>
          </p:cNvPr>
          <p:cNvSpPr txBox="1">
            <a:spLocks noGrp="1"/>
          </p:cNvSpPr>
          <p:nvPr/>
        </p:nvSpPr>
        <p:spPr bwMode="auto">
          <a:xfrm>
            <a:off x="8915400" y="69342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endParaRPr lang="en-US" altLang="en-US" sz="2000" b="0">
              <a:solidFill>
                <a:srgbClr val="FF7C80"/>
              </a:solidFill>
              <a:latin typeface="Franklin Gothic Book" panose="020B0503020102020204" pitchFamily="34" charset="0"/>
            </a:endParaRPr>
          </a:p>
        </p:txBody>
      </p:sp>
      <p:graphicFrame>
        <p:nvGraphicFramePr>
          <p:cNvPr id="666643" name="Group 19">
            <a:extLst>
              <a:ext uri="{FF2B5EF4-FFF2-40B4-BE49-F238E27FC236}">
                <a16:creationId xmlns:a16="http://schemas.microsoft.com/office/drawing/2014/main" id="{F099803C-0910-43BE-9230-60EB90EFB1FA}"/>
              </a:ext>
            </a:extLst>
          </p:cNvPr>
          <p:cNvGraphicFramePr>
            <a:graphicFrameLocks noGrp="1"/>
          </p:cNvGraphicFramePr>
          <p:nvPr/>
        </p:nvGraphicFramePr>
        <p:xfrm>
          <a:off x="304800" y="1447800"/>
          <a:ext cx="8839200" cy="4914900"/>
        </p:xfrm>
        <a:graphic>
          <a:graphicData uri="http://schemas.openxmlformats.org/drawingml/2006/table">
            <a:tbl>
              <a:tblPr/>
              <a:tblGrid>
                <a:gridCol w="39624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792422">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dirty="0">
                          <a:ln>
                            <a:noFill/>
                          </a:ln>
                          <a:solidFill>
                            <a:schemeClr val="folHlink"/>
                          </a:solidFill>
                          <a:effectLst/>
                          <a:latin typeface="Arial" panose="020B0604020202020204" pitchFamily="34" charset="0"/>
                        </a:rPr>
                        <a:t>               Key </a:t>
                      </a:r>
                      <a:br>
                        <a:rPr kumimoji="0" lang="en-US" altLang="en-US" sz="2300" b="1" i="0" u="none" strike="noStrike" cap="none" normalizeH="0" baseline="0" dirty="0">
                          <a:ln>
                            <a:noFill/>
                          </a:ln>
                          <a:solidFill>
                            <a:schemeClr val="folHlink"/>
                          </a:solidFill>
                          <a:effectLst/>
                          <a:latin typeface="Arial" panose="020B0604020202020204" pitchFamily="34" charset="0"/>
                        </a:rPr>
                      </a:br>
                      <a:r>
                        <a:rPr kumimoji="0" lang="en-US" altLang="en-US" sz="2300" b="1" i="0" u="none" strike="noStrike" cap="none" normalizeH="0" baseline="0" dirty="0">
                          <a:ln>
                            <a:noFill/>
                          </a:ln>
                          <a:solidFill>
                            <a:schemeClr val="folHlink"/>
                          </a:solidFill>
                          <a:effectLst/>
                          <a:latin typeface="Arial" panose="020B0604020202020204" pitchFamily="34" charset="0"/>
                        </a:rPr>
                        <a:t>Developmental Tasks</a:t>
                      </a:r>
                    </a:p>
                  </a:txBody>
                  <a:tcPr marT="45679" marB="45679"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dirty="0">
                          <a:ln>
                            <a:noFill/>
                          </a:ln>
                          <a:solidFill>
                            <a:schemeClr val="folHlink"/>
                          </a:solidFill>
                          <a:effectLst/>
                          <a:latin typeface="Arial" panose="020B0604020202020204" pitchFamily="34" charset="0"/>
                        </a:rPr>
                        <a:t>   </a:t>
                      </a:r>
                      <a:br>
                        <a:rPr kumimoji="0" lang="en-US" altLang="en-US" sz="2300" b="1" i="0" u="none" strike="noStrike" cap="none" normalizeH="0" baseline="0" dirty="0">
                          <a:ln>
                            <a:noFill/>
                          </a:ln>
                          <a:solidFill>
                            <a:schemeClr val="folHlink"/>
                          </a:solidFill>
                          <a:effectLst/>
                          <a:latin typeface="Arial" panose="020B0604020202020204" pitchFamily="34" charset="0"/>
                        </a:rPr>
                      </a:br>
                      <a:r>
                        <a:rPr kumimoji="0" lang="en-US" altLang="en-US" sz="2300" b="1" i="0" u="none" strike="noStrike" cap="none" normalizeH="0" baseline="0" dirty="0">
                          <a:ln>
                            <a:noFill/>
                          </a:ln>
                          <a:solidFill>
                            <a:schemeClr val="folHlink"/>
                          </a:solidFill>
                          <a:effectLst/>
                          <a:latin typeface="Arial" panose="020B0604020202020204" pitchFamily="34" charset="0"/>
                        </a:rPr>
                        <a:t>Trauma’s Impact</a:t>
                      </a:r>
                    </a:p>
                  </a:txBody>
                  <a:tcPr marT="45679" marB="45679"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2478">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Understand what you see and hear</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Understand and respond to emotional cues</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Form attachment to primary caregiver</a:t>
                      </a:r>
                    </a:p>
                  </a:txBody>
                  <a:tcPr marT="45679" marB="45679"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More sensitive to noise</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Avoidance of physical or eye contact</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Startle more easily</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Confusion about what’s dangerous and who to go to for protection</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Fear of being separated from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people/places they know </a:t>
                      </a:r>
                    </a:p>
                  </a:txBody>
                  <a:tcPr marT="45679" marB="45679"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0426" name="Rectangle 18">
            <a:extLst>
              <a:ext uri="{FF2B5EF4-FFF2-40B4-BE49-F238E27FC236}">
                <a16:creationId xmlns:a16="http://schemas.microsoft.com/office/drawing/2014/main" id="{10BF9048-929C-4773-9F7C-5824A2163B7C}"/>
              </a:ext>
            </a:extLst>
          </p:cNvPr>
          <p:cNvSpPr>
            <a:spLocks noChangeArrowheads="1"/>
          </p:cNvSpPr>
          <p:nvPr/>
        </p:nvSpPr>
        <p:spPr bwMode="auto">
          <a:xfrm>
            <a:off x="7997825" y="6019800"/>
            <a:ext cx="145097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b="0" i="1">
                <a:solidFill>
                  <a:srgbClr val="FFE831"/>
                </a:solidFill>
              </a:rPr>
              <a:t>(Continued)</a:t>
            </a:r>
          </a:p>
        </p:txBody>
      </p:sp>
      <p:sp>
        <p:nvSpPr>
          <p:cNvPr id="60427" name="Slide Number Placeholder 2">
            <a:extLst>
              <a:ext uri="{FF2B5EF4-FFF2-40B4-BE49-F238E27FC236}">
                <a16:creationId xmlns:a16="http://schemas.microsoft.com/office/drawing/2014/main" id="{1FD74135-F7C4-4116-9E48-6837D86457F8}"/>
              </a:ext>
            </a:extLst>
          </p:cNvPr>
          <p:cNvSpPr>
            <a:spLocks noGrp="1"/>
          </p:cNvSpPr>
          <p:nvPr>
            <p:ph type="sldNum" sz="quarter" idx="10"/>
          </p:nvPr>
        </p:nvSpPr>
        <p:spPr>
          <a:xfrm>
            <a:off x="8915400" y="696595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41D889D-C16A-44B7-A881-679587511278}" type="slidenum">
              <a:rPr lang="en-US" altLang="en-US" sz="2000" b="0">
                <a:solidFill>
                  <a:srgbClr val="F8E82F"/>
                </a:solidFill>
                <a:latin typeface="Franklin Gothic Book" panose="020B0503020102020204" pitchFamily="34" charset="0"/>
              </a:rPr>
              <a:pPr/>
              <a:t>16</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C30785F-96F3-4F1B-ABAA-C0F206F6B572}"/>
              </a:ext>
            </a:extLst>
          </p:cNvPr>
          <p:cNvSpPr>
            <a:spLocks noGrp="1" noChangeArrowheads="1"/>
          </p:cNvSpPr>
          <p:nvPr>
            <p:ph type="title" idx="4294967295"/>
          </p:nvPr>
        </p:nvSpPr>
        <p:spPr>
          <a:xfrm>
            <a:off x="228600" y="304800"/>
            <a:ext cx="7391400" cy="1143000"/>
          </a:xfrm>
        </p:spPr>
        <p:txBody>
          <a:bodyPr lIns="96582" tIns="48293" rIns="96582" bIns="48293"/>
          <a:lstStyle/>
          <a:p>
            <a:pPr eaLnBrk="1" hangingPunct="1"/>
            <a:r>
              <a:rPr lang="en-US" altLang="en-US" sz="3400"/>
              <a:t>School-Aged Children </a:t>
            </a:r>
            <a:r>
              <a:rPr lang="en-US" altLang="en-US" sz="3400" b="0"/>
              <a:t>(6</a:t>
            </a:r>
            <a:r>
              <a:rPr lang="en-US" altLang="en-US" sz="3400" b="0">
                <a:cs typeface="Arial" panose="020B0604020202020204" pitchFamily="34" charset="0"/>
              </a:rPr>
              <a:t>–</a:t>
            </a:r>
            <a:r>
              <a:rPr lang="en-US" altLang="en-US" sz="3400" b="0"/>
              <a:t>12)</a:t>
            </a:r>
          </a:p>
        </p:txBody>
      </p:sp>
      <p:sp>
        <p:nvSpPr>
          <p:cNvPr id="62467" name="Slide Number Placeholder 3">
            <a:extLst>
              <a:ext uri="{FF2B5EF4-FFF2-40B4-BE49-F238E27FC236}">
                <a16:creationId xmlns:a16="http://schemas.microsoft.com/office/drawing/2014/main" id="{91E2CFC8-47FE-42F8-A7A4-AFA215118724}"/>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48624F0D-8612-4C6D-8FDF-8DFC4A1EAE9E}" type="slidenum">
              <a:rPr lang="en-US" altLang="en-US" sz="2000" b="0">
                <a:solidFill>
                  <a:srgbClr val="FF7C80"/>
                </a:solidFill>
                <a:latin typeface="Franklin Gothic Book" panose="020B0503020102020204" pitchFamily="34" charset="0"/>
              </a:rPr>
              <a:pPr algn="r" eaLnBrk="1" hangingPunct="1"/>
              <a:t>17</a:t>
            </a:fld>
            <a:endParaRPr lang="en-US" altLang="en-US" sz="2000" b="0">
              <a:solidFill>
                <a:srgbClr val="FF7C80"/>
              </a:solidFill>
              <a:latin typeface="Franklin Gothic Book" panose="020B0503020102020204" pitchFamily="34" charset="0"/>
            </a:endParaRPr>
          </a:p>
        </p:txBody>
      </p:sp>
      <p:graphicFrame>
        <p:nvGraphicFramePr>
          <p:cNvPr id="668693" name="Group 21">
            <a:extLst>
              <a:ext uri="{FF2B5EF4-FFF2-40B4-BE49-F238E27FC236}">
                <a16:creationId xmlns:a16="http://schemas.microsoft.com/office/drawing/2014/main" id="{66EEA3DE-DAA5-4CF0-9FDB-E973DBC38BFB}"/>
              </a:ext>
            </a:extLst>
          </p:cNvPr>
          <p:cNvGraphicFramePr>
            <a:graphicFrameLocks noGrp="1"/>
          </p:cNvGraphicFramePr>
          <p:nvPr/>
        </p:nvGraphicFramePr>
        <p:xfrm>
          <a:off x="304800" y="1524000"/>
          <a:ext cx="8839200" cy="4213225"/>
        </p:xfrm>
        <a:graphic>
          <a:graphicData uri="http://schemas.openxmlformats.org/drawingml/2006/table">
            <a:tbl>
              <a:tblPr/>
              <a:tblGrid>
                <a:gridCol w="4343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92228">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dirty="0">
                          <a:ln>
                            <a:noFill/>
                          </a:ln>
                          <a:solidFill>
                            <a:schemeClr val="folHlink"/>
                          </a:solidFill>
                          <a:effectLst/>
                          <a:latin typeface="Arial" panose="020B0604020202020204" pitchFamily="34" charset="0"/>
                        </a:rPr>
                        <a:t>               Key </a:t>
                      </a:r>
                      <a:br>
                        <a:rPr kumimoji="0" lang="en-US" altLang="en-US" sz="2300" b="1" i="0" u="none" strike="noStrike" cap="none" normalizeH="0" baseline="0" dirty="0">
                          <a:ln>
                            <a:noFill/>
                          </a:ln>
                          <a:solidFill>
                            <a:schemeClr val="folHlink"/>
                          </a:solidFill>
                          <a:effectLst/>
                          <a:latin typeface="Arial" panose="020B0604020202020204" pitchFamily="34" charset="0"/>
                        </a:rPr>
                      </a:br>
                      <a:r>
                        <a:rPr kumimoji="0" lang="en-US" altLang="en-US" sz="2300" b="1" i="0" u="none" strike="noStrike" cap="none" normalizeH="0" baseline="0" dirty="0">
                          <a:ln>
                            <a:noFill/>
                          </a:ln>
                          <a:solidFill>
                            <a:schemeClr val="folHlink"/>
                          </a:solidFill>
                          <a:effectLst/>
                          <a:latin typeface="Arial" panose="020B0604020202020204" pitchFamily="34" charset="0"/>
                        </a:rPr>
                        <a:t>Developmental Tasks</a:t>
                      </a:r>
                    </a:p>
                  </a:txBody>
                  <a:tcPr marT="45612" marB="45612"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a:ln>
                            <a:noFill/>
                          </a:ln>
                          <a:solidFill>
                            <a:schemeClr val="folHlink"/>
                          </a:solidFill>
                          <a:effectLst/>
                          <a:latin typeface="Arial" panose="020B0604020202020204" pitchFamily="34" charset="0"/>
                        </a:rPr>
                        <a:t> </a:t>
                      </a:r>
                      <a:br>
                        <a:rPr kumimoji="0" lang="en-US" altLang="en-US" sz="2300" b="1" i="0" u="none" strike="noStrike" cap="none" normalizeH="0" baseline="0">
                          <a:ln>
                            <a:noFill/>
                          </a:ln>
                          <a:solidFill>
                            <a:schemeClr val="folHlink"/>
                          </a:solidFill>
                          <a:effectLst/>
                          <a:latin typeface="Arial" panose="020B0604020202020204" pitchFamily="34" charset="0"/>
                        </a:rPr>
                      </a:br>
                      <a:r>
                        <a:rPr kumimoji="0" lang="en-US" altLang="en-US" sz="2300" b="1" i="0" u="none" strike="noStrike" cap="none" normalizeH="0" baseline="0">
                          <a:ln>
                            <a:noFill/>
                          </a:ln>
                          <a:solidFill>
                            <a:schemeClr val="folHlink"/>
                          </a:solidFill>
                          <a:effectLst/>
                          <a:latin typeface="Arial" panose="020B0604020202020204" pitchFamily="34" charset="0"/>
                        </a:rPr>
                        <a:t>     Trauma’s Impact</a:t>
                      </a:r>
                    </a:p>
                  </a:txBody>
                  <a:tcPr marT="45612" marB="45612"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0997">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Manage fears, anxieties,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aggression and anger</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Maintain attention for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learning and problem solving</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Control impulses and manage physical responses to danger</a:t>
                      </a:r>
                    </a:p>
                  </a:txBody>
                  <a:tcPr marT="45612" marB="45612"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Emotional swings</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Learning problems</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Specific anxieties and fears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Wanting a lot of attention – good or bad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Acting younger than their age </a:t>
                      </a:r>
                      <a:br>
                        <a:rPr kumimoji="0" lang="en-US" altLang="en-US" sz="2300" b="0" i="0" u="none" strike="noStrike" cap="none" normalizeH="0" baseline="0" dirty="0">
                          <a:ln>
                            <a:noFill/>
                          </a:ln>
                          <a:solidFill>
                            <a:schemeClr val="tx1"/>
                          </a:solidFill>
                          <a:effectLst/>
                          <a:latin typeface="Arial" panose="020B0604020202020204" pitchFamily="34" charset="0"/>
                        </a:rPr>
                      </a:br>
                      <a:endParaRPr kumimoji="0" lang="en-US" altLang="en-US" sz="2300" b="0" i="0" u="none" strike="noStrike" cap="none" normalizeH="0" baseline="0" dirty="0">
                        <a:ln>
                          <a:noFill/>
                        </a:ln>
                        <a:solidFill>
                          <a:schemeClr val="tx1"/>
                        </a:solidFill>
                        <a:effectLst/>
                        <a:latin typeface="Arial" panose="020B0604020202020204" pitchFamily="34" charset="0"/>
                      </a:endParaRPr>
                    </a:p>
                  </a:txBody>
                  <a:tcPr marT="45612" marB="45612"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474" name="Rectangle 20">
            <a:extLst>
              <a:ext uri="{FF2B5EF4-FFF2-40B4-BE49-F238E27FC236}">
                <a16:creationId xmlns:a16="http://schemas.microsoft.com/office/drawing/2014/main" id="{54776EB2-243C-4DC5-88D9-892E3FEDDD11}"/>
              </a:ext>
            </a:extLst>
          </p:cNvPr>
          <p:cNvSpPr>
            <a:spLocks noChangeArrowheads="1"/>
          </p:cNvSpPr>
          <p:nvPr/>
        </p:nvSpPr>
        <p:spPr bwMode="auto">
          <a:xfrm>
            <a:off x="7921625" y="6048375"/>
            <a:ext cx="145097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b="0" i="1">
                <a:solidFill>
                  <a:srgbClr val="FFE831"/>
                </a:solidFill>
              </a:rPr>
              <a:t>(Continued)</a:t>
            </a:r>
          </a:p>
        </p:txBody>
      </p:sp>
      <p:sp>
        <p:nvSpPr>
          <p:cNvPr id="62475" name="Slide Number Placeholder 2">
            <a:extLst>
              <a:ext uri="{FF2B5EF4-FFF2-40B4-BE49-F238E27FC236}">
                <a16:creationId xmlns:a16="http://schemas.microsoft.com/office/drawing/2014/main" id="{1CD8EFB7-9489-4EED-B835-17D61A4C72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D85814B-E3EB-4D22-9F26-04403AE41149}" type="slidenum">
              <a:rPr lang="en-US" altLang="en-US" sz="2000" b="0">
                <a:solidFill>
                  <a:srgbClr val="FFE14F"/>
                </a:solidFill>
                <a:latin typeface="Franklin Gothic Book" panose="020B0503020102020204" pitchFamily="34" charset="0"/>
              </a:rPr>
              <a:pPr/>
              <a:t>17</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18552DE-5005-45BF-9CE4-087402DEE7F7}"/>
              </a:ext>
            </a:extLst>
          </p:cNvPr>
          <p:cNvSpPr>
            <a:spLocks noGrp="1" noChangeArrowheads="1"/>
          </p:cNvSpPr>
          <p:nvPr>
            <p:ph type="title" idx="4294967295"/>
          </p:nvPr>
        </p:nvSpPr>
        <p:spPr>
          <a:xfrm>
            <a:off x="228600" y="228600"/>
            <a:ext cx="7391400" cy="1143000"/>
          </a:xfrm>
        </p:spPr>
        <p:txBody>
          <a:bodyPr lIns="96582" tIns="48293" rIns="96582" bIns="48293"/>
          <a:lstStyle/>
          <a:p>
            <a:pPr eaLnBrk="1" hangingPunct="1"/>
            <a:r>
              <a:rPr lang="en-US" altLang="en-US" sz="3400"/>
              <a:t>Adolescents </a:t>
            </a:r>
            <a:r>
              <a:rPr lang="en-US" altLang="en-US" sz="3400" b="0"/>
              <a:t>(13</a:t>
            </a:r>
            <a:r>
              <a:rPr lang="en-US" altLang="en-US" sz="3400" b="0">
                <a:cs typeface="Arial" panose="020B0604020202020204" pitchFamily="34" charset="0"/>
              </a:rPr>
              <a:t>–</a:t>
            </a:r>
            <a:r>
              <a:rPr lang="en-US" altLang="en-US" sz="3400" b="0"/>
              <a:t>25)</a:t>
            </a:r>
          </a:p>
        </p:txBody>
      </p:sp>
      <p:sp>
        <p:nvSpPr>
          <p:cNvPr id="64515" name="Slide Number Placeholder 3">
            <a:extLst>
              <a:ext uri="{FF2B5EF4-FFF2-40B4-BE49-F238E27FC236}">
                <a16:creationId xmlns:a16="http://schemas.microsoft.com/office/drawing/2014/main" id="{E3336C9C-BBEA-4DDB-A733-6FB50AA60CF0}"/>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B5207371-B438-46FC-9D03-E90F445F2CDB}" type="slidenum">
              <a:rPr lang="en-US" altLang="en-US" sz="2000" b="0">
                <a:solidFill>
                  <a:srgbClr val="FF7C80"/>
                </a:solidFill>
                <a:latin typeface="Franklin Gothic Book" panose="020B0503020102020204" pitchFamily="34" charset="0"/>
              </a:rPr>
              <a:pPr algn="r" eaLnBrk="1" hangingPunct="1"/>
              <a:t>18</a:t>
            </a:fld>
            <a:endParaRPr lang="en-US" altLang="en-US" sz="2000" b="0">
              <a:solidFill>
                <a:srgbClr val="FF7C80"/>
              </a:solidFill>
              <a:latin typeface="Franklin Gothic Book" panose="020B0503020102020204" pitchFamily="34" charset="0"/>
            </a:endParaRPr>
          </a:p>
        </p:txBody>
      </p:sp>
      <p:graphicFrame>
        <p:nvGraphicFramePr>
          <p:cNvPr id="670739" name="Group 19">
            <a:extLst>
              <a:ext uri="{FF2B5EF4-FFF2-40B4-BE49-F238E27FC236}">
                <a16:creationId xmlns:a16="http://schemas.microsoft.com/office/drawing/2014/main" id="{AA5CD49F-93D2-40E3-9936-E715B7521B75}"/>
              </a:ext>
            </a:extLst>
          </p:cNvPr>
          <p:cNvGraphicFramePr>
            <a:graphicFrameLocks noGrp="1"/>
          </p:cNvGraphicFramePr>
          <p:nvPr/>
        </p:nvGraphicFramePr>
        <p:xfrm>
          <a:off x="304800" y="1524000"/>
          <a:ext cx="8839200" cy="4930775"/>
        </p:xfrm>
        <a:graphic>
          <a:graphicData uri="http://schemas.openxmlformats.org/drawingml/2006/table">
            <a:tbl>
              <a:tblPr/>
              <a:tblGrid>
                <a:gridCol w="41148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792474">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dirty="0">
                          <a:ln>
                            <a:noFill/>
                          </a:ln>
                          <a:solidFill>
                            <a:schemeClr val="folHlink"/>
                          </a:solidFill>
                          <a:effectLst/>
                          <a:latin typeface="Arial" panose="020B0604020202020204" pitchFamily="34" charset="0"/>
                        </a:rPr>
                        <a:t>Key </a:t>
                      </a:r>
                      <a:br>
                        <a:rPr kumimoji="0" lang="en-US" altLang="en-US" sz="2300" b="1" i="0" u="none" strike="noStrike" cap="none" normalizeH="0" baseline="0" dirty="0">
                          <a:ln>
                            <a:noFill/>
                          </a:ln>
                          <a:solidFill>
                            <a:schemeClr val="folHlink"/>
                          </a:solidFill>
                          <a:effectLst/>
                          <a:latin typeface="Arial" panose="020B0604020202020204" pitchFamily="34" charset="0"/>
                        </a:rPr>
                      </a:br>
                      <a:r>
                        <a:rPr kumimoji="0" lang="en-US" altLang="en-US" sz="2300" b="1" i="0" u="none" strike="noStrike" cap="none" normalizeH="0" baseline="0" dirty="0">
                          <a:ln>
                            <a:noFill/>
                          </a:ln>
                          <a:solidFill>
                            <a:schemeClr val="folHlink"/>
                          </a:solidFill>
                          <a:effectLst/>
                          <a:latin typeface="Arial" panose="020B0604020202020204" pitchFamily="34" charset="0"/>
                        </a:rPr>
                        <a:t>Developmental Tasks</a:t>
                      </a:r>
                    </a:p>
                  </a:txBody>
                  <a:tcPr marT="45717" marB="45717"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25000"/>
                        </a:spcAft>
                        <a:buClrTx/>
                        <a:buSzPct val="110000"/>
                        <a:buFont typeface="Wingdings" panose="05000000000000000000" pitchFamily="2" charset="2"/>
                        <a:buNone/>
                        <a:tabLst/>
                      </a:pPr>
                      <a:r>
                        <a:rPr kumimoji="0" lang="en-US" altLang="en-US" sz="2300" b="1" i="0" u="none" strike="noStrike" cap="none" normalizeH="0" baseline="0" dirty="0">
                          <a:ln>
                            <a:noFill/>
                          </a:ln>
                          <a:solidFill>
                            <a:schemeClr val="folHlink"/>
                          </a:solidFill>
                          <a:effectLst/>
                          <a:latin typeface="Arial" panose="020B0604020202020204" pitchFamily="34" charset="0"/>
                        </a:rPr>
                        <a:t>Trauma’s Impact</a:t>
                      </a:r>
                    </a:p>
                  </a:txBody>
                  <a:tcPr marT="45717" marB="45717"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8301">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Understand the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consequences of behavior</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Accurately judge danger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and safety</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Create and plan for long-term goals</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defTabSz="966788">
                        <a:spcAft>
                          <a:spcPct val="50000"/>
                        </a:spcAft>
                        <a:buSzPct val="110000"/>
                        <a:buFont typeface="Wingdings" panose="05000000000000000000" pitchFamily="2" charset="2"/>
                        <a:defRPr sz="2300">
                          <a:solidFill>
                            <a:schemeClr val="tx1"/>
                          </a:solidFill>
                          <a:latin typeface="Arial" panose="020B0604020202020204" pitchFamily="34" charset="0"/>
                        </a:defRPr>
                      </a:lvl1pPr>
                      <a:lvl2pPr marL="482600" algn="l" defTabSz="966788">
                        <a:spcAft>
                          <a:spcPct val="25000"/>
                        </a:spcAft>
                        <a:buSzPct val="110000"/>
                        <a:defRPr sz="2200">
                          <a:solidFill>
                            <a:schemeClr val="tx1"/>
                          </a:solidFill>
                          <a:latin typeface="Arial" panose="020B0604020202020204" pitchFamily="34" charset="0"/>
                        </a:defRPr>
                      </a:lvl2pPr>
                      <a:lvl3pPr marL="966788" algn="l" defTabSz="966788">
                        <a:spcAft>
                          <a:spcPct val="25000"/>
                        </a:spcAft>
                        <a:buFont typeface="Arial" panose="020B0604020202020204" pitchFamily="34" charset="0"/>
                        <a:defRPr sz="2100">
                          <a:solidFill>
                            <a:schemeClr val="tx1"/>
                          </a:solidFill>
                          <a:latin typeface="Arial" panose="020B0604020202020204" pitchFamily="34" charset="0"/>
                        </a:defRPr>
                      </a:lvl3pPr>
                      <a:lvl4pPr marL="1449388" algn="l" defTabSz="966788">
                        <a:spcAft>
                          <a:spcPct val="25000"/>
                        </a:spcAft>
                        <a:defRPr sz="2100">
                          <a:solidFill>
                            <a:schemeClr val="tx1"/>
                          </a:solidFill>
                          <a:latin typeface="Arial" panose="020B0604020202020204" pitchFamily="34" charset="0"/>
                        </a:defRPr>
                      </a:lvl4pPr>
                      <a:lvl5pPr marL="1933575" algn="l" defTabSz="966788">
                        <a:spcAft>
                          <a:spcPct val="25000"/>
                        </a:spcAft>
                        <a:defRPr sz="1900">
                          <a:solidFill>
                            <a:schemeClr val="tx1"/>
                          </a:solidFill>
                          <a:latin typeface="Arial" panose="020B0604020202020204" pitchFamily="34" charset="0"/>
                        </a:defRPr>
                      </a:lvl5pPr>
                      <a:lvl6pPr marL="2390775" defTabSz="966788" fontAlgn="base">
                        <a:spcBef>
                          <a:spcPct val="0"/>
                        </a:spcBef>
                        <a:spcAft>
                          <a:spcPct val="25000"/>
                        </a:spcAft>
                        <a:defRPr sz="1900">
                          <a:solidFill>
                            <a:schemeClr val="tx1"/>
                          </a:solidFill>
                          <a:latin typeface="Arial" panose="020B0604020202020204" pitchFamily="34" charset="0"/>
                        </a:defRPr>
                      </a:lvl6pPr>
                      <a:lvl7pPr marL="2847975" defTabSz="966788" fontAlgn="base">
                        <a:spcBef>
                          <a:spcPct val="0"/>
                        </a:spcBef>
                        <a:spcAft>
                          <a:spcPct val="25000"/>
                        </a:spcAft>
                        <a:defRPr sz="1900">
                          <a:solidFill>
                            <a:schemeClr val="tx1"/>
                          </a:solidFill>
                          <a:latin typeface="Arial" panose="020B0604020202020204" pitchFamily="34" charset="0"/>
                        </a:defRPr>
                      </a:lvl7pPr>
                      <a:lvl8pPr marL="3305175" defTabSz="966788" fontAlgn="base">
                        <a:spcBef>
                          <a:spcPct val="0"/>
                        </a:spcBef>
                        <a:spcAft>
                          <a:spcPct val="25000"/>
                        </a:spcAft>
                        <a:defRPr sz="1900">
                          <a:solidFill>
                            <a:schemeClr val="tx1"/>
                          </a:solidFill>
                          <a:latin typeface="Arial" panose="020B0604020202020204" pitchFamily="34" charset="0"/>
                        </a:defRPr>
                      </a:lvl8pPr>
                      <a:lvl9pPr marL="3762375" defTabSz="966788" fontAlgn="base">
                        <a:spcBef>
                          <a:spcPct val="0"/>
                        </a:spcBef>
                        <a:spcAft>
                          <a:spcPct val="25000"/>
                        </a:spcAft>
                        <a:defRPr sz="1900">
                          <a:solidFill>
                            <a:schemeClr val="tx1"/>
                          </a:solidFill>
                          <a:latin typeface="Arial" panose="020B0604020202020204" pitchFamily="34" charset="0"/>
                        </a:defRPr>
                      </a:lvl9pPr>
                    </a:lstStyle>
                    <a:p>
                      <a:pPr marL="0" marR="0" lvl="0" indent="0" algn="l" defTabSz="966788" rtl="0" eaLnBrk="1" fontAlgn="base" latinLnBrk="0" hangingPunct="1">
                        <a:lnSpc>
                          <a:spcPct val="50000"/>
                        </a:lnSpc>
                        <a:spcBef>
                          <a:spcPct val="0"/>
                        </a:spcBef>
                        <a:spcAft>
                          <a:spcPct val="0"/>
                        </a:spcAft>
                        <a:buClrTx/>
                        <a:buSzPct val="110000"/>
                        <a:buFont typeface="Wingdings" panose="05000000000000000000" pitchFamily="2" charset="2"/>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Difficulty imagining or planning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   for the future</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Over or underestimating danger</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Inappropriate aggression (physical &amp; verbal or bullying)</a:t>
                      </a:r>
                    </a:p>
                    <a:p>
                      <a:pPr marL="0" marR="0" lvl="0" indent="0" algn="l" defTabSz="966788" rtl="0" eaLnBrk="1" fontAlgn="base" latinLnBrk="0" hangingPunct="1">
                        <a:lnSpc>
                          <a:spcPct val="100000"/>
                        </a:lnSpc>
                        <a:spcBef>
                          <a:spcPct val="0"/>
                        </a:spcBef>
                        <a:spcAft>
                          <a:spcPct val="50000"/>
                        </a:spcAft>
                        <a:buClrTx/>
                        <a:buSzPct val="110000"/>
                        <a:buFont typeface="Wingdings" panose="05000000000000000000" pitchFamily="2" charset="2"/>
                        <a:buChar char="§"/>
                        <a:tabLst/>
                      </a:pPr>
                      <a:r>
                        <a:rPr kumimoji="0" lang="en-US" altLang="en-US" sz="2300" b="0" i="0" u="none" strike="noStrike" cap="none" normalizeH="0" baseline="0" dirty="0">
                          <a:ln>
                            <a:noFill/>
                          </a:ln>
                          <a:solidFill>
                            <a:schemeClr val="tx1"/>
                          </a:solidFill>
                          <a:effectLst/>
                          <a:latin typeface="Arial" panose="020B0604020202020204" pitchFamily="34" charset="0"/>
                        </a:rPr>
                        <a:t> Reckless and/or self-destructive </a:t>
                      </a:r>
                      <a:br>
                        <a:rPr kumimoji="0" lang="en-US" altLang="en-US" sz="2300" b="0" i="0" u="none" strike="noStrike" cap="none" normalizeH="0" baseline="0" dirty="0">
                          <a:ln>
                            <a:noFill/>
                          </a:ln>
                          <a:solidFill>
                            <a:schemeClr val="tx1"/>
                          </a:solidFill>
                          <a:effectLst/>
                          <a:latin typeface="Arial" panose="020B0604020202020204" pitchFamily="34" charset="0"/>
                        </a:rPr>
                      </a:br>
                      <a:r>
                        <a:rPr kumimoji="0" lang="en-US" altLang="en-US" sz="2300" b="0" i="0" u="none" strike="noStrike" cap="none" normalizeH="0" baseline="0" dirty="0">
                          <a:ln>
                            <a:noFill/>
                          </a:ln>
                          <a:solidFill>
                            <a:schemeClr val="tx1"/>
                          </a:solidFill>
                          <a:effectLst/>
                          <a:latin typeface="Arial" panose="020B0604020202020204" pitchFamily="34" charset="0"/>
                        </a:rPr>
                        <a:t>behaviors (cutting, drug/alcohol abuse, unprotected sex)</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4522" name="Slide Number Placeholder 2">
            <a:extLst>
              <a:ext uri="{FF2B5EF4-FFF2-40B4-BE49-F238E27FC236}">
                <a16:creationId xmlns:a16="http://schemas.microsoft.com/office/drawing/2014/main" id="{B5D0DA1F-053B-44EB-8605-12873AEDA90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D1AA9AD-3938-431A-88AD-C8CDAA1A1E1D}" type="slidenum">
              <a:rPr lang="en-US" altLang="en-US" sz="2000" b="0">
                <a:solidFill>
                  <a:srgbClr val="F8E82F"/>
                </a:solidFill>
                <a:latin typeface="Franklin Gothic Book" panose="020B0503020102020204" pitchFamily="34" charset="0"/>
              </a:rPr>
              <a:pPr/>
              <a:t>18</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EBA8FAD0-3644-4F71-BC84-DD0DFF502C5E}"/>
              </a:ext>
            </a:extLst>
          </p:cNvPr>
          <p:cNvSpPr>
            <a:spLocks noChangeArrowheads="1"/>
          </p:cNvSpPr>
          <p:nvPr/>
        </p:nvSpPr>
        <p:spPr bwMode="auto">
          <a:xfrm>
            <a:off x="457200" y="2133600"/>
            <a:ext cx="843756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60000"/>
              </a:spcAft>
              <a:buSzPct val="110000"/>
              <a:buFont typeface="Wingdings" panose="05000000000000000000" pitchFamily="2" charset="2"/>
              <a:buChar char="§"/>
            </a:pPr>
            <a:r>
              <a:rPr lang="en-US" altLang="en-US" sz="2800" b="0"/>
              <a:t>People who have experienced trauma can learn new ways of thinking and responding.</a:t>
            </a:r>
          </a:p>
          <a:p>
            <a:pPr eaLnBrk="1" hangingPunct="1">
              <a:spcAft>
                <a:spcPct val="60000"/>
              </a:spcAft>
              <a:buSzPct val="110000"/>
              <a:buFont typeface="Wingdings" panose="05000000000000000000" pitchFamily="2" charset="2"/>
              <a:buChar char="§"/>
            </a:pPr>
            <a:r>
              <a:rPr lang="en-US" altLang="en-US" sz="2800" b="0"/>
              <a:t>Positive interactions can help form new connections in the brain. </a:t>
            </a:r>
          </a:p>
          <a:p>
            <a:pPr eaLnBrk="1" hangingPunct="1">
              <a:spcAft>
                <a:spcPct val="60000"/>
              </a:spcAft>
              <a:buSzPct val="110000"/>
              <a:buFont typeface="Wingdings" panose="05000000000000000000" pitchFamily="2" charset="2"/>
              <a:buChar char="§"/>
            </a:pPr>
            <a:r>
              <a:rPr lang="en-US" altLang="en-US" sz="2800" b="0"/>
              <a:t>Using those new connections </a:t>
            </a:r>
            <a:r>
              <a:rPr lang="en-US" altLang="en-US" sz="2800" u="sng"/>
              <a:t>takes time</a:t>
            </a:r>
            <a:r>
              <a:rPr lang="en-US" altLang="en-US" sz="2800" b="0"/>
              <a:t>!</a:t>
            </a:r>
          </a:p>
          <a:p>
            <a:pPr eaLnBrk="1" hangingPunct="1">
              <a:spcAft>
                <a:spcPct val="60000"/>
              </a:spcAft>
              <a:buSzPct val="110000"/>
              <a:buFont typeface="Wingdings" panose="05000000000000000000" pitchFamily="2" charset="2"/>
              <a:buChar char="§"/>
            </a:pPr>
            <a:endParaRPr lang="en-US" altLang="en-US" sz="2800" b="0"/>
          </a:p>
        </p:txBody>
      </p:sp>
      <p:sp>
        <p:nvSpPr>
          <p:cNvPr id="66563" name="Rectangle 4">
            <a:extLst>
              <a:ext uri="{FF2B5EF4-FFF2-40B4-BE49-F238E27FC236}">
                <a16:creationId xmlns:a16="http://schemas.microsoft.com/office/drawing/2014/main" id="{CDB79269-D6C6-41B2-9B7C-9E92A3AF7FB5}"/>
              </a:ext>
            </a:extLst>
          </p:cNvPr>
          <p:cNvSpPr>
            <a:spLocks noChangeArrowheads="1"/>
          </p:cNvSpPr>
          <p:nvPr/>
        </p:nvSpPr>
        <p:spPr bwMode="auto">
          <a:xfrm>
            <a:off x="228600" y="40005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Getting Back on Track</a:t>
            </a:r>
          </a:p>
        </p:txBody>
      </p:sp>
      <p:sp>
        <p:nvSpPr>
          <p:cNvPr id="66564" name="Slide Number Placeholder 6">
            <a:extLst>
              <a:ext uri="{FF2B5EF4-FFF2-40B4-BE49-F238E27FC236}">
                <a16:creationId xmlns:a16="http://schemas.microsoft.com/office/drawing/2014/main" id="{3C2BA66B-6EC3-4D98-BCA4-5EB351D3EFE4}"/>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3DFEFAA1-8BCC-4D84-95E2-D488AAE3524A}" type="slidenum">
              <a:rPr lang="en-US" altLang="en-US" sz="2000" b="0">
                <a:solidFill>
                  <a:srgbClr val="FF7C80"/>
                </a:solidFill>
                <a:latin typeface="Franklin Gothic Book" panose="020B0503020102020204" pitchFamily="34" charset="0"/>
              </a:rPr>
              <a:pPr algn="r" eaLnBrk="1" hangingPunct="1"/>
              <a:t>19</a:t>
            </a:fld>
            <a:endParaRPr lang="en-US" altLang="en-US" sz="2000" b="0">
              <a:solidFill>
                <a:srgbClr val="FF7C80"/>
              </a:solidFill>
              <a:latin typeface="Franklin Gothic Book" panose="020B0503020102020204" pitchFamily="34" charset="0"/>
            </a:endParaRPr>
          </a:p>
        </p:txBody>
      </p:sp>
      <p:sp>
        <p:nvSpPr>
          <p:cNvPr id="66565" name="Slide Number Placeholder 2">
            <a:extLst>
              <a:ext uri="{FF2B5EF4-FFF2-40B4-BE49-F238E27FC236}">
                <a16:creationId xmlns:a16="http://schemas.microsoft.com/office/drawing/2014/main" id="{BEDD22B1-08DE-4E3C-A461-EAAB4CF5FE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589F5B3-F8D1-45DD-BE50-0A4349AE0BA6}" type="slidenum">
              <a:rPr lang="en-US" altLang="en-US" sz="2000" b="0">
                <a:solidFill>
                  <a:srgbClr val="F8E82F"/>
                </a:solidFill>
                <a:latin typeface="Franklin Gothic Book" panose="020B0503020102020204" pitchFamily="34" charset="0"/>
              </a:rPr>
              <a:pPr/>
              <a:t>19</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61">
            <a:extLst>
              <a:ext uri="{FF2B5EF4-FFF2-40B4-BE49-F238E27FC236}">
                <a16:creationId xmlns:a16="http://schemas.microsoft.com/office/drawing/2014/main" id="{2C51D0A0-908A-4AF6-8D38-692648D5B3EA}"/>
              </a:ext>
            </a:extLst>
          </p:cNvPr>
          <p:cNvSpPr txBox="1">
            <a:spLocks noGrp="1"/>
          </p:cNvSpPr>
          <p:nvPr>
            <p:ph type="title" idx="4294967295"/>
          </p:nvPr>
        </p:nvSpPr>
        <p:spPr>
          <a:xfrm>
            <a:off x="228600" y="76200"/>
            <a:ext cx="9220200" cy="1219200"/>
          </a:xfrm>
        </p:spPr>
        <p:txBody>
          <a:bodyPr lIns="48300" tIns="48300" rIns="48300" bIns="48300"/>
          <a:lstStyle/>
          <a:p>
            <a:pPr eaLnBrk="1" hangingPunct="1">
              <a:lnSpc>
                <a:spcPct val="90000"/>
              </a:lnSpc>
              <a:buClr>
                <a:srgbClr val="FFE14F"/>
              </a:buClr>
              <a:buSzPct val="25000"/>
            </a:pPr>
            <a:r>
              <a:rPr lang="en-US" altLang="en-US" sz="3400" b="1">
                <a:solidFill>
                  <a:srgbClr val="FFE14F"/>
                </a:solidFill>
                <a:latin typeface="Arial" panose="020B0604020202020204" pitchFamily="34" charset="0"/>
                <a:cs typeface="Arial" panose="020B0604020202020204" pitchFamily="34" charset="0"/>
              </a:rPr>
              <a:t>Getting to Know Each Other </a:t>
            </a:r>
            <a:br>
              <a:rPr lang="en-US" altLang="en-US" sz="3400" b="1">
                <a:solidFill>
                  <a:srgbClr val="FFE14F"/>
                </a:solidFill>
                <a:latin typeface="Arial" panose="020B0604020202020204" pitchFamily="34" charset="0"/>
                <a:cs typeface="Arial" panose="020B0604020202020204" pitchFamily="34" charset="0"/>
              </a:rPr>
            </a:br>
            <a:r>
              <a:rPr lang="en-US" altLang="en-US" sz="3400" b="1">
                <a:solidFill>
                  <a:srgbClr val="FFE14F"/>
                </a:solidFill>
                <a:latin typeface="Arial" panose="020B0604020202020204" pitchFamily="34" charset="0"/>
                <a:cs typeface="Arial" panose="020B0604020202020204" pitchFamily="34" charset="0"/>
              </a:rPr>
              <a:t>(Group Activity)</a:t>
            </a:r>
          </a:p>
        </p:txBody>
      </p:sp>
      <p:sp>
        <p:nvSpPr>
          <p:cNvPr id="62" name="Shape 62">
            <a:extLst>
              <a:ext uri="{FF2B5EF4-FFF2-40B4-BE49-F238E27FC236}">
                <a16:creationId xmlns:a16="http://schemas.microsoft.com/office/drawing/2014/main" id="{46F6B805-7D4D-44BE-923F-9D276B403336}"/>
              </a:ext>
            </a:extLst>
          </p:cNvPr>
          <p:cNvSpPr txBox="1">
            <a:spLocks noGrp="1"/>
          </p:cNvSpPr>
          <p:nvPr>
            <p:ph type="body" idx="4294967295"/>
          </p:nvPr>
        </p:nvSpPr>
        <p:spPr>
          <a:xfrm>
            <a:off x="685800" y="1600200"/>
            <a:ext cx="7620000" cy="4419600"/>
          </a:xfrm>
        </p:spPr>
        <p:txBody>
          <a:bodyPr lIns="45700" tIns="45700" rIns="45700" bIns="45700">
            <a:noAutofit/>
          </a:bodyPr>
          <a:lstStyle/>
          <a:p>
            <a:pPr eaLnBrk="1" fontAlgn="auto" hangingPunct="1">
              <a:spcBef>
                <a:spcPts val="1600"/>
              </a:spcBef>
              <a:spcAft>
                <a:spcPts val="0"/>
              </a:spcAft>
              <a:buClr>
                <a:srgbClr val="FFFFFF"/>
              </a:buClr>
              <a:buSzPct val="110000"/>
              <a:buFont typeface="Noto Sans Symbols"/>
              <a:buNone/>
              <a:defRPr/>
            </a:pPr>
            <a:r>
              <a:rPr lang="en-US" sz="3200" dirty="0">
                <a:solidFill>
                  <a:srgbClr val="FFFFFF"/>
                </a:solidFill>
                <a:sym typeface="Arial"/>
              </a:rPr>
              <a:t>Are there any new folks?  </a:t>
            </a:r>
          </a:p>
          <a:p>
            <a:pPr eaLnBrk="1" fontAlgn="auto" hangingPunct="1">
              <a:spcBef>
                <a:spcPts val="1600"/>
              </a:spcBef>
              <a:spcAft>
                <a:spcPts val="0"/>
              </a:spcAft>
              <a:buClr>
                <a:srgbClr val="FFFFFF"/>
              </a:buClr>
              <a:buSzPct val="110000"/>
              <a:buFont typeface="Noto Sans Symbols"/>
              <a:buNone/>
              <a:defRPr/>
            </a:pPr>
            <a:r>
              <a:rPr lang="en-US" sz="3200" dirty="0">
                <a:solidFill>
                  <a:srgbClr val="FFFFFF"/>
                </a:solidFill>
                <a:sym typeface="Arial"/>
              </a:rPr>
              <a:t>If so, who are we?</a:t>
            </a:r>
          </a:p>
          <a:p>
            <a:pPr marL="892724" lvl="1" indent="-457200" eaLnBrk="1" fontAlgn="auto" hangingPunct="1">
              <a:spcBef>
                <a:spcPts val="1600"/>
              </a:spcBef>
              <a:spcAft>
                <a:spcPts val="0"/>
              </a:spcAft>
              <a:buClr>
                <a:srgbClr val="FFFFFF"/>
              </a:buClr>
              <a:buSzPct val="110000"/>
              <a:buFont typeface="Arial" panose="020B0604020202020204" pitchFamily="34" charset="0"/>
              <a:buChar char="•"/>
              <a:defRPr/>
            </a:pPr>
            <a:r>
              <a:rPr lang="en-US" sz="2800" dirty="0">
                <a:solidFill>
                  <a:srgbClr val="FFFFFF"/>
                </a:solidFill>
                <a:sym typeface="Arial"/>
              </a:rPr>
              <a:t>Are you a Parent, Kin Caregiver, Foster, Social Worker, Child Care Provider, Teacher, Attorney etc.?</a:t>
            </a:r>
          </a:p>
          <a:p>
            <a:pPr marL="435524" lvl="1" eaLnBrk="1" fontAlgn="auto" hangingPunct="1">
              <a:spcBef>
                <a:spcPts val="1600"/>
              </a:spcBef>
              <a:spcAft>
                <a:spcPts val="0"/>
              </a:spcAft>
              <a:buClr>
                <a:srgbClr val="FFFFFF"/>
              </a:buClr>
              <a:buSzPct val="110000"/>
              <a:buFont typeface="Noto Sans Symbols"/>
              <a:buNone/>
              <a:defRPr/>
            </a:pPr>
            <a:endParaRPr lang="en-US" sz="2800" dirty="0">
              <a:solidFill>
                <a:srgbClr val="FFFFFF"/>
              </a:solidFill>
              <a:sym typeface="Arial"/>
            </a:endParaRPr>
          </a:p>
          <a:p>
            <a:pPr marL="892724" lvl="1" indent="-457200" eaLnBrk="1" fontAlgn="auto" hangingPunct="1">
              <a:spcBef>
                <a:spcPts val="0"/>
              </a:spcBef>
              <a:spcAft>
                <a:spcPts val="0"/>
              </a:spcAft>
              <a:buClr>
                <a:srgbClr val="FFFFFF"/>
              </a:buClr>
              <a:buSzPct val="110000"/>
              <a:buFont typeface="Arial" panose="020B0604020202020204" pitchFamily="34" charset="0"/>
              <a:buChar char="•"/>
              <a:defRPr/>
            </a:pPr>
            <a:r>
              <a:rPr lang="en-US" sz="2800" dirty="0">
                <a:solidFill>
                  <a:srgbClr val="FFFFFF"/>
                </a:solidFill>
                <a:sym typeface="Arial"/>
              </a:rPr>
              <a:t>Kids &amp; Ages </a:t>
            </a:r>
          </a:p>
          <a:p>
            <a:pPr marL="435524" lvl="1" eaLnBrk="1" fontAlgn="auto" hangingPunct="1">
              <a:spcBef>
                <a:spcPts val="0"/>
              </a:spcBef>
              <a:spcAft>
                <a:spcPts val="0"/>
              </a:spcAft>
              <a:buClr>
                <a:srgbClr val="FFFFFF"/>
              </a:buClr>
              <a:buSzPct val="110000"/>
              <a:buFont typeface="Noto Sans Symbols"/>
              <a:buNone/>
              <a:defRPr/>
            </a:pPr>
            <a:r>
              <a:rPr lang="en-US" sz="2800" dirty="0">
                <a:solidFill>
                  <a:srgbClr val="FFFFFF"/>
                </a:solidFill>
                <a:sym typeface="Arial"/>
              </a:rPr>
              <a:t>	(in your family, those you have a close </a:t>
            </a:r>
          </a:p>
          <a:p>
            <a:pPr marL="435524" lvl="1" eaLnBrk="1" fontAlgn="auto" hangingPunct="1">
              <a:spcBef>
                <a:spcPts val="0"/>
              </a:spcBef>
              <a:spcAft>
                <a:spcPts val="0"/>
              </a:spcAft>
              <a:buClr>
                <a:srgbClr val="FFFFFF"/>
              </a:buClr>
              <a:buSzPct val="110000"/>
              <a:buFont typeface="Noto Sans Symbols"/>
              <a:buNone/>
              <a:defRPr/>
            </a:pPr>
            <a:r>
              <a:rPr lang="en-US" sz="2800" dirty="0">
                <a:solidFill>
                  <a:srgbClr val="FFFFFF"/>
                </a:solidFill>
                <a:sym typeface="Arial"/>
              </a:rPr>
              <a:t>	relationship with or those you work with) </a:t>
            </a:r>
          </a:p>
          <a:p>
            <a:pPr marL="435524" lvl="1" eaLnBrk="1" fontAlgn="auto" hangingPunct="1">
              <a:spcBef>
                <a:spcPts val="1600"/>
              </a:spcBef>
              <a:spcAft>
                <a:spcPts val="0"/>
              </a:spcAft>
              <a:buClr>
                <a:srgbClr val="FFFFFF"/>
              </a:buClr>
              <a:buSzPct val="110000"/>
              <a:buFont typeface="Noto Sans Symbols"/>
              <a:buNone/>
              <a:defRPr/>
            </a:pPr>
            <a:endParaRPr lang="en-US" sz="2800" dirty="0">
              <a:solidFill>
                <a:srgbClr val="FFFFFF"/>
              </a:solidFill>
              <a:sym typeface="Arial"/>
            </a:endParaRPr>
          </a:p>
        </p:txBody>
      </p:sp>
      <p:sp>
        <p:nvSpPr>
          <p:cNvPr id="31748" name="Shape 63">
            <a:extLst>
              <a:ext uri="{FF2B5EF4-FFF2-40B4-BE49-F238E27FC236}">
                <a16:creationId xmlns:a16="http://schemas.microsoft.com/office/drawing/2014/main" id="{DEE384EC-940E-4D23-A61D-D4F80ACD1E52}"/>
              </a:ext>
            </a:extLst>
          </p:cNvPr>
          <p:cNvSpPr>
            <a:spLocks noGrp="1" noChangeArrowheads="1"/>
          </p:cNvSpPr>
          <p:nvPr>
            <p:ph type="sldNum" sz="quarter" idx="10"/>
          </p:nvPr>
        </p:nvSpPr>
        <p:spPr bwMode="auto">
          <a:xfrm>
            <a:off x="9350375" y="6880225"/>
            <a:ext cx="250825"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buClr>
                <a:srgbClr val="FF33CC"/>
              </a:buClr>
            </a:pPr>
            <a:fld id="{9A5886D2-0FE4-4325-84A8-B3E63E89F172}" type="slidenum">
              <a:rPr lang="en-US" altLang="en-US" sz="2000" b="0">
                <a:solidFill>
                  <a:srgbClr val="FFE14F"/>
                </a:solidFill>
                <a:latin typeface="Source Sans Pro" panose="020B0503030403020204" pitchFamily="34" charset="0"/>
                <a:cs typeface="Source Sans Pro" panose="020B0503030403020204" pitchFamily="34" charset="0"/>
              </a:rPr>
              <a:pPr eaLnBrk="1" hangingPunct="1">
                <a:buClr>
                  <a:srgbClr val="FF33CC"/>
                </a:buClr>
              </a:pPr>
              <a:t>2</a:t>
            </a:fld>
            <a:endParaRPr lang="en-US" altLang="en-US" sz="2000" b="0">
              <a:solidFill>
                <a:srgbClr val="FFE14F"/>
              </a:solidFill>
              <a:latin typeface="Source Sans Pro" panose="020B0503030403020204" pitchFamily="34" charset="0"/>
              <a:cs typeface="Source Sans Pro" panose="020B0503030403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24EF2DA0-313F-4101-8B2F-236C4BC3A631}"/>
              </a:ext>
            </a:extLst>
          </p:cNvPr>
          <p:cNvSpPr>
            <a:spLocks noChangeArrowheads="1"/>
          </p:cNvSpPr>
          <p:nvPr/>
        </p:nvSpPr>
        <p:spPr bwMode="auto">
          <a:xfrm>
            <a:off x="630238" y="1998663"/>
            <a:ext cx="8437562"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SzPct val="110000"/>
              <a:buFont typeface="Wingdings" panose="05000000000000000000" pitchFamily="2" charset="2"/>
              <a:buChar char="§"/>
            </a:pPr>
            <a:r>
              <a:rPr lang="en-US" altLang="en-US" sz="2800" b="0"/>
              <a:t>Understand the child’s definition of love and safety.</a:t>
            </a:r>
          </a:p>
          <a:p>
            <a:pPr eaLnBrk="1" hangingPunct="1">
              <a:spcAft>
                <a:spcPct val="50000"/>
              </a:spcAft>
              <a:buSzPct val="110000"/>
              <a:buFont typeface="Wingdings" panose="05000000000000000000" pitchFamily="2" charset="2"/>
              <a:buChar char="§"/>
            </a:pPr>
            <a:r>
              <a:rPr lang="en-US" altLang="en-US" sz="2800" b="0"/>
              <a:t>Be emotionally and physically available.</a:t>
            </a:r>
          </a:p>
          <a:p>
            <a:pPr eaLnBrk="1" hangingPunct="1">
              <a:spcAft>
                <a:spcPct val="50000"/>
              </a:spcAft>
              <a:buSzPct val="110000"/>
              <a:buFont typeface="Wingdings" panose="05000000000000000000" pitchFamily="2" charset="2"/>
              <a:buChar char="§"/>
            </a:pPr>
            <a:r>
              <a:rPr lang="en-US" altLang="en-US" sz="2800" b="0"/>
              <a:t>Understand and respond to the child’s needs. </a:t>
            </a:r>
          </a:p>
          <a:p>
            <a:pPr eaLnBrk="1" hangingPunct="1">
              <a:spcAft>
                <a:spcPct val="50000"/>
              </a:spcAft>
              <a:buSzPct val="110000"/>
              <a:buFont typeface="Wingdings" panose="05000000000000000000" pitchFamily="2" charset="2"/>
              <a:buChar char="§"/>
            </a:pPr>
            <a:r>
              <a:rPr lang="en-US" altLang="en-US" sz="2800" b="0"/>
              <a:t>Provide guidance and lead by example.</a:t>
            </a:r>
          </a:p>
          <a:p>
            <a:pPr eaLnBrk="1" hangingPunct="1">
              <a:spcAft>
                <a:spcPct val="50000"/>
              </a:spcAft>
              <a:buSzPct val="110000"/>
              <a:buFont typeface="Wingdings" panose="05000000000000000000" pitchFamily="2" charset="2"/>
              <a:buChar char="§"/>
            </a:pPr>
            <a:r>
              <a:rPr lang="en-US" altLang="en-US" sz="2800" b="0"/>
              <a:t>Provide opportunities to safely explore the world.</a:t>
            </a:r>
          </a:p>
        </p:txBody>
      </p:sp>
      <p:sp>
        <p:nvSpPr>
          <p:cNvPr id="68611" name="Rectangle 4">
            <a:extLst>
              <a:ext uri="{FF2B5EF4-FFF2-40B4-BE49-F238E27FC236}">
                <a16:creationId xmlns:a16="http://schemas.microsoft.com/office/drawing/2014/main" id="{17BE2EA0-E7FD-472C-8DAD-205A98665222}"/>
              </a:ext>
            </a:extLst>
          </p:cNvPr>
          <p:cNvSpPr>
            <a:spLocks noChangeArrowheads="1"/>
          </p:cNvSpPr>
          <p:nvPr/>
        </p:nvSpPr>
        <p:spPr bwMode="auto">
          <a:xfrm>
            <a:off x="228600" y="1524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3400">
                <a:solidFill>
                  <a:srgbClr val="FFE831"/>
                </a:solidFill>
              </a:rPr>
              <a:t>What Trauma-Responsive Parents,</a:t>
            </a:r>
            <a:br>
              <a:rPr lang="en-US" altLang="en-US" sz="3400">
                <a:solidFill>
                  <a:srgbClr val="FFE831"/>
                </a:solidFill>
              </a:rPr>
            </a:br>
            <a:r>
              <a:rPr lang="en-US" altLang="en-US" sz="3400">
                <a:solidFill>
                  <a:srgbClr val="FFE831"/>
                </a:solidFill>
              </a:rPr>
              <a:t>Caregivers &amp; Providers Can Do</a:t>
            </a:r>
            <a:endParaRPr lang="en-US" altLang="en-US" sz="3400" b="0" i="1">
              <a:solidFill>
                <a:srgbClr val="FFE831"/>
              </a:solidFill>
            </a:endParaRPr>
          </a:p>
        </p:txBody>
      </p:sp>
      <p:sp>
        <p:nvSpPr>
          <p:cNvPr id="68612" name="Rectangle 5">
            <a:extLst>
              <a:ext uri="{FF2B5EF4-FFF2-40B4-BE49-F238E27FC236}">
                <a16:creationId xmlns:a16="http://schemas.microsoft.com/office/drawing/2014/main" id="{3BF34546-DEBB-4926-BB3F-8EA155FF5DF7}"/>
              </a:ext>
            </a:extLst>
          </p:cNvPr>
          <p:cNvSpPr>
            <a:spLocks noChangeArrowheads="1"/>
          </p:cNvSpPr>
          <p:nvPr/>
        </p:nvSpPr>
        <p:spPr bwMode="auto">
          <a:xfrm>
            <a:off x="2362200" y="5943600"/>
            <a:ext cx="70278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40000"/>
              </a:spcBef>
            </a:pPr>
            <a:r>
              <a:rPr lang="en-US" altLang="en-US" sz="1400" b="0">
                <a:solidFill>
                  <a:schemeClr val="folHlink"/>
                </a:solidFill>
              </a:rPr>
              <a:t>Source: Better Brains for Babies. (2007). </a:t>
            </a:r>
            <a:r>
              <a:rPr lang="en-US" altLang="en-US" sz="1400" b="0" i="1">
                <a:solidFill>
                  <a:schemeClr val="folHlink"/>
                </a:solidFill>
              </a:rPr>
              <a:t>Attachments and the role of the caregiver</a:t>
            </a:r>
            <a:r>
              <a:rPr lang="en-US" altLang="en-US" sz="1400" b="0">
                <a:solidFill>
                  <a:schemeClr val="folHlink"/>
                </a:solidFill>
              </a:rPr>
              <a:t>. Available at http://www.fcs.uga.edu/ext/bbb/attachCareGiver.php</a:t>
            </a:r>
          </a:p>
        </p:txBody>
      </p:sp>
      <p:sp>
        <p:nvSpPr>
          <p:cNvPr id="68613" name="Slide Number Placeholder 6">
            <a:extLst>
              <a:ext uri="{FF2B5EF4-FFF2-40B4-BE49-F238E27FC236}">
                <a16:creationId xmlns:a16="http://schemas.microsoft.com/office/drawing/2014/main" id="{E8D265FF-3224-411D-B328-D0C7393AA1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E332D25-0C7B-4622-A166-F04BF3AECECA}" type="slidenum">
              <a:rPr lang="en-US" altLang="en-US" sz="2000" b="0">
                <a:solidFill>
                  <a:srgbClr val="FFE14F"/>
                </a:solidFill>
                <a:latin typeface="Franklin Gothic Book" panose="020B0503020102020204" pitchFamily="34" charset="0"/>
              </a:rPr>
              <a:pPr/>
              <a:t>20</a:t>
            </a:fld>
            <a:endParaRPr lang="en-US" altLang="en-US" sz="2000" b="0">
              <a:solidFill>
                <a:srgbClr val="FFE14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fade">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fade">
                                      <p:cBhvr>
                                        <p:cTn id="27"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9058636-B881-428A-8BD2-3BE35E0D64AC}"/>
              </a:ext>
            </a:extLst>
          </p:cNvPr>
          <p:cNvSpPr>
            <a:spLocks noChangeArrowheads="1"/>
          </p:cNvSpPr>
          <p:nvPr/>
        </p:nvSpPr>
        <p:spPr bwMode="auto">
          <a:xfrm>
            <a:off x="4038600" y="2252663"/>
            <a:ext cx="52419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3600">
                <a:solidFill>
                  <a:schemeClr val="folHlink"/>
                </a:solidFill>
              </a:rPr>
            </a:br>
            <a:r>
              <a:rPr lang="en-US" altLang="en-US" sz="3600">
                <a:solidFill>
                  <a:srgbClr val="FFE831"/>
                </a:solidFill>
              </a:rPr>
              <a:t>Let’s take a break! </a:t>
            </a:r>
            <a:br>
              <a:rPr lang="en-US" altLang="en-US" sz="3600">
                <a:solidFill>
                  <a:schemeClr val="folHlink"/>
                </a:solidFill>
              </a:rPr>
            </a:br>
            <a:endParaRPr lang="en-US" altLang="en-US" sz="3600">
              <a:solidFill>
                <a:schemeClr val="folHlink"/>
              </a:solidFill>
            </a:endParaRPr>
          </a:p>
        </p:txBody>
      </p:sp>
      <p:pic>
        <p:nvPicPr>
          <p:cNvPr id="70659" name="Picture 3">
            <a:extLst>
              <a:ext uri="{FF2B5EF4-FFF2-40B4-BE49-F238E27FC236}">
                <a16:creationId xmlns:a16="http://schemas.microsoft.com/office/drawing/2014/main" id="{73D129A0-7CD9-40ED-B636-D6BCCDFC64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285875"/>
            <a:ext cx="42021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Slide Number Placeholder 3">
            <a:extLst>
              <a:ext uri="{FF2B5EF4-FFF2-40B4-BE49-F238E27FC236}">
                <a16:creationId xmlns:a16="http://schemas.microsoft.com/office/drawing/2014/main" id="{254E64A1-91E0-4B33-8797-7DACB0537DDC}"/>
              </a:ext>
            </a:extLst>
          </p:cNvPr>
          <p:cNvSpPr>
            <a:spLocks noGrp="1"/>
          </p:cNvSpPr>
          <p:nvPr>
            <p:ph type="sldNum" sz="quarter" idx="10"/>
          </p:nvPr>
        </p:nvSpPr>
        <p:spPr>
          <a:xfrm>
            <a:off x="8915400" y="688340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A4EE9277-4A68-4120-A431-A81D8D5440C9}" type="slidenum">
              <a:rPr lang="en-US" altLang="en-US" sz="2000" b="0">
                <a:solidFill>
                  <a:srgbClr val="FFE14F"/>
                </a:solidFill>
                <a:latin typeface="Franklin Gothic Book" panose="020B0503020102020204" pitchFamily="34" charset="0"/>
              </a:rPr>
              <a:pPr algn="r"/>
              <a:t>21</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45805BE-D54B-4923-B1C8-86AFA8733109}"/>
              </a:ext>
            </a:extLst>
          </p:cNvPr>
          <p:cNvSpPr>
            <a:spLocks noGrp="1" noChangeArrowheads="1"/>
          </p:cNvSpPr>
          <p:nvPr>
            <p:ph type="title" idx="4294967295"/>
          </p:nvPr>
        </p:nvSpPr>
        <p:spPr>
          <a:xfrm>
            <a:off x="228600" y="152400"/>
            <a:ext cx="7600950" cy="1219200"/>
          </a:xfrm>
          <a:noFill/>
        </p:spPr>
        <p:txBody>
          <a:bodyPr lIns="96821" tIns="47616" rIns="96821" bIns="47616"/>
          <a:lstStyle/>
          <a:p>
            <a:r>
              <a:rPr altLang="en-US" sz="3400">
                <a:solidFill>
                  <a:srgbClr val="FFE831"/>
                </a:solidFill>
              </a:rPr>
              <a:t>The Invisible Suitcase</a:t>
            </a:r>
          </a:p>
        </p:txBody>
      </p:sp>
      <p:sp>
        <p:nvSpPr>
          <p:cNvPr id="89091" name="Rectangle 16">
            <a:extLst>
              <a:ext uri="{FF2B5EF4-FFF2-40B4-BE49-F238E27FC236}">
                <a16:creationId xmlns:a16="http://schemas.microsoft.com/office/drawing/2014/main" id="{52D31B43-E59F-4D0A-BC95-29D281730ED5}"/>
              </a:ext>
            </a:extLst>
          </p:cNvPr>
          <p:cNvSpPr>
            <a:spLocks noGrp="1" noChangeArrowheads="1"/>
          </p:cNvSpPr>
          <p:nvPr>
            <p:ph type="body" idx="4294967295"/>
          </p:nvPr>
        </p:nvSpPr>
        <p:spPr bwMode="auto">
          <a:xfrm>
            <a:off x="4279900" y="3444875"/>
            <a:ext cx="4711700" cy="188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About themselves</a:t>
            </a:r>
          </a:p>
          <a:p>
            <a:r>
              <a:rPr lang="en-US" altLang="en-US" sz="2800"/>
              <a:t>About the adults in their lives</a:t>
            </a:r>
          </a:p>
          <a:p>
            <a:r>
              <a:rPr lang="en-US" altLang="en-US" sz="2800"/>
              <a:t>About the world in general</a:t>
            </a:r>
          </a:p>
        </p:txBody>
      </p:sp>
      <p:sp>
        <p:nvSpPr>
          <p:cNvPr id="72708" name="Rectangle 17">
            <a:extLst>
              <a:ext uri="{FF2B5EF4-FFF2-40B4-BE49-F238E27FC236}">
                <a16:creationId xmlns:a16="http://schemas.microsoft.com/office/drawing/2014/main" id="{ED25EFA6-AF52-4DBE-86ED-B3404D325704}"/>
              </a:ext>
            </a:extLst>
          </p:cNvPr>
          <p:cNvSpPr>
            <a:spLocks noChangeArrowheads="1"/>
          </p:cNvSpPr>
          <p:nvPr/>
        </p:nvSpPr>
        <p:spPr bwMode="auto">
          <a:xfrm>
            <a:off x="4038600" y="1793875"/>
            <a:ext cx="4953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Traumatic experiences form children’s beliefs and expectations:  </a:t>
            </a:r>
          </a:p>
        </p:txBody>
      </p:sp>
      <p:pic>
        <p:nvPicPr>
          <p:cNvPr id="72709" name="Picture 20" descr="InvisibleSuitcaseA">
            <a:extLst>
              <a:ext uri="{FF2B5EF4-FFF2-40B4-BE49-F238E27FC236}">
                <a16:creationId xmlns:a16="http://schemas.microsoft.com/office/drawing/2014/main" id="{989BD859-4BD2-4594-B5CF-6141346D2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5925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Slide Number Placeholder 7">
            <a:extLst>
              <a:ext uri="{FF2B5EF4-FFF2-40B4-BE49-F238E27FC236}">
                <a16:creationId xmlns:a16="http://schemas.microsoft.com/office/drawing/2014/main" id="{4954CBFC-304B-4907-9D47-6D8CF2AA70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B85BE5A-D8B3-4CF9-8F40-FB6A6ED25B28}" type="slidenum">
              <a:rPr lang="en-US" altLang="en-US" sz="2000" b="0">
                <a:solidFill>
                  <a:srgbClr val="FFE14F"/>
                </a:solidFill>
                <a:latin typeface="Franklin Gothic Book" panose="020B0503020102020204" pitchFamily="34" charset="0"/>
              </a:rPr>
              <a:pPr/>
              <a:t>22</a:t>
            </a:fld>
            <a:endParaRPr lang="en-US" altLang="en-US" sz="2000" b="0">
              <a:solidFill>
                <a:srgbClr val="FFE14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70690DF-C61E-4DA2-9C6D-7A7C351FA79D}"/>
              </a:ext>
            </a:extLst>
          </p:cNvPr>
          <p:cNvSpPr>
            <a:spLocks noGrp="1" noChangeArrowheads="1"/>
          </p:cNvSpPr>
          <p:nvPr>
            <p:ph type="title" idx="4294967295"/>
          </p:nvPr>
        </p:nvSpPr>
        <p:spPr>
          <a:xfrm>
            <a:off x="247650" y="228600"/>
            <a:ext cx="7600950" cy="1219200"/>
          </a:xfrm>
          <a:noFill/>
        </p:spPr>
        <p:txBody>
          <a:bodyPr lIns="96821" tIns="47616" rIns="96821" bIns="47616"/>
          <a:lstStyle/>
          <a:p>
            <a:r>
              <a:rPr altLang="en-US" sz="3400">
                <a:solidFill>
                  <a:srgbClr val="FFE831"/>
                </a:solidFill>
              </a:rPr>
              <a:t>The Invisible Suitcase</a:t>
            </a:r>
          </a:p>
        </p:txBody>
      </p:sp>
      <p:sp>
        <p:nvSpPr>
          <p:cNvPr id="74755" name="Rectangle 5">
            <a:extLst>
              <a:ext uri="{FF2B5EF4-FFF2-40B4-BE49-F238E27FC236}">
                <a16:creationId xmlns:a16="http://schemas.microsoft.com/office/drawing/2014/main" id="{383E95DD-F38E-4891-98F3-4A61D5B091FF}"/>
              </a:ext>
            </a:extLst>
          </p:cNvPr>
          <p:cNvSpPr>
            <a:spLocks noChangeArrowheads="1"/>
          </p:cNvSpPr>
          <p:nvPr/>
        </p:nvSpPr>
        <p:spPr bwMode="auto">
          <a:xfrm>
            <a:off x="436563" y="4972050"/>
            <a:ext cx="908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pPr>
            <a:endParaRPr lang="en-US" altLang="en-US" sz="1800" b="0"/>
          </a:p>
        </p:txBody>
      </p:sp>
      <p:sp>
        <p:nvSpPr>
          <p:cNvPr id="74756" name="Slide Number Placeholder 4">
            <a:extLst>
              <a:ext uri="{FF2B5EF4-FFF2-40B4-BE49-F238E27FC236}">
                <a16:creationId xmlns:a16="http://schemas.microsoft.com/office/drawing/2014/main" id="{CF6B8811-BBD2-499E-809C-B49CFA3F2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A3D3D39-33FE-4E6B-ABD0-02F20670D2B2}" type="slidenum">
              <a:rPr lang="en-US" altLang="en-US" sz="2000" b="0">
                <a:solidFill>
                  <a:srgbClr val="FFE14F"/>
                </a:solidFill>
                <a:latin typeface="Franklin Gothic Book" panose="020B0503020102020204" pitchFamily="34" charset="0"/>
              </a:rPr>
              <a:pPr/>
              <a:t>23</a:t>
            </a:fld>
            <a:endParaRPr lang="en-US" altLang="en-US" sz="2000" b="0">
              <a:solidFill>
                <a:srgbClr val="FFE14F"/>
              </a:solidFill>
              <a:latin typeface="Franklin Gothic Book" panose="020B0503020102020204" pitchFamily="34" charset="0"/>
            </a:endParaRPr>
          </a:p>
        </p:txBody>
      </p:sp>
      <p:sp>
        <p:nvSpPr>
          <p:cNvPr id="74757" name="AutoShape 7">
            <a:extLst>
              <a:ext uri="{FF2B5EF4-FFF2-40B4-BE49-F238E27FC236}">
                <a16:creationId xmlns:a16="http://schemas.microsoft.com/office/drawing/2014/main" id="{C414F08E-417A-4334-AFE0-CE6290117317}"/>
              </a:ext>
            </a:extLst>
          </p:cNvPr>
          <p:cNvSpPr>
            <a:spLocks noChangeAspect="1" noChangeArrowheads="1" noTextEdit="1"/>
          </p:cNvSpPr>
          <p:nvPr/>
        </p:nvSpPr>
        <p:spPr bwMode="auto">
          <a:xfrm>
            <a:off x="609600" y="1447800"/>
            <a:ext cx="70866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4758" name="Picture 10">
            <a:extLst>
              <a:ext uri="{FF2B5EF4-FFF2-40B4-BE49-F238E27FC236}">
                <a16:creationId xmlns:a16="http://schemas.microsoft.com/office/drawing/2014/main" id="{7D068ECA-C872-42B2-99FA-6B7AE0261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50975"/>
            <a:ext cx="708342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FEABD4D-CC67-48CD-9ECF-91CCEAF21082}"/>
              </a:ext>
            </a:extLst>
          </p:cNvPr>
          <p:cNvSpPr>
            <a:spLocks noGrp="1" noChangeArrowheads="1"/>
          </p:cNvSpPr>
          <p:nvPr>
            <p:ph type="title"/>
          </p:nvPr>
        </p:nvSpPr>
        <p:spPr/>
        <p:txBody>
          <a:bodyPr/>
          <a:lstStyle/>
          <a:p>
            <a:r>
              <a:rPr lang="en-US" altLang="en-US" sz="3400"/>
              <a:t>Kelly Clarkson “Because of You” Video: </a:t>
            </a:r>
            <a:r>
              <a:rPr lang="en-US" altLang="en-US" sz="2600" u="sng">
                <a:solidFill>
                  <a:srgbClr val="F8F8F8"/>
                </a:solidFill>
                <a:hlinkClick r:id="rId3"/>
              </a:rPr>
              <a:t>https://www.youtube.com/watch?v=Ra-Om7UMSJc</a:t>
            </a:r>
            <a:br>
              <a:rPr lang="en-US" altLang="en-US"/>
            </a:br>
            <a:r>
              <a:rPr lang="en-US" altLang="en-US"/>
              <a:t>  </a:t>
            </a:r>
          </a:p>
        </p:txBody>
      </p:sp>
      <p:sp>
        <p:nvSpPr>
          <p:cNvPr id="76803" name="Slide Number Placeholder 1">
            <a:extLst>
              <a:ext uri="{FF2B5EF4-FFF2-40B4-BE49-F238E27FC236}">
                <a16:creationId xmlns:a16="http://schemas.microsoft.com/office/drawing/2014/main" id="{34D4ADA8-14C2-40FD-B4D4-25679174BFAA}"/>
              </a:ext>
            </a:extLst>
          </p:cNvPr>
          <p:cNvSpPr>
            <a:spLocks noGrp="1"/>
          </p:cNvSpPr>
          <p:nvPr>
            <p:ph type="sldNum" sz="quarter" idx="10"/>
          </p:nvPr>
        </p:nvSpPr>
        <p:spPr>
          <a:xfrm>
            <a:off x="8991600" y="6883400"/>
            <a:ext cx="609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FF2AFEC-8E61-4EEB-8B21-DC446B30C407}" type="slidenum">
              <a:rPr lang="en-US" altLang="en-US" sz="2000" b="0">
                <a:solidFill>
                  <a:srgbClr val="FFE14F"/>
                </a:solidFill>
                <a:latin typeface="Franklin Gothic Book" panose="020B0503020102020204" pitchFamily="34" charset="0"/>
              </a:rPr>
              <a:pPr/>
              <a:t>24</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112">
            <a:extLst>
              <a:ext uri="{FF2B5EF4-FFF2-40B4-BE49-F238E27FC236}">
                <a16:creationId xmlns:a16="http://schemas.microsoft.com/office/drawing/2014/main" id="{FCBC7A63-EE7C-4AC9-9E0C-56BEE431A5D2}"/>
              </a:ext>
            </a:extLst>
          </p:cNvPr>
          <p:cNvSpPr txBox="1">
            <a:spLocks noGrp="1"/>
          </p:cNvSpPr>
          <p:nvPr>
            <p:ph type="title" idx="4294967295"/>
          </p:nvPr>
        </p:nvSpPr>
        <p:spPr>
          <a:xfrm>
            <a:off x="228600" y="533400"/>
            <a:ext cx="6324600" cy="685800"/>
          </a:xfrm>
        </p:spPr>
        <p:txBody>
          <a:bodyPr lIns="48300" tIns="48300" rIns="48300" bIns="48300"/>
          <a:lstStyle/>
          <a:p>
            <a:pPr eaLnBrk="1" hangingPunct="1">
              <a:lnSpc>
                <a:spcPct val="90000"/>
              </a:lnSpc>
              <a:buClr>
                <a:srgbClr val="FFE14F"/>
              </a:buClr>
              <a:buSzPct val="25000"/>
            </a:pPr>
            <a:r>
              <a:rPr lang="en-US" altLang="en-US" sz="3400" b="1">
                <a:solidFill>
                  <a:srgbClr val="FFE14F"/>
                </a:solidFill>
                <a:latin typeface="Arial" panose="020B0604020202020204" pitchFamily="34" charset="0"/>
                <a:cs typeface="Arial" panose="020B0604020202020204" pitchFamily="34" charset="0"/>
              </a:rPr>
              <a:t>Feelings Thermometer</a:t>
            </a:r>
          </a:p>
        </p:txBody>
      </p:sp>
      <p:grpSp>
        <p:nvGrpSpPr>
          <p:cNvPr id="78851" name="Shape 113">
            <a:extLst>
              <a:ext uri="{FF2B5EF4-FFF2-40B4-BE49-F238E27FC236}">
                <a16:creationId xmlns:a16="http://schemas.microsoft.com/office/drawing/2014/main" id="{371BB714-FDA3-4838-B605-930BB735ABF1}"/>
              </a:ext>
            </a:extLst>
          </p:cNvPr>
          <p:cNvGrpSpPr>
            <a:grpSpLocks/>
          </p:cNvGrpSpPr>
          <p:nvPr/>
        </p:nvGrpSpPr>
        <p:grpSpPr bwMode="auto">
          <a:xfrm>
            <a:off x="473075" y="5180013"/>
            <a:ext cx="3195638" cy="1038225"/>
            <a:chOff x="0" y="0"/>
            <a:chExt cx="3195455" cy="1037824"/>
          </a:xfrm>
        </p:grpSpPr>
        <p:sp>
          <p:nvSpPr>
            <p:cNvPr id="114" name="Shape 114">
              <a:extLst>
                <a:ext uri="{FF2B5EF4-FFF2-40B4-BE49-F238E27FC236}">
                  <a16:creationId xmlns:a16="http://schemas.microsoft.com/office/drawing/2014/main" id="{23681A90-B377-413C-9EE4-8262B63980EC}"/>
                </a:ext>
              </a:extLst>
            </p:cNvPr>
            <p:cNvSpPr/>
            <p:nvPr/>
          </p:nvSpPr>
          <p:spPr>
            <a:xfrm>
              <a:off x="0" y="0"/>
              <a:ext cx="2480237" cy="1037824"/>
            </a:xfrm>
            <a:prstGeom prst="rect">
              <a:avLst/>
            </a:prstGeom>
            <a:noFill/>
            <a:ln w="9525" cap="flat" cmpd="sng">
              <a:solidFill>
                <a:srgbClr val="C78FDD"/>
              </a:solidFill>
              <a:prstDash val="solid"/>
              <a:round/>
              <a:headEnd type="none" w="med" len="med"/>
              <a:tailEnd type="none" w="med" len="med"/>
            </a:ln>
          </p:spPr>
          <p:txBody>
            <a:bodyPr lIns="48300" tIns="48300" rIns="48300" bIns="48300"/>
            <a:lstStyle/>
            <a:p>
              <a:pPr algn="ctr" eaLnBrk="1" fontAlgn="auto" hangingPunct="1">
                <a:lnSpc>
                  <a:spcPct val="90000"/>
                </a:lnSpc>
                <a:spcBef>
                  <a:spcPts val="0"/>
                </a:spcBef>
                <a:spcAft>
                  <a:spcPts val="0"/>
                </a:spcAft>
                <a:buClr>
                  <a:srgbClr val="CCFFFF"/>
                </a:buClr>
                <a:buSzPct val="25000"/>
                <a:buFont typeface="Arial"/>
                <a:buNone/>
                <a:defRPr/>
              </a:pPr>
              <a:r>
                <a:rPr lang="en-US" sz="1700" kern="0" dirty="0">
                  <a:ln>
                    <a:solidFill>
                      <a:srgbClr val="A245C7"/>
                    </a:solidFill>
                  </a:ln>
                  <a:solidFill>
                    <a:srgbClr val="C78FDD"/>
                  </a:solidFill>
                  <a:latin typeface="Arial"/>
                  <a:ea typeface="Arial"/>
                  <a:cs typeface="Arial"/>
                  <a:sym typeface="Arial"/>
                </a:rPr>
                <a:t>Ice Cold</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Totally bored</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Not focused or engaged</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Planning my escape</a:t>
              </a:r>
            </a:p>
          </p:txBody>
        </p:sp>
        <p:cxnSp>
          <p:nvCxnSpPr>
            <p:cNvPr id="78885" name="Shape 115">
              <a:extLst>
                <a:ext uri="{FF2B5EF4-FFF2-40B4-BE49-F238E27FC236}">
                  <a16:creationId xmlns:a16="http://schemas.microsoft.com/office/drawing/2014/main" id="{370C9FFC-661F-4FC9-BB93-3FDE9B2060E7}"/>
                </a:ext>
              </a:extLst>
            </p:cNvPr>
            <p:cNvCxnSpPr>
              <a:cxnSpLocks noChangeShapeType="1"/>
            </p:cNvCxnSpPr>
            <p:nvPr/>
          </p:nvCxnSpPr>
          <p:spPr bwMode="auto">
            <a:xfrm>
              <a:off x="2384123" y="579220"/>
              <a:ext cx="811331" cy="0"/>
            </a:xfrm>
            <a:prstGeom prst="straightConnector1">
              <a:avLst/>
            </a:prstGeom>
            <a:noFill/>
            <a:ln w="9525">
              <a:solidFill>
                <a:srgbClr val="C78FDD"/>
              </a:solidFill>
              <a:round/>
              <a:headEnd/>
              <a:tailEnd type="triangle" w="lg" len="lg"/>
            </a:ln>
            <a:extLst>
              <a:ext uri="{909E8E84-426E-40DD-AFC4-6F175D3DCCD1}">
                <a14:hiddenFill xmlns:a14="http://schemas.microsoft.com/office/drawing/2010/main">
                  <a:noFill/>
                </a14:hiddenFill>
              </a:ext>
            </a:extLst>
          </p:spPr>
        </p:cxnSp>
      </p:grpSp>
      <p:grpSp>
        <p:nvGrpSpPr>
          <p:cNvPr id="78852" name="Shape 116">
            <a:extLst>
              <a:ext uri="{FF2B5EF4-FFF2-40B4-BE49-F238E27FC236}">
                <a16:creationId xmlns:a16="http://schemas.microsoft.com/office/drawing/2014/main" id="{4F59F6BD-BF96-44BB-B952-C976089C2419}"/>
              </a:ext>
            </a:extLst>
          </p:cNvPr>
          <p:cNvGrpSpPr>
            <a:grpSpLocks/>
          </p:cNvGrpSpPr>
          <p:nvPr/>
        </p:nvGrpSpPr>
        <p:grpSpPr bwMode="auto">
          <a:xfrm>
            <a:off x="460375" y="3714750"/>
            <a:ext cx="3073400" cy="1041400"/>
            <a:chOff x="0" y="0"/>
            <a:chExt cx="3073399" cy="1040999"/>
          </a:xfrm>
        </p:grpSpPr>
        <p:sp>
          <p:nvSpPr>
            <p:cNvPr id="117" name="Shape 117">
              <a:extLst>
                <a:ext uri="{FF2B5EF4-FFF2-40B4-BE49-F238E27FC236}">
                  <a16:creationId xmlns:a16="http://schemas.microsoft.com/office/drawing/2014/main" id="{BC2FDC4F-AFCB-4CE9-88F4-EAD58A13C0DB}"/>
                </a:ext>
              </a:extLst>
            </p:cNvPr>
            <p:cNvSpPr/>
            <p:nvPr/>
          </p:nvSpPr>
          <p:spPr>
            <a:xfrm>
              <a:off x="0" y="0"/>
              <a:ext cx="2654299" cy="1040999"/>
            </a:xfrm>
            <a:prstGeom prst="rect">
              <a:avLst/>
            </a:prstGeom>
            <a:noFill/>
            <a:ln w="9525" cap="flat" cmpd="sng">
              <a:solidFill>
                <a:schemeClr val="accent2"/>
              </a:solidFill>
              <a:prstDash val="solid"/>
              <a:round/>
              <a:headEnd type="none" w="med" len="med"/>
              <a:tailEnd type="none" w="med" len="med"/>
            </a:ln>
          </p:spPr>
          <p:txBody>
            <a:bodyPr lIns="48300" tIns="48300" rIns="48300" bIns="48300"/>
            <a:lstStyle/>
            <a:p>
              <a:pPr algn="ctr" eaLnBrk="1" fontAlgn="auto" hangingPunct="1">
                <a:lnSpc>
                  <a:spcPct val="90000"/>
                </a:lnSpc>
                <a:spcBef>
                  <a:spcPts val="0"/>
                </a:spcBef>
                <a:spcAft>
                  <a:spcPts val="0"/>
                </a:spcAft>
                <a:buClr>
                  <a:srgbClr val="00B000"/>
                </a:buClr>
                <a:buSzPct val="25000"/>
                <a:buFont typeface="Arial"/>
                <a:buNone/>
                <a:defRPr/>
              </a:pPr>
              <a:r>
                <a:rPr lang="en-US" sz="1700" kern="0" dirty="0">
                  <a:solidFill>
                    <a:srgbClr val="00B000"/>
                  </a:solidFill>
                  <a:latin typeface="Arial"/>
                  <a:ea typeface="Arial"/>
                  <a:cs typeface="Arial"/>
                  <a:sym typeface="Arial"/>
                </a:rPr>
                <a:t>Just right</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Comfortable</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Not stressed or anxious</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Focused and engaged</a:t>
              </a:r>
            </a:p>
          </p:txBody>
        </p:sp>
        <p:cxnSp>
          <p:nvCxnSpPr>
            <p:cNvPr id="78883" name="Shape 118">
              <a:extLst>
                <a:ext uri="{FF2B5EF4-FFF2-40B4-BE49-F238E27FC236}">
                  <a16:creationId xmlns:a16="http://schemas.microsoft.com/office/drawing/2014/main" id="{043D65E9-FB2D-431C-B364-E4C1F2066A74}"/>
                </a:ext>
              </a:extLst>
            </p:cNvPr>
            <p:cNvCxnSpPr>
              <a:cxnSpLocks noChangeShapeType="1"/>
            </p:cNvCxnSpPr>
            <p:nvPr/>
          </p:nvCxnSpPr>
          <p:spPr bwMode="auto">
            <a:xfrm>
              <a:off x="2631050" y="557591"/>
              <a:ext cx="442349" cy="0"/>
            </a:xfrm>
            <a:prstGeom prst="straightConnector1">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cxnSp>
      </p:grpSp>
      <p:grpSp>
        <p:nvGrpSpPr>
          <p:cNvPr id="78853" name="Shape 119">
            <a:extLst>
              <a:ext uri="{FF2B5EF4-FFF2-40B4-BE49-F238E27FC236}">
                <a16:creationId xmlns:a16="http://schemas.microsoft.com/office/drawing/2014/main" id="{ECAF5F6E-272E-405A-96AC-E5B1A6AF5578}"/>
              </a:ext>
            </a:extLst>
          </p:cNvPr>
          <p:cNvGrpSpPr>
            <a:grpSpLocks/>
          </p:cNvGrpSpPr>
          <p:nvPr/>
        </p:nvGrpSpPr>
        <p:grpSpPr bwMode="auto">
          <a:xfrm>
            <a:off x="4383088" y="4679950"/>
            <a:ext cx="2173287" cy="811213"/>
            <a:chOff x="0" y="0"/>
            <a:chExt cx="2173104" cy="811693"/>
          </a:xfrm>
        </p:grpSpPr>
        <p:sp>
          <p:nvSpPr>
            <p:cNvPr id="120" name="Shape 120">
              <a:extLst>
                <a:ext uri="{FF2B5EF4-FFF2-40B4-BE49-F238E27FC236}">
                  <a16:creationId xmlns:a16="http://schemas.microsoft.com/office/drawing/2014/main" id="{C9C0B1AD-E862-48D4-B359-34CAFF3A42B4}"/>
                </a:ext>
              </a:extLst>
            </p:cNvPr>
            <p:cNvSpPr/>
            <p:nvPr/>
          </p:nvSpPr>
          <p:spPr>
            <a:xfrm>
              <a:off x="493670" y="0"/>
              <a:ext cx="1679434" cy="811693"/>
            </a:xfrm>
            <a:prstGeom prst="rect">
              <a:avLst/>
            </a:prstGeom>
            <a:noFill/>
            <a:ln w="9525" cap="flat" cmpd="sng">
              <a:solidFill>
                <a:srgbClr val="66CCFF"/>
              </a:solidFill>
              <a:prstDash val="solid"/>
              <a:round/>
              <a:headEnd type="none" w="med" len="med"/>
              <a:tailEnd type="none" w="med" len="med"/>
            </a:ln>
          </p:spPr>
          <p:txBody>
            <a:bodyPr lIns="48300" tIns="48300" rIns="48300" bIns="48300"/>
            <a:lstStyle/>
            <a:p>
              <a:pPr algn="ctr" eaLnBrk="1" fontAlgn="auto" hangingPunct="1">
                <a:lnSpc>
                  <a:spcPct val="90000"/>
                </a:lnSpc>
                <a:spcBef>
                  <a:spcPts val="0"/>
                </a:spcBef>
                <a:spcAft>
                  <a:spcPts val="0"/>
                </a:spcAft>
                <a:buClr>
                  <a:srgbClr val="66CCFF"/>
                </a:buClr>
                <a:buSzPct val="25000"/>
                <a:buFont typeface="Arial"/>
                <a:buNone/>
                <a:defRPr/>
              </a:pPr>
              <a:r>
                <a:rPr lang="en-US" sz="1700" kern="0" dirty="0">
                  <a:solidFill>
                    <a:srgbClr val="66CCFF"/>
                  </a:solidFill>
                  <a:latin typeface="Arial"/>
                  <a:ea typeface="Arial"/>
                  <a:cs typeface="Arial"/>
                  <a:sym typeface="Arial"/>
                </a:rPr>
                <a:t>Cool</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A little bored</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Losing my focus</a:t>
              </a:r>
            </a:p>
          </p:txBody>
        </p:sp>
        <p:cxnSp>
          <p:nvCxnSpPr>
            <p:cNvPr id="78881" name="Shape 121">
              <a:extLst>
                <a:ext uri="{FF2B5EF4-FFF2-40B4-BE49-F238E27FC236}">
                  <a16:creationId xmlns:a16="http://schemas.microsoft.com/office/drawing/2014/main" id="{C9C729FD-6AD1-4FF7-99AD-AA86CC7AAB40}"/>
                </a:ext>
              </a:extLst>
            </p:cNvPr>
            <p:cNvCxnSpPr>
              <a:cxnSpLocks noChangeShapeType="1"/>
            </p:cNvCxnSpPr>
            <p:nvPr/>
          </p:nvCxnSpPr>
          <p:spPr bwMode="auto">
            <a:xfrm rot="10800000">
              <a:off x="0" y="419236"/>
              <a:ext cx="515670" cy="0"/>
            </a:xfrm>
            <a:prstGeom prst="straightConnector1">
              <a:avLst/>
            </a:prstGeom>
            <a:noFill/>
            <a:ln w="9525">
              <a:solidFill>
                <a:srgbClr val="66CCFF"/>
              </a:solidFill>
              <a:round/>
              <a:headEnd/>
              <a:tailEnd type="triangle" w="lg" len="lg"/>
            </a:ln>
            <a:extLst>
              <a:ext uri="{909E8E84-426E-40DD-AFC4-6F175D3DCCD1}">
                <a14:hiddenFill xmlns:a14="http://schemas.microsoft.com/office/drawing/2010/main">
                  <a:noFill/>
                </a14:hiddenFill>
              </a:ext>
            </a:extLst>
          </p:spPr>
        </p:cxnSp>
      </p:grpSp>
      <p:grpSp>
        <p:nvGrpSpPr>
          <p:cNvPr id="78854" name="Shape 122">
            <a:extLst>
              <a:ext uri="{FF2B5EF4-FFF2-40B4-BE49-F238E27FC236}">
                <a16:creationId xmlns:a16="http://schemas.microsoft.com/office/drawing/2014/main" id="{B9FFA4D8-0DCE-47BA-8FC4-FC199A3E34A1}"/>
              </a:ext>
            </a:extLst>
          </p:cNvPr>
          <p:cNvGrpSpPr>
            <a:grpSpLocks/>
          </p:cNvGrpSpPr>
          <p:nvPr/>
        </p:nvGrpSpPr>
        <p:grpSpPr bwMode="auto">
          <a:xfrm>
            <a:off x="4346575" y="2994025"/>
            <a:ext cx="3390900" cy="1270000"/>
            <a:chOff x="0" y="0"/>
            <a:chExt cx="3390899" cy="1270305"/>
          </a:xfrm>
        </p:grpSpPr>
        <p:sp>
          <p:nvSpPr>
            <p:cNvPr id="123" name="Shape 123">
              <a:extLst>
                <a:ext uri="{FF2B5EF4-FFF2-40B4-BE49-F238E27FC236}">
                  <a16:creationId xmlns:a16="http://schemas.microsoft.com/office/drawing/2014/main" id="{48B7CE06-20B6-4342-9BD1-317DDFD13F2C}"/>
                </a:ext>
              </a:extLst>
            </p:cNvPr>
            <p:cNvSpPr/>
            <p:nvPr/>
          </p:nvSpPr>
          <p:spPr>
            <a:xfrm>
              <a:off x="588963" y="0"/>
              <a:ext cx="2801936" cy="1270305"/>
            </a:xfrm>
            <a:prstGeom prst="rect">
              <a:avLst/>
            </a:prstGeom>
            <a:noFill/>
            <a:ln w="9525" cap="flat" cmpd="sng">
              <a:solidFill>
                <a:srgbClr val="FFF200"/>
              </a:solidFill>
              <a:prstDash val="solid"/>
              <a:round/>
              <a:headEnd type="none" w="med" len="med"/>
              <a:tailEnd type="none" w="med" len="med"/>
            </a:ln>
          </p:spPr>
          <p:txBody>
            <a:bodyPr lIns="48300" tIns="48300" rIns="48300" bIns="48300"/>
            <a:lstStyle/>
            <a:p>
              <a:pPr algn="ctr" eaLnBrk="1" fontAlgn="auto" hangingPunct="1">
                <a:lnSpc>
                  <a:spcPct val="90000"/>
                </a:lnSpc>
                <a:spcBef>
                  <a:spcPts val="0"/>
                </a:spcBef>
                <a:spcAft>
                  <a:spcPts val="0"/>
                </a:spcAft>
                <a:buClr>
                  <a:srgbClr val="FFFF00"/>
                </a:buClr>
                <a:buSzPct val="25000"/>
                <a:buFont typeface="Arial"/>
                <a:buNone/>
                <a:defRPr/>
              </a:pPr>
              <a:r>
                <a:rPr lang="en-US" sz="1700" kern="0" dirty="0">
                  <a:solidFill>
                    <a:srgbClr val="FFFF00"/>
                  </a:solidFill>
                  <a:latin typeface="Arial"/>
                  <a:ea typeface="Arial"/>
                  <a:cs typeface="Arial"/>
                  <a:sym typeface="Arial"/>
                </a:rPr>
                <a:t>Warm</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Mildly uncomfortable</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Slightly stressed and anxious</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Losing my focus</a:t>
              </a:r>
            </a:p>
          </p:txBody>
        </p:sp>
        <p:cxnSp>
          <p:nvCxnSpPr>
            <p:cNvPr id="78879" name="Shape 124">
              <a:extLst>
                <a:ext uri="{FF2B5EF4-FFF2-40B4-BE49-F238E27FC236}">
                  <a16:creationId xmlns:a16="http://schemas.microsoft.com/office/drawing/2014/main" id="{D74FB735-6604-4DAF-8286-35B21A680FA7}"/>
                </a:ext>
              </a:extLst>
            </p:cNvPr>
            <p:cNvCxnSpPr>
              <a:cxnSpLocks noChangeShapeType="1"/>
            </p:cNvCxnSpPr>
            <p:nvPr/>
          </p:nvCxnSpPr>
          <p:spPr bwMode="auto">
            <a:xfrm rot="10800000">
              <a:off x="0" y="544401"/>
              <a:ext cx="589722" cy="0"/>
            </a:xfrm>
            <a:prstGeom prst="straightConnector1">
              <a:avLst/>
            </a:prstGeom>
            <a:noFill/>
            <a:ln w="9525">
              <a:solidFill>
                <a:srgbClr val="FFF200"/>
              </a:solidFill>
              <a:round/>
              <a:headEnd/>
              <a:tailEnd type="triangle" w="lg" len="lg"/>
            </a:ln>
            <a:extLst>
              <a:ext uri="{909E8E84-426E-40DD-AFC4-6F175D3DCCD1}">
                <a14:hiddenFill xmlns:a14="http://schemas.microsoft.com/office/drawing/2010/main">
                  <a:noFill/>
                </a14:hiddenFill>
              </a:ext>
            </a:extLst>
          </p:spPr>
        </p:cxnSp>
      </p:grpSp>
      <p:grpSp>
        <p:nvGrpSpPr>
          <p:cNvPr id="78855" name="Shape 125">
            <a:extLst>
              <a:ext uri="{FF2B5EF4-FFF2-40B4-BE49-F238E27FC236}">
                <a16:creationId xmlns:a16="http://schemas.microsoft.com/office/drawing/2014/main" id="{62396076-BAD8-476C-86B8-5D66E3476E05}"/>
              </a:ext>
            </a:extLst>
          </p:cNvPr>
          <p:cNvGrpSpPr>
            <a:grpSpLocks/>
          </p:cNvGrpSpPr>
          <p:nvPr/>
        </p:nvGrpSpPr>
        <p:grpSpPr bwMode="auto">
          <a:xfrm>
            <a:off x="474663" y="2133600"/>
            <a:ext cx="3095625" cy="1041400"/>
            <a:chOff x="0" y="0"/>
            <a:chExt cx="3095625" cy="1040999"/>
          </a:xfrm>
        </p:grpSpPr>
        <p:sp>
          <p:nvSpPr>
            <p:cNvPr id="126" name="Shape 126">
              <a:extLst>
                <a:ext uri="{FF2B5EF4-FFF2-40B4-BE49-F238E27FC236}">
                  <a16:creationId xmlns:a16="http://schemas.microsoft.com/office/drawing/2014/main" id="{6239519B-FFFA-4765-811C-143D373A898E}"/>
                </a:ext>
              </a:extLst>
            </p:cNvPr>
            <p:cNvSpPr/>
            <p:nvPr/>
          </p:nvSpPr>
          <p:spPr>
            <a:xfrm>
              <a:off x="0" y="0"/>
              <a:ext cx="2652712" cy="1040999"/>
            </a:xfrm>
            <a:prstGeom prst="rect">
              <a:avLst/>
            </a:prstGeom>
            <a:noFill/>
            <a:ln w="9525" cap="flat" cmpd="sng">
              <a:solidFill>
                <a:srgbClr val="F37121"/>
              </a:solidFill>
              <a:prstDash val="solid"/>
              <a:round/>
              <a:headEnd type="none" w="med" len="med"/>
              <a:tailEnd type="none" w="med" len="med"/>
            </a:ln>
          </p:spPr>
          <p:txBody>
            <a:bodyPr lIns="48300" tIns="48300" rIns="48300" bIns="48300"/>
            <a:lstStyle/>
            <a:p>
              <a:pPr algn="ctr" eaLnBrk="1" fontAlgn="auto" hangingPunct="1">
                <a:lnSpc>
                  <a:spcPct val="90000"/>
                </a:lnSpc>
                <a:spcBef>
                  <a:spcPts val="0"/>
                </a:spcBef>
                <a:spcAft>
                  <a:spcPts val="0"/>
                </a:spcAft>
                <a:buClr>
                  <a:srgbClr val="FF3300"/>
                </a:buClr>
                <a:buSzPct val="25000"/>
                <a:buFont typeface="Arial"/>
                <a:buNone/>
                <a:defRPr/>
              </a:pPr>
              <a:r>
                <a:rPr lang="en-US" sz="1700" kern="0" dirty="0">
                  <a:solidFill>
                    <a:srgbClr val="F37121"/>
                  </a:solidFill>
                  <a:latin typeface="Arial"/>
                  <a:ea typeface="Arial"/>
                  <a:cs typeface="Arial"/>
                  <a:sym typeface="Arial"/>
                </a:rPr>
                <a:t>Hot</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Moderately uncomfortable</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Stressed and anxious</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Distracted and edgy</a:t>
              </a:r>
            </a:p>
          </p:txBody>
        </p:sp>
        <p:cxnSp>
          <p:nvCxnSpPr>
            <p:cNvPr id="78877" name="Shape 127">
              <a:extLst>
                <a:ext uri="{FF2B5EF4-FFF2-40B4-BE49-F238E27FC236}">
                  <a16:creationId xmlns:a16="http://schemas.microsoft.com/office/drawing/2014/main" id="{97FD8FD7-E974-4199-AEF0-1ABCB98B804E}"/>
                </a:ext>
              </a:extLst>
            </p:cNvPr>
            <p:cNvCxnSpPr>
              <a:cxnSpLocks noChangeShapeType="1"/>
            </p:cNvCxnSpPr>
            <p:nvPr/>
          </p:nvCxnSpPr>
          <p:spPr bwMode="auto">
            <a:xfrm>
              <a:off x="2653391" y="453410"/>
              <a:ext cx="442233" cy="0"/>
            </a:xfrm>
            <a:prstGeom prst="straightConnector1">
              <a:avLst/>
            </a:prstGeom>
            <a:noFill/>
            <a:ln w="9525">
              <a:solidFill>
                <a:srgbClr val="F37121"/>
              </a:solidFill>
              <a:round/>
              <a:headEnd/>
              <a:tailEnd type="triangle" w="lg" len="lg"/>
            </a:ln>
            <a:extLst>
              <a:ext uri="{909E8E84-426E-40DD-AFC4-6F175D3DCCD1}">
                <a14:hiddenFill xmlns:a14="http://schemas.microsoft.com/office/drawing/2010/main">
                  <a:noFill/>
                </a14:hiddenFill>
              </a:ext>
            </a:extLst>
          </p:spPr>
        </p:cxnSp>
      </p:grpSp>
      <p:grpSp>
        <p:nvGrpSpPr>
          <p:cNvPr id="78856" name="Shape 128">
            <a:extLst>
              <a:ext uri="{FF2B5EF4-FFF2-40B4-BE49-F238E27FC236}">
                <a16:creationId xmlns:a16="http://schemas.microsoft.com/office/drawing/2014/main" id="{184EC0DA-55A8-4AE0-9BAB-6D98A3C67B03}"/>
              </a:ext>
            </a:extLst>
          </p:cNvPr>
          <p:cNvGrpSpPr>
            <a:grpSpLocks/>
          </p:cNvGrpSpPr>
          <p:nvPr/>
        </p:nvGrpSpPr>
        <p:grpSpPr bwMode="auto">
          <a:xfrm>
            <a:off x="4492625" y="1524000"/>
            <a:ext cx="3563938" cy="1039813"/>
            <a:chOff x="0" y="0"/>
            <a:chExt cx="3563740" cy="1040999"/>
          </a:xfrm>
        </p:grpSpPr>
        <p:sp>
          <p:nvSpPr>
            <p:cNvPr id="129" name="Shape 129">
              <a:extLst>
                <a:ext uri="{FF2B5EF4-FFF2-40B4-BE49-F238E27FC236}">
                  <a16:creationId xmlns:a16="http://schemas.microsoft.com/office/drawing/2014/main" id="{5164D3B2-91AC-40E4-88DE-8EBC3304F16B}"/>
                </a:ext>
              </a:extLst>
            </p:cNvPr>
            <p:cNvSpPr/>
            <p:nvPr/>
          </p:nvSpPr>
          <p:spPr>
            <a:xfrm>
              <a:off x="325420" y="0"/>
              <a:ext cx="3238320" cy="1040999"/>
            </a:xfrm>
            <a:prstGeom prst="rect">
              <a:avLst/>
            </a:prstGeom>
            <a:noFill/>
            <a:ln w="9525" cap="flat" cmpd="sng">
              <a:solidFill>
                <a:srgbClr val="FF0000"/>
              </a:solidFill>
              <a:prstDash val="solid"/>
              <a:round/>
              <a:headEnd type="none" w="med" len="med"/>
              <a:tailEnd type="none" w="med" len="med"/>
            </a:ln>
          </p:spPr>
          <p:txBody>
            <a:bodyPr lIns="48300" tIns="48300" rIns="48300" bIns="48300" anchor="ctr"/>
            <a:lstStyle/>
            <a:p>
              <a:pPr algn="ctr" eaLnBrk="1" fontAlgn="auto" hangingPunct="1">
                <a:lnSpc>
                  <a:spcPct val="90000"/>
                </a:lnSpc>
                <a:spcBef>
                  <a:spcPts val="0"/>
                </a:spcBef>
                <a:spcAft>
                  <a:spcPts val="0"/>
                </a:spcAft>
                <a:buClr>
                  <a:srgbClr val="FF3300"/>
                </a:buClr>
                <a:buSzPct val="25000"/>
                <a:buFont typeface="Arial"/>
                <a:buNone/>
                <a:defRPr/>
              </a:pPr>
              <a:r>
                <a:rPr lang="en-US" sz="1700" kern="0" dirty="0">
                  <a:solidFill>
                    <a:srgbClr val="FF3300"/>
                  </a:solidFill>
                  <a:latin typeface="Arial"/>
                  <a:ea typeface="Arial"/>
                  <a:cs typeface="Arial"/>
                  <a:sym typeface="Arial"/>
                </a:rPr>
                <a:t>Very Hot</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Very uncomfortable</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Extremely stressed and anxious</a:t>
              </a:r>
            </a:p>
            <a:p>
              <a:pPr algn="ctr" eaLnBrk="1" fontAlgn="auto" hangingPunct="1">
                <a:lnSpc>
                  <a:spcPct val="90000"/>
                </a:lnSpc>
                <a:spcBef>
                  <a:spcPts val="0"/>
                </a:spcBef>
                <a:spcAft>
                  <a:spcPts val="0"/>
                </a:spcAft>
                <a:buClr>
                  <a:srgbClr val="FFFFFF"/>
                </a:buClr>
                <a:buSzPct val="25000"/>
                <a:buFont typeface="Arial"/>
                <a:buNone/>
                <a:defRPr/>
              </a:pPr>
              <a:r>
                <a:rPr lang="en-US" sz="1700" b="0" kern="0" dirty="0">
                  <a:solidFill>
                    <a:srgbClr val="FFFFFF"/>
                  </a:solidFill>
                  <a:latin typeface="Arial"/>
                  <a:ea typeface="Arial"/>
                  <a:cs typeface="Arial"/>
                  <a:sym typeface="Arial"/>
                </a:rPr>
                <a:t>Need to get out of here </a:t>
              </a:r>
              <a:r>
                <a:rPr lang="en-US" sz="1700" b="0" i="1" kern="0" dirty="0">
                  <a:solidFill>
                    <a:srgbClr val="FFFFFF"/>
                  </a:solidFill>
                  <a:latin typeface="Arial"/>
                  <a:ea typeface="Arial"/>
                  <a:cs typeface="Arial"/>
                  <a:sym typeface="Arial"/>
                </a:rPr>
                <a:t>now</a:t>
              </a:r>
            </a:p>
          </p:txBody>
        </p:sp>
        <p:cxnSp>
          <p:nvCxnSpPr>
            <p:cNvPr id="78875" name="Shape 130">
              <a:extLst>
                <a:ext uri="{FF2B5EF4-FFF2-40B4-BE49-F238E27FC236}">
                  <a16:creationId xmlns:a16="http://schemas.microsoft.com/office/drawing/2014/main" id="{7E42B2DA-2923-4E3C-B154-C8B256CC3A8D}"/>
                </a:ext>
              </a:extLst>
            </p:cNvPr>
            <p:cNvCxnSpPr>
              <a:cxnSpLocks noChangeShapeType="1"/>
            </p:cNvCxnSpPr>
            <p:nvPr/>
          </p:nvCxnSpPr>
          <p:spPr bwMode="auto">
            <a:xfrm rot="10800000">
              <a:off x="0" y="493519"/>
              <a:ext cx="442484" cy="0"/>
            </a:xfrm>
            <a:prstGeom prst="straightConnector1">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cxnSp>
      </p:grpSp>
      <p:grpSp>
        <p:nvGrpSpPr>
          <p:cNvPr id="78857" name="Shape 131">
            <a:extLst>
              <a:ext uri="{FF2B5EF4-FFF2-40B4-BE49-F238E27FC236}">
                <a16:creationId xmlns:a16="http://schemas.microsoft.com/office/drawing/2014/main" id="{FE580BF7-9F8A-4CB5-AFF8-F47469883DDF}"/>
              </a:ext>
            </a:extLst>
          </p:cNvPr>
          <p:cNvGrpSpPr>
            <a:grpSpLocks/>
          </p:cNvGrpSpPr>
          <p:nvPr/>
        </p:nvGrpSpPr>
        <p:grpSpPr bwMode="auto">
          <a:xfrm>
            <a:off x="3625850" y="1638300"/>
            <a:ext cx="566738" cy="4489450"/>
            <a:chOff x="0" y="0"/>
            <a:chExt cx="566737" cy="4489449"/>
          </a:xfrm>
        </p:grpSpPr>
        <p:sp>
          <p:nvSpPr>
            <p:cNvPr id="132" name="Shape 132">
              <a:extLst>
                <a:ext uri="{FF2B5EF4-FFF2-40B4-BE49-F238E27FC236}">
                  <a16:creationId xmlns:a16="http://schemas.microsoft.com/office/drawing/2014/main" id="{99BCA595-4783-4D08-A361-CAD6D4A71415}"/>
                </a:ext>
              </a:extLst>
            </p:cNvPr>
            <p:cNvSpPr/>
            <p:nvPr/>
          </p:nvSpPr>
          <p:spPr>
            <a:xfrm>
              <a:off x="177800" y="3698874"/>
              <a:ext cx="177800" cy="696913"/>
            </a:xfrm>
            <a:custGeom>
              <a:avLst/>
              <a:gdLst/>
              <a:ahLst/>
              <a:cxnLst/>
              <a:rect l="0" t="0" r="0" b="0"/>
              <a:pathLst>
                <a:path w="120000" h="120000" extrusionOk="0">
                  <a:moveTo>
                    <a:pt x="13927" y="0"/>
                  </a:moveTo>
                  <a:lnTo>
                    <a:pt x="0" y="63961"/>
                  </a:lnTo>
                  <a:lnTo>
                    <a:pt x="1072" y="103327"/>
                  </a:lnTo>
                  <a:lnTo>
                    <a:pt x="48216" y="120000"/>
                  </a:lnTo>
                  <a:lnTo>
                    <a:pt x="107144" y="113988"/>
                  </a:lnTo>
                  <a:lnTo>
                    <a:pt x="120000" y="74077"/>
                  </a:lnTo>
                  <a:lnTo>
                    <a:pt x="84644" y="9566"/>
                  </a:lnTo>
                  <a:lnTo>
                    <a:pt x="13927" y="0"/>
                  </a:lnTo>
                  <a:close/>
                </a:path>
              </a:pathLst>
            </a:custGeom>
            <a:solidFill>
              <a:srgbClr val="94A6C2"/>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3" name="Shape 133">
              <a:extLst>
                <a:ext uri="{FF2B5EF4-FFF2-40B4-BE49-F238E27FC236}">
                  <a16:creationId xmlns:a16="http://schemas.microsoft.com/office/drawing/2014/main" id="{808D40AD-1995-43DE-83F0-7630994EE42D}"/>
                </a:ext>
              </a:extLst>
            </p:cNvPr>
            <p:cNvSpPr/>
            <p:nvPr/>
          </p:nvSpPr>
          <p:spPr>
            <a:xfrm>
              <a:off x="61913" y="31750"/>
              <a:ext cx="449261" cy="3732212"/>
            </a:xfrm>
            <a:custGeom>
              <a:avLst/>
              <a:gdLst/>
              <a:ahLst/>
              <a:cxnLst/>
              <a:rect l="0" t="0" r="0" b="0"/>
              <a:pathLst>
                <a:path w="120000" h="120000" extrusionOk="0">
                  <a:moveTo>
                    <a:pt x="36044" y="118927"/>
                  </a:moveTo>
                  <a:lnTo>
                    <a:pt x="29255" y="107544"/>
                  </a:lnTo>
                  <a:lnTo>
                    <a:pt x="6361" y="98922"/>
                  </a:lnTo>
                  <a:lnTo>
                    <a:pt x="6361" y="98716"/>
                  </a:lnTo>
                  <a:lnTo>
                    <a:pt x="5938" y="98611"/>
                  </a:lnTo>
                  <a:lnTo>
                    <a:pt x="5938" y="98255"/>
                  </a:lnTo>
                  <a:lnTo>
                    <a:pt x="5088" y="98155"/>
                  </a:lnTo>
                  <a:lnTo>
                    <a:pt x="5088" y="97850"/>
                  </a:lnTo>
                  <a:lnTo>
                    <a:pt x="4666" y="97694"/>
                  </a:lnTo>
                  <a:lnTo>
                    <a:pt x="4666" y="97033"/>
                  </a:lnTo>
                  <a:lnTo>
                    <a:pt x="4238" y="96827"/>
                  </a:lnTo>
                  <a:lnTo>
                    <a:pt x="4238" y="96061"/>
                  </a:lnTo>
                  <a:lnTo>
                    <a:pt x="3394" y="95805"/>
                  </a:lnTo>
                  <a:lnTo>
                    <a:pt x="3394" y="95144"/>
                  </a:lnTo>
                  <a:lnTo>
                    <a:pt x="2966" y="94838"/>
                  </a:lnTo>
                  <a:lnTo>
                    <a:pt x="2966" y="94022"/>
                  </a:lnTo>
                  <a:lnTo>
                    <a:pt x="2544" y="93561"/>
                  </a:lnTo>
                  <a:lnTo>
                    <a:pt x="2544" y="92694"/>
                  </a:lnTo>
                  <a:lnTo>
                    <a:pt x="1694" y="92133"/>
                  </a:lnTo>
                  <a:lnTo>
                    <a:pt x="1694" y="90550"/>
                  </a:lnTo>
                  <a:lnTo>
                    <a:pt x="1272" y="90038"/>
                  </a:lnTo>
                  <a:lnTo>
                    <a:pt x="1272" y="87994"/>
                  </a:lnTo>
                  <a:lnTo>
                    <a:pt x="850" y="87333"/>
                  </a:lnTo>
                  <a:lnTo>
                    <a:pt x="850" y="84222"/>
                  </a:lnTo>
                  <a:lnTo>
                    <a:pt x="0" y="83455"/>
                  </a:lnTo>
                  <a:lnTo>
                    <a:pt x="0" y="67938"/>
                  </a:lnTo>
                  <a:lnTo>
                    <a:pt x="850" y="66611"/>
                  </a:lnTo>
                  <a:lnTo>
                    <a:pt x="850" y="62222"/>
                  </a:lnTo>
                  <a:lnTo>
                    <a:pt x="1272" y="60788"/>
                  </a:lnTo>
                  <a:lnTo>
                    <a:pt x="1272" y="56450"/>
                  </a:lnTo>
                  <a:lnTo>
                    <a:pt x="1694" y="54972"/>
                  </a:lnTo>
                  <a:lnTo>
                    <a:pt x="1694" y="53644"/>
                  </a:lnTo>
                  <a:lnTo>
                    <a:pt x="2544" y="52216"/>
                  </a:lnTo>
                  <a:lnTo>
                    <a:pt x="2544" y="50733"/>
                  </a:lnTo>
                  <a:lnTo>
                    <a:pt x="2966" y="49411"/>
                  </a:lnTo>
                  <a:lnTo>
                    <a:pt x="2966" y="48083"/>
                  </a:lnTo>
                  <a:lnTo>
                    <a:pt x="3394" y="46755"/>
                  </a:lnTo>
                  <a:lnTo>
                    <a:pt x="3394" y="45377"/>
                  </a:lnTo>
                  <a:lnTo>
                    <a:pt x="4238" y="44050"/>
                  </a:lnTo>
                  <a:lnTo>
                    <a:pt x="4238" y="42722"/>
                  </a:lnTo>
                  <a:lnTo>
                    <a:pt x="4666" y="41500"/>
                  </a:lnTo>
                  <a:lnTo>
                    <a:pt x="4666" y="40172"/>
                  </a:lnTo>
                  <a:lnTo>
                    <a:pt x="5088" y="38944"/>
                  </a:lnTo>
                  <a:lnTo>
                    <a:pt x="5938" y="37566"/>
                  </a:lnTo>
                  <a:lnTo>
                    <a:pt x="5938" y="36344"/>
                  </a:lnTo>
                  <a:lnTo>
                    <a:pt x="6361" y="35116"/>
                  </a:lnTo>
                  <a:lnTo>
                    <a:pt x="6783" y="33994"/>
                  </a:lnTo>
                  <a:lnTo>
                    <a:pt x="6783" y="32766"/>
                  </a:lnTo>
                  <a:lnTo>
                    <a:pt x="7633" y="31644"/>
                  </a:lnTo>
                  <a:lnTo>
                    <a:pt x="8055" y="30572"/>
                  </a:lnTo>
                  <a:lnTo>
                    <a:pt x="8055" y="29450"/>
                  </a:lnTo>
                  <a:lnTo>
                    <a:pt x="8483" y="28327"/>
                  </a:lnTo>
                  <a:lnTo>
                    <a:pt x="9327" y="27205"/>
                  </a:lnTo>
                  <a:lnTo>
                    <a:pt x="9327" y="26183"/>
                  </a:lnTo>
                  <a:lnTo>
                    <a:pt x="9750" y="25216"/>
                  </a:lnTo>
                  <a:lnTo>
                    <a:pt x="10177" y="24194"/>
                  </a:lnTo>
                  <a:lnTo>
                    <a:pt x="11022" y="23172"/>
                  </a:lnTo>
                  <a:lnTo>
                    <a:pt x="11022" y="22205"/>
                  </a:lnTo>
                  <a:lnTo>
                    <a:pt x="11450" y="21283"/>
                  </a:lnTo>
                  <a:lnTo>
                    <a:pt x="11872" y="20316"/>
                  </a:lnTo>
                  <a:lnTo>
                    <a:pt x="11872" y="19394"/>
                  </a:lnTo>
                  <a:lnTo>
                    <a:pt x="12722" y="18527"/>
                  </a:lnTo>
                  <a:lnTo>
                    <a:pt x="13144" y="17711"/>
                  </a:lnTo>
                  <a:lnTo>
                    <a:pt x="13144" y="16944"/>
                  </a:lnTo>
                  <a:lnTo>
                    <a:pt x="13566" y="16027"/>
                  </a:lnTo>
                  <a:lnTo>
                    <a:pt x="13566" y="15361"/>
                  </a:lnTo>
                  <a:lnTo>
                    <a:pt x="14416" y="14600"/>
                  </a:lnTo>
                  <a:lnTo>
                    <a:pt x="14838" y="13933"/>
                  </a:lnTo>
                  <a:lnTo>
                    <a:pt x="14838" y="13272"/>
                  </a:lnTo>
                  <a:lnTo>
                    <a:pt x="15266" y="12605"/>
                  </a:lnTo>
                  <a:lnTo>
                    <a:pt x="15266" y="11944"/>
                  </a:lnTo>
                  <a:lnTo>
                    <a:pt x="16111" y="11383"/>
                  </a:lnTo>
                  <a:lnTo>
                    <a:pt x="16111" y="10822"/>
                  </a:lnTo>
                  <a:lnTo>
                    <a:pt x="16538" y="10261"/>
                  </a:lnTo>
                  <a:lnTo>
                    <a:pt x="16538" y="9800"/>
                  </a:lnTo>
                  <a:lnTo>
                    <a:pt x="16961" y="9238"/>
                  </a:lnTo>
                  <a:lnTo>
                    <a:pt x="16961" y="8472"/>
                  </a:lnTo>
                  <a:lnTo>
                    <a:pt x="17811" y="8011"/>
                  </a:lnTo>
                  <a:lnTo>
                    <a:pt x="17811" y="7450"/>
                  </a:lnTo>
                  <a:lnTo>
                    <a:pt x="18233" y="7144"/>
                  </a:lnTo>
                  <a:lnTo>
                    <a:pt x="18233" y="6433"/>
                  </a:lnTo>
                  <a:lnTo>
                    <a:pt x="19083" y="6327"/>
                  </a:lnTo>
                  <a:lnTo>
                    <a:pt x="19083" y="6227"/>
                  </a:lnTo>
                  <a:lnTo>
                    <a:pt x="49188" y="0"/>
                  </a:lnTo>
                  <a:lnTo>
                    <a:pt x="89894" y="1427"/>
                  </a:lnTo>
                  <a:lnTo>
                    <a:pt x="120000" y="8677"/>
                  </a:lnTo>
                  <a:lnTo>
                    <a:pt x="119150" y="60433"/>
                  </a:lnTo>
                  <a:lnTo>
                    <a:pt x="112788" y="93455"/>
                  </a:lnTo>
                  <a:lnTo>
                    <a:pt x="78022" y="109333"/>
                  </a:lnTo>
                  <a:lnTo>
                    <a:pt x="69966" y="120000"/>
                  </a:lnTo>
                  <a:lnTo>
                    <a:pt x="36044" y="118927"/>
                  </a:lnTo>
                  <a:close/>
                </a:path>
              </a:pathLst>
            </a:custGeom>
            <a:solidFill>
              <a:srgbClr val="B3FFFF"/>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4" name="Shape 134">
              <a:extLst>
                <a:ext uri="{FF2B5EF4-FFF2-40B4-BE49-F238E27FC236}">
                  <a16:creationId xmlns:a16="http://schemas.microsoft.com/office/drawing/2014/main" id="{2618EDE3-1213-42DA-8B28-B5D9A9949C55}"/>
                </a:ext>
              </a:extLst>
            </p:cNvPr>
            <p:cNvSpPr/>
            <p:nvPr/>
          </p:nvSpPr>
          <p:spPr>
            <a:xfrm>
              <a:off x="155575" y="385763"/>
              <a:ext cx="265113" cy="3344861"/>
            </a:xfrm>
            <a:custGeom>
              <a:avLst/>
              <a:gdLst/>
              <a:ahLst/>
              <a:cxnLst/>
              <a:rect l="0" t="0" r="0" b="0"/>
              <a:pathLst>
                <a:path w="120000" h="120000" extrusionOk="0">
                  <a:moveTo>
                    <a:pt x="7183" y="0"/>
                  </a:moveTo>
                  <a:lnTo>
                    <a:pt x="120000" y="116"/>
                  </a:lnTo>
                  <a:lnTo>
                    <a:pt x="112816" y="101544"/>
                  </a:lnTo>
                  <a:lnTo>
                    <a:pt x="81916" y="120000"/>
                  </a:lnTo>
                  <a:lnTo>
                    <a:pt x="18683" y="120000"/>
                  </a:lnTo>
                  <a:lnTo>
                    <a:pt x="0" y="106272"/>
                  </a:lnTo>
                  <a:lnTo>
                    <a:pt x="7183" y="0"/>
                  </a:lnTo>
                  <a:close/>
                </a:path>
              </a:pathLst>
            </a:custGeom>
            <a:solidFill>
              <a:srgbClr val="D1BDBD"/>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5" name="Shape 135">
              <a:extLst>
                <a:ext uri="{FF2B5EF4-FFF2-40B4-BE49-F238E27FC236}">
                  <a16:creationId xmlns:a16="http://schemas.microsoft.com/office/drawing/2014/main" id="{890090F6-01B1-4D08-9AF0-39CA85A73062}"/>
                </a:ext>
              </a:extLst>
            </p:cNvPr>
            <p:cNvSpPr/>
            <p:nvPr/>
          </p:nvSpPr>
          <p:spPr>
            <a:xfrm>
              <a:off x="174625" y="769938"/>
              <a:ext cx="215900" cy="134937"/>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6" name="Shape 136">
              <a:extLst>
                <a:ext uri="{FF2B5EF4-FFF2-40B4-BE49-F238E27FC236}">
                  <a16:creationId xmlns:a16="http://schemas.microsoft.com/office/drawing/2014/main" id="{B9770EE0-156A-4232-92F8-08B1744AE960}"/>
                </a:ext>
              </a:extLst>
            </p:cNvPr>
            <p:cNvSpPr/>
            <p:nvPr/>
          </p:nvSpPr>
          <p:spPr>
            <a:xfrm>
              <a:off x="174625" y="1220788"/>
              <a:ext cx="215900" cy="139700"/>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7" name="Shape 137">
              <a:extLst>
                <a:ext uri="{FF2B5EF4-FFF2-40B4-BE49-F238E27FC236}">
                  <a16:creationId xmlns:a16="http://schemas.microsoft.com/office/drawing/2014/main" id="{B020BAE9-B078-4C24-A284-7F9C891EC3B7}"/>
                </a:ext>
              </a:extLst>
            </p:cNvPr>
            <p:cNvSpPr/>
            <p:nvPr/>
          </p:nvSpPr>
          <p:spPr>
            <a:xfrm>
              <a:off x="173038" y="1633538"/>
              <a:ext cx="214312" cy="139700"/>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8" name="Shape 138">
              <a:extLst>
                <a:ext uri="{FF2B5EF4-FFF2-40B4-BE49-F238E27FC236}">
                  <a16:creationId xmlns:a16="http://schemas.microsoft.com/office/drawing/2014/main" id="{EB52DF83-039B-4DE5-8B37-E91102F9DA4D}"/>
                </a:ext>
              </a:extLst>
            </p:cNvPr>
            <p:cNvSpPr/>
            <p:nvPr/>
          </p:nvSpPr>
          <p:spPr>
            <a:xfrm>
              <a:off x="171450" y="2030413"/>
              <a:ext cx="214313" cy="134937"/>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39" name="Shape 139">
              <a:extLst>
                <a:ext uri="{FF2B5EF4-FFF2-40B4-BE49-F238E27FC236}">
                  <a16:creationId xmlns:a16="http://schemas.microsoft.com/office/drawing/2014/main" id="{70E3DA54-B21E-463F-9471-CCFD15013E93}"/>
                </a:ext>
              </a:extLst>
            </p:cNvPr>
            <p:cNvSpPr/>
            <p:nvPr/>
          </p:nvSpPr>
          <p:spPr>
            <a:xfrm>
              <a:off x="166688" y="2393949"/>
              <a:ext cx="214312" cy="139700"/>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40" name="Shape 140">
              <a:extLst>
                <a:ext uri="{FF2B5EF4-FFF2-40B4-BE49-F238E27FC236}">
                  <a16:creationId xmlns:a16="http://schemas.microsoft.com/office/drawing/2014/main" id="{170CDA1E-7EFB-4E76-A81F-0F49CFB6A5C0}"/>
                </a:ext>
              </a:extLst>
            </p:cNvPr>
            <p:cNvSpPr/>
            <p:nvPr/>
          </p:nvSpPr>
          <p:spPr>
            <a:xfrm>
              <a:off x="168275" y="2803524"/>
              <a:ext cx="215900" cy="138113"/>
            </a:xfrm>
            <a:prstGeom prst="rect">
              <a:avLst/>
            </a:pr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41" name="Shape 141">
              <a:extLst>
                <a:ext uri="{FF2B5EF4-FFF2-40B4-BE49-F238E27FC236}">
                  <a16:creationId xmlns:a16="http://schemas.microsoft.com/office/drawing/2014/main" id="{D6A60F2D-AED2-4E0C-939F-46DC520C8000}"/>
                </a:ext>
              </a:extLst>
            </p:cNvPr>
            <p:cNvSpPr/>
            <p:nvPr/>
          </p:nvSpPr>
          <p:spPr>
            <a:xfrm>
              <a:off x="227013" y="482600"/>
              <a:ext cx="109537" cy="3248024"/>
            </a:xfrm>
            <a:custGeom>
              <a:avLst/>
              <a:gdLst/>
              <a:ahLst/>
              <a:cxnLst/>
              <a:rect l="0" t="0" r="0" b="0"/>
              <a:pathLst>
                <a:path w="120000" h="120000" extrusionOk="0">
                  <a:moveTo>
                    <a:pt x="27827" y="0"/>
                  </a:moveTo>
                  <a:lnTo>
                    <a:pt x="0" y="119705"/>
                  </a:lnTo>
                  <a:lnTo>
                    <a:pt x="80000" y="120000"/>
                  </a:lnTo>
                  <a:lnTo>
                    <a:pt x="120000" y="0"/>
                  </a:lnTo>
                  <a:lnTo>
                    <a:pt x="27827" y="0"/>
                  </a:lnTo>
                  <a:close/>
                </a:path>
              </a:pathLst>
            </a:custGeom>
            <a:solidFill>
              <a:srgbClr val="F02424"/>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42" name="Shape 142">
              <a:extLst>
                <a:ext uri="{FF2B5EF4-FFF2-40B4-BE49-F238E27FC236}">
                  <a16:creationId xmlns:a16="http://schemas.microsoft.com/office/drawing/2014/main" id="{7B992E24-DDA5-4B98-8A89-4832BB3B21EB}"/>
                </a:ext>
              </a:extLst>
            </p:cNvPr>
            <p:cNvSpPr/>
            <p:nvPr/>
          </p:nvSpPr>
          <p:spPr>
            <a:xfrm>
              <a:off x="0" y="0"/>
              <a:ext cx="566737" cy="4014787"/>
            </a:xfrm>
            <a:custGeom>
              <a:avLst/>
              <a:gdLst/>
              <a:ahLst/>
              <a:cxnLst/>
              <a:rect l="0" t="0" r="0" b="0"/>
              <a:pathLst>
                <a:path w="120000" h="120000" extrusionOk="0">
                  <a:moveTo>
                    <a:pt x="47394" y="115727"/>
                  </a:moveTo>
                  <a:lnTo>
                    <a:pt x="47394" y="115111"/>
                  </a:lnTo>
                  <a:lnTo>
                    <a:pt x="48066" y="115016"/>
                  </a:lnTo>
                  <a:lnTo>
                    <a:pt x="48066" y="114305"/>
                  </a:lnTo>
                  <a:lnTo>
                    <a:pt x="48405" y="114161"/>
                  </a:lnTo>
                  <a:lnTo>
                    <a:pt x="48405" y="113355"/>
                  </a:lnTo>
                  <a:lnTo>
                    <a:pt x="48738" y="113261"/>
                  </a:lnTo>
                  <a:lnTo>
                    <a:pt x="48738" y="109322"/>
                  </a:lnTo>
                  <a:lnTo>
                    <a:pt x="48405" y="109088"/>
                  </a:lnTo>
                  <a:lnTo>
                    <a:pt x="48405" y="108277"/>
                  </a:lnTo>
                  <a:lnTo>
                    <a:pt x="48066" y="107950"/>
                  </a:lnTo>
                  <a:lnTo>
                    <a:pt x="48066" y="107333"/>
                  </a:lnTo>
                  <a:lnTo>
                    <a:pt x="47394" y="107044"/>
                  </a:lnTo>
                  <a:lnTo>
                    <a:pt x="47394" y="106616"/>
                  </a:lnTo>
                  <a:lnTo>
                    <a:pt x="47061" y="106000"/>
                  </a:lnTo>
                  <a:lnTo>
                    <a:pt x="46050" y="105383"/>
                  </a:lnTo>
                  <a:lnTo>
                    <a:pt x="45716" y="104861"/>
                  </a:lnTo>
                  <a:lnTo>
                    <a:pt x="45044" y="104338"/>
                  </a:lnTo>
                  <a:lnTo>
                    <a:pt x="44372" y="103300"/>
                  </a:lnTo>
                  <a:lnTo>
                    <a:pt x="43700" y="102872"/>
                  </a:lnTo>
                  <a:lnTo>
                    <a:pt x="43361" y="102350"/>
                  </a:lnTo>
                  <a:lnTo>
                    <a:pt x="43027" y="101966"/>
                  </a:lnTo>
                  <a:lnTo>
                    <a:pt x="42355" y="101544"/>
                  </a:lnTo>
                  <a:lnTo>
                    <a:pt x="42016" y="101116"/>
                  </a:lnTo>
                  <a:lnTo>
                    <a:pt x="41011" y="100827"/>
                  </a:lnTo>
                  <a:lnTo>
                    <a:pt x="40672" y="100500"/>
                  </a:lnTo>
                  <a:lnTo>
                    <a:pt x="40338" y="100072"/>
                  </a:lnTo>
                  <a:lnTo>
                    <a:pt x="39661" y="99788"/>
                  </a:lnTo>
                  <a:lnTo>
                    <a:pt x="39327" y="99455"/>
                  </a:lnTo>
                  <a:lnTo>
                    <a:pt x="38988" y="99172"/>
                  </a:lnTo>
                  <a:lnTo>
                    <a:pt x="37983" y="98933"/>
                  </a:lnTo>
                  <a:lnTo>
                    <a:pt x="37644" y="98650"/>
                  </a:lnTo>
                  <a:lnTo>
                    <a:pt x="36972" y="98411"/>
                  </a:lnTo>
                  <a:lnTo>
                    <a:pt x="36638" y="98127"/>
                  </a:lnTo>
                  <a:lnTo>
                    <a:pt x="36300" y="97888"/>
                  </a:lnTo>
                  <a:lnTo>
                    <a:pt x="35627" y="97700"/>
                  </a:lnTo>
                  <a:lnTo>
                    <a:pt x="35294" y="97511"/>
                  </a:lnTo>
                  <a:lnTo>
                    <a:pt x="34283" y="97177"/>
                  </a:lnTo>
                  <a:lnTo>
                    <a:pt x="33950" y="97083"/>
                  </a:lnTo>
                  <a:lnTo>
                    <a:pt x="33611" y="96750"/>
                  </a:lnTo>
                  <a:lnTo>
                    <a:pt x="32938" y="96655"/>
                  </a:lnTo>
                  <a:lnTo>
                    <a:pt x="32605" y="96466"/>
                  </a:lnTo>
                  <a:lnTo>
                    <a:pt x="32266" y="96227"/>
                  </a:lnTo>
                  <a:lnTo>
                    <a:pt x="31594" y="96038"/>
                  </a:lnTo>
                  <a:lnTo>
                    <a:pt x="31261" y="95850"/>
                  </a:lnTo>
                  <a:lnTo>
                    <a:pt x="30922" y="95611"/>
                  </a:lnTo>
                  <a:lnTo>
                    <a:pt x="30250" y="95422"/>
                  </a:lnTo>
                  <a:lnTo>
                    <a:pt x="29577" y="95183"/>
                  </a:lnTo>
                  <a:lnTo>
                    <a:pt x="28905" y="95088"/>
                  </a:lnTo>
                  <a:lnTo>
                    <a:pt x="28572" y="94805"/>
                  </a:lnTo>
                  <a:lnTo>
                    <a:pt x="28572" y="94566"/>
                  </a:lnTo>
                  <a:lnTo>
                    <a:pt x="27561" y="94377"/>
                  </a:lnTo>
                  <a:lnTo>
                    <a:pt x="27561" y="94188"/>
                  </a:lnTo>
                  <a:lnTo>
                    <a:pt x="27227" y="93950"/>
                  </a:lnTo>
                  <a:lnTo>
                    <a:pt x="26555" y="93761"/>
                  </a:lnTo>
                  <a:lnTo>
                    <a:pt x="26216" y="93427"/>
                  </a:lnTo>
                  <a:lnTo>
                    <a:pt x="25883" y="93238"/>
                  </a:lnTo>
                  <a:lnTo>
                    <a:pt x="25211" y="93050"/>
                  </a:lnTo>
                  <a:lnTo>
                    <a:pt x="24872" y="92716"/>
                  </a:lnTo>
                  <a:lnTo>
                    <a:pt x="24872" y="92383"/>
                  </a:lnTo>
                  <a:lnTo>
                    <a:pt x="24538" y="92100"/>
                  </a:lnTo>
                  <a:lnTo>
                    <a:pt x="23866" y="91766"/>
                  </a:lnTo>
                  <a:lnTo>
                    <a:pt x="23527" y="91483"/>
                  </a:lnTo>
                  <a:lnTo>
                    <a:pt x="23527" y="91150"/>
                  </a:lnTo>
                  <a:lnTo>
                    <a:pt x="23194" y="90722"/>
                  </a:lnTo>
                  <a:lnTo>
                    <a:pt x="23194" y="90438"/>
                  </a:lnTo>
                  <a:lnTo>
                    <a:pt x="22522" y="90011"/>
                  </a:lnTo>
                  <a:lnTo>
                    <a:pt x="22522" y="89583"/>
                  </a:lnTo>
                  <a:lnTo>
                    <a:pt x="22183" y="89205"/>
                  </a:lnTo>
                  <a:lnTo>
                    <a:pt x="22183" y="88683"/>
                  </a:lnTo>
                  <a:lnTo>
                    <a:pt x="21850" y="88255"/>
                  </a:lnTo>
                  <a:lnTo>
                    <a:pt x="21850" y="87211"/>
                  </a:lnTo>
                  <a:lnTo>
                    <a:pt x="21177" y="86594"/>
                  </a:lnTo>
                  <a:lnTo>
                    <a:pt x="21177" y="83605"/>
                  </a:lnTo>
                  <a:lnTo>
                    <a:pt x="20838" y="83272"/>
                  </a:lnTo>
                  <a:lnTo>
                    <a:pt x="20838" y="78527"/>
                  </a:lnTo>
                  <a:lnTo>
                    <a:pt x="20505" y="78005"/>
                  </a:lnTo>
                  <a:lnTo>
                    <a:pt x="20505" y="71266"/>
                  </a:lnTo>
                  <a:lnTo>
                    <a:pt x="19833" y="70605"/>
                  </a:lnTo>
                  <a:lnTo>
                    <a:pt x="19833" y="56938"/>
                  </a:lnTo>
                  <a:lnTo>
                    <a:pt x="20505" y="56227"/>
                  </a:lnTo>
                  <a:lnTo>
                    <a:pt x="20505" y="51005"/>
                  </a:lnTo>
                  <a:lnTo>
                    <a:pt x="20838" y="50200"/>
                  </a:lnTo>
                  <a:lnTo>
                    <a:pt x="20838" y="48016"/>
                  </a:lnTo>
                  <a:lnTo>
                    <a:pt x="21177" y="47211"/>
                  </a:lnTo>
                  <a:lnTo>
                    <a:pt x="21177" y="44600"/>
                  </a:lnTo>
                  <a:lnTo>
                    <a:pt x="21850" y="43655"/>
                  </a:lnTo>
                  <a:lnTo>
                    <a:pt x="21850" y="40050"/>
                  </a:lnTo>
                  <a:lnTo>
                    <a:pt x="22183" y="39194"/>
                  </a:lnTo>
                  <a:lnTo>
                    <a:pt x="22183" y="29988"/>
                  </a:lnTo>
                  <a:lnTo>
                    <a:pt x="22522" y="29133"/>
                  </a:lnTo>
                  <a:lnTo>
                    <a:pt x="22522" y="23866"/>
                  </a:lnTo>
                  <a:lnTo>
                    <a:pt x="23194" y="23250"/>
                  </a:lnTo>
                  <a:lnTo>
                    <a:pt x="23194" y="21161"/>
                  </a:lnTo>
                  <a:lnTo>
                    <a:pt x="23527" y="20450"/>
                  </a:lnTo>
                  <a:lnTo>
                    <a:pt x="23527" y="19172"/>
                  </a:lnTo>
                  <a:lnTo>
                    <a:pt x="23866" y="18555"/>
                  </a:lnTo>
                  <a:lnTo>
                    <a:pt x="23866" y="17933"/>
                  </a:lnTo>
                  <a:lnTo>
                    <a:pt x="24538" y="17316"/>
                  </a:lnTo>
                  <a:lnTo>
                    <a:pt x="24538" y="16700"/>
                  </a:lnTo>
                  <a:lnTo>
                    <a:pt x="24872" y="16177"/>
                  </a:lnTo>
                  <a:lnTo>
                    <a:pt x="25211" y="15561"/>
                  </a:lnTo>
                  <a:lnTo>
                    <a:pt x="25211" y="15038"/>
                  </a:lnTo>
                  <a:lnTo>
                    <a:pt x="25883" y="14522"/>
                  </a:lnTo>
                  <a:lnTo>
                    <a:pt x="26555" y="13477"/>
                  </a:lnTo>
                  <a:lnTo>
                    <a:pt x="26555" y="12955"/>
                  </a:lnTo>
                  <a:lnTo>
                    <a:pt x="27227" y="12433"/>
                  </a:lnTo>
                  <a:lnTo>
                    <a:pt x="28233" y="12050"/>
                  </a:lnTo>
                  <a:lnTo>
                    <a:pt x="28572" y="11527"/>
                  </a:lnTo>
                  <a:lnTo>
                    <a:pt x="28905" y="11105"/>
                  </a:lnTo>
                  <a:lnTo>
                    <a:pt x="29577" y="10677"/>
                  </a:lnTo>
                  <a:lnTo>
                    <a:pt x="29916" y="10250"/>
                  </a:lnTo>
                  <a:lnTo>
                    <a:pt x="30922" y="9872"/>
                  </a:lnTo>
                  <a:lnTo>
                    <a:pt x="31261" y="9538"/>
                  </a:lnTo>
                  <a:lnTo>
                    <a:pt x="32938" y="8827"/>
                  </a:lnTo>
                  <a:lnTo>
                    <a:pt x="33611" y="8494"/>
                  </a:lnTo>
                  <a:lnTo>
                    <a:pt x="34283" y="8211"/>
                  </a:lnTo>
                  <a:lnTo>
                    <a:pt x="35294" y="7877"/>
                  </a:lnTo>
                  <a:lnTo>
                    <a:pt x="36300" y="7594"/>
                  </a:lnTo>
                  <a:lnTo>
                    <a:pt x="36972" y="7355"/>
                  </a:lnTo>
                  <a:lnTo>
                    <a:pt x="37983" y="7072"/>
                  </a:lnTo>
                  <a:lnTo>
                    <a:pt x="39327" y="6833"/>
                  </a:lnTo>
                  <a:lnTo>
                    <a:pt x="40338" y="6644"/>
                  </a:lnTo>
                  <a:lnTo>
                    <a:pt x="41683" y="6455"/>
                  </a:lnTo>
                  <a:lnTo>
                    <a:pt x="42355" y="6216"/>
                  </a:lnTo>
                  <a:lnTo>
                    <a:pt x="43700" y="6122"/>
                  </a:lnTo>
                  <a:lnTo>
                    <a:pt x="45044" y="5933"/>
                  </a:lnTo>
                  <a:lnTo>
                    <a:pt x="46050" y="5694"/>
                  </a:lnTo>
                  <a:lnTo>
                    <a:pt x="47394" y="5600"/>
                  </a:lnTo>
                  <a:lnTo>
                    <a:pt x="48738" y="5411"/>
                  </a:lnTo>
                  <a:lnTo>
                    <a:pt x="49750" y="5316"/>
                  </a:lnTo>
                  <a:lnTo>
                    <a:pt x="51094" y="5172"/>
                  </a:lnTo>
                  <a:lnTo>
                    <a:pt x="53783" y="4983"/>
                  </a:lnTo>
                  <a:lnTo>
                    <a:pt x="54788" y="4888"/>
                  </a:lnTo>
                  <a:lnTo>
                    <a:pt x="56133" y="4794"/>
                  </a:lnTo>
                  <a:lnTo>
                    <a:pt x="56805" y="4650"/>
                  </a:lnTo>
                  <a:lnTo>
                    <a:pt x="58150" y="4650"/>
                  </a:lnTo>
                  <a:lnTo>
                    <a:pt x="59494" y="4555"/>
                  </a:lnTo>
                  <a:lnTo>
                    <a:pt x="60505" y="4555"/>
                  </a:lnTo>
                  <a:lnTo>
                    <a:pt x="61850" y="4461"/>
                  </a:lnTo>
                  <a:lnTo>
                    <a:pt x="68233" y="4461"/>
                  </a:lnTo>
                  <a:lnTo>
                    <a:pt x="69577" y="4555"/>
                  </a:lnTo>
                  <a:lnTo>
                    <a:pt x="70588" y="4555"/>
                  </a:lnTo>
                  <a:lnTo>
                    <a:pt x="71261" y="4650"/>
                  </a:lnTo>
                  <a:lnTo>
                    <a:pt x="72266" y="4650"/>
                  </a:lnTo>
                  <a:lnTo>
                    <a:pt x="73611" y="4794"/>
                  </a:lnTo>
                  <a:lnTo>
                    <a:pt x="74622" y="4794"/>
                  </a:lnTo>
                  <a:lnTo>
                    <a:pt x="75294" y="4888"/>
                  </a:lnTo>
                  <a:lnTo>
                    <a:pt x="76300" y="4983"/>
                  </a:lnTo>
                  <a:lnTo>
                    <a:pt x="77644" y="5077"/>
                  </a:lnTo>
                  <a:lnTo>
                    <a:pt x="78655" y="5172"/>
                  </a:lnTo>
                  <a:lnTo>
                    <a:pt x="79327" y="5316"/>
                  </a:lnTo>
                  <a:lnTo>
                    <a:pt x="80338" y="5411"/>
                  </a:lnTo>
                  <a:lnTo>
                    <a:pt x="80672" y="5505"/>
                  </a:lnTo>
                  <a:lnTo>
                    <a:pt x="81683" y="5694"/>
                  </a:lnTo>
                  <a:lnTo>
                    <a:pt x="82688" y="5788"/>
                  </a:lnTo>
                  <a:lnTo>
                    <a:pt x="83700" y="5933"/>
                  </a:lnTo>
                  <a:lnTo>
                    <a:pt x="84372" y="6122"/>
                  </a:lnTo>
                  <a:lnTo>
                    <a:pt x="85377" y="6216"/>
                  </a:lnTo>
                  <a:lnTo>
                    <a:pt x="86388" y="6455"/>
                  </a:lnTo>
                  <a:lnTo>
                    <a:pt x="86722" y="6644"/>
                  </a:lnTo>
                  <a:lnTo>
                    <a:pt x="87733" y="6833"/>
                  </a:lnTo>
                  <a:lnTo>
                    <a:pt x="88066" y="6927"/>
                  </a:lnTo>
                  <a:lnTo>
                    <a:pt x="89077" y="7166"/>
                  </a:lnTo>
                  <a:lnTo>
                    <a:pt x="89411" y="7355"/>
                  </a:lnTo>
                  <a:lnTo>
                    <a:pt x="90422" y="7594"/>
                  </a:lnTo>
                  <a:lnTo>
                    <a:pt x="90755" y="7783"/>
                  </a:lnTo>
                  <a:lnTo>
                    <a:pt x="91094" y="8111"/>
                  </a:lnTo>
                  <a:lnTo>
                    <a:pt x="92100" y="8305"/>
                  </a:lnTo>
                  <a:lnTo>
                    <a:pt x="92438" y="8494"/>
                  </a:lnTo>
                  <a:lnTo>
                    <a:pt x="93111" y="8733"/>
                  </a:lnTo>
                  <a:lnTo>
                    <a:pt x="93444" y="9016"/>
                  </a:lnTo>
                  <a:lnTo>
                    <a:pt x="93783" y="9250"/>
                  </a:lnTo>
                  <a:lnTo>
                    <a:pt x="94455" y="9538"/>
                  </a:lnTo>
                  <a:lnTo>
                    <a:pt x="94788" y="9727"/>
                  </a:lnTo>
                  <a:lnTo>
                    <a:pt x="95127" y="10061"/>
                  </a:lnTo>
                  <a:lnTo>
                    <a:pt x="95800" y="10388"/>
                  </a:lnTo>
                  <a:lnTo>
                    <a:pt x="96133" y="10583"/>
                  </a:lnTo>
                  <a:lnTo>
                    <a:pt x="96133" y="10911"/>
                  </a:lnTo>
                  <a:lnTo>
                    <a:pt x="96472" y="11200"/>
                  </a:lnTo>
                  <a:lnTo>
                    <a:pt x="97144" y="11527"/>
                  </a:lnTo>
                  <a:lnTo>
                    <a:pt x="97144" y="11816"/>
                  </a:lnTo>
                  <a:lnTo>
                    <a:pt x="97477" y="12144"/>
                  </a:lnTo>
                  <a:lnTo>
                    <a:pt x="97477" y="12861"/>
                  </a:lnTo>
                  <a:lnTo>
                    <a:pt x="97816" y="13188"/>
                  </a:lnTo>
                  <a:lnTo>
                    <a:pt x="97816" y="14094"/>
                  </a:lnTo>
                  <a:lnTo>
                    <a:pt x="98488" y="14616"/>
                  </a:lnTo>
                  <a:lnTo>
                    <a:pt x="98488" y="15661"/>
                  </a:lnTo>
                  <a:lnTo>
                    <a:pt x="98822" y="16177"/>
                  </a:lnTo>
                  <a:lnTo>
                    <a:pt x="98822" y="17933"/>
                  </a:lnTo>
                  <a:lnTo>
                    <a:pt x="99161" y="18650"/>
                  </a:lnTo>
                  <a:lnTo>
                    <a:pt x="99161" y="23627"/>
                  </a:lnTo>
                  <a:lnTo>
                    <a:pt x="99833" y="24483"/>
                  </a:lnTo>
                  <a:lnTo>
                    <a:pt x="99833" y="41900"/>
                  </a:lnTo>
                  <a:lnTo>
                    <a:pt x="99161" y="42750"/>
                  </a:lnTo>
                  <a:lnTo>
                    <a:pt x="99161" y="52288"/>
                  </a:lnTo>
                  <a:lnTo>
                    <a:pt x="98822" y="53094"/>
                  </a:lnTo>
                  <a:lnTo>
                    <a:pt x="98822" y="63155"/>
                  </a:lnTo>
                  <a:lnTo>
                    <a:pt x="98488" y="63772"/>
                  </a:lnTo>
                  <a:lnTo>
                    <a:pt x="98488" y="68566"/>
                  </a:lnTo>
                  <a:lnTo>
                    <a:pt x="97816" y="69183"/>
                  </a:lnTo>
                  <a:lnTo>
                    <a:pt x="97816" y="71888"/>
                  </a:lnTo>
                  <a:lnTo>
                    <a:pt x="97477" y="72505"/>
                  </a:lnTo>
                  <a:lnTo>
                    <a:pt x="97477" y="74450"/>
                  </a:lnTo>
                  <a:lnTo>
                    <a:pt x="97144" y="75066"/>
                  </a:lnTo>
                  <a:lnTo>
                    <a:pt x="97144" y="75822"/>
                  </a:lnTo>
                  <a:lnTo>
                    <a:pt x="96472" y="76438"/>
                  </a:lnTo>
                  <a:lnTo>
                    <a:pt x="96472" y="77672"/>
                  </a:lnTo>
                  <a:lnTo>
                    <a:pt x="96133" y="78294"/>
                  </a:lnTo>
                  <a:lnTo>
                    <a:pt x="96133" y="79527"/>
                  </a:lnTo>
                  <a:lnTo>
                    <a:pt x="95800" y="80188"/>
                  </a:lnTo>
                  <a:lnTo>
                    <a:pt x="95800" y="80805"/>
                  </a:lnTo>
                  <a:lnTo>
                    <a:pt x="95127" y="81327"/>
                  </a:lnTo>
                  <a:lnTo>
                    <a:pt x="95127" y="81944"/>
                  </a:lnTo>
                  <a:lnTo>
                    <a:pt x="94788" y="82561"/>
                  </a:lnTo>
                  <a:lnTo>
                    <a:pt x="94455" y="83083"/>
                  </a:lnTo>
                  <a:lnTo>
                    <a:pt x="94455" y="83700"/>
                  </a:lnTo>
                  <a:lnTo>
                    <a:pt x="93783" y="84222"/>
                  </a:lnTo>
                  <a:lnTo>
                    <a:pt x="93783" y="84744"/>
                  </a:lnTo>
                  <a:lnTo>
                    <a:pt x="93444" y="85361"/>
                  </a:lnTo>
                  <a:lnTo>
                    <a:pt x="93111" y="85883"/>
                  </a:lnTo>
                  <a:lnTo>
                    <a:pt x="93111" y="86405"/>
                  </a:lnTo>
                  <a:lnTo>
                    <a:pt x="92438" y="86927"/>
                  </a:lnTo>
                  <a:lnTo>
                    <a:pt x="92100" y="87450"/>
                  </a:lnTo>
                  <a:lnTo>
                    <a:pt x="91766" y="87922"/>
                  </a:lnTo>
                  <a:lnTo>
                    <a:pt x="91094" y="88350"/>
                  </a:lnTo>
                  <a:lnTo>
                    <a:pt x="91094" y="88872"/>
                  </a:lnTo>
                  <a:lnTo>
                    <a:pt x="90755" y="89394"/>
                  </a:lnTo>
                  <a:lnTo>
                    <a:pt x="90422" y="89822"/>
                  </a:lnTo>
                  <a:lnTo>
                    <a:pt x="89750" y="90250"/>
                  </a:lnTo>
                  <a:lnTo>
                    <a:pt x="89411" y="90722"/>
                  </a:lnTo>
                  <a:lnTo>
                    <a:pt x="89077" y="91150"/>
                  </a:lnTo>
                  <a:lnTo>
                    <a:pt x="88405" y="91577"/>
                  </a:lnTo>
                  <a:lnTo>
                    <a:pt x="88066" y="91911"/>
                  </a:lnTo>
                  <a:lnTo>
                    <a:pt x="87733" y="92288"/>
                  </a:lnTo>
                  <a:lnTo>
                    <a:pt x="87061" y="92716"/>
                  </a:lnTo>
                  <a:lnTo>
                    <a:pt x="86722" y="93050"/>
                  </a:lnTo>
                  <a:lnTo>
                    <a:pt x="85716" y="93427"/>
                  </a:lnTo>
                  <a:lnTo>
                    <a:pt x="85377" y="93761"/>
                  </a:lnTo>
                  <a:lnTo>
                    <a:pt x="85044" y="94044"/>
                  </a:lnTo>
                  <a:lnTo>
                    <a:pt x="83700" y="94711"/>
                  </a:lnTo>
                  <a:lnTo>
                    <a:pt x="83027" y="94900"/>
                  </a:lnTo>
                  <a:lnTo>
                    <a:pt x="82688" y="95183"/>
                  </a:lnTo>
                  <a:lnTo>
                    <a:pt x="80672" y="95850"/>
                  </a:lnTo>
                  <a:lnTo>
                    <a:pt x="80338" y="96133"/>
                  </a:lnTo>
                  <a:lnTo>
                    <a:pt x="79327" y="96466"/>
                  </a:lnTo>
                  <a:lnTo>
                    <a:pt x="78655" y="96750"/>
                  </a:lnTo>
                  <a:lnTo>
                    <a:pt x="77983" y="97083"/>
                  </a:lnTo>
                  <a:lnTo>
                    <a:pt x="77311" y="97366"/>
                  </a:lnTo>
                  <a:lnTo>
                    <a:pt x="76638" y="97700"/>
                  </a:lnTo>
                  <a:lnTo>
                    <a:pt x="75966" y="97983"/>
                  </a:lnTo>
                  <a:lnTo>
                    <a:pt x="75294" y="98222"/>
                  </a:lnTo>
                  <a:lnTo>
                    <a:pt x="74955" y="98505"/>
                  </a:lnTo>
                  <a:lnTo>
                    <a:pt x="73950" y="98838"/>
                  </a:lnTo>
                  <a:lnTo>
                    <a:pt x="73611" y="99027"/>
                  </a:lnTo>
                  <a:lnTo>
                    <a:pt x="73277" y="99361"/>
                  </a:lnTo>
                  <a:lnTo>
                    <a:pt x="72605" y="99550"/>
                  </a:lnTo>
                  <a:lnTo>
                    <a:pt x="72266" y="99883"/>
                  </a:lnTo>
                  <a:lnTo>
                    <a:pt x="71933" y="100166"/>
                  </a:lnTo>
                  <a:lnTo>
                    <a:pt x="70922" y="100405"/>
                  </a:lnTo>
                  <a:lnTo>
                    <a:pt x="70922" y="100594"/>
                  </a:lnTo>
                  <a:lnTo>
                    <a:pt x="70588" y="100927"/>
                  </a:lnTo>
                  <a:lnTo>
                    <a:pt x="69916" y="101116"/>
                  </a:lnTo>
                  <a:lnTo>
                    <a:pt x="69577" y="101444"/>
                  </a:lnTo>
                  <a:lnTo>
                    <a:pt x="69244" y="101638"/>
                  </a:lnTo>
                  <a:lnTo>
                    <a:pt x="68572" y="101966"/>
                  </a:lnTo>
                  <a:lnTo>
                    <a:pt x="67900" y="102350"/>
                  </a:lnTo>
                  <a:lnTo>
                    <a:pt x="67900" y="102583"/>
                  </a:lnTo>
                  <a:lnTo>
                    <a:pt x="67227" y="102872"/>
                  </a:lnTo>
                  <a:lnTo>
                    <a:pt x="66888" y="103105"/>
                  </a:lnTo>
                  <a:lnTo>
                    <a:pt x="66888" y="103300"/>
                  </a:lnTo>
                  <a:lnTo>
                    <a:pt x="66555" y="103627"/>
                  </a:lnTo>
                  <a:lnTo>
                    <a:pt x="66555" y="103822"/>
                  </a:lnTo>
                  <a:lnTo>
                    <a:pt x="65883" y="104011"/>
                  </a:lnTo>
                  <a:lnTo>
                    <a:pt x="65544" y="104244"/>
                  </a:lnTo>
                  <a:lnTo>
                    <a:pt x="65544" y="104533"/>
                  </a:lnTo>
                  <a:lnTo>
                    <a:pt x="65211" y="104766"/>
                  </a:lnTo>
                  <a:lnTo>
                    <a:pt x="65211" y="104961"/>
                  </a:lnTo>
                  <a:lnTo>
                    <a:pt x="64538" y="105150"/>
                  </a:lnTo>
                  <a:lnTo>
                    <a:pt x="64538" y="105672"/>
                  </a:lnTo>
                  <a:lnTo>
                    <a:pt x="64200" y="105905"/>
                  </a:lnTo>
                  <a:lnTo>
                    <a:pt x="64200" y="106427"/>
                  </a:lnTo>
                  <a:lnTo>
                    <a:pt x="63527" y="106616"/>
                  </a:lnTo>
                  <a:lnTo>
                    <a:pt x="63527" y="107333"/>
                  </a:lnTo>
                  <a:lnTo>
                    <a:pt x="63194" y="107661"/>
                  </a:lnTo>
                  <a:lnTo>
                    <a:pt x="63194" y="108566"/>
                  </a:lnTo>
                  <a:lnTo>
                    <a:pt x="62855" y="108894"/>
                  </a:lnTo>
                  <a:lnTo>
                    <a:pt x="62855" y="115016"/>
                  </a:lnTo>
                  <a:lnTo>
                    <a:pt x="63194" y="115300"/>
                  </a:lnTo>
                  <a:lnTo>
                    <a:pt x="63194" y="116772"/>
                  </a:lnTo>
                  <a:lnTo>
                    <a:pt x="63527" y="116961"/>
                  </a:lnTo>
                  <a:lnTo>
                    <a:pt x="63527" y="117722"/>
                  </a:lnTo>
                  <a:lnTo>
                    <a:pt x="64200" y="117816"/>
                  </a:lnTo>
                  <a:lnTo>
                    <a:pt x="64200" y="118433"/>
                  </a:lnTo>
                  <a:lnTo>
                    <a:pt x="64538" y="118527"/>
                  </a:lnTo>
                  <a:lnTo>
                    <a:pt x="64538" y="119050"/>
                  </a:lnTo>
                  <a:lnTo>
                    <a:pt x="65211" y="119144"/>
                  </a:lnTo>
                  <a:lnTo>
                    <a:pt x="65211" y="119572"/>
                  </a:lnTo>
                  <a:lnTo>
                    <a:pt x="65544" y="119666"/>
                  </a:lnTo>
                  <a:lnTo>
                    <a:pt x="65544" y="120000"/>
                  </a:lnTo>
                  <a:lnTo>
                    <a:pt x="79327" y="118955"/>
                  </a:lnTo>
                  <a:lnTo>
                    <a:pt x="79327" y="117388"/>
                  </a:lnTo>
                  <a:lnTo>
                    <a:pt x="78988" y="117200"/>
                  </a:lnTo>
                  <a:lnTo>
                    <a:pt x="78988" y="115444"/>
                  </a:lnTo>
                  <a:lnTo>
                    <a:pt x="79327" y="115205"/>
                  </a:lnTo>
                  <a:lnTo>
                    <a:pt x="79327" y="113022"/>
                  </a:lnTo>
                  <a:lnTo>
                    <a:pt x="80000" y="112738"/>
                  </a:lnTo>
                  <a:lnTo>
                    <a:pt x="80000" y="111788"/>
                  </a:lnTo>
                  <a:lnTo>
                    <a:pt x="80338" y="111505"/>
                  </a:lnTo>
                  <a:lnTo>
                    <a:pt x="80338" y="110888"/>
                  </a:lnTo>
                  <a:lnTo>
                    <a:pt x="80672" y="110461"/>
                  </a:lnTo>
                  <a:lnTo>
                    <a:pt x="80672" y="110127"/>
                  </a:lnTo>
                  <a:lnTo>
                    <a:pt x="81344" y="109844"/>
                  </a:lnTo>
                  <a:lnTo>
                    <a:pt x="81344" y="109511"/>
                  </a:lnTo>
                  <a:lnTo>
                    <a:pt x="81683" y="109088"/>
                  </a:lnTo>
                  <a:lnTo>
                    <a:pt x="81683" y="108800"/>
                  </a:lnTo>
                  <a:lnTo>
                    <a:pt x="82016" y="108472"/>
                  </a:lnTo>
                  <a:lnTo>
                    <a:pt x="82016" y="108183"/>
                  </a:lnTo>
                  <a:lnTo>
                    <a:pt x="82688" y="107755"/>
                  </a:lnTo>
                  <a:lnTo>
                    <a:pt x="83027" y="107427"/>
                  </a:lnTo>
                  <a:lnTo>
                    <a:pt x="83027" y="107044"/>
                  </a:lnTo>
                  <a:lnTo>
                    <a:pt x="83700" y="106716"/>
                  </a:lnTo>
                  <a:lnTo>
                    <a:pt x="84033" y="106427"/>
                  </a:lnTo>
                  <a:lnTo>
                    <a:pt x="84372" y="106000"/>
                  </a:lnTo>
                  <a:lnTo>
                    <a:pt x="85044" y="105672"/>
                  </a:lnTo>
                  <a:lnTo>
                    <a:pt x="85044" y="105383"/>
                  </a:lnTo>
                  <a:lnTo>
                    <a:pt x="85377" y="104961"/>
                  </a:lnTo>
                  <a:lnTo>
                    <a:pt x="85716" y="104627"/>
                  </a:lnTo>
                  <a:lnTo>
                    <a:pt x="86388" y="104244"/>
                  </a:lnTo>
                  <a:lnTo>
                    <a:pt x="86722" y="103916"/>
                  </a:lnTo>
                  <a:lnTo>
                    <a:pt x="87733" y="103627"/>
                  </a:lnTo>
                  <a:lnTo>
                    <a:pt x="88066" y="103205"/>
                  </a:lnTo>
                  <a:lnTo>
                    <a:pt x="88405" y="102872"/>
                  </a:lnTo>
                  <a:lnTo>
                    <a:pt x="89077" y="102583"/>
                  </a:lnTo>
                  <a:lnTo>
                    <a:pt x="89411" y="102255"/>
                  </a:lnTo>
                  <a:lnTo>
                    <a:pt x="89750" y="101966"/>
                  </a:lnTo>
                  <a:lnTo>
                    <a:pt x="90422" y="101638"/>
                  </a:lnTo>
                  <a:lnTo>
                    <a:pt x="90755" y="101305"/>
                  </a:lnTo>
                  <a:lnTo>
                    <a:pt x="91766" y="101022"/>
                  </a:lnTo>
                  <a:lnTo>
                    <a:pt x="92100" y="100827"/>
                  </a:lnTo>
                  <a:lnTo>
                    <a:pt x="92438" y="100500"/>
                  </a:lnTo>
                  <a:lnTo>
                    <a:pt x="93111" y="100311"/>
                  </a:lnTo>
                  <a:lnTo>
                    <a:pt x="93444" y="100072"/>
                  </a:lnTo>
                  <a:lnTo>
                    <a:pt x="93783" y="99883"/>
                  </a:lnTo>
                  <a:lnTo>
                    <a:pt x="94455" y="99644"/>
                  </a:lnTo>
                  <a:lnTo>
                    <a:pt x="95127" y="99266"/>
                  </a:lnTo>
                  <a:lnTo>
                    <a:pt x="95800" y="99027"/>
                  </a:lnTo>
                  <a:lnTo>
                    <a:pt x="96472" y="98650"/>
                  </a:lnTo>
                  <a:lnTo>
                    <a:pt x="97144" y="98411"/>
                  </a:lnTo>
                  <a:lnTo>
                    <a:pt x="97477" y="98222"/>
                  </a:lnTo>
                  <a:lnTo>
                    <a:pt x="97816" y="97983"/>
                  </a:lnTo>
                  <a:lnTo>
                    <a:pt x="98488" y="97794"/>
                  </a:lnTo>
                  <a:lnTo>
                    <a:pt x="99161" y="97700"/>
                  </a:lnTo>
                  <a:lnTo>
                    <a:pt x="99833" y="97511"/>
                  </a:lnTo>
                  <a:lnTo>
                    <a:pt x="100166" y="97272"/>
                  </a:lnTo>
                  <a:lnTo>
                    <a:pt x="100505" y="97083"/>
                  </a:lnTo>
                  <a:lnTo>
                    <a:pt x="100505" y="96844"/>
                  </a:lnTo>
                  <a:lnTo>
                    <a:pt x="101511" y="96655"/>
                  </a:lnTo>
                  <a:lnTo>
                    <a:pt x="102183" y="96466"/>
                  </a:lnTo>
                  <a:lnTo>
                    <a:pt x="102522" y="96227"/>
                  </a:lnTo>
                  <a:lnTo>
                    <a:pt x="102522" y="96038"/>
                  </a:lnTo>
                  <a:lnTo>
                    <a:pt x="103527" y="95850"/>
                  </a:lnTo>
                  <a:lnTo>
                    <a:pt x="103866" y="95611"/>
                  </a:lnTo>
                  <a:lnTo>
                    <a:pt x="103866" y="95422"/>
                  </a:lnTo>
                  <a:lnTo>
                    <a:pt x="104200" y="95183"/>
                  </a:lnTo>
                  <a:lnTo>
                    <a:pt x="104872" y="94900"/>
                  </a:lnTo>
                  <a:lnTo>
                    <a:pt x="105211" y="94711"/>
                  </a:lnTo>
                  <a:lnTo>
                    <a:pt x="105544" y="94377"/>
                  </a:lnTo>
                  <a:lnTo>
                    <a:pt x="106216" y="94044"/>
                  </a:lnTo>
                  <a:lnTo>
                    <a:pt x="106555" y="93855"/>
                  </a:lnTo>
                  <a:lnTo>
                    <a:pt x="106888" y="93572"/>
                  </a:lnTo>
                  <a:lnTo>
                    <a:pt x="107561" y="93238"/>
                  </a:lnTo>
                  <a:lnTo>
                    <a:pt x="107900" y="92811"/>
                  </a:lnTo>
                  <a:lnTo>
                    <a:pt x="107900" y="92527"/>
                  </a:lnTo>
                  <a:lnTo>
                    <a:pt x="108233" y="92194"/>
                  </a:lnTo>
                  <a:lnTo>
                    <a:pt x="108905" y="91766"/>
                  </a:lnTo>
                  <a:lnTo>
                    <a:pt x="109244" y="91388"/>
                  </a:lnTo>
                  <a:lnTo>
                    <a:pt x="109577" y="91055"/>
                  </a:lnTo>
                  <a:lnTo>
                    <a:pt x="110250" y="90533"/>
                  </a:lnTo>
                  <a:lnTo>
                    <a:pt x="110588" y="90105"/>
                  </a:lnTo>
                  <a:lnTo>
                    <a:pt x="110588" y="89727"/>
                  </a:lnTo>
                  <a:lnTo>
                    <a:pt x="110922" y="89205"/>
                  </a:lnTo>
                  <a:lnTo>
                    <a:pt x="111594" y="88683"/>
                  </a:lnTo>
                  <a:lnTo>
                    <a:pt x="111933" y="88255"/>
                  </a:lnTo>
                  <a:lnTo>
                    <a:pt x="112266" y="87638"/>
                  </a:lnTo>
                  <a:lnTo>
                    <a:pt x="112266" y="87116"/>
                  </a:lnTo>
                  <a:lnTo>
                    <a:pt x="112938" y="86500"/>
                  </a:lnTo>
                  <a:lnTo>
                    <a:pt x="113277" y="85977"/>
                  </a:lnTo>
                  <a:lnTo>
                    <a:pt x="113611" y="85266"/>
                  </a:lnTo>
                  <a:lnTo>
                    <a:pt x="113611" y="84650"/>
                  </a:lnTo>
                  <a:lnTo>
                    <a:pt x="114283" y="83983"/>
                  </a:lnTo>
                  <a:lnTo>
                    <a:pt x="114955" y="82561"/>
                  </a:lnTo>
                  <a:lnTo>
                    <a:pt x="114955" y="81705"/>
                  </a:lnTo>
                  <a:lnTo>
                    <a:pt x="115627" y="80994"/>
                  </a:lnTo>
                  <a:lnTo>
                    <a:pt x="115966" y="80188"/>
                  </a:lnTo>
                  <a:lnTo>
                    <a:pt x="115966" y="79333"/>
                  </a:lnTo>
                  <a:lnTo>
                    <a:pt x="116300" y="78527"/>
                  </a:lnTo>
                  <a:lnTo>
                    <a:pt x="116300" y="77577"/>
                  </a:lnTo>
                  <a:lnTo>
                    <a:pt x="116972" y="76633"/>
                  </a:lnTo>
                  <a:lnTo>
                    <a:pt x="117311" y="75727"/>
                  </a:lnTo>
                  <a:lnTo>
                    <a:pt x="117311" y="73833"/>
                  </a:lnTo>
                  <a:lnTo>
                    <a:pt x="117644" y="72927"/>
                  </a:lnTo>
                  <a:lnTo>
                    <a:pt x="117644" y="71888"/>
                  </a:lnTo>
                  <a:lnTo>
                    <a:pt x="118316" y="70844"/>
                  </a:lnTo>
                  <a:lnTo>
                    <a:pt x="118316" y="68755"/>
                  </a:lnTo>
                  <a:lnTo>
                    <a:pt x="118655" y="67711"/>
                  </a:lnTo>
                  <a:lnTo>
                    <a:pt x="118655" y="65672"/>
                  </a:lnTo>
                  <a:lnTo>
                    <a:pt x="118988" y="64533"/>
                  </a:lnTo>
                  <a:lnTo>
                    <a:pt x="118988" y="62350"/>
                  </a:lnTo>
                  <a:lnTo>
                    <a:pt x="119661" y="61211"/>
                  </a:lnTo>
                  <a:lnTo>
                    <a:pt x="119661" y="54472"/>
                  </a:lnTo>
                  <a:lnTo>
                    <a:pt x="120000" y="53283"/>
                  </a:lnTo>
                  <a:lnTo>
                    <a:pt x="120000" y="19405"/>
                  </a:lnTo>
                  <a:lnTo>
                    <a:pt x="119661" y="18883"/>
                  </a:lnTo>
                  <a:lnTo>
                    <a:pt x="119661" y="16372"/>
                  </a:lnTo>
                  <a:lnTo>
                    <a:pt x="118988" y="15850"/>
                  </a:lnTo>
                  <a:lnTo>
                    <a:pt x="118988" y="15372"/>
                  </a:lnTo>
                  <a:lnTo>
                    <a:pt x="118655" y="14944"/>
                  </a:lnTo>
                  <a:lnTo>
                    <a:pt x="118655" y="14422"/>
                  </a:lnTo>
                  <a:lnTo>
                    <a:pt x="118316" y="13900"/>
                  </a:lnTo>
                  <a:lnTo>
                    <a:pt x="118316" y="13477"/>
                  </a:lnTo>
                  <a:lnTo>
                    <a:pt x="117644" y="12955"/>
                  </a:lnTo>
                  <a:lnTo>
                    <a:pt x="117644" y="12572"/>
                  </a:lnTo>
                  <a:lnTo>
                    <a:pt x="117311" y="12050"/>
                  </a:lnTo>
                  <a:lnTo>
                    <a:pt x="116972" y="11627"/>
                  </a:lnTo>
                  <a:lnTo>
                    <a:pt x="116300" y="11200"/>
                  </a:lnTo>
                  <a:lnTo>
                    <a:pt x="115966" y="10677"/>
                  </a:lnTo>
                  <a:lnTo>
                    <a:pt x="115627" y="10250"/>
                  </a:lnTo>
                  <a:lnTo>
                    <a:pt x="114955" y="9872"/>
                  </a:lnTo>
                  <a:lnTo>
                    <a:pt x="114283" y="9016"/>
                  </a:lnTo>
                  <a:lnTo>
                    <a:pt x="113611" y="8588"/>
                  </a:lnTo>
                  <a:lnTo>
                    <a:pt x="113277" y="8211"/>
                  </a:lnTo>
                  <a:lnTo>
                    <a:pt x="112266" y="7783"/>
                  </a:lnTo>
                  <a:lnTo>
                    <a:pt x="111933" y="7355"/>
                  </a:lnTo>
                  <a:lnTo>
                    <a:pt x="110922" y="7072"/>
                  </a:lnTo>
                  <a:lnTo>
                    <a:pt x="110588" y="6644"/>
                  </a:lnTo>
                  <a:lnTo>
                    <a:pt x="109577" y="6311"/>
                  </a:lnTo>
                  <a:lnTo>
                    <a:pt x="109244" y="5933"/>
                  </a:lnTo>
                  <a:lnTo>
                    <a:pt x="108233" y="5600"/>
                  </a:lnTo>
                  <a:lnTo>
                    <a:pt x="106555" y="4888"/>
                  </a:lnTo>
                  <a:lnTo>
                    <a:pt x="105544" y="4555"/>
                  </a:lnTo>
                  <a:lnTo>
                    <a:pt x="104872" y="4272"/>
                  </a:lnTo>
                  <a:lnTo>
                    <a:pt x="103866" y="3938"/>
                  </a:lnTo>
                  <a:lnTo>
                    <a:pt x="102855" y="3750"/>
                  </a:lnTo>
                  <a:lnTo>
                    <a:pt x="101511" y="3416"/>
                  </a:lnTo>
                  <a:lnTo>
                    <a:pt x="100505" y="3133"/>
                  </a:lnTo>
                  <a:lnTo>
                    <a:pt x="99161" y="2800"/>
                  </a:lnTo>
                  <a:lnTo>
                    <a:pt x="98488" y="2611"/>
                  </a:lnTo>
                  <a:lnTo>
                    <a:pt x="97144" y="2372"/>
                  </a:lnTo>
                  <a:lnTo>
                    <a:pt x="96133" y="2088"/>
                  </a:lnTo>
                  <a:lnTo>
                    <a:pt x="94788" y="1850"/>
                  </a:lnTo>
                  <a:lnTo>
                    <a:pt x="92100" y="1472"/>
                  </a:lnTo>
                  <a:lnTo>
                    <a:pt x="90755" y="1327"/>
                  </a:lnTo>
                  <a:lnTo>
                    <a:pt x="89077" y="1138"/>
                  </a:lnTo>
                  <a:lnTo>
                    <a:pt x="87733" y="950"/>
                  </a:lnTo>
                  <a:lnTo>
                    <a:pt x="86388" y="855"/>
                  </a:lnTo>
                  <a:lnTo>
                    <a:pt x="84372" y="616"/>
                  </a:lnTo>
                  <a:lnTo>
                    <a:pt x="83027" y="522"/>
                  </a:lnTo>
                  <a:lnTo>
                    <a:pt x="81344" y="427"/>
                  </a:lnTo>
                  <a:lnTo>
                    <a:pt x="79327" y="333"/>
                  </a:lnTo>
                  <a:lnTo>
                    <a:pt x="77983" y="188"/>
                  </a:lnTo>
                  <a:lnTo>
                    <a:pt x="76300" y="94"/>
                  </a:lnTo>
                  <a:lnTo>
                    <a:pt x="74622" y="94"/>
                  </a:lnTo>
                  <a:lnTo>
                    <a:pt x="72266" y="0"/>
                  </a:lnTo>
                  <a:lnTo>
                    <a:pt x="60166" y="0"/>
                  </a:lnTo>
                  <a:lnTo>
                    <a:pt x="58150" y="94"/>
                  </a:lnTo>
                  <a:lnTo>
                    <a:pt x="56133" y="94"/>
                  </a:lnTo>
                  <a:lnTo>
                    <a:pt x="54116" y="188"/>
                  </a:lnTo>
                  <a:lnTo>
                    <a:pt x="52100" y="188"/>
                  </a:lnTo>
                  <a:lnTo>
                    <a:pt x="50083" y="333"/>
                  </a:lnTo>
                  <a:lnTo>
                    <a:pt x="43361" y="711"/>
                  </a:lnTo>
                  <a:lnTo>
                    <a:pt x="41683" y="855"/>
                  </a:lnTo>
                  <a:lnTo>
                    <a:pt x="40338" y="1044"/>
                  </a:lnTo>
                  <a:lnTo>
                    <a:pt x="38316" y="1138"/>
                  </a:lnTo>
                  <a:lnTo>
                    <a:pt x="36972" y="1327"/>
                  </a:lnTo>
                  <a:lnTo>
                    <a:pt x="35627" y="1472"/>
                  </a:lnTo>
                  <a:lnTo>
                    <a:pt x="34283" y="1661"/>
                  </a:lnTo>
                  <a:lnTo>
                    <a:pt x="32605" y="1850"/>
                  </a:lnTo>
                  <a:lnTo>
                    <a:pt x="31261" y="2088"/>
                  </a:lnTo>
                  <a:lnTo>
                    <a:pt x="29916" y="2277"/>
                  </a:lnTo>
                  <a:lnTo>
                    <a:pt x="28905" y="2466"/>
                  </a:lnTo>
                  <a:lnTo>
                    <a:pt x="27561" y="2705"/>
                  </a:lnTo>
                  <a:lnTo>
                    <a:pt x="26216" y="2988"/>
                  </a:lnTo>
                  <a:lnTo>
                    <a:pt x="25211" y="3227"/>
                  </a:lnTo>
                  <a:lnTo>
                    <a:pt x="23866" y="3511"/>
                  </a:lnTo>
                  <a:lnTo>
                    <a:pt x="23194" y="3750"/>
                  </a:lnTo>
                  <a:lnTo>
                    <a:pt x="22183" y="4033"/>
                  </a:lnTo>
                  <a:lnTo>
                    <a:pt x="20838" y="4366"/>
                  </a:lnTo>
                  <a:lnTo>
                    <a:pt x="19833" y="4650"/>
                  </a:lnTo>
                  <a:lnTo>
                    <a:pt x="19161" y="4983"/>
                  </a:lnTo>
                  <a:lnTo>
                    <a:pt x="18150" y="5316"/>
                  </a:lnTo>
                  <a:lnTo>
                    <a:pt x="17144" y="5600"/>
                  </a:lnTo>
                  <a:lnTo>
                    <a:pt x="16472" y="5933"/>
                  </a:lnTo>
                  <a:lnTo>
                    <a:pt x="15461" y="6311"/>
                  </a:lnTo>
                  <a:lnTo>
                    <a:pt x="15127" y="6644"/>
                  </a:lnTo>
                  <a:lnTo>
                    <a:pt x="14116" y="7072"/>
                  </a:lnTo>
                  <a:lnTo>
                    <a:pt x="13111" y="7450"/>
                  </a:lnTo>
                  <a:lnTo>
                    <a:pt x="12772" y="7877"/>
                  </a:lnTo>
                  <a:lnTo>
                    <a:pt x="11766" y="8305"/>
                  </a:lnTo>
                  <a:lnTo>
                    <a:pt x="11427" y="8733"/>
                  </a:lnTo>
                  <a:lnTo>
                    <a:pt x="11094" y="9111"/>
                  </a:lnTo>
                  <a:lnTo>
                    <a:pt x="10083" y="9538"/>
                  </a:lnTo>
                  <a:lnTo>
                    <a:pt x="9750" y="9966"/>
                  </a:lnTo>
                  <a:lnTo>
                    <a:pt x="9077" y="10488"/>
                  </a:lnTo>
                  <a:lnTo>
                    <a:pt x="8738" y="10911"/>
                  </a:lnTo>
                  <a:lnTo>
                    <a:pt x="8066" y="11388"/>
                  </a:lnTo>
                  <a:lnTo>
                    <a:pt x="7394" y="12433"/>
                  </a:lnTo>
                  <a:lnTo>
                    <a:pt x="6722" y="12955"/>
                  </a:lnTo>
                  <a:lnTo>
                    <a:pt x="6050" y="14000"/>
                  </a:lnTo>
                  <a:lnTo>
                    <a:pt x="5377" y="14522"/>
                  </a:lnTo>
                  <a:lnTo>
                    <a:pt x="5377" y="15138"/>
                  </a:lnTo>
                  <a:lnTo>
                    <a:pt x="5044" y="15661"/>
                  </a:lnTo>
                  <a:lnTo>
                    <a:pt x="4705" y="16277"/>
                  </a:lnTo>
                  <a:lnTo>
                    <a:pt x="4705" y="16894"/>
                  </a:lnTo>
                  <a:lnTo>
                    <a:pt x="4033" y="17511"/>
                  </a:lnTo>
                  <a:lnTo>
                    <a:pt x="4033" y="18172"/>
                  </a:lnTo>
                  <a:lnTo>
                    <a:pt x="3700" y="18788"/>
                  </a:lnTo>
                  <a:lnTo>
                    <a:pt x="3700" y="19405"/>
                  </a:lnTo>
                  <a:lnTo>
                    <a:pt x="3361" y="20022"/>
                  </a:lnTo>
                  <a:lnTo>
                    <a:pt x="3361" y="20733"/>
                  </a:lnTo>
                  <a:lnTo>
                    <a:pt x="2688" y="21350"/>
                  </a:lnTo>
                  <a:lnTo>
                    <a:pt x="2688" y="23533"/>
                  </a:lnTo>
                  <a:lnTo>
                    <a:pt x="2355" y="24244"/>
                  </a:lnTo>
                  <a:lnTo>
                    <a:pt x="2355" y="25905"/>
                  </a:lnTo>
                  <a:lnTo>
                    <a:pt x="2016" y="26761"/>
                  </a:lnTo>
                  <a:lnTo>
                    <a:pt x="2016" y="29372"/>
                  </a:lnTo>
                  <a:lnTo>
                    <a:pt x="1344" y="30272"/>
                  </a:lnTo>
                  <a:lnTo>
                    <a:pt x="1344" y="33311"/>
                  </a:lnTo>
                  <a:lnTo>
                    <a:pt x="1011" y="34305"/>
                  </a:lnTo>
                  <a:lnTo>
                    <a:pt x="1011" y="38577"/>
                  </a:lnTo>
                  <a:lnTo>
                    <a:pt x="672" y="39716"/>
                  </a:lnTo>
                  <a:lnTo>
                    <a:pt x="672" y="46550"/>
                  </a:lnTo>
                  <a:lnTo>
                    <a:pt x="0" y="47688"/>
                  </a:lnTo>
                  <a:lnTo>
                    <a:pt x="0" y="72788"/>
                  </a:lnTo>
                  <a:lnTo>
                    <a:pt x="672" y="73833"/>
                  </a:lnTo>
                  <a:lnTo>
                    <a:pt x="672" y="79433"/>
                  </a:lnTo>
                  <a:lnTo>
                    <a:pt x="1011" y="80283"/>
                  </a:lnTo>
                  <a:lnTo>
                    <a:pt x="1011" y="82561"/>
                  </a:lnTo>
                  <a:lnTo>
                    <a:pt x="1344" y="83272"/>
                  </a:lnTo>
                  <a:lnTo>
                    <a:pt x="1344" y="85266"/>
                  </a:lnTo>
                  <a:lnTo>
                    <a:pt x="2016" y="85883"/>
                  </a:lnTo>
                  <a:lnTo>
                    <a:pt x="2016" y="86927"/>
                  </a:lnTo>
                  <a:lnTo>
                    <a:pt x="2355" y="87450"/>
                  </a:lnTo>
                  <a:lnTo>
                    <a:pt x="2355" y="87922"/>
                  </a:lnTo>
                  <a:lnTo>
                    <a:pt x="2688" y="88350"/>
                  </a:lnTo>
                  <a:lnTo>
                    <a:pt x="2688" y="88872"/>
                  </a:lnTo>
                  <a:lnTo>
                    <a:pt x="3361" y="89300"/>
                  </a:lnTo>
                  <a:lnTo>
                    <a:pt x="3361" y="89727"/>
                  </a:lnTo>
                  <a:lnTo>
                    <a:pt x="3700" y="90105"/>
                  </a:lnTo>
                  <a:lnTo>
                    <a:pt x="3700" y="90533"/>
                  </a:lnTo>
                  <a:lnTo>
                    <a:pt x="4033" y="90961"/>
                  </a:lnTo>
                  <a:lnTo>
                    <a:pt x="4033" y="91388"/>
                  </a:lnTo>
                  <a:lnTo>
                    <a:pt x="4705" y="91766"/>
                  </a:lnTo>
                  <a:lnTo>
                    <a:pt x="5044" y="92100"/>
                  </a:lnTo>
                  <a:lnTo>
                    <a:pt x="5044" y="92527"/>
                  </a:lnTo>
                  <a:lnTo>
                    <a:pt x="5377" y="92811"/>
                  </a:lnTo>
                  <a:lnTo>
                    <a:pt x="6050" y="93144"/>
                  </a:lnTo>
                  <a:lnTo>
                    <a:pt x="6388" y="93572"/>
                  </a:lnTo>
                  <a:lnTo>
                    <a:pt x="6388" y="93855"/>
                  </a:lnTo>
                  <a:lnTo>
                    <a:pt x="6722" y="94188"/>
                  </a:lnTo>
                  <a:lnTo>
                    <a:pt x="7394" y="94472"/>
                  </a:lnTo>
                  <a:lnTo>
                    <a:pt x="7733" y="94711"/>
                  </a:lnTo>
                  <a:lnTo>
                    <a:pt x="8066" y="94994"/>
                  </a:lnTo>
                  <a:lnTo>
                    <a:pt x="8066" y="95327"/>
                  </a:lnTo>
                  <a:lnTo>
                    <a:pt x="8738" y="95516"/>
                  </a:lnTo>
                  <a:lnTo>
                    <a:pt x="9077" y="95850"/>
                  </a:lnTo>
                  <a:lnTo>
                    <a:pt x="9750" y="96038"/>
                  </a:lnTo>
                  <a:lnTo>
                    <a:pt x="10083" y="96372"/>
                  </a:lnTo>
                  <a:lnTo>
                    <a:pt x="10422" y="96561"/>
                  </a:lnTo>
                  <a:lnTo>
                    <a:pt x="11094" y="96750"/>
                  </a:lnTo>
                  <a:lnTo>
                    <a:pt x="11427" y="96988"/>
                  </a:lnTo>
                  <a:lnTo>
                    <a:pt x="11427" y="97272"/>
                  </a:lnTo>
                  <a:lnTo>
                    <a:pt x="11766" y="97511"/>
                  </a:lnTo>
                  <a:lnTo>
                    <a:pt x="12438" y="97700"/>
                  </a:lnTo>
                  <a:lnTo>
                    <a:pt x="12772" y="97888"/>
                  </a:lnTo>
                  <a:lnTo>
                    <a:pt x="13111" y="98127"/>
                  </a:lnTo>
                  <a:lnTo>
                    <a:pt x="14116" y="98411"/>
                  </a:lnTo>
                  <a:lnTo>
                    <a:pt x="14455" y="98650"/>
                  </a:lnTo>
                  <a:lnTo>
                    <a:pt x="15127" y="98838"/>
                  </a:lnTo>
                  <a:lnTo>
                    <a:pt x="15461" y="99027"/>
                  </a:lnTo>
                  <a:lnTo>
                    <a:pt x="15800" y="99172"/>
                  </a:lnTo>
                  <a:lnTo>
                    <a:pt x="16472" y="99361"/>
                  </a:lnTo>
                  <a:lnTo>
                    <a:pt x="16805" y="99550"/>
                  </a:lnTo>
                  <a:lnTo>
                    <a:pt x="17144" y="99788"/>
                  </a:lnTo>
                  <a:lnTo>
                    <a:pt x="17816" y="99883"/>
                  </a:lnTo>
                  <a:lnTo>
                    <a:pt x="18150" y="100072"/>
                  </a:lnTo>
                  <a:lnTo>
                    <a:pt x="18488" y="100166"/>
                  </a:lnTo>
                  <a:lnTo>
                    <a:pt x="18488" y="100405"/>
                  </a:lnTo>
                  <a:lnTo>
                    <a:pt x="19494" y="100688"/>
                  </a:lnTo>
                  <a:lnTo>
                    <a:pt x="19833" y="100927"/>
                  </a:lnTo>
                  <a:lnTo>
                    <a:pt x="20838" y="101211"/>
                  </a:lnTo>
                  <a:lnTo>
                    <a:pt x="21177" y="101444"/>
                  </a:lnTo>
                  <a:lnTo>
                    <a:pt x="22183" y="101733"/>
                  </a:lnTo>
                  <a:lnTo>
                    <a:pt x="22522" y="101966"/>
                  </a:lnTo>
                  <a:lnTo>
                    <a:pt x="22522" y="102066"/>
                  </a:lnTo>
                  <a:lnTo>
                    <a:pt x="23194" y="102255"/>
                  </a:lnTo>
                  <a:lnTo>
                    <a:pt x="23527" y="102444"/>
                  </a:lnTo>
                  <a:lnTo>
                    <a:pt x="23866" y="102683"/>
                  </a:lnTo>
                  <a:lnTo>
                    <a:pt x="24538" y="102872"/>
                  </a:lnTo>
                  <a:lnTo>
                    <a:pt x="24538" y="102966"/>
                  </a:lnTo>
                  <a:lnTo>
                    <a:pt x="24872" y="103205"/>
                  </a:lnTo>
                  <a:lnTo>
                    <a:pt x="25211" y="103627"/>
                  </a:lnTo>
                  <a:lnTo>
                    <a:pt x="26216" y="103916"/>
                  </a:lnTo>
                  <a:lnTo>
                    <a:pt x="26555" y="104338"/>
                  </a:lnTo>
                  <a:lnTo>
                    <a:pt x="27227" y="104627"/>
                  </a:lnTo>
                  <a:lnTo>
                    <a:pt x="27561" y="105055"/>
                  </a:lnTo>
                  <a:lnTo>
                    <a:pt x="28233" y="105383"/>
                  </a:lnTo>
                  <a:lnTo>
                    <a:pt x="28572" y="105672"/>
                  </a:lnTo>
                  <a:lnTo>
                    <a:pt x="28905" y="106100"/>
                  </a:lnTo>
                  <a:lnTo>
                    <a:pt x="29577" y="106427"/>
                  </a:lnTo>
                  <a:lnTo>
                    <a:pt x="29916" y="106716"/>
                  </a:lnTo>
                  <a:lnTo>
                    <a:pt x="29916" y="107138"/>
                  </a:lnTo>
                  <a:lnTo>
                    <a:pt x="30250" y="107427"/>
                  </a:lnTo>
                  <a:lnTo>
                    <a:pt x="30922" y="107755"/>
                  </a:lnTo>
                  <a:lnTo>
                    <a:pt x="30922" y="108088"/>
                  </a:lnTo>
                  <a:lnTo>
                    <a:pt x="31261" y="108372"/>
                  </a:lnTo>
                  <a:lnTo>
                    <a:pt x="31594" y="108800"/>
                  </a:lnTo>
                  <a:lnTo>
                    <a:pt x="31594" y="109088"/>
                  </a:lnTo>
                  <a:lnTo>
                    <a:pt x="32266" y="109416"/>
                  </a:lnTo>
                  <a:lnTo>
                    <a:pt x="32266" y="110033"/>
                  </a:lnTo>
                  <a:lnTo>
                    <a:pt x="32605" y="110227"/>
                  </a:lnTo>
                  <a:lnTo>
                    <a:pt x="32605" y="110888"/>
                  </a:lnTo>
                  <a:lnTo>
                    <a:pt x="32938" y="111172"/>
                  </a:lnTo>
                  <a:lnTo>
                    <a:pt x="32938" y="113022"/>
                  </a:lnTo>
                  <a:lnTo>
                    <a:pt x="33611" y="113355"/>
                  </a:lnTo>
                  <a:lnTo>
                    <a:pt x="32938" y="113544"/>
                  </a:lnTo>
                  <a:lnTo>
                    <a:pt x="32938" y="115444"/>
                  </a:lnTo>
                  <a:lnTo>
                    <a:pt x="32605" y="115633"/>
                  </a:lnTo>
                  <a:lnTo>
                    <a:pt x="32605" y="116344"/>
                  </a:lnTo>
                  <a:lnTo>
                    <a:pt x="32266" y="116488"/>
                  </a:lnTo>
                  <a:lnTo>
                    <a:pt x="32266" y="117200"/>
                  </a:lnTo>
                  <a:lnTo>
                    <a:pt x="31594" y="117294"/>
                  </a:lnTo>
                  <a:lnTo>
                    <a:pt x="31594" y="117483"/>
                  </a:lnTo>
                  <a:lnTo>
                    <a:pt x="47394" y="115727"/>
                  </a:lnTo>
                  <a:close/>
                </a:path>
              </a:pathLst>
            </a:cu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43" name="Shape 143">
              <a:extLst>
                <a:ext uri="{FF2B5EF4-FFF2-40B4-BE49-F238E27FC236}">
                  <a16:creationId xmlns:a16="http://schemas.microsoft.com/office/drawing/2014/main" id="{16EE9952-5C7E-456F-A359-34E4ED594A3A}"/>
                </a:ext>
              </a:extLst>
            </p:cNvPr>
            <p:cNvSpPr/>
            <p:nvPr/>
          </p:nvSpPr>
          <p:spPr>
            <a:xfrm>
              <a:off x="128588" y="3622674"/>
              <a:ext cx="263525" cy="866775"/>
            </a:xfrm>
            <a:custGeom>
              <a:avLst/>
              <a:gdLst/>
              <a:ahLst/>
              <a:cxnLst/>
              <a:rect l="0" t="0" r="0" b="0"/>
              <a:pathLst>
                <a:path w="120000" h="120000" extrusionOk="0">
                  <a:moveTo>
                    <a:pt x="46266" y="7694"/>
                  </a:moveTo>
                  <a:lnTo>
                    <a:pt x="46266" y="9011"/>
                  </a:lnTo>
                  <a:lnTo>
                    <a:pt x="47711" y="9672"/>
                  </a:lnTo>
                  <a:lnTo>
                    <a:pt x="47711" y="24394"/>
                  </a:lnTo>
                  <a:lnTo>
                    <a:pt x="46266" y="25055"/>
                  </a:lnTo>
                  <a:lnTo>
                    <a:pt x="46266" y="32527"/>
                  </a:lnTo>
                  <a:lnTo>
                    <a:pt x="45544" y="34066"/>
                  </a:lnTo>
                  <a:lnTo>
                    <a:pt x="45544" y="39338"/>
                  </a:lnTo>
                  <a:lnTo>
                    <a:pt x="44816" y="40877"/>
                  </a:lnTo>
                  <a:lnTo>
                    <a:pt x="44816" y="45716"/>
                  </a:lnTo>
                  <a:lnTo>
                    <a:pt x="43372" y="47033"/>
                  </a:lnTo>
                  <a:lnTo>
                    <a:pt x="43372" y="50988"/>
                  </a:lnTo>
                  <a:lnTo>
                    <a:pt x="42650" y="51866"/>
                  </a:lnTo>
                  <a:lnTo>
                    <a:pt x="42650" y="54283"/>
                  </a:lnTo>
                  <a:lnTo>
                    <a:pt x="41927" y="55605"/>
                  </a:lnTo>
                  <a:lnTo>
                    <a:pt x="41927" y="59122"/>
                  </a:lnTo>
                  <a:lnTo>
                    <a:pt x="40483" y="60438"/>
                  </a:lnTo>
                  <a:lnTo>
                    <a:pt x="40483" y="62855"/>
                  </a:lnTo>
                  <a:lnTo>
                    <a:pt x="39761" y="63955"/>
                  </a:lnTo>
                  <a:lnTo>
                    <a:pt x="39761" y="67694"/>
                  </a:lnTo>
                  <a:lnTo>
                    <a:pt x="38311" y="68572"/>
                  </a:lnTo>
                  <a:lnTo>
                    <a:pt x="38311" y="72088"/>
                  </a:lnTo>
                  <a:lnTo>
                    <a:pt x="37588" y="72966"/>
                  </a:lnTo>
                  <a:lnTo>
                    <a:pt x="37588" y="88350"/>
                  </a:lnTo>
                  <a:lnTo>
                    <a:pt x="38311" y="89233"/>
                  </a:lnTo>
                  <a:lnTo>
                    <a:pt x="38311" y="90766"/>
                  </a:lnTo>
                  <a:lnTo>
                    <a:pt x="39761" y="91650"/>
                  </a:lnTo>
                  <a:lnTo>
                    <a:pt x="39761" y="93188"/>
                  </a:lnTo>
                  <a:lnTo>
                    <a:pt x="40483" y="93627"/>
                  </a:lnTo>
                  <a:lnTo>
                    <a:pt x="40483" y="94066"/>
                  </a:lnTo>
                  <a:lnTo>
                    <a:pt x="41927" y="94505"/>
                  </a:lnTo>
                  <a:lnTo>
                    <a:pt x="42650" y="95605"/>
                  </a:lnTo>
                  <a:lnTo>
                    <a:pt x="42650" y="96044"/>
                  </a:lnTo>
                  <a:lnTo>
                    <a:pt x="43372" y="96483"/>
                  </a:lnTo>
                  <a:lnTo>
                    <a:pt x="44816" y="96922"/>
                  </a:lnTo>
                  <a:lnTo>
                    <a:pt x="45544" y="97583"/>
                  </a:lnTo>
                  <a:lnTo>
                    <a:pt x="46266" y="98022"/>
                  </a:lnTo>
                  <a:lnTo>
                    <a:pt x="47711" y="98022"/>
                  </a:lnTo>
                  <a:lnTo>
                    <a:pt x="49155" y="98900"/>
                  </a:lnTo>
                  <a:lnTo>
                    <a:pt x="50600" y="98900"/>
                  </a:lnTo>
                  <a:lnTo>
                    <a:pt x="51327" y="99338"/>
                  </a:lnTo>
                  <a:lnTo>
                    <a:pt x="63616" y="99338"/>
                  </a:lnTo>
                  <a:lnTo>
                    <a:pt x="65783" y="98900"/>
                  </a:lnTo>
                  <a:lnTo>
                    <a:pt x="67950" y="98900"/>
                  </a:lnTo>
                  <a:lnTo>
                    <a:pt x="67950" y="98461"/>
                  </a:lnTo>
                  <a:lnTo>
                    <a:pt x="69400" y="98461"/>
                  </a:lnTo>
                  <a:lnTo>
                    <a:pt x="70844" y="98022"/>
                  </a:lnTo>
                  <a:lnTo>
                    <a:pt x="71566" y="97583"/>
                  </a:lnTo>
                  <a:lnTo>
                    <a:pt x="72288" y="96922"/>
                  </a:lnTo>
                  <a:lnTo>
                    <a:pt x="73733" y="96922"/>
                  </a:lnTo>
                  <a:lnTo>
                    <a:pt x="73733" y="96483"/>
                  </a:lnTo>
                  <a:lnTo>
                    <a:pt x="75183" y="95605"/>
                  </a:lnTo>
                  <a:lnTo>
                    <a:pt x="75183" y="95166"/>
                  </a:lnTo>
                  <a:lnTo>
                    <a:pt x="76627" y="94505"/>
                  </a:lnTo>
                  <a:lnTo>
                    <a:pt x="76627" y="93627"/>
                  </a:lnTo>
                  <a:lnTo>
                    <a:pt x="77350" y="93188"/>
                  </a:lnTo>
                  <a:lnTo>
                    <a:pt x="77350" y="92305"/>
                  </a:lnTo>
                  <a:lnTo>
                    <a:pt x="78072" y="91650"/>
                  </a:lnTo>
                  <a:lnTo>
                    <a:pt x="78072" y="90327"/>
                  </a:lnTo>
                  <a:lnTo>
                    <a:pt x="79516" y="89233"/>
                  </a:lnTo>
                  <a:lnTo>
                    <a:pt x="79516" y="86372"/>
                  </a:lnTo>
                  <a:lnTo>
                    <a:pt x="80238" y="85494"/>
                  </a:lnTo>
                  <a:lnTo>
                    <a:pt x="80238" y="78244"/>
                  </a:lnTo>
                  <a:lnTo>
                    <a:pt x="79516" y="77800"/>
                  </a:lnTo>
                  <a:lnTo>
                    <a:pt x="79516" y="72088"/>
                  </a:lnTo>
                  <a:lnTo>
                    <a:pt x="78072" y="70988"/>
                  </a:lnTo>
                  <a:lnTo>
                    <a:pt x="78072" y="67250"/>
                  </a:lnTo>
                  <a:lnTo>
                    <a:pt x="77350" y="66811"/>
                  </a:lnTo>
                  <a:lnTo>
                    <a:pt x="77350" y="62416"/>
                  </a:lnTo>
                  <a:lnTo>
                    <a:pt x="76627" y="61977"/>
                  </a:lnTo>
                  <a:lnTo>
                    <a:pt x="76627" y="57583"/>
                  </a:lnTo>
                  <a:lnTo>
                    <a:pt x="75183" y="57144"/>
                  </a:lnTo>
                  <a:lnTo>
                    <a:pt x="75183" y="53188"/>
                  </a:lnTo>
                  <a:lnTo>
                    <a:pt x="74455" y="52305"/>
                  </a:lnTo>
                  <a:lnTo>
                    <a:pt x="74455" y="46155"/>
                  </a:lnTo>
                  <a:lnTo>
                    <a:pt x="73733" y="45716"/>
                  </a:lnTo>
                  <a:lnTo>
                    <a:pt x="73733" y="28788"/>
                  </a:lnTo>
                  <a:lnTo>
                    <a:pt x="74455" y="27911"/>
                  </a:lnTo>
                  <a:lnTo>
                    <a:pt x="74455" y="23077"/>
                  </a:lnTo>
                  <a:lnTo>
                    <a:pt x="75183" y="22638"/>
                  </a:lnTo>
                  <a:lnTo>
                    <a:pt x="75183" y="20661"/>
                  </a:lnTo>
                  <a:lnTo>
                    <a:pt x="119277" y="0"/>
                  </a:lnTo>
                  <a:lnTo>
                    <a:pt x="117833" y="438"/>
                  </a:lnTo>
                  <a:lnTo>
                    <a:pt x="117833" y="2416"/>
                  </a:lnTo>
                  <a:lnTo>
                    <a:pt x="117111" y="2855"/>
                  </a:lnTo>
                  <a:lnTo>
                    <a:pt x="117111" y="4833"/>
                  </a:lnTo>
                  <a:lnTo>
                    <a:pt x="116383" y="5272"/>
                  </a:lnTo>
                  <a:lnTo>
                    <a:pt x="116383" y="7250"/>
                  </a:lnTo>
                  <a:lnTo>
                    <a:pt x="114938" y="8133"/>
                  </a:lnTo>
                  <a:lnTo>
                    <a:pt x="114938" y="12088"/>
                  </a:lnTo>
                  <a:lnTo>
                    <a:pt x="114216" y="12966"/>
                  </a:lnTo>
                  <a:lnTo>
                    <a:pt x="114216" y="16705"/>
                  </a:lnTo>
                  <a:lnTo>
                    <a:pt x="113494" y="17800"/>
                  </a:lnTo>
                  <a:lnTo>
                    <a:pt x="113494" y="23077"/>
                  </a:lnTo>
                  <a:lnTo>
                    <a:pt x="112050" y="24394"/>
                  </a:lnTo>
                  <a:lnTo>
                    <a:pt x="112050" y="38900"/>
                  </a:lnTo>
                  <a:lnTo>
                    <a:pt x="113494" y="40222"/>
                  </a:lnTo>
                  <a:lnTo>
                    <a:pt x="113494" y="46155"/>
                  </a:lnTo>
                  <a:lnTo>
                    <a:pt x="114216" y="47472"/>
                  </a:lnTo>
                  <a:lnTo>
                    <a:pt x="114216" y="50988"/>
                  </a:lnTo>
                  <a:lnTo>
                    <a:pt x="114938" y="52305"/>
                  </a:lnTo>
                  <a:lnTo>
                    <a:pt x="114938" y="55605"/>
                  </a:lnTo>
                  <a:lnTo>
                    <a:pt x="116383" y="57144"/>
                  </a:lnTo>
                  <a:lnTo>
                    <a:pt x="116383" y="59122"/>
                  </a:lnTo>
                  <a:lnTo>
                    <a:pt x="117111" y="60877"/>
                  </a:lnTo>
                  <a:lnTo>
                    <a:pt x="117111" y="62416"/>
                  </a:lnTo>
                  <a:lnTo>
                    <a:pt x="117833" y="64394"/>
                  </a:lnTo>
                  <a:lnTo>
                    <a:pt x="117833" y="66155"/>
                  </a:lnTo>
                  <a:lnTo>
                    <a:pt x="119277" y="68133"/>
                  </a:lnTo>
                  <a:lnTo>
                    <a:pt x="119277" y="79338"/>
                  </a:lnTo>
                  <a:lnTo>
                    <a:pt x="120000" y="81100"/>
                  </a:lnTo>
                  <a:lnTo>
                    <a:pt x="119277" y="82200"/>
                  </a:lnTo>
                  <a:lnTo>
                    <a:pt x="119277" y="87911"/>
                  </a:lnTo>
                  <a:lnTo>
                    <a:pt x="117833" y="89233"/>
                  </a:lnTo>
                  <a:lnTo>
                    <a:pt x="117833" y="91650"/>
                  </a:lnTo>
                  <a:lnTo>
                    <a:pt x="117111" y="93188"/>
                  </a:lnTo>
                  <a:lnTo>
                    <a:pt x="117111" y="94066"/>
                  </a:lnTo>
                  <a:lnTo>
                    <a:pt x="116383" y="95605"/>
                  </a:lnTo>
                  <a:lnTo>
                    <a:pt x="116383" y="96483"/>
                  </a:lnTo>
                  <a:lnTo>
                    <a:pt x="114938" y="98022"/>
                  </a:lnTo>
                  <a:lnTo>
                    <a:pt x="114216" y="98900"/>
                  </a:lnTo>
                  <a:lnTo>
                    <a:pt x="114216" y="99777"/>
                  </a:lnTo>
                  <a:lnTo>
                    <a:pt x="113494" y="100877"/>
                  </a:lnTo>
                  <a:lnTo>
                    <a:pt x="112050" y="101755"/>
                  </a:lnTo>
                  <a:lnTo>
                    <a:pt x="111327" y="102855"/>
                  </a:lnTo>
                  <a:lnTo>
                    <a:pt x="110600" y="103738"/>
                  </a:lnTo>
                  <a:lnTo>
                    <a:pt x="110600" y="104616"/>
                  </a:lnTo>
                  <a:lnTo>
                    <a:pt x="109155" y="105716"/>
                  </a:lnTo>
                  <a:lnTo>
                    <a:pt x="107711" y="107472"/>
                  </a:lnTo>
                  <a:lnTo>
                    <a:pt x="105544" y="108133"/>
                  </a:lnTo>
                  <a:lnTo>
                    <a:pt x="104816" y="109011"/>
                  </a:lnTo>
                  <a:lnTo>
                    <a:pt x="103372" y="109888"/>
                  </a:lnTo>
                  <a:lnTo>
                    <a:pt x="102650" y="110550"/>
                  </a:lnTo>
                  <a:lnTo>
                    <a:pt x="101927" y="111427"/>
                  </a:lnTo>
                  <a:lnTo>
                    <a:pt x="99761" y="111866"/>
                  </a:lnTo>
                  <a:lnTo>
                    <a:pt x="99038" y="112305"/>
                  </a:lnTo>
                  <a:lnTo>
                    <a:pt x="97588" y="112966"/>
                  </a:lnTo>
                  <a:lnTo>
                    <a:pt x="96144" y="113844"/>
                  </a:lnTo>
                  <a:lnTo>
                    <a:pt x="91805" y="115166"/>
                  </a:lnTo>
                  <a:lnTo>
                    <a:pt x="90361" y="115822"/>
                  </a:lnTo>
                  <a:lnTo>
                    <a:pt x="87472" y="116705"/>
                  </a:lnTo>
                  <a:lnTo>
                    <a:pt x="85300" y="117144"/>
                  </a:lnTo>
                  <a:lnTo>
                    <a:pt x="84577" y="117144"/>
                  </a:lnTo>
                  <a:lnTo>
                    <a:pt x="82411" y="117583"/>
                  </a:lnTo>
                  <a:lnTo>
                    <a:pt x="80238" y="118244"/>
                  </a:lnTo>
                  <a:lnTo>
                    <a:pt x="78072" y="118244"/>
                  </a:lnTo>
                  <a:lnTo>
                    <a:pt x="76627" y="118683"/>
                  </a:lnTo>
                  <a:lnTo>
                    <a:pt x="74455" y="118683"/>
                  </a:lnTo>
                  <a:lnTo>
                    <a:pt x="73733" y="119122"/>
                  </a:lnTo>
                  <a:lnTo>
                    <a:pt x="71566" y="119122"/>
                  </a:lnTo>
                  <a:lnTo>
                    <a:pt x="69400" y="119561"/>
                  </a:lnTo>
                  <a:lnTo>
                    <a:pt x="62888" y="119561"/>
                  </a:lnTo>
                  <a:lnTo>
                    <a:pt x="60722" y="120000"/>
                  </a:lnTo>
                  <a:lnTo>
                    <a:pt x="57833" y="119561"/>
                  </a:lnTo>
                  <a:lnTo>
                    <a:pt x="46266" y="119561"/>
                  </a:lnTo>
                  <a:lnTo>
                    <a:pt x="44816" y="119122"/>
                  </a:lnTo>
                  <a:lnTo>
                    <a:pt x="42650" y="119122"/>
                  </a:lnTo>
                  <a:lnTo>
                    <a:pt x="39761" y="118683"/>
                  </a:lnTo>
                  <a:lnTo>
                    <a:pt x="37588" y="118683"/>
                  </a:lnTo>
                  <a:lnTo>
                    <a:pt x="35422" y="118244"/>
                  </a:lnTo>
                  <a:lnTo>
                    <a:pt x="33977" y="118244"/>
                  </a:lnTo>
                  <a:lnTo>
                    <a:pt x="31805" y="117583"/>
                  </a:lnTo>
                  <a:lnTo>
                    <a:pt x="31083" y="117144"/>
                  </a:lnTo>
                  <a:lnTo>
                    <a:pt x="26744" y="116261"/>
                  </a:lnTo>
                  <a:lnTo>
                    <a:pt x="25300" y="115822"/>
                  </a:lnTo>
                  <a:lnTo>
                    <a:pt x="23855" y="115166"/>
                  </a:lnTo>
                  <a:lnTo>
                    <a:pt x="22411" y="114727"/>
                  </a:lnTo>
                  <a:lnTo>
                    <a:pt x="20238" y="114283"/>
                  </a:lnTo>
                  <a:lnTo>
                    <a:pt x="18072" y="112966"/>
                  </a:lnTo>
                  <a:lnTo>
                    <a:pt x="16627" y="112305"/>
                  </a:lnTo>
                  <a:lnTo>
                    <a:pt x="15183" y="111866"/>
                  </a:lnTo>
                  <a:lnTo>
                    <a:pt x="14455" y="110988"/>
                  </a:lnTo>
                  <a:lnTo>
                    <a:pt x="12288" y="110550"/>
                  </a:lnTo>
                  <a:lnTo>
                    <a:pt x="11566" y="109450"/>
                  </a:lnTo>
                  <a:lnTo>
                    <a:pt x="10844" y="108572"/>
                  </a:lnTo>
                  <a:lnTo>
                    <a:pt x="9400" y="108133"/>
                  </a:lnTo>
                  <a:lnTo>
                    <a:pt x="8672" y="107033"/>
                  </a:lnTo>
                  <a:lnTo>
                    <a:pt x="7950" y="106155"/>
                  </a:lnTo>
                  <a:lnTo>
                    <a:pt x="6505" y="105272"/>
                  </a:lnTo>
                  <a:lnTo>
                    <a:pt x="5783" y="104177"/>
                  </a:lnTo>
                  <a:lnTo>
                    <a:pt x="5783" y="103294"/>
                  </a:lnTo>
                  <a:lnTo>
                    <a:pt x="5061" y="102200"/>
                  </a:lnTo>
                  <a:lnTo>
                    <a:pt x="3616" y="101316"/>
                  </a:lnTo>
                  <a:lnTo>
                    <a:pt x="2888" y="99777"/>
                  </a:lnTo>
                  <a:lnTo>
                    <a:pt x="2888" y="98900"/>
                  </a:lnTo>
                  <a:lnTo>
                    <a:pt x="2166" y="98022"/>
                  </a:lnTo>
                  <a:lnTo>
                    <a:pt x="2166" y="96483"/>
                  </a:lnTo>
                  <a:lnTo>
                    <a:pt x="722" y="95605"/>
                  </a:lnTo>
                  <a:lnTo>
                    <a:pt x="722" y="93188"/>
                  </a:lnTo>
                  <a:lnTo>
                    <a:pt x="0" y="91650"/>
                  </a:lnTo>
                  <a:lnTo>
                    <a:pt x="0" y="75383"/>
                  </a:lnTo>
                  <a:lnTo>
                    <a:pt x="722" y="73844"/>
                  </a:lnTo>
                  <a:lnTo>
                    <a:pt x="722" y="70550"/>
                  </a:lnTo>
                  <a:lnTo>
                    <a:pt x="2166" y="68572"/>
                  </a:lnTo>
                  <a:lnTo>
                    <a:pt x="2166" y="66811"/>
                  </a:lnTo>
                  <a:lnTo>
                    <a:pt x="2888" y="64833"/>
                  </a:lnTo>
                  <a:lnTo>
                    <a:pt x="2888" y="63294"/>
                  </a:lnTo>
                  <a:lnTo>
                    <a:pt x="3616" y="61538"/>
                  </a:lnTo>
                  <a:lnTo>
                    <a:pt x="5061" y="59561"/>
                  </a:lnTo>
                  <a:lnTo>
                    <a:pt x="5061" y="56705"/>
                  </a:lnTo>
                  <a:lnTo>
                    <a:pt x="5783" y="55605"/>
                  </a:lnTo>
                  <a:lnTo>
                    <a:pt x="5783" y="52750"/>
                  </a:lnTo>
                  <a:lnTo>
                    <a:pt x="6505" y="52305"/>
                  </a:lnTo>
                  <a:lnTo>
                    <a:pt x="6505" y="49450"/>
                  </a:lnTo>
                  <a:lnTo>
                    <a:pt x="7950" y="48572"/>
                  </a:lnTo>
                  <a:lnTo>
                    <a:pt x="7950" y="46155"/>
                  </a:lnTo>
                  <a:lnTo>
                    <a:pt x="8672" y="45055"/>
                  </a:lnTo>
                  <a:lnTo>
                    <a:pt x="8672" y="40877"/>
                  </a:lnTo>
                  <a:lnTo>
                    <a:pt x="9400" y="39777"/>
                  </a:lnTo>
                  <a:lnTo>
                    <a:pt x="9400" y="35605"/>
                  </a:lnTo>
                  <a:lnTo>
                    <a:pt x="10844" y="34944"/>
                  </a:lnTo>
                  <a:lnTo>
                    <a:pt x="10844" y="28788"/>
                  </a:lnTo>
                  <a:lnTo>
                    <a:pt x="11566" y="27911"/>
                  </a:lnTo>
                  <a:lnTo>
                    <a:pt x="11566" y="20661"/>
                  </a:lnTo>
                  <a:lnTo>
                    <a:pt x="12288" y="19561"/>
                  </a:lnTo>
                  <a:lnTo>
                    <a:pt x="12288" y="10111"/>
                  </a:lnTo>
                  <a:lnTo>
                    <a:pt x="46266" y="7694"/>
                  </a:lnTo>
                  <a:close/>
                </a:path>
              </a:pathLst>
            </a:cu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sp>
          <p:nvSpPr>
            <p:cNvPr id="144" name="Shape 144">
              <a:extLst>
                <a:ext uri="{FF2B5EF4-FFF2-40B4-BE49-F238E27FC236}">
                  <a16:creationId xmlns:a16="http://schemas.microsoft.com/office/drawing/2014/main" id="{FA8EC6CD-1FD3-48F4-8502-61E7FA63F902}"/>
                </a:ext>
              </a:extLst>
            </p:cNvPr>
            <p:cNvSpPr/>
            <p:nvPr/>
          </p:nvSpPr>
          <p:spPr>
            <a:xfrm>
              <a:off x="166688" y="3709987"/>
              <a:ext cx="176212" cy="165100"/>
            </a:xfrm>
            <a:custGeom>
              <a:avLst/>
              <a:gdLst/>
              <a:ahLst/>
              <a:cxnLst/>
              <a:rect l="0" t="0" r="0" b="0"/>
              <a:pathLst>
                <a:path w="120000" h="120000" extrusionOk="0">
                  <a:moveTo>
                    <a:pt x="12972" y="117694"/>
                  </a:moveTo>
                  <a:lnTo>
                    <a:pt x="120000" y="120000"/>
                  </a:lnTo>
                  <a:lnTo>
                    <a:pt x="117838" y="0"/>
                  </a:lnTo>
                  <a:lnTo>
                    <a:pt x="0" y="2305"/>
                  </a:lnTo>
                  <a:lnTo>
                    <a:pt x="12972" y="117694"/>
                  </a:lnTo>
                  <a:close/>
                </a:path>
              </a:pathLst>
            </a:custGeom>
            <a:solidFill>
              <a:srgbClr val="000000"/>
            </a:solidFill>
            <a:ln>
              <a:noFill/>
            </a:ln>
          </p:spPr>
          <p:txBody>
            <a:bodyPr lIns="45700" tIns="45700" rIns="45700" bIns="45700"/>
            <a:lstStyle/>
            <a:p>
              <a:pPr eaLnBrk="1" fontAlgn="auto" hangingPunct="1">
                <a:spcBef>
                  <a:spcPts val="0"/>
                </a:spcBef>
                <a:spcAft>
                  <a:spcPts val="0"/>
                </a:spcAft>
                <a:buClr>
                  <a:srgbClr val="FFFFFF"/>
                </a:buClr>
                <a:buFont typeface="Arial"/>
                <a:buNone/>
                <a:defRPr/>
              </a:pPr>
              <a:endParaRPr kern="0">
                <a:solidFill>
                  <a:srgbClr val="FFFFFF"/>
                </a:solidFill>
                <a:latin typeface="Arial"/>
                <a:ea typeface="Arial"/>
                <a:cs typeface="Arial"/>
                <a:sym typeface="Arial"/>
              </a:endParaRPr>
            </a:p>
          </p:txBody>
        </p:sp>
      </p:grpSp>
      <p:sp>
        <p:nvSpPr>
          <p:cNvPr id="145" name="Shape 145">
            <a:extLst>
              <a:ext uri="{FF2B5EF4-FFF2-40B4-BE49-F238E27FC236}">
                <a16:creationId xmlns:a16="http://schemas.microsoft.com/office/drawing/2014/main" id="{CF14812C-A5DF-4C3D-BE2F-B6A9BA378774}"/>
              </a:ext>
            </a:extLst>
          </p:cNvPr>
          <p:cNvSpPr/>
          <p:nvPr/>
        </p:nvSpPr>
        <p:spPr>
          <a:xfrm>
            <a:off x="3349625" y="1722438"/>
            <a:ext cx="1106488" cy="627062"/>
          </a:xfrm>
          <a:custGeom>
            <a:avLst/>
            <a:gdLst/>
            <a:ahLst/>
            <a:cxnLst/>
            <a:rect l="0" t="0" r="0" b="0"/>
            <a:pathLst>
              <a:path w="120000" h="120000" extrusionOk="0">
                <a:moveTo>
                  <a:pt x="60000" y="32222"/>
                </a:moveTo>
                <a:lnTo>
                  <a:pt x="46400" y="12750"/>
                </a:lnTo>
                <a:lnTo>
                  <a:pt x="40622" y="35111"/>
                </a:lnTo>
                <a:lnTo>
                  <a:pt x="2055" y="12750"/>
                </a:lnTo>
                <a:lnTo>
                  <a:pt x="25705" y="42316"/>
                </a:lnTo>
                <a:lnTo>
                  <a:pt x="0" y="47861"/>
                </a:lnTo>
                <a:lnTo>
                  <a:pt x="20677" y="65416"/>
                </a:lnTo>
                <a:lnTo>
                  <a:pt x="750" y="81038"/>
                </a:lnTo>
                <a:lnTo>
                  <a:pt x="31483" y="77427"/>
                </a:lnTo>
                <a:lnTo>
                  <a:pt x="26455" y="97872"/>
                </a:lnTo>
                <a:lnTo>
                  <a:pt x="42861" y="86816"/>
                </a:lnTo>
                <a:lnTo>
                  <a:pt x="47138" y="120000"/>
                </a:lnTo>
                <a:lnTo>
                  <a:pt x="58511" y="82972"/>
                </a:lnTo>
                <a:lnTo>
                  <a:pt x="73594" y="109650"/>
                </a:lnTo>
                <a:lnTo>
                  <a:pt x="77888" y="80316"/>
                </a:lnTo>
                <a:lnTo>
                  <a:pt x="100805" y="100527"/>
                </a:lnTo>
                <a:lnTo>
                  <a:pt x="93538" y="71900"/>
                </a:lnTo>
                <a:lnTo>
                  <a:pt x="120000" y="73833"/>
                </a:lnTo>
                <a:lnTo>
                  <a:pt x="97816" y="58194"/>
                </a:lnTo>
                <a:lnTo>
                  <a:pt x="117205" y="45205"/>
                </a:lnTo>
                <a:lnTo>
                  <a:pt x="92788" y="40638"/>
                </a:lnTo>
                <a:lnTo>
                  <a:pt x="102111" y="24761"/>
                </a:lnTo>
                <a:lnTo>
                  <a:pt x="78638" y="29583"/>
                </a:lnTo>
                <a:lnTo>
                  <a:pt x="80677" y="0"/>
                </a:lnTo>
                <a:close/>
              </a:path>
            </a:pathLst>
          </a:custGeom>
          <a:solidFill>
            <a:srgbClr val="FF0000">
              <a:alpha val="55686"/>
            </a:srgbClr>
          </a:solidFill>
          <a:ln w="9525" cap="flat" cmpd="sng">
            <a:solidFill>
              <a:srgbClr val="FFFFFF"/>
            </a:solidFill>
            <a:prstDash val="solid"/>
            <a:round/>
            <a:headEnd type="none" w="med" len="med"/>
            <a:tailEnd type="none" w="med" len="med"/>
          </a:ln>
        </p:spPr>
        <p:txBody>
          <a:bodyPr lIns="45700" tIns="45700" rIns="45700" bIns="45700" anchor="ctr"/>
          <a:lstStyle/>
          <a:p>
            <a:pPr algn="ctr" eaLnBrk="1" fontAlgn="auto" hangingPunct="1">
              <a:spcBef>
                <a:spcPts val="0"/>
              </a:spcBef>
              <a:spcAft>
                <a:spcPts val="0"/>
              </a:spcAft>
              <a:buClr>
                <a:srgbClr val="FFFFFF"/>
              </a:buClr>
              <a:buFont typeface="Arial"/>
              <a:buNone/>
              <a:defRPr/>
            </a:pPr>
            <a:endParaRPr sz="1800" b="0" kern="0">
              <a:solidFill>
                <a:srgbClr val="FFFFFF"/>
              </a:solidFill>
              <a:latin typeface="Arial"/>
              <a:ea typeface="Arial"/>
              <a:cs typeface="Arial"/>
              <a:sym typeface="Arial"/>
            </a:endParaRPr>
          </a:p>
        </p:txBody>
      </p:sp>
      <p:sp>
        <p:nvSpPr>
          <p:cNvPr id="78859" name="Shape 146">
            <a:extLst>
              <a:ext uri="{FF2B5EF4-FFF2-40B4-BE49-F238E27FC236}">
                <a16:creationId xmlns:a16="http://schemas.microsoft.com/office/drawing/2014/main" id="{9371E93F-A439-4F79-8521-0FCAE0797390}"/>
              </a:ext>
            </a:extLst>
          </p:cNvPr>
          <p:cNvSpPr>
            <a:spLocks noGrp="1" noChangeArrowheads="1"/>
          </p:cNvSpPr>
          <p:nvPr>
            <p:ph type="sldNum" sz="quarter" idx="10"/>
          </p:nvPr>
        </p:nvSpPr>
        <p:spPr bwMode="auto">
          <a:xfrm>
            <a:off x="9209088" y="6880225"/>
            <a:ext cx="392112"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buClr>
                <a:srgbClr val="FF33CC"/>
              </a:buClr>
            </a:pPr>
            <a:fld id="{81EC30BE-DACA-46DA-B9B6-CA8A840A0198}" type="slidenum">
              <a:rPr lang="en-US" altLang="en-US" sz="2000" b="0">
                <a:solidFill>
                  <a:srgbClr val="FFE14F"/>
                </a:solidFill>
                <a:latin typeface="Source Sans Pro" panose="020B0503030403020204" pitchFamily="34" charset="0"/>
                <a:cs typeface="Source Sans Pro" panose="020B0503030403020204" pitchFamily="34" charset="0"/>
              </a:rPr>
              <a:pPr eaLnBrk="1" hangingPunct="1">
                <a:buClr>
                  <a:srgbClr val="FF33CC"/>
                </a:buClr>
              </a:pPr>
              <a:t>25</a:t>
            </a:fld>
            <a:endParaRPr lang="en-US" altLang="en-US" sz="2000" b="0">
              <a:solidFill>
                <a:srgbClr val="FFE14F"/>
              </a:solidFill>
              <a:latin typeface="Source Sans Pro" panose="020B0503030403020204" pitchFamily="34" charset="0"/>
              <a:cs typeface="Source Sans Pro" panose="020B0503030403020204" pitchFamily="34" charset="0"/>
            </a:endParaRPr>
          </a:p>
        </p:txBody>
      </p:sp>
      <p:pic>
        <p:nvPicPr>
          <p:cNvPr id="78860" name="Picture 2" descr="A picture containing red, thing, indoor, wall&#10;&#10;Description generated with very high confidence">
            <a:extLst>
              <a:ext uri="{FF2B5EF4-FFF2-40B4-BE49-F238E27FC236}">
                <a16:creationId xmlns:a16="http://schemas.microsoft.com/office/drawing/2014/main" id="{303C6BA8-03C7-4AE6-A69C-22023AA786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260975"/>
            <a:ext cx="14811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0898" name="Group 69">
            <a:extLst>
              <a:ext uri="{FF2B5EF4-FFF2-40B4-BE49-F238E27FC236}">
                <a16:creationId xmlns:a16="http://schemas.microsoft.com/office/drawing/2014/main" id="{0B286E27-4969-4B9A-ACE3-F22041877E26}"/>
              </a:ext>
            </a:extLst>
          </p:cNvPr>
          <p:cNvGrpSpPr>
            <a:grpSpLocks/>
          </p:cNvGrpSpPr>
          <p:nvPr/>
        </p:nvGrpSpPr>
        <p:grpSpPr bwMode="auto">
          <a:xfrm>
            <a:off x="533400" y="1066800"/>
            <a:ext cx="8686800" cy="5257800"/>
            <a:chOff x="192" y="720"/>
            <a:chExt cx="5472" cy="3312"/>
          </a:xfrm>
        </p:grpSpPr>
        <p:grpSp>
          <p:nvGrpSpPr>
            <p:cNvPr id="80905" name="Group 49">
              <a:extLst>
                <a:ext uri="{FF2B5EF4-FFF2-40B4-BE49-F238E27FC236}">
                  <a16:creationId xmlns:a16="http://schemas.microsoft.com/office/drawing/2014/main" id="{1D63F3D0-45E0-4916-A707-CFE1102DAE59}"/>
                </a:ext>
              </a:extLst>
            </p:cNvPr>
            <p:cNvGrpSpPr>
              <a:grpSpLocks/>
            </p:cNvGrpSpPr>
            <p:nvPr/>
          </p:nvGrpSpPr>
          <p:grpSpPr bwMode="auto">
            <a:xfrm>
              <a:off x="192" y="720"/>
              <a:ext cx="5472" cy="3312"/>
              <a:chOff x="240" y="768"/>
              <a:chExt cx="5712" cy="3135"/>
            </a:xfrm>
          </p:grpSpPr>
          <p:pic>
            <p:nvPicPr>
              <p:cNvPr id="80921" name="Picture 7" descr="Module3_InvisibleSuitcase-Open_wht">
                <a:extLst>
                  <a:ext uri="{FF2B5EF4-FFF2-40B4-BE49-F238E27FC236}">
                    <a16:creationId xmlns:a16="http://schemas.microsoft.com/office/drawing/2014/main" id="{E4D0A530-6248-43E4-93F6-73C70F52B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008"/>
                <a:ext cx="5424" cy="2895"/>
              </a:xfrm>
              <a:prstGeom prst="rect">
                <a:avLst/>
              </a:prstGeom>
              <a:solidFill>
                <a:srgbClr val="0A57A4"/>
              </a:solidFill>
              <a:ln>
                <a:noFill/>
              </a:ln>
              <a:extLst>
                <a:ext uri="{91240B29-F687-4F45-9708-019B960494DF}">
                  <a14:hiddenLine xmlns:a14="http://schemas.microsoft.com/office/drawing/2010/main" w="76200">
                    <a:solidFill>
                      <a:srgbClr val="0A43B8"/>
                    </a:solidFill>
                    <a:miter lim="800000"/>
                    <a:headEnd/>
                    <a:tailEnd/>
                  </a14:hiddenLine>
                </a:ext>
              </a:extLst>
            </p:spPr>
          </p:pic>
          <p:sp>
            <p:nvSpPr>
              <p:cNvPr id="80922" name="Rectangle 10">
                <a:extLst>
                  <a:ext uri="{FF2B5EF4-FFF2-40B4-BE49-F238E27FC236}">
                    <a16:creationId xmlns:a16="http://schemas.microsoft.com/office/drawing/2014/main" id="{AB0BD48B-A488-4B55-A7D7-13C47B6C7D1F}"/>
                  </a:ext>
                </a:extLst>
              </p:cNvPr>
              <p:cNvSpPr>
                <a:spLocks noChangeArrowheads="1"/>
              </p:cNvSpPr>
              <p:nvPr/>
            </p:nvSpPr>
            <p:spPr bwMode="auto">
              <a:xfrm>
                <a:off x="1008" y="768"/>
                <a:ext cx="48" cy="48"/>
              </a:xfrm>
              <a:prstGeom prst="rect">
                <a:avLst/>
              </a:prstGeom>
              <a:solidFill>
                <a:srgbClr val="0A57A4"/>
              </a:solidFill>
              <a:ln w="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23" name="Rectangle 14">
                <a:extLst>
                  <a:ext uri="{FF2B5EF4-FFF2-40B4-BE49-F238E27FC236}">
                    <a16:creationId xmlns:a16="http://schemas.microsoft.com/office/drawing/2014/main" id="{FAE1004C-6B7D-47F1-995F-E5B3CDC2FF20}"/>
                  </a:ext>
                </a:extLst>
              </p:cNvPr>
              <p:cNvSpPr>
                <a:spLocks noChangeArrowheads="1"/>
              </p:cNvSpPr>
              <p:nvPr/>
            </p:nvSpPr>
            <p:spPr bwMode="auto">
              <a:xfrm rot="478807">
                <a:off x="4992" y="2544"/>
                <a:ext cx="960" cy="432"/>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24" name="Rectangle 16">
                <a:extLst>
                  <a:ext uri="{FF2B5EF4-FFF2-40B4-BE49-F238E27FC236}">
                    <a16:creationId xmlns:a16="http://schemas.microsoft.com/office/drawing/2014/main" id="{C0F123CE-674F-478A-A876-D66F59B59D2B}"/>
                  </a:ext>
                </a:extLst>
              </p:cNvPr>
              <p:cNvSpPr>
                <a:spLocks noChangeArrowheads="1"/>
              </p:cNvSpPr>
              <p:nvPr/>
            </p:nvSpPr>
            <p:spPr bwMode="auto">
              <a:xfrm rot="-992844">
                <a:off x="4224" y="1488"/>
                <a:ext cx="1296" cy="480"/>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a:p>
            </p:txBody>
          </p:sp>
          <p:sp>
            <p:nvSpPr>
              <p:cNvPr id="80925" name="Rectangle 17">
                <a:extLst>
                  <a:ext uri="{FF2B5EF4-FFF2-40B4-BE49-F238E27FC236}">
                    <a16:creationId xmlns:a16="http://schemas.microsoft.com/office/drawing/2014/main" id="{08254B84-5D4D-459C-9E7A-9800B6786627}"/>
                  </a:ext>
                </a:extLst>
              </p:cNvPr>
              <p:cNvSpPr>
                <a:spLocks noChangeArrowheads="1"/>
              </p:cNvSpPr>
              <p:nvPr/>
            </p:nvSpPr>
            <p:spPr bwMode="auto">
              <a:xfrm rot="214871">
                <a:off x="4608" y="2400"/>
                <a:ext cx="1252" cy="384"/>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a:p>
            </p:txBody>
          </p:sp>
          <p:sp>
            <p:nvSpPr>
              <p:cNvPr id="80926" name="Rectangle 18">
                <a:extLst>
                  <a:ext uri="{FF2B5EF4-FFF2-40B4-BE49-F238E27FC236}">
                    <a16:creationId xmlns:a16="http://schemas.microsoft.com/office/drawing/2014/main" id="{29FA6060-A3F3-4F7A-901F-0083544E57E4}"/>
                  </a:ext>
                </a:extLst>
              </p:cNvPr>
              <p:cNvSpPr>
                <a:spLocks noChangeArrowheads="1"/>
              </p:cNvSpPr>
              <p:nvPr/>
            </p:nvSpPr>
            <p:spPr bwMode="auto">
              <a:xfrm rot="200308">
                <a:off x="2251" y="2261"/>
                <a:ext cx="960" cy="384"/>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27" name="Rectangle 19">
                <a:extLst>
                  <a:ext uri="{FF2B5EF4-FFF2-40B4-BE49-F238E27FC236}">
                    <a16:creationId xmlns:a16="http://schemas.microsoft.com/office/drawing/2014/main" id="{F9481D1E-1EB1-410F-AEAC-20460AE1ECD3}"/>
                  </a:ext>
                </a:extLst>
              </p:cNvPr>
              <p:cNvSpPr>
                <a:spLocks noChangeArrowheads="1"/>
              </p:cNvSpPr>
              <p:nvPr/>
            </p:nvSpPr>
            <p:spPr bwMode="auto">
              <a:xfrm rot="-2152932">
                <a:off x="2496" y="2448"/>
                <a:ext cx="576" cy="192"/>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a:p>
            </p:txBody>
          </p:sp>
          <p:sp>
            <p:nvSpPr>
              <p:cNvPr id="80928" name="Rectangle 21">
                <a:extLst>
                  <a:ext uri="{FF2B5EF4-FFF2-40B4-BE49-F238E27FC236}">
                    <a16:creationId xmlns:a16="http://schemas.microsoft.com/office/drawing/2014/main" id="{7DB7E917-E64F-4356-B39A-0E8590623ECC}"/>
                  </a:ext>
                </a:extLst>
              </p:cNvPr>
              <p:cNvSpPr>
                <a:spLocks noChangeArrowheads="1"/>
              </p:cNvSpPr>
              <p:nvPr/>
            </p:nvSpPr>
            <p:spPr bwMode="auto">
              <a:xfrm>
                <a:off x="3744" y="2784"/>
                <a:ext cx="336" cy="144"/>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29" name="Rectangle 23">
                <a:extLst>
                  <a:ext uri="{FF2B5EF4-FFF2-40B4-BE49-F238E27FC236}">
                    <a16:creationId xmlns:a16="http://schemas.microsoft.com/office/drawing/2014/main" id="{71557B6E-F143-411E-933E-39567AC9AE6A}"/>
                  </a:ext>
                </a:extLst>
              </p:cNvPr>
              <p:cNvSpPr>
                <a:spLocks noChangeArrowheads="1"/>
              </p:cNvSpPr>
              <p:nvPr/>
            </p:nvSpPr>
            <p:spPr bwMode="auto">
              <a:xfrm rot="206652">
                <a:off x="3600" y="3312"/>
                <a:ext cx="864" cy="432"/>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0" name="Rectangle 24">
                <a:extLst>
                  <a:ext uri="{FF2B5EF4-FFF2-40B4-BE49-F238E27FC236}">
                    <a16:creationId xmlns:a16="http://schemas.microsoft.com/office/drawing/2014/main" id="{A11FC693-AF1C-4827-96FB-704D2F482DD7}"/>
                  </a:ext>
                </a:extLst>
              </p:cNvPr>
              <p:cNvSpPr>
                <a:spLocks noChangeArrowheads="1"/>
              </p:cNvSpPr>
              <p:nvPr/>
            </p:nvSpPr>
            <p:spPr bwMode="auto">
              <a:xfrm>
                <a:off x="3552" y="2928"/>
                <a:ext cx="48" cy="48"/>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1" name="Freeform 27">
                <a:extLst>
                  <a:ext uri="{FF2B5EF4-FFF2-40B4-BE49-F238E27FC236}">
                    <a16:creationId xmlns:a16="http://schemas.microsoft.com/office/drawing/2014/main" id="{07A7276A-E9EA-4D04-A83D-C0D608750AAB}"/>
                  </a:ext>
                </a:extLst>
              </p:cNvPr>
              <p:cNvSpPr>
                <a:spLocks/>
              </p:cNvSpPr>
              <p:nvPr/>
            </p:nvSpPr>
            <p:spPr bwMode="auto">
              <a:xfrm>
                <a:off x="3742" y="2932"/>
                <a:ext cx="301" cy="43"/>
              </a:xfrm>
              <a:custGeom>
                <a:avLst/>
                <a:gdLst>
                  <a:gd name="T0" fmla="*/ 54 w 301"/>
                  <a:gd name="T1" fmla="*/ 38 h 43"/>
                  <a:gd name="T2" fmla="*/ 217 w 301"/>
                  <a:gd name="T3" fmla="*/ 13 h 43"/>
                  <a:gd name="T4" fmla="*/ 280 w 301"/>
                  <a:gd name="T5" fmla="*/ 0 h 43"/>
                  <a:gd name="T6" fmla="*/ 179 w 301"/>
                  <a:gd name="T7" fmla="*/ 13 h 43"/>
                  <a:gd name="T8" fmla="*/ 17 w 301"/>
                  <a:gd name="T9" fmla="*/ 0 h 43"/>
                  <a:gd name="T10" fmla="*/ 67 w 301"/>
                  <a:gd name="T11" fmla="*/ 13 h 43"/>
                  <a:gd name="T12" fmla="*/ 54 w 301"/>
                  <a:gd name="T13" fmla="*/ 3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 h="43">
                    <a:moveTo>
                      <a:pt x="54" y="38"/>
                    </a:moveTo>
                    <a:cubicBezTo>
                      <a:pt x="199" y="8"/>
                      <a:pt x="19" y="43"/>
                      <a:pt x="217" y="13"/>
                    </a:cubicBezTo>
                    <a:cubicBezTo>
                      <a:pt x="238" y="10"/>
                      <a:pt x="301" y="0"/>
                      <a:pt x="280" y="0"/>
                    </a:cubicBezTo>
                    <a:cubicBezTo>
                      <a:pt x="246" y="0"/>
                      <a:pt x="213" y="9"/>
                      <a:pt x="179" y="13"/>
                    </a:cubicBezTo>
                    <a:cubicBezTo>
                      <a:pt x="125" y="9"/>
                      <a:pt x="71" y="0"/>
                      <a:pt x="17" y="0"/>
                    </a:cubicBezTo>
                    <a:cubicBezTo>
                      <a:pt x="0" y="0"/>
                      <a:pt x="55" y="1"/>
                      <a:pt x="67" y="13"/>
                    </a:cubicBezTo>
                    <a:cubicBezTo>
                      <a:pt x="74" y="20"/>
                      <a:pt x="58" y="30"/>
                      <a:pt x="54" y="38"/>
                    </a:cubicBezTo>
                    <a:close/>
                  </a:path>
                </a:pathLst>
              </a:custGeom>
              <a:solidFill>
                <a:srgbClr val="0A57A4"/>
              </a:solidFill>
              <a:ln w="0" cap="flat" cmpd="sng">
                <a:solidFill>
                  <a:srgbClr val="0A43B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2" name="Rectangle 32">
                <a:extLst>
                  <a:ext uri="{FF2B5EF4-FFF2-40B4-BE49-F238E27FC236}">
                    <a16:creationId xmlns:a16="http://schemas.microsoft.com/office/drawing/2014/main" id="{4C4A7B08-CC68-4B1F-810B-07AEEB46F0E2}"/>
                  </a:ext>
                </a:extLst>
              </p:cNvPr>
              <p:cNvSpPr>
                <a:spLocks noChangeArrowheads="1"/>
              </p:cNvSpPr>
              <p:nvPr/>
            </p:nvSpPr>
            <p:spPr bwMode="auto">
              <a:xfrm>
                <a:off x="816" y="1248"/>
                <a:ext cx="1008" cy="528"/>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3" name="Line 35">
                <a:extLst>
                  <a:ext uri="{FF2B5EF4-FFF2-40B4-BE49-F238E27FC236}">
                    <a16:creationId xmlns:a16="http://schemas.microsoft.com/office/drawing/2014/main" id="{4CB645DB-3DCD-4AA0-AAC7-DF7930592857}"/>
                  </a:ext>
                </a:extLst>
              </p:cNvPr>
              <p:cNvSpPr>
                <a:spLocks noChangeShapeType="1"/>
              </p:cNvSpPr>
              <p:nvPr/>
            </p:nvSpPr>
            <p:spPr bwMode="auto">
              <a:xfrm>
                <a:off x="2496" y="1872"/>
                <a:ext cx="96" cy="144"/>
              </a:xfrm>
              <a:prstGeom prst="line">
                <a:avLst/>
              </a:prstGeom>
              <a:noFill/>
              <a:ln w="57150">
                <a:solidFill>
                  <a:srgbClr val="0A4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34" name="Rectangle 38">
                <a:extLst>
                  <a:ext uri="{FF2B5EF4-FFF2-40B4-BE49-F238E27FC236}">
                    <a16:creationId xmlns:a16="http://schemas.microsoft.com/office/drawing/2014/main" id="{376410D0-A273-4A56-8E9E-D99DD4F93001}"/>
                  </a:ext>
                </a:extLst>
              </p:cNvPr>
              <p:cNvSpPr>
                <a:spLocks noChangeArrowheads="1"/>
              </p:cNvSpPr>
              <p:nvPr/>
            </p:nvSpPr>
            <p:spPr bwMode="auto">
              <a:xfrm>
                <a:off x="1872" y="1488"/>
                <a:ext cx="96" cy="384"/>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5" name="Rectangle 39">
                <a:extLst>
                  <a:ext uri="{FF2B5EF4-FFF2-40B4-BE49-F238E27FC236}">
                    <a16:creationId xmlns:a16="http://schemas.microsoft.com/office/drawing/2014/main" id="{17C43830-64F9-44FD-A074-74F2B107A32D}"/>
                  </a:ext>
                </a:extLst>
              </p:cNvPr>
              <p:cNvSpPr>
                <a:spLocks noChangeArrowheads="1"/>
              </p:cNvSpPr>
              <p:nvPr/>
            </p:nvSpPr>
            <p:spPr bwMode="auto">
              <a:xfrm>
                <a:off x="1968" y="1488"/>
                <a:ext cx="192" cy="480"/>
              </a:xfrm>
              <a:prstGeom prst="rect">
                <a:avLst/>
              </a:prstGeom>
              <a:solidFill>
                <a:srgbClr val="0A57A4"/>
              </a:solidFill>
              <a:ln w="0" algn="ctr">
                <a:solidFill>
                  <a:srgbClr val="0A43B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6" name="Rectangle 40">
                <a:extLst>
                  <a:ext uri="{FF2B5EF4-FFF2-40B4-BE49-F238E27FC236}">
                    <a16:creationId xmlns:a16="http://schemas.microsoft.com/office/drawing/2014/main" id="{F9BB5D3D-5995-4931-850B-337E1E0A5AD3}"/>
                  </a:ext>
                </a:extLst>
              </p:cNvPr>
              <p:cNvSpPr>
                <a:spLocks noChangeArrowheads="1"/>
              </p:cNvSpPr>
              <p:nvPr/>
            </p:nvSpPr>
            <p:spPr bwMode="auto">
              <a:xfrm>
                <a:off x="2160" y="1776"/>
                <a:ext cx="48" cy="48"/>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7" name="Rectangle 41">
                <a:extLst>
                  <a:ext uri="{FF2B5EF4-FFF2-40B4-BE49-F238E27FC236}">
                    <a16:creationId xmlns:a16="http://schemas.microsoft.com/office/drawing/2014/main" id="{A120BF05-2C0B-42BD-BA56-25AAB4B8BF82}"/>
                  </a:ext>
                </a:extLst>
              </p:cNvPr>
              <p:cNvSpPr>
                <a:spLocks noChangeArrowheads="1"/>
              </p:cNvSpPr>
              <p:nvPr/>
            </p:nvSpPr>
            <p:spPr bwMode="auto">
              <a:xfrm>
                <a:off x="2226" y="1776"/>
                <a:ext cx="96" cy="192"/>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8" name="Rectangle 42">
                <a:extLst>
                  <a:ext uri="{FF2B5EF4-FFF2-40B4-BE49-F238E27FC236}">
                    <a16:creationId xmlns:a16="http://schemas.microsoft.com/office/drawing/2014/main" id="{4F9441A7-E57C-4E9B-AB25-9109F6F43E74}"/>
                  </a:ext>
                </a:extLst>
              </p:cNvPr>
              <p:cNvSpPr>
                <a:spLocks noChangeArrowheads="1"/>
              </p:cNvSpPr>
              <p:nvPr/>
            </p:nvSpPr>
            <p:spPr bwMode="auto">
              <a:xfrm rot="-3586612">
                <a:off x="2374" y="1854"/>
                <a:ext cx="181" cy="240"/>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39" name="Rectangle 43">
                <a:extLst>
                  <a:ext uri="{FF2B5EF4-FFF2-40B4-BE49-F238E27FC236}">
                    <a16:creationId xmlns:a16="http://schemas.microsoft.com/office/drawing/2014/main" id="{8CD69EB1-5AC5-4F31-BE0A-CB61736E23CF}"/>
                  </a:ext>
                </a:extLst>
              </p:cNvPr>
              <p:cNvSpPr>
                <a:spLocks noChangeArrowheads="1"/>
              </p:cNvSpPr>
              <p:nvPr/>
            </p:nvSpPr>
            <p:spPr bwMode="auto">
              <a:xfrm rot="-2818414">
                <a:off x="3432" y="2472"/>
                <a:ext cx="240" cy="480"/>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40" name="Rectangle 44">
                <a:extLst>
                  <a:ext uri="{FF2B5EF4-FFF2-40B4-BE49-F238E27FC236}">
                    <a16:creationId xmlns:a16="http://schemas.microsoft.com/office/drawing/2014/main" id="{3AA5C45F-0CFF-4110-BA36-2101301BDDFA}"/>
                  </a:ext>
                </a:extLst>
              </p:cNvPr>
              <p:cNvSpPr>
                <a:spLocks noChangeArrowheads="1"/>
              </p:cNvSpPr>
              <p:nvPr/>
            </p:nvSpPr>
            <p:spPr bwMode="auto">
              <a:xfrm rot="285818">
                <a:off x="3551" y="2927"/>
                <a:ext cx="768" cy="384"/>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941" name="Line 45">
                <a:extLst>
                  <a:ext uri="{FF2B5EF4-FFF2-40B4-BE49-F238E27FC236}">
                    <a16:creationId xmlns:a16="http://schemas.microsoft.com/office/drawing/2014/main" id="{4C6A055B-8951-44EC-A08B-510C7274EDB1}"/>
                  </a:ext>
                </a:extLst>
              </p:cNvPr>
              <p:cNvSpPr>
                <a:spLocks noChangeShapeType="1"/>
              </p:cNvSpPr>
              <p:nvPr/>
            </p:nvSpPr>
            <p:spPr bwMode="auto">
              <a:xfrm>
                <a:off x="3504" y="2928"/>
                <a:ext cx="816" cy="48"/>
              </a:xfrm>
              <a:prstGeom prst="line">
                <a:avLst/>
              </a:prstGeom>
              <a:noFill/>
              <a:ln w="0">
                <a:solidFill>
                  <a:srgbClr val="FFFF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2" name="Line 46">
                <a:extLst>
                  <a:ext uri="{FF2B5EF4-FFF2-40B4-BE49-F238E27FC236}">
                    <a16:creationId xmlns:a16="http://schemas.microsoft.com/office/drawing/2014/main" id="{56797DC4-B8FF-4184-A5C3-B05198828873}"/>
                  </a:ext>
                </a:extLst>
              </p:cNvPr>
              <p:cNvSpPr>
                <a:spLocks noChangeShapeType="1"/>
              </p:cNvSpPr>
              <p:nvPr/>
            </p:nvSpPr>
            <p:spPr bwMode="auto">
              <a:xfrm>
                <a:off x="3456" y="3216"/>
                <a:ext cx="912" cy="48"/>
              </a:xfrm>
              <a:prstGeom prst="line">
                <a:avLst/>
              </a:prstGeom>
              <a:noFill/>
              <a:ln w="0">
                <a:solidFill>
                  <a:srgbClr val="FFFF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43" name="Rectangle 47">
                <a:extLst>
                  <a:ext uri="{FF2B5EF4-FFF2-40B4-BE49-F238E27FC236}">
                    <a16:creationId xmlns:a16="http://schemas.microsoft.com/office/drawing/2014/main" id="{B541D97D-0634-44F2-B302-BA89FF1CA1EF}"/>
                  </a:ext>
                </a:extLst>
              </p:cNvPr>
              <p:cNvSpPr>
                <a:spLocks noChangeArrowheads="1"/>
              </p:cNvSpPr>
              <p:nvPr/>
            </p:nvSpPr>
            <p:spPr bwMode="auto">
              <a:xfrm>
                <a:off x="4272" y="3312"/>
                <a:ext cx="96" cy="144"/>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sp>
          <p:nvSpPr>
            <p:cNvPr id="80906" name="Freeform 50">
              <a:extLst>
                <a:ext uri="{FF2B5EF4-FFF2-40B4-BE49-F238E27FC236}">
                  <a16:creationId xmlns:a16="http://schemas.microsoft.com/office/drawing/2014/main" id="{A6195063-8CC4-4C5F-B4B6-361FAED617D3}"/>
                </a:ext>
              </a:extLst>
            </p:cNvPr>
            <p:cNvSpPr>
              <a:spLocks/>
            </p:cNvSpPr>
            <p:nvPr/>
          </p:nvSpPr>
          <p:spPr bwMode="auto">
            <a:xfrm>
              <a:off x="1062" y="2728"/>
              <a:ext cx="1422" cy="1219"/>
            </a:xfrm>
            <a:custGeom>
              <a:avLst/>
              <a:gdLst>
                <a:gd name="T0" fmla="*/ 1242 w 1422"/>
                <a:gd name="T1" fmla="*/ 8 h 1219"/>
                <a:gd name="T2" fmla="*/ 1107 w 1422"/>
                <a:gd name="T3" fmla="*/ 26 h 1219"/>
                <a:gd name="T4" fmla="*/ 1044 w 1422"/>
                <a:gd name="T5" fmla="*/ 107 h 1219"/>
                <a:gd name="T6" fmla="*/ 1008 w 1422"/>
                <a:gd name="T7" fmla="*/ 161 h 1219"/>
                <a:gd name="T8" fmla="*/ 864 w 1422"/>
                <a:gd name="T9" fmla="*/ 305 h 1219"/>
                <a:gd name="T10" fmla="*/ 837 w 1422"/>
                <a:gd name="T11" fmla="*/ 332 h 1219"/>
                <a:gd name="T12" fmla="*/ 810 w 1422"/>
                <a:gd name="T13" fmla="*/ 341 h 1219"/>
                <a:gd name="T14" fmla="*/ 702 w 1422"/>
                <a:gd name="T15" fmla="*/ 413 h 1219"/>
                <a:gd name="T16" fmla="*/ 648 w 1422"/>
                <a:gd name="T17" fmla="*/ 458 h 1219"/>
                <a:gd name="T18" fmla="*/ 549 w 1422"/>
                <a:gd name="T19" fmla="*/ 494 h 1219"/>
                <a:gd name="T20" fmla="*/ 468 w 1422"/>
                <a:gd name="T21" fmla="*/ 512 h 1219"/>
                <a:gd name="T22" fmla="*/ 306 w 1422"/>
                <a:gd name="T23" fmla="*/ 611 h 1219"/>
                <a:gd name="T24" fmla="*/ 63 w 1422"/>
                <a:gd name="T25" fmla="*/ 620 h 1219"/>
                <a:gd name="T26" fmla="*/ 0 w 1422"/>
                <a:gd name="T27" fmla="*/ 683 h 1219"/>
                <a:gd name="T28" fmla="*/ 9 w 1422"/>
                <a:gd name="T29" fmla="*/ 836 h 1219"/>
                <a:gd name="T30" fmla="*/ 54 w 1422"/>
                <a:gd name="T31" fmla="*/ 917 h 1219"/>
                <a:gd name="T32" fmla="*/ 108 w 1422"/>
                <a:gd name="T33" fmla="*/ 971 h 1219"/>
                <a:gd name="T34" fmla="*/ 279 w 1422"/>
                <a:gd name="T35" fmla="*/ 1115 h 1219"/>
                <a:gd name="T36" fmla="*/ 603 w 1422"/>
                <a:gd name="T37" fmla="*/ 1196 h 1219"/>
                <a:gd name="T38" fmla="*/ 819 w 1422"/>
                <a:gd name="T39" fmla="*/ 1196 h 1219"/>
                <a:gd name="T40" fmla="*/ 837 w 1422"/>
                <a:gd name="T41" fmla="*/ 1169 h 1219"/>
                <a:gd name="T42" fmla="*/ 873 w 1422"/>
                <a:gd name="T43" fmla="*/ 1124 h 1219"/>
                <a:gd name="T44" fmla="*/ 999 w 1422"/>
                <a:gd name="T45" fmla="*/ 935 h 1219"/>
                <a:gd name="T46" fmla="*/ 1035 w 1422"/>
                <a:gd name="T47" fmla="*/ 557 h 1219"/>
                <a:gd name="T48" fmla="*/ 1062 w 1422"/>
                <a:gd name="T49" fmla="*/ 566 h 1219"/>
                <a:gd name="T50" fmla="*/ 1071 w 1422"/>
                <a:gd name="T51" fmla="*/ 647 h 1219"/>
                <a:gd name="T52" fmla="*/ 1170 w 1422"/>
                <a:gd name="T53" fmla="*/ 638 h 1219"/>
                <a:gd name="T54" fmla="*/ 1188 w 1422"/>
                <a:gd name="T55" fmla="*/ 611 h 1219"/>
                <a:gd name="T56" fmla="*/ 1206 w 1422"/>
                <a:gd name="T57" fmla="*/ 557 h 1219"/>
                <a:gd name="T58" fmla="*/ 1125 w 1422"/>
                <a:gd name="T59" fmla="*/ 449 h 1219"/>
                <a:gd name="T60" fmla="*/ 1134 w 1422"/>
                <a:gd name="T61" fmla="*/ 395 h 1219"/>
                <a:gd name="T62" fmla="*/ 1161 w 1422"/>
                <a:gd name="T63" fmla="*/ 368 h 1219"/>
                <a:gd name="T64" fmla="*/ 1242 w 1422"/>
                <a:gd name="T65" fmla="*/ 278 h 1219"/>
                <a:gd name="T66" fmla="*/ 1260 w 1422"/>
                <a:gd name="T67" fmla="*/ 305 h 1219"/>
                <a:gd name="T68" fmla="*/ 1269 w 1422"/>
                <a:gd name="T69" fmla="*/ 404 h 1219"/>
                <a:gd name="T70" fmla="*/ 1323 w 1422"/>
                <a:gd name="T71" fmla="*/ 395 h 1219"/>
                <a:gd name="T72" fmla="*/ 1386 w 1422"/>
                <a:gd name="T73" fmla="*/ 296 h 1219"/>
                <a:gd name="T74" fmla="*/ 1413 w 1422"/>
                <a:gd name="T75" fmla="*/ 305 h 1219"/>
                <a:gd name="T76" fmla="*/ 1368 w 1422"/>
                <a:gd name="T77" fmla="*/ 233 h 1219"/>
                <a:gd name="T78" fmla="*/ 1377 w 1422"/>
                <a:gd name="T79" fmla="*/ 143 h 1219"/>
                <a:gd name="T80" fmla="*/ 1368 w 1422"/>
                <a:gd name="T81" fmla="*/ 62 h 1219"/>
                <a:gd name="T82" fmla="*/ 1242 w 1422"/>
                <a:gd name="T83" fmla="*/ 8 h 1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22" h="1219">
                  <a:moveTo>
                    <a:pt x="1242" y="8"/>
                  </a:moveTo>
                  <a:cubicBezTo>
                    <a:pt x="1118" y="18"/>
                    <a:pt x="1160" y="0"/>
                    <a:pt x="1107" y="26"/>
                  </a:cubicBezTo>
                  <a:cubicBezTo>
                    <a:pt x="1079" y="54"/>
                    <a:pt x="1072" y="79"/>
                    <a:pt x="1044" y="107"/>
                  </a:cubicBezTo>
                  <a:cubicBezTo>
                    <a:pt x="1027" y="159"/>
                    <a:pt x="1047" y="110"/>
                    <a:pt x="1008" y="161"/>
                  </a:cubicBezTo>
                  <a:cubicBezTo>
                    <a:pt x="962" y="220"/>
                    <a:pt x="928" y="263"/>
                    <a:pt x="864" y="305"/>
                  </a:cubicBezTo>
                  <a:cubicBezTo>
                    <a:pt x="853" y="312"/>
                    <a:pt x="848" y="325"/>
                    <a:pt x="837" y="332"/>
                  </a:cubicBezTo>
                  <a:cubicBezTo>
                    <a:pt x="829" y="337"/>
                    <a:pt x="818" y="336"/>
                    <a:pt x="810" y="341"/>
                  </a:cubicBezTo>
                  <a:cubicBezTo>
                    <a:pt x="773" y="361"/>
                    <a:pt x="737" y="389"/>
                    <a:pt x="702" y="413"/>
                  </a:cubicBezTo>
                  <a:cubicBezTo>
                    <a:pt x="663" y="439"/>
                    <a:pt x="689" y="440"/>
                    <a:pt x="648" y="458"/>
                  </a:cubicBezTo>
                  <a:cubicBezTo>
                    <a:pt x="619" y="471"/>
                    <a:pt x="580" y="487"/>
                    <a:pt x="549" y="494"/>
                  </a:cubicBezTo>
                  <a:cubicBezTo>
                    <a:pt x="524" y="500"/>
                    <a:pt x="492" y="500"/>
                    <a:pt x="468" y="512"/>
                  </a:cubicBezTo>
                  <a:cubicBezTo>
                    <a:pt x="412" y="540"/>
                    <a:pt x="359" y="576"/>
                    <a:pt x="306" y="611"/>
                  </a:cubicBezTo>
                  <a:cubicBezTo>
                    <a:pt x="239" y="656"/>
                    <a:pt x="144" y="617"/>
                    <a:pt x="63" y="620"/>
                  </a:cubicBezTo>
                  <a:cubicBezTo>
                    <a:pt x="1" y="661"/>
                    <a:pt x="16" y="635"/>
                    <a:pt x="0" y="683"/>
                  </a:cubicBezTo>
                  <a:cubicBezTo>
                    <a:pt x="3" y="734"/>
                    <a:pt x="4" y="785"/>
                    <a:pt x="9" y="836"/>
                  </a:cubicBezTo>
                  <a:cubicBezTo>
                    <a:pt x="12" y="864"/>
                    <a:pt x="42" y="900"/>
                    <a:pt x="54" y="917"/>
                  </a:cubicBezTo>
                  <a:cubicBezTo>
                    <a:pt x="68" y="938"/>
                    <a:pt x="90" y="953"/>
                    <a:pt x="108" y="971"/>
                  </a:cubicBezTo>
                  <a:cubicBezTo>
                    <a:pt x="161" y="1024"/>
                    <a:pt x="204" y="1096"/>
                    <a:pt x="279" y="1115"/>
                  </a:cubicBezTo>
                  <a:cubicBezTo>
                    <a:pt x="360" y="1196"/>
                    <a:pt x="499" y="1190"/>
                    <a:pt x="603" y="1196"/>
                  </a:cubicBezTo>
                  <a:cubicBezTo>
                    <a:pt x="686" y="1213"/>
                    <a:pt x="698" y="1219"/>
                    <a:pt x="819" y="1196"/>
                  </a:cubicBezTo>
                  <a:cubicBezTo>
                    <a:pt x="830" y="1194"/>
                    <a:pt x="831" y="1178"/>
                    <a:pt x="837" y="1169"/>
                  </a:cubicBezTo>
                  <a:cubicBezTo>
                    <a:pt x="849" y="1154"/>
                    <a:pt x="862" y="1140"/>
                    <a:pt x="873" y="1124"/>
                  </a:cubicBezTo>
                  <a:cubicBezTo>
                    <a:pt x="915" y="1066"/>
                    <a:pt x="945" y="971"/>
                    <a:pt x="999" y="935"/>
                  </a:cubicBezTo>
                  <a:cubicBezTo>
                    <a:pt x="1074" y="823"/>
                    <a:pt x="1031" y="707"/>
                    <a:pt x="1035" y="557"/>
                  </a:cubicBezTo>
                  <a:cubicBezTo>
                    <a:pt x="1044" y="560"/>
                    <a:pt x="1058" y="557"/>
                    <a:pt x="1062" y="566"/>
                  </a:cubicBezTo>
                  <a:cubicBezTo>
                    <a:pt x="1072" y="591"/>
                    <a:pt x="1048" y="632"/>
                    <a:pt x="1071" y="647"/>
                  </a:cubicBezTo>
                  <a:cubicBezTo>
                    <a:pt x="1099" y="665"/>
                    <a:pt x="1137" y="641"/>
                    <a:pt x="1170" y="638"/>
                  </a:cubicBezTo>
                  <a:cubicBezTo>
                    <a:pt x="1176" y="629"/>
                    <a:pt x="1184" y="621"/>
                    <a:pt x="1188" y="611"/>
                  </a:cubicBezTo>
                  <a:cubicBezTo>
                    <a:pt x="1196" y="594"/>
                    <a:pt x="1206" y="557"/>
                    <a:pt x="1206" y="557"/>
                  </a:cubicBezTo>
                  <a:cubicBezTo>
                    <a:pt x="1180" y="518"/>
                    <a:pt x="1150" y="487"/>
                    <a:pt x="1125" y="449"/>
                  </a:cubicBezTo>
                  <a:cubicBezTo>
                    <a:pt x="1128" y="431"/>
                    <a:pt x="1127" y="412"/>
                    <a:pt x="1134" y="395"/>
                  </a:cubicBezTo>
                  <a:cubicBezTo>
                    <a:pt x="1139" y="383"/>
                    <a:pt x="1153" y="378"/>
                    <a:pt x="1161" y="368"/>
                  </a:cubicBezTo>
                  <a:cubicBezTo>
                    <a:pt x="1194" y="326"/>
                    <a:pt x="1195" y="294"/>
                    <a:pt x="1242" y="278"/>
                  </a:cubicBezTo>
                  <a:cubicBezTo>
                    <a:pt x="1248" y="287"/>
                    <a:pt x="1258" y="294"/>
                    <a:pt x="1260" y="305"/>
                  </a:cubicBezTo>
                  <a:cubicBezTo>
                    <a:pt x="1267" y="337"/>
                    <a:pt x="1250" y="377"/>
                    <a:pt x="1269" y="404"/>
                  </a:cubicBezTo>
                  <a:cubicBezTo>
                    <a:pt x="1279" y="419"/>
                    <a:pt x="1305" y="398"/>
                    <a:pt x="1323" y="395"/>
                  </a:cubicBezTo>
                  <a:cubicBezTo>
                    <a:pt x="1352" y="351"/>
                    <a:pt x="1342" y="326"/>
                    <a:pt x="1386" y="296"/>
                  </a:cubicBezTo>
                  <a:cubicBezTo>
                    <a:pt x="1395" y="299"/>
                    <a:pt x="1411" y="314"/>
                    <a:pt x="1413" y="305"/>
                  </a:cubicBezTo>
                  <a:cubicBezTo>
                    <a:pt x="1422" y="261"/>
                    <a:pt x="1394" y="250"/>
                    <a:pt x="1368" y="233"/>
                  </a:cubicBezTo>
                  <a:cubicBezTo>
                    <a:pt x="1340" y="190"/>
                    <a:pt x="1355" y="188"/>
                    <a:pt x="1377" y="143"/>
                  </a:cubicBezTo>
                  <a:cubicBezTo>
                    <a:pt x="1374" y="116"/>
                    <a:pt x="1375" y="88"/>
                    <a:pt x="1368" y="62"/>
                  </a:cubicBezTo>
                  <a:cubicBezTo>
                    <a:pt x="1356" y="15"/>
                    <a:pt x="1278" y="17"/>
                    <a:pt x="1242" y="8"/>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7" name="Freeform 51">
              <a:extLst>
                <a:ext uri="{FF2B5EF4-FFF2-40B4-BE49-F238E27FC236}">
                  <a16:creationId xmlns:a16="http://schemas.microsoft.com/office/drawing/2014/main" id="{1FF4CDF0-8FF4-40FE-BFDC-9D16FA0C9112}"/>
                </a:ext>
              </a:extLst>
            </p:cNvPr>
            <p:cNvSpPr>
              <a:spLocks/>
            </p:cNvSpPr>
            <p:nvPr/>
          </p:nvSpPr>
          <p:spPr bwMode="auto">
            <a:xfrm>
              <a:off x="1772" y="2958"/>
              <a:ext cx="280" cy="181"/>
            </a:xfrm>
            <a:custGeom>
              <a:avLst/>
              <a:gdLst>
                <a:gd name="T0" fmla="*/ 280 w 280"/>
                <a:gd name="T1" fmla="*/ 84 h 181"/>
                <a:gd name="T2" fmla="*/ 172 w 280"/>
                <a:gd name="T3" fmla="*/ 30 h 181"/>
                <a:gd name="T4" fmla="*/ 55 w 280"/>
                <a:gd name="T5" fmla="*/ 66 h 181"/>
                <a:gd name="T6" fmla="*/ 46 w 280"/>
                <a:gd name="T7" fmla="*/ 165 h 181"/>
                <a:gd name="T8" fmla="*/ 136 w 280"/>
                <a:gd name="T9" fmla="*/ 156 h 181"/>
                <a:gd name="T10" fmla="*/ 253 w 280"/>
                <a:gd name="T11" fmla="*/ 48 h 181"/>
                <a:gd name="T12" fmla="*/ 172 w 280"/>
                <a:gd name="T13" fmla="*/ 12 h 181"/>
                <a:gd name="T14" fmla="*/ 148 w 280"/>
                <a:gd name="T15" fmla="*/ 66 h 1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181">
                  <a:moveTo>
                    <a:pt x="280" y="84"/>
                  </a:moveTo>
                  <a:cubicBezTo>
                    <a:pt x="243" y="72"/>
                    <a:pt x="205" y="52"/>
                    <a:pt x="172" y="30"/>
                  </a:cubicBezTo>
                  <a:cubicBezTo>
                    <a:pt x="120" y="37"/>
                    <a:pt x="96" y="38"/>
                    <a:pt x="55" y="66"/>
                  </a:cubicBezTo>
                  <a:cubicBezTo>
                    <a:pt x="40" y="89"/>
                    <a:pt x="0" y="136"/>
                    <a:pt x="46" y="165"/>
                  </a:cubicBezTo>
                  <a:cubicBezTo>
                    <a:pt x="71" y="181"/>
                    <a:pt x="106" y="159"/>
                    <a:pt x="136" y="156"/>
                  </a:cubicBezTo>
                  <a:cubicBezTo>
                    <a:pt x="190" y="138"/>
                    <a:pt x="222" y="94"/>
                    <a:pt x="253" y="48"/>
                  </a:cubicBezTo>
                  <a:cubicBezTo>
                    <a:pt x="237" y="0"/>
                    <a:pt x="220" y="12"/>
                    <a:pt x="172" y="12"/>
                  </a:cubicBezTo>
                  <a:lnTo>
                    <a:pt x="148" y="66"/>
                  </a:lnTo>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8" name="Freeform 52">
              <a:extLst>
                <a:ext uri="{FF2B5EF4-FFF2-40B4-BE49-F238E27FC236}">
                  <a16:creationId xmlns:a16="http://schemas.microsoft.com/office/drawing/2014/main" id="{4E9E91CD-94CB-43F1-A16C-97FBB82829CB}"/>
                </a:ext>
              </a:extLst>
            </p:cNvPr>
            <p:cNvSpPr>
              <a:spLocks/>
            </p:cNvSpPr>
            <p:nvPr/>
          </p:nvSpPr>
          <p:spPr bwMode="auto">
            <a:xfrm>
              <a:off x="740" y="1984"/>
              <a:ext cx="1388" cy="635"/>
            </a:xfrm>
            <a:custGeom>
              <a:avLst/>
              <a:gdLst>
                <a:gd name="T0" fmla="*/ 1114 w 1388"/>
                <a:gd name="T1" fmla="*/ 131 h 635"/>
                <a:gd name="T2" fmla="*/ 997 w 1388"/>
                <a:gd name="T3" fmla="*/ 86 h 635"/>
                <a:gd name="T4" fmla="*/ 817 w 1388"/>
                <a:gd name="T5" fmla="*/ 23 h 635"/>
                <a:gd name="T6" fmla="*/ 790 w 1388"/>
                <a:gd name="T7" fmla="*/ 5 h 635"/>
                <a:gd name="T8" fmla="*/ 205 w 1388"/>
                <a:gd name="T9" fmla="*/ 32 h 635"/>
                <a:gd name="T10" fmla="*/ 169 w 1388"/>
                <a:gd name="T11" fmla="*/ 50 h 635"/>
                <a:gd name="T12" fmla="*/ 115 w 1388"/>
                <a:gd name="T13" fmla="*/ 68 h 635"/>
                <a:gd name="T14" fmla="*/ 25 w 1388"/>
                <a:gd name="T15" fmla="*/ 167 h 635"/>
                <a:gd name="T16" fmla="*/ 7 w 1388"/>
                <a:gd name="T17" fmla="*/ 194 h 635"/>
                <a:gd name="T18" fmla="*/ 34 w 1388"/>
                <a:gd name="T19" fmla="*/ 455 h 635"/>
                <a:gd name="T20" fmla="*/ 88 w 1388"/>
                <a:gd name="T21" fmla="*/ 536 h 635"/>
                <a:gd name="T22" fmla="*/ 187 w 1388"/>
                <a:gd name="T23" fmla="*/ 635 h 635"/>
                <a:gd name="T24" fmla="*/ 394 w 1388"/>
                <a:gd name="T25" fmla="*/ 626 h 635"/>
                <a:gd name="T26" fmla="*/ 475 w 1388"/>
                <a:gd name="T27" fmla="*/ 581 h 635"/>
                <a:gd name="T28" fmla="*/ 646 w 1388"/>
                <a:gd name="T29" fmla="*/ 545 h 635"/>
                <a:gd name="T30" fmla="*/ 799 w 1388"/>
                <a:gd name="T31" fmla="*/ 491 h 635"/>
                <a:gd name="T32" fmla="*/ 1042 w 1388"/>
                <a:gd name="T33" fmla="*/ 482 h 635"/>
                <a:gd name="T34" fmla="*/ 1096 w 1388"/>
                <a:gd name="T35" fmla="*/ 464 h 635"/>
                <a:gd name="T36" fmla="*/ 1123 w 1388"/>
                <a:gd name="T37" fmla="*/ 455 h 635"/>
                <a:gd name="T38" fmla="*/ 1195 w 1388"/>
                <a:gd name="T39" fmla="*/ 509 h 635"/>
                <a:gd name="T40" fmla="*/ 1312 w 1388"/>
                <a:gd name="T41" fmla="*/ 527 h 635"/>
                <a:gd name="T42" fmla="*/ 1312 w 1388"/>
                <a:gd name="T43" fmla="*/ 599 h 635"/>
                <a:gd name="T44" fmla="*/ 1339 w 1388"/>
                <a:gd name="T45" fmla="*/ 590 h 635"/>
                <a:gd name="T46" fmla="*/ 1375 w 1388"/>
                <a:gd name="T47" fmla="*/ 473 h 635"/>
                <a:gd name="T48" fmla="*/ 1366 w 1388"/>
                <a:gd name="T49" fmla="*/ 347 h 635"/>
                <a:gd name="T50" fmla="*/ 1303 w 1388"/>
                <a:gd name="T51" fmla="*/ 356 h 635"/>
                <a:gd name="T52" fmla="*/ 1114 w 1388"/>
                <a:gd name="T53" fmla="*/ 347 h 635"/>
                <a:gd name="T54" fmla="*/ 1105 w 1388"/>
                <a:gd name="T55" fmla="*/ 239 h 635"/>
                <a:gd name="T56" fmla="*/ 1078 w 1388"/>
                <a:gd name="T57" fmla="*/ 149 h 635"/>
                <a:gd name="T58" fmla="*/ 1114 w 1388"/>
                <a:gd name="T59" fmla="*/ 131 h 6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88" h="635">
                  <a:moveTo>
                    <a:pt x="1114" y="131"/>
                  </a:moveTo>
                  <a:cubicBezTo>
                    <a:pt x="1072" y="117"/>
                    <a:pt x="1039" y="97"/>
                    <a:pt x="997" y="86"/>
                  </a:cubicBezTo>
                  <a:cubicBezTo>
                    <a:pt x="940" y="48"/>
                    <a:pt x="885" y="34"/>
                    <a:pt x="817" y="23"/>
                  </a:cubicBezTo>
                  <a:cubicBezTo>
                    <a:pt x="808" y="17"/>
                    <a:pt x="801" y="5"/>
                    <a:pt x="790" y="5"/>
                  </a:cubicBezTo>
                  <a:cubicBezTo>
                    <a:pt x="623" y="0"/>
                    <a:pt x="373" y="26"/>
                    <a:pt x="205" y="32"/>
                  </a:cubicBezTo>
                  <a:cubicBezTo>
                    <a:pt x="193" y="38"/>
                    <a:pt x="181" y="45"/>
                    <a:pt x="169" y="50"/>
                  </a:cubicBezTo>
                  <a:cubicBezTo>
                    <a:pt x="151" y="57"/>
                    <a:pt x="115" y="68"/>
                    <a:pt x="115" y="68"/>
                  </a:cubicBezTo>
                  <a:cubicBezTo>
                    <a:pt x="74" y="109"/>
                    <a:pt x="61" y="113"/>
                    <a:pt x="25" y="167"/>
                  </a:cubicBezTo>
                  <a:cubicBezTo>
                    <a:pt x="19" y="176"/>
                    <a:pt x="7" y="194"/>
                    <a:pt x="7" y="194"/>
                  </a:cubicBezTo>
                  <a:cubicBezTo>
                    <a:pt x="17" y="277"/>
                    <a:pt x="0" y="379"/>
                    <a:pt x="34" y="455"/>
                  </a:cubicBezTo>
                  <a:cubicBezTo>
                    <a:pt x="47" y="485"/>
                    <a:pt x="78" y="505"/>
                    <a:pt x="88" y="536"/>
                  </a:cubicBezTo>
                  <a:cubicBezTo>
                    <a:pt x="108" y="596"/>
                    <a:pt x="126" y="615"/>
                    <a:pt x="187" y="635"/>
                  </a:cubicBezTo>
                  <a:cubicBezTo>
                    <a:pt x="256" y="632"/>
                    <a:pt x="325" y="631"/>
                    <a:pt x="394" y="626"/>
                  </a:cubicBezTo>
                  <a:cubicBezTo>
                    <a:pt x="436" y="623"/>
                    <a:pt x="425" y="594"/>
                    <a:pt x="475" y="581"/>
                  </a:cubicBezTo>
                  <a:cubicBezTo>
                    <a:pt x="542" y="564"/>
                    <a:pt x="568" y="552"/>
                    <a:pt x="646" y="545"/>
                  </a:cubicBezTo>
                  <a:cubicBezTo>
                    <a:pt x="694" y="529"/>
                    <a:pt x="749" y="494"/>
                    <a:pt x="799" y="491"/>
                  </a:cubicBezTo>
                  <a:cubicBezTo>
                    <a:pt x="880" y="486"/>
                    <a:pt x="961" y="485"/>
                    <a:pt x="1042" y="482"/>
                  </a:cubicBezTo>
                  <a:cubicBezTo>
                    <a:pt x="1060" y="476"/>
                    <a:pt x="1078" y="470"/>
                    <a:pt x="1096" y="464"/>
                  </a:cubicBezTo>
                  <a:cubicBezTo>
                    <a:pt x="1105" y="461"/>
                    <a:pt x="1123" y="455"/>
                    <a:pt x="1123" y="455"/>
                  </a:cubicBezTo>
                  <a:cubicBezTo>
                    <a:pt x="1159" y="467"/>
                    <a:pt x="1161" y="492"/>
                    <a:pt x="1195" y="509"/>
                  </a:cubicBezTo>
                  <a:cubicBezTo>
                    <a:pt x="1227" y="525"/>
                    <a:pt x="1286" y="524"/>
                    <a:pt x="1312" y="527"/>
                  </a:cubicBezTo>
                  <a:cubicBezTo>
                    <a:pt x="1305" y="548"/>
                    <a:pt x="1290" y="577"/>
                    <a:pt x="1312" y="599"/>
                  </a:cubicBezTo>
                  <a:cubicBezTo>
                    <a:pt x="1319" y="606"/>
                    <a:pt x="1330" y="593"/>
                    <a:pt x="1339" y="590"/>
                  </a:cubicBezTo>
                  <a:cubicBezTo>
                    <a:pt x="1367" y="549"/>
                    <a:pt x="1368" y="525"/>
                    <a:pt x="1375" y="473"/>
                  </a:cubicBezTo>
                  <a:cubicBezTo>
                    <a:pt x="1372" y="431"/>
                    <a:pt x="1388" y="383"/>
                    <a:pt x="1366" y="347"/>
                  </a:cubicBezTo>
                  <a:cubicBezTo>
                    <a:pt x="1355" y="329"/>
                    <a:pt x="1324" y="356"/>
                    <a:pt x="1303" y="356"/>
                  </a:cubicBezTo>
                  <a:cubicBezTo>
                    <a:pt x="1240" y="356"/>
                    <a:pt x="1177" y="350"/>
                    <a:pt x="1114" y="347"/>
                  </a:cubicBezTo>
                  <a:cubicBezTo>
                    <a:pt x="1111" y="311"/>
                    <a:pt x="1110" y="275"/>
                    <a:pt x="1105" y="239"/>
                  </a:cubicBezTo>
                  <a:cubicBezTo>
                    <a:pt x="1101" y="209"/>
                    <a:pt x="1071" y="180"/>
                    <a:pt x="1078" y="149"/>
                  </a:cubicBezTo>
                  <a:cubicBezTo>
                    <a:pt x="1081" y="136"/>
                    <a:pt x="1102" y="137"/>
                    <a:pt x="1114" y="131"/>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09" name="Freeform 53">
              <a:extLst>
                <a:ext uri="{FF2B5EF4-FFF2-40B4-BE49-F238E27FC236}">
                  <a16:creationId xmlns:a16="http://schemas.microsoft.com/office/drawing/2014/main" id="{DF0B047C-0D1A-464A-B0CD-07E98210770F}"/>
                </a:ext>
              </a:extLst>
            </p:cNvPr>
            <p:cNvSpPr>
              <a:spLocks/>
            </p:cNvSpPr>
            <p:nvPr/>
          </p:nvSpPr>
          <p:spPr bwMode="auto">
            <a:xfrm>
              <a:off x="1877" y="2281"/>
              <a:ext cx="238" cy="111"/>
            </a:xfrm>
            <a:custGeom>
              <a:avLst/>
              <a:gdLst>
                <a:gd name="T0" fmla="*/ 238 w 238"/>
                <a:gd name="T1" fmla="*/ 41 h 111"/>
                <a:gd name="T2" fmla="*/ 13 w 238"/>
                <a:gd name="T3" fmla="*/ 41 h 111"/>
                <a:gd name="T4" fmla="*/ 4 w 238"/>
                <a:gd name="T5" fmla="*/ 86 h 111"/>
                <a:gd name="T6" fmla="*/ 31 w 238"/>
                <a:gd name="T7" fmla="*/ 104 h 111"/>
                <a:gd name="T8" fmla="*/ 193 w 238"/>
                <a:gd name="T9" fmla="*/ 95 h 111"/>
                <a:gd name="T10" fmla="*/ 238 w 238"/>
                <a:gd name="T11" fmla="*/ 41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1">
                  <a:moveTo>
                    <a:pt x="238" y="41"/>
                  </a:moveTo>
                  <a:cubicBezTo>
                    <a:pt x="176" y="0"/>
                    <a:pt x="84" y="33"/>
                    <a:pt x="13" y="41"/>
                  </a:cubicBezTo>
                  <a:cubicBezTo>
                    <a:pt x="10" y="56"/>
                    <a:pt x="0" y="71"/>
                    <a:pt x="4" y="86"/>
                  </a:cubicBezTo>
                  <a:cubicBezTo>
                    <a:pt x="7" y="96"/>
                    <a:pt x="20" y="103"/>
                    <a:pt x="31" y="104"/>
                  </a:cubicBezTo>
                  <a:cubicBezTo>
                    <a:pt x="85" y="107"/>
                    <a:pt x="141" y="111"/>
                    <a:pt x="193" y="95"/>
                  </a:cubicBezTo>
                  <a:cubicBezTo>
                    <a:pt x="215" y="88"/>
                    <a:pt x="223" y="59"/>
                    <a:pt x="238" y="41"/>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0" name="Freeform 54">
              <a:extLst>
                <a:ext uri="{FF2B5EF4-FFF2-40B4-BE49-F238E27FC236}">
                  <a16:creationId xmlns:a16="http://schemas.microsoft.com/office/drawing/2014/main" id="{E28CCBDD-56CB-4BAF-88E9-0C1680923E1E}"/>
                </a:ext>
              </a:extLst>
            </p:cNvPr>
            <p:cNvSpPr>
              <a:spLocks/>
            </p:cNvSpPr>
            <p:nvPr/>
          </p:nvSpPr>
          <p:spPr bwMode="auto">
            <a:xfrm>
              <a:off x="3720" y="2474"/>
              <a:ext cx="123" cy="255"/>
            </a:xfrm>
            <a:custGeom>
              <a:avLst/>
              <a:gdLst>
                <a:gd name="T0" fmla="*/ 33 w 123"/>
                <a:gd name="T1" fmla="*/ 1 h 255"/>
                <a:gd name="T2" fmla="*/ 96 w 123"/>
                <a:gd name="T3" fmla="*/ 19 h 255"/>
                <a:gd name="T4" fmla="*/ 123 w 123"/>
                <a:gd name="T5" fmla="*/ 190 h 255"/>
                <a:gd name="T6" fmla="*/ 15 w 123"/>
                <a:gd name="T7" fmla="*/ 181 h 255"/>
                <a:gd name="T8" fmla="*/ 105 w 123"/>
                <a:gd name="T9" fmla="*/ 28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255">
                  <a:moveTo>
                    <a:pt x="33" y="1"/>
                  </a:moveTo>
                  <a:cubicBezTo>
                    <a:pt x="54" y="8"/>
                    <a:pt x="84" y="0"/>
                    <a:pt x="96" y="19"/>
                  </a:cubicBezTo>
                  <a:cubicBezTo>
                    <a:pt x="117" y="52"/>
                    <a:pt x="108" y="145"/>
                    <a:pt x="123" y="190"/>
                  </a:cubicBezTo>
                  <a:cubicBezTo>
                    <a:pt x="101" y="255"/>
                    <a:pt x="34" y="239"/>
                    <a:pt x="15" y="181"/>
                  </a:cubicBezTo>
                  <a:cubicBezTo>
                    <a:pt x="22" y="82"/>
                    <a:pt x="0" y="28"/>
                    <a:pt x="105" y="28"/>
                  </a:cubicBezTo>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1" name="Freeform 55">
              <a:extLst>
                <a:ext uri="{FF2B5EF4-FFF2-40B4-BE49-F238E27FC236}">
                  <a16:creationId xmlns:a16="http://schemas.microsoft.com/office/drawing/2014/main" id="{B2CBF89E-032F-4C13-A75C-A3C83DDD6FA0}"/>
                </a:ext>
              </a:extLst>
            </p:cNvPr>
            <p:cNvSpPr>
              <a:spLocks/>
            </p:cNvSpPr>
            <p:nvPr/>
          </p:nvSpPr>
          <p:spPr bwMode="auto">
            <a:xfrm>
              <a:off x="3977" y="2515"/>
              <a:ext cx="368" cy="177"/>
            </a:xfrm>
            <a:custGeom>
              <a:avLst/>
              <a:gdLst>
                <a:gd name="T0" fmla="*/ 28 w 368"/>
                <a:gd name="T1" fmla="*/ 14 h 177"/>
                <a:gd name="T2" fmla="*/ 10 w 368"/>
                <a:gd name="T3" fmla="*/ 41 h 177"/>
                <a:gd name="T4" fmla="*/ 136 w 368"/>
                <a:gd name="T5" fmla="*/ 149 h 177"/>
                <a:gd name="T6" fmla="*/ 307 w 368"/>
                <a:gd name="T7" fmla="*/ 176 h 177"/>
                <a:gd name="T8" fmla="*/ 298 w 368"/>
                <a:gd name="T9" fmla="*/ 50 h 177"/>
                <a:gd name="T10" fmla="*/ 28 w 368"/>
                <a:gd name="T11" fmla="*/ 14 h 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8" h="177">
                  <a:moveTo>
                    <a:pt x="28" y="14"/>
                  </a:moveTo>
                  <a:cubicBezTo>
                    <a:pt x="22" y="23"/>
                    <a:pt x="11" y="30"/>
                    <a:pt x="10" y="41"/>
                  </a:cubicBezTo>
                  <a:cubicBezTo>
                    <a:pt x="0" y="177"/>
                    <a:pt x="12" y="139"/>
                    <a:pt x="136" y="149"/>
                  </a:cubicBezTo>
                  <a:cubicBezTo>
                    <a:pt x="191" y="167"/>
                    <a:pt x="250" y="165"/>
                    <a:pt x="307" y="176"/>
                  </a:cubicBezTo>
                  <a:cubicBezTo>
                    <a:pt x="368" y="156"/>
                    <a:pt x="349" y="75"/>
                    <a:pt x="298" y="50"/>
                  </a:cubicBezTo>
                  <a:cubicBezTo>
                    <a:pt x="198" y="0"/>
                    <a:pt x="200" y="21"/>
                    <a:pt x="28" y="14"/>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2" name="Freeform 56">
              <a:extLst>
                <a:ext uri="{FF2B5EF4-FFF2-40B4-BE49-F238E27FC236}">
                  <a16:creationId xmlns:a16="http://schemas.microsoft.com/office/drawing/2014/main" id="{AAA0B9E5-874C-4011-A413-775CEBF5D270}"/>
                </a:ext>
              </a:extLst>
            </p:cNvPr>
            <p:cNvSpPr>
              <a:spLocks/>
            </p:cNvSpPr>
            <p:nvPr/>
          </p:nvSpPr>
          <p:spPr bwMode="auto">
            <a:xfrm>
              <a:off x="4206" y="2484"/>
              <a:ext cx="263" cy="137"/>
            </a:xfrm>
            <a:custGeom>
              <a:avLst/>
              <a:gdLst>
                <a:gd name="T0" fmla="*/ 231 w 263"/>
                <a:gd name="T1" fmla="*/ 72 h 137"/>
                <a:gd name="T2" fmla="*/ 177 w 263"/>
                <a:gd name="T3" fmla="*/ 36 h 137"/>
                <a:gd name="T4" fmla="*/ 141 w 263"/>
                <a:gd name="T5" fmla="*/ 0 h 137"/>
                <a:gd name="T6" fmla="*/ 24 w 263"/>
                <a:gd name="T7" fmla="*/ 54 h 137"/>
                <a:gd name="T8" fmla="*/ 15 w 263"/>
                <a:gd name="T9" fmla="*/ 135 h 137"/>
                <a:gd name="T10" fmla="*/ 204 w 263"/>
                <a:gd name="T11" fmla="*/ 126 h 137"/>
                <a:gd name="T12" fmla="*/ 231 w 263"/>
                <a:gd name="T13" fmla="*/ 72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137">
                  <a:moveTo>
                    <a:pt x="231" y="72"/>
                  </a:moveTo>
                  <a:cubicBezTo>
                    <a:pt x="213" y="60"/>
                    <a:pt x="184" y="57"/>
                    <a:pt x="177" y="36"/>
                  </a:cubicBezTo>
                  <a:cubicBezTo>
                    <a:pt x="165" y="0"/>
                    <a:pt x="177" y="12"/>
                    <a:pt x="141" y="0"/>
                  </a:cubicBezTo>
                  <a:cubicBezTo>
                    <a:pt x="97" y="11"/>
                    <a:pt x="67" y="40"/>
                    <a:pt x="24" y="54"/>
                  </a:cubicBezTo>
                  <a:cubicBezTo>
                    <a:pt x="3" y="117"/>
                    <a:pt x="0" y="90"/>
                    <a:pt x="15" y="135"/>
                  </a:cubicBezTo>
                  <a:cubicBezTo>
                    <a:pt x="78" y="132"/>
                    <a:pt x="142" y="137"/>
                    <a:pt x="204" y="126"/>
                  </a:cubicBezTo>
                  <a:cubicBezTo>
                    <a:pt x="263" y="116"/>
                    <a:pt x="176" y="72"/>
                    <a:pt x="231" y="72"/>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3" name="Freeform 57">
              <a:extLst>
                <a:ext uri="{FF2B5EF4-FFF2-40B4-BE49-F238E27FC236}">
                  <a16:creationId xmlns:a16="http://schemas.microsoft.com/office/drawing/2014/main" id="{9C2A6D24-DD36-4FD3-A70F-79DBE968B015}"/>
                </a:ext>
              </a:extLst>
            </p:cNvPr>
            <p:cNvSpPr>
              <a:spLocks/>
            </p:cNvSpPr>
            <p:nvPr/>
          </p:nvSpPr>
          <p:spPr bwMode="auto">
            <a:xfrm>
              <a:off x="3213" y="1906"/>
              <a:ext cx="747" cy="506"/>
            </a:xfrm>
            <a:custGeom>
              <a:avLst/>
              <a:gdLst>
                <a:gd name="T0" fmla="*/ 414 w 747"/>
                <a:gd name="T1" fmla="*/ 326 h 506"/>
                <a:gd name="T2" fmla="*/ 333 w 747"/>
                <a:gd name="T3" fmla="*/ 389 h 506"/>
                <a:gd name="T4" fmla="*/ 315 w 747"/>
                <a:gd name="T5" fmla="*/ 416 h 506"/>
                <a:gd name="T6" fmla="*/ 261 w 747"/>
                <a:gd name="T7" fmla="*/ 434 h 506"/>
                <a:gd name="T8" fmla="*/ 207 w 747"/>
                <a:gd name="T9" fmla="*/ 461 h 506"/>
                <a:gd name="T10" fmla="*/ 180 w 747"/>
                <a:gd name="T11" fmla="*/ 488 h 506"/>
                <a:gd name="T12" fmla="*/ 126 w 747"/>
                <a:gd name="T13" fmla="*/ 506 h 506"/>
                <a:gd name="T14" fmla="*/ 0 w 747"/>
                <a:gd name="T15" fmla="*/ 407 h 506"/>
                <a:gd name="T16" fmla="*/ 189 w 747"/>
                <a:gd name="T17" fmla="*/ 317 h 506"/>
                <a:gd name="T18" fmla="*/ 297 w 747"/>
                <a:gd name="T19" fmla="*/ 209 h 506"/>
                <a:gd name="T20" fmla="*/ 378 w 747"/>
                <a:gd name="T21" fmla="*/ 182 h 506"/>
                <a:gd name="T22" fmla="*/ 567 w 747"/>
                <a:gd name="T23" fmla="*/ 83 h 506"/>
                <a:gd name="T24" fmla="*/ 684 w 747"/>
                <a:gd name="T25" fmla="*/ 2 h 506"/>
                <a:gd name="T26" fmla="*/ 720 w 747"/>
                <a:gd name="T27" fmla="*/ 11 h 506"/>
                <a:gd name="T28" fmla="*/ 711 w 747"/>
                <a:gd name="T29" fmla="*/ 47 h 506"/>
                <a:gd name="T30" fmla="*/ 747 w 747"/>
                <a:gd name="T31" fmla="*/ 128 h 506"/>
                <a:gd name="T32" fmla="*/ 738 w 747"/>
                <a:gd name="T33" fmla="*/ 182 h 506"/>
                <a:gd name="T34" fmla="*/ 711 w 747"/>
                <a:gd name="T35" fmla="*/ 191 h 506"/>
                <a:gd name="T36" fmla="*/ 603 w 747"/>
                <a:gd name="T37" fmla="*/ 245 h 506"/>
                <a:gd name="T38" fmla="*/ 594 w 747"/>
                <a:gd name="T39" fmla="*/ 353 h 506"/>
                <a:gd name="T40" fmla="*/ 558 w 747"/>
                <a:gd name="T41" fmla="*/ 344 h 506"/>
                <a:gd name="T42" fmla="*/ 549 w 747"/>
                <a:gd name="T43" fmla="*/ 317 h 506"/>
                <a:gd name="T44" fmla="*/ 522 w 747"/>
                <a:gd name="T45" fmla="*/ 299 h 506"/>
                <a:gd name="T46" fmla="*/ 486 w 747"/>
                <a:gd name="T47" fmla="*/ 263 h 506"/>
                <a:gd name="T48" fmla="*/ 468 w 747"/>
                <a:gd name="T49" fmla="*/ 299 h 506"/>
                <a:gd name="T50" fmla="*/ 414 w 747"/>
                <a:gd name="T51" fmla="*/ 326 h 5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47" h="506">
                  <a:moveTo>
                    <a:pt x="414" y="326"/>
                  </a:moveTo>
                  <a:cubicBezTo>
                    <a:pt x="378" y="362"/>
                    <a:pt x="384" y="376"/>
                    <a:pt x="333" y="389"/>
                  </a:cubicBezTo>
                  <a:cubicBezTo>
                    <a:pt x="327" y="398"/>
                    <a:pt x="324" y="410"/>
                    <a:pt x="315" y="416"/>
                  </a:cubicBezTo>
                  <a:cubicBezTo>
                    <a:pt x="299" y="426"/>
                    <a:pt x="279" y="428"/>
                    <a:pt x="261" y="434"/>
                  </a:cubicBezTo>
                  <a:cubicBezTo>
                    <a:pt x="242" y="440"/>
                    <a:pt x="226" y="455"/>
                    <a:pt x="207" y="461"/>
                  </a:cubicBezTo>
                  <a:cubicBezTo>
                    <a:pt x="198" y="470"/>
                    <a:pt x="191" y="482"/>
                    <a:pt x="180" y="488"/>
                  </a:cubicBezTo>
                  <a:cubicBezTo>
                    <a:pt x="163" y="497"/>
                    <a:pt x="126" y="506"/>
                    <a:pt x="126" y="506"/>
                  </a:cubicBezTo>
                  <a:cubicBezTo>
                    <a:pt x="32" y="479"/>
                    <a:pt x="49" y="481"/>
                    <a:pt x="0" y="407"/>
                  </a:cubicBezTo>
                  <a:cubicBezTo>
                    <a:pt x="20" y="287"/>
                    <a:pt x="33" y="326"/>
                    <a:pt x="189" y="317"/>
                  </a:cubicBezTo>
                  <a:cubicBezTo>
                    <a:pt x="208" y="260"/>
                    <a:pt x="248" y="242"/>
                    <a:pt x="297" y="209"/>
                  </a:cubicBezTo>
                  <a:cubicBezTo>
                    <a:pt x="321" y="193"/>
                    <a:pt x="354" y="198"/>
                    <a:pt x="378" y="182"/>
                  </a:cubicBezTo>
                  <a:cubicBezTo>
                    <a:pt x="439" y="141"/>
                    <a:pt x="507" y="123"/>
                    <a:pt x="567" y="83"/>
                  </a:cubicBezTo>
                  <a:cubicBezTo>
                    <a:pt x="590" y="15"/>
                    <a:pt x="623" y="17"/>
                    <a:pt x="684" y="2"/>
                  </a:cubicBezTo>
                  <a:cubicBezTo>
                    <a:pt x="696" y="5"/>
                    <a:pt x="714" y="0"/>
                    <a:pt x="720" y="11"/>
                  </a:cubicBezTo>
                  <a:cubicBezTo>
                    <a:pt x="726" y="22"/>
                    <a:pt x="711" y="35"/>
                    <a:pt x="711" y="47"/>
                  </a:cubicBezTo>
                  <a:cubicBezTo>
                    <a:pt x="711" y="114"/>
                    <a:pt x="708" y="102"/>
                    <a:pt x="747" y="128"/>
                  </a:cubicBezTo>
                  <a:cubicBezTo>
                    <a:pt x="744" y="146"/>
                    <a:pt x="747" y="166"/>
                    <a:pt x="738" y="182"/>
                  </a:cubicBezTo>
                  <a:cubicBezTo>
                    <a:pt x="733" y="190"/>
                    <a:pt x="719" y="187"/>
                    <a:pt x="711" y="191"/>
                  </a:cubicBezTo>
                  <a:cubicBezTo>
                    <a:pt x="675" y="209"/>
                    <a:pt x="637" y="222"/>
                    <a:pt x="603" y="245"/>
                  </a:cubicBezTo>
                  <a:cubicBezTo>
                    <a:pt x="600" y="281"/>
                    <a:pt x="609" y="320"/>
                    <a:pt x="594" y="353"/>
                  </a:cubicBezTo>
                  <a:cubicBezTo>
                    <a:pt x="589" y="364"/>
                    <a:pt x="568" y="352"/>
                    <a:pt x="558" y="344"/>
                  </a:cubicBezTo>
                  <a:cubicBezTo>
                    <a:pt x="551" y="338"/>
                    <a:pt x="555" y="324"/>
                    <a:pt x="549" y="317"/>
                  </a:cubicBezTo>
                  <a:cubicBezTo>
                    <a:pt x="542" y="309"/>
                    <a:pt x="531" y="305"/>
                    <a:pt x="522" y="299"/>
                  </a:cubicBezTo>
                  <a:cubicBezTo>
                    <a:pt x="519" y="291"/>
                    <a:pt x="513" y="247"/>
                    <a:pt x="486" y="263"/>
                  </a:cubicBezTo>
                  <a:cubicBezTo>
                    <a:pt x="474" y="270"/>
                    <a:pt x="476" y="288"/>
                    <a:pt x="468" y="299"/>
                  </a:cubicBezTo>
                  <a:cubicBezTo>
                    <a:pt x="444" y="332"/>
                    <a:pt x="447" y="326"/>
                    <a:pt x="414" y="326"/>
                  </a:cubicBezTo>
                  <a:close/>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4" name="Freeform 58">
              <a:extLst>
                <a:ext uri="{FF2B5EF4-FFF2-40B4-BE49-F238E27FC236}">
                  <a16:creationId xmlns:a16="http://schemas.microsoft.com/office/drawing/2014/main" id="{B822E0F2-93F2-4778-A555-38078BF3D676}"/>
                </a:ext>
              </a:extLst>
            </p:cNvPr>
            <p:cNvSpPr>
              <a:spLocks/>
            </p:cNvSpPr>
            <p:nvPr/>
          </p:nvSpPr>
          <p:spPr bwMode="auto">
            <a:xfrm>
              <a:off x="1539" y="3216"/>
              <a:ext cx="1053" cy="48"/>
            </a:xfrm>
            <a:custGeom>
              <a:avLst/>
              <a:gdLst>
                <a:gd name="T0" fmla="*/ 0 w 813"/>
                <a:gd name="T1" fmla="*/ 44136683 h 34"/>
                <a:gd name="T2" fmla="*/ 111148699 w 813"/>
                <a:gd name="T3" fmla="*/ 188163827 h 34"/>
                <a:gd name="T4" fmla="*/ 119637617 w 813"/>
                <a:gd name="T5" fmla="*/ 0 h 34"/>
                <a:gd name="T6" fmla="*/ 0 60000 65536"/>
                <a:gd name="T7" fmla="*/ 0 60000 65536"/>
                <a:gd name="T8" fmla="*/ 0 60000 65536"/>
              </a:gdLst>
              <a:ahLst/>
              <a:cxnLst>
                <a:cxn ang="T6">
                  <a:pos x="T0" y="T1"/>
                </a:cxn>
                <a:cxn ang="T7">
                  <a:pos x="T2" y="T3"/>
                </a:cxn>
                <a:cxn ang="T8">
                  <a:pos x="T4" y="T5"/>
                </a:cxn>
              </a:cxnLst>
              <a:rect l="0" t="0" r="r" b="b"/>
              <a:pathLst>
                <a:path w="813" h="34">
                  <a:moveTo>
                    <a:pt x="0" y="6"/>
                  </a:moveTo>
                  <a:cubicBezTo>
                    <a:pt x="250" y="34"/>
                    <a:pt x="505" y="24"/>
                    <a:pt x="756" y="24"/>
                  </a:cubicBezTo>
                  <a:lnTo>
                    <a:pt x="813" y="0"/>
                  </a:lnTo>
                </a:path>
              </a:pathLst>
            </a:custGeom>
            <a:solidFill>
              <a:srgbClr val="0A57A4"/>
            </a:solidFill>
            <a:ln w="0" cap="flat" cmpd="sng">
              <a:solidFill>
                <a:srgbClr val="FF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5" name="Freeform 59">
              <a:extLst>
                <a:ext uri="{FF2B5EF4-FFF2-40B4-BE49-F238E27FC236}">
                  <a16:creationId xmlns:a16="http://schemas.microsoft.com/office/drawing/2014/main" id="{56E4AC1A-377B-4DD2-84DA-25DED7338FE2}"/>
                </a:ext>
              </a:extLst>
            </p:cNvPr>
            <p:cNvSpPr>
              <a:spLocks/>
            </p:cNvSpPr>
            <p:nvPr/>
          </p:nvSpPr>
          <p:spPr bwMode="auto">
            <a:xfrm>
              <a:off x="1728" y="2995"/>
              <a:ext cx="774" cy="191"/>
            </a:xfrm>
            <a:custGeom>
              <a:avLst/>
              <a:gdLst>
                <a:gd name="T0" fmla="*/ 774 w 774"/>
                <a:gd name="T1" fmla="*/ 11 h 191"/>
                <a:gd name="T2" fmla="*/ 405 w 774"/>
                <a:gd name="T3" fmla="*/ 47 h 191"/>
                <a:gd name="T4" fmla="*/ 189 w 774"/>
                <a:gd name="T5" fmla="*/ 38 h 191"/>
                <a:gd name="T6" fmla="*/ 216 w 774"/>
                <a:gd name="T7" fmla="*/ 20 h 191"/>
                <a:gd name="T8" fmla="*/ 189 w 774"/>
                <a:gd name="T9" fmla="*/ 11 h 191"/>
                <a:gd name="T10" fmla="*/ 63 w 774"/>
                <a:gd name="T11" fmla="*/ 47 h 191"/>
                <a:gd name="T12" fmla="*/ 180 w 774"/>
                <a:gd name="T13" fmla="*/ 173 h 191"/>
                <a:gd name="T14" fmla="*/ 396 w 774"/>
                <a:gd name="T15" fmla="*/ 182 h 191"/>
                <a:gd name="T16" fmla="*/ 549 w 774"/>
                <a:gd name="T17" fmla="*/ 191 h 191"/>
                <a:gd name="T18" fmla="*/ 711 w 774"/>
                <a:gd name="T19" fmla="*/ 155 h 191"/>
                <a:gd name="T20" fmla="*/ 720 w 774"/>
                <a:gd name="T21" fmla="*/ 74 h 191"/>
                <a:gd name="T22" fmla="*/ 738 w 774"/>
                <a:gd name="T23" fmla="*/ 47 h 191"/>
                <a:gd name="T24" fmla="*/ 693 w 774"/>
                <a:gd name="T25" fmla="*/ 47 h 191"/>
                <a:gd name="T26" fmla="*/ 576 w 774"/>
                <a:gd name="T27" fmla="*/ 125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4" h="191">
                  <a:moveTo>
                    <a:pt x="774" y="11"/>
                  </a:moveTo>
                  <a:cubicBezTo>
                    <a:pt x="654" y="51"/>
                    <a:pt x="524" y="0"/>
                    <a:pt x="405" y="47"/>
                  </a:cubicBezTo>
                  <a:cubicBezTo>
                    <a:pt x="333" y="44"/>
                    <a:pt x="260" y="48"/>
                    <a:pt x="189" y="38"/>
                  </a:cubicBezTo>
                  <a:cubicBezTo>
                    <a:pt x="178" y="36"/>
                    <a:pt x="216" y="31"/>
                    <a:pt x="216" y="20"/>
                  </a:cubicBezTo>
                  <a:cubicBezTo>
                    <a:pt x="216" y="11"/>
                    <a:pt x="198" y="14"/>
                    <a:pt x="189" y="11"/>
                  </a:cubicBezTo>
                  <a:cubicBezTo>
                    <a:pt x="102" y="22"/>
                    <a:pt x="128" y="25"/>
                    <a:pt x="63" y="47"/>
                  </a:cubicBezTo>
                  <a:cubicBezTo>
                    <a:pt x="0" y="173"/>
                    <a:pt x="55" y="166"/>
                    <a:pt x="180" y="173"/>
                  </a:cubicBezTo>
                  <a:cubicBezTo>
                    <a:pt x="252" y="177"/>
                    <a:pt x="324" y="178"/>
                    <a:pt x="396" y="182"/>
                  </a:cubicBezTo>
                  <a:cubicBezTo>
                    <a:pt x="447" y="184"/>
                    <a:pt x="498" y="188"/>
                    <a:pt x="549" y="191"/>
                  </a:cubicBezTo>
                  <a:cubicBezTo>
                    <a:pt x="683" y="180"/>
                    <a:pt x="626" y="183"/>
                    <a:pt x="711" y="155"/>
                  </a:cubicBezTo>
                  <a:cubicBezTo>
                    <a:pt x="714" y="128"/>
                    <a:pt x="713" y="100"/>
                    <a:pt x="720" y="74"/>
                  </a:cubicBezTo>
                  <a:cubicBezTo>
                    <a:pt x="723" y="64"/>
                    <a:pt x="746" y="55"/>
                    <a:pt x="738" y="47"/>
                  </a:cubicBezTo>
                  <a:cubicBezTo>
                    <a:pt x="727" y="36"/>
                    <a:pt x="708" y="47"/>
                    <a:pt x="693" y="47"/>
                  </a:cubicBezTo>
                  <a:lnTo>
                    <a:pt x="576" y="125"/>
                  </a:lnTo>
                </a:path>
              </a:pathLst>
            </a:custGeom>
            <a:solidFill>
              <a:srgbClr val="0A57A4"/>
            </a:solidFill>
            <a:ln>
              <a:noFill/>
            </a:ln>
            <a:effectLst/>
            <a:extLst>
              <a:ext uri="{91240B29-F687-4F45-9708-019B960494DF}">
                <a14:hiddenLine xmlns:a14="http://schemas.microsoft.com/office/drawing/2010/main" w="0"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6" name="Freeform 60">
              <a:extLst>
                <a:ext uri="{FF2B5EF4-FFF2-40B4-BE49-F238E27FC236}">
                  <a16:creationId xmlns:a16="http://schemas.microsoft.com/office/drawing/2014/main" id="{4648F30D-5A3F-4074-A2A6-556C48E7FDA7}"/>
                </a:ext>
              </a:extLst>
            </p:cNvPr>
            <p:cNvSpPr>
              <a:spLocks/>
            </p:cNvSpPr>
            <p:nvPr/>
          </p:nvSpPr>
          <p:spPr bwMode="auto">
            <a:xfrm>
              <a:off x="1656" y="2268"/>
              <a:ext cx="243" cy="235"/>
            </a:xfrm>
            <a:custGeom>
              <a:avLst/>
              <a:gdLst>
                <a:gd name="T0" fmla="*/ 243 w 243"/>
                <a:gd name="T1" fmla="*/ 0 h 235"/>
                <a:gd name="T2" fmla="*/ 216 w 243"/>
                <a:gd name="T3" fmla="*/ 27 h 235"/>
                <a:gd name="T4" fmla="*/ 180 w 243"/>
                <a:gd name="T5" fmla="*/ 45 h 235"/>
                <a:gd name="T6" fmla="*/ 72 w 243"/>
                <a:gd name="T7" fmla="*/ 171 h 235"/>
                <a:gd name="T8" fmla="*/ 0 w 243"/>
                <a:gd name="T9" fmla="*/ 225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35">
                  <a:moveTo>
                    <a:pt x="243" y="0"/>
                  </a:moveTo>
                  <a:cubicBezTo>
                    <a:pt x="234" y="9"/>
                    <a:pt x="226" y="20"/>
                    <a:pt x="216" y="27"/>
                  </a:cubicBezTo>
                  <a:cubicBezTo>
                    <a:pt x="205" y="35"/>
                    <a:pt x="189" y="36"/>
                    <a:pt x="180" y="45"/>
                  </a:cubicBezTo>
                  <a:cubicBezTo>
                    <a:pt x="139" y="86"/>
                    <a:pt x="122" y="138"/>
                    <a:pt x="72" y="171"/>
                  </a:cubicBezTo>
                  <a:cubicBezTo>
                    <a:pt x="29" y="235"/>
                    <a:pt x="58" y="225"/>
                    <a:pt x="0" y="225"/>
                  </a:cubicBezTo>
                </a:path>
              </a:pathLst>
            </a:custGeom>
            <a:solidFill>
              <a:srgbClr val="0A57A4"/>
            </a:solidFill>
            <a:ln w="0" cap="flat" cmpd="sng">
              <a:solidFill>
                <a:srgbClr val="FFFFFF"/>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7" name="Freeform 61">
              <a:extLst>
                <a:ext uri="{FF2B5EF4-FFF2-40B4-BE49-F238E27FC236}">
                  <a16:creationId xmlns:a16="http://schemas.microsoft.com/office/drawing/2014/main" id="{92157B9A-41B7-4399-97E0-B06F057A45A7}"/>
                </a:ext>
              </a:extLst>
            </p:cNvPr>
            <p:cNvSpPr>
              <a:spLocks/>
            </p:cNvSpPr>
            <p:nvPr/>
          </p:nvSpPr>
          <p:spPr bwMode="auto">
            <a:xfrm>
              <a:off x="1935" y="2230"/>
              <a:ext cx="1761" cy="371"/>
            </a:xfrm>
            <a:custGeom>
              <a:avLst/>
              <a:gdLst>
                <a:gd name="T0" fmla="*/ 0 w 1761"/>
                <a:gd name="T1" fmla="*/ 371 h 371"/>
                <a:gd name="T2" fmla="*/ 45 w 1761"/>
                <a:gd name="T3" fmla="*/ 263 h 371"/>
                <a:gd name="T4" fmla="*/ 108 w 1761"/>
                <a:gd name="T5" fmla="*/ 146 h 371"/>
                <a:gd name="T6" fmla="*/ 207 w 1761"/>
                <a:gd name="T7" fmla="*/ 65 h 371"/>
                <a:gd name="T8" fmla="*/ 351 w 1761"/>
                <a:gd name="T9" fmla="*/ 29 h 371"/>
                <a:gd name="T10" fmla="*/ 378 w 1761"/>
                <a:gd name="T11" fmla="*/ 38 h 371"/>
                <a:gd name="T12" fmla="*/ 630 w 1761"/>
                <a:gd name="T13" fmla="*/ 47 h 371"/>
                <a:gd name="T14" fmla="*/ 1761 w 1761"/>
                <a:gd name="T15" fmla="*/ 122 h 3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1" h="371">
                  <a:moveTo>
                    <a:pt x="0" y="371"/>
                  </a:moveTo>
                  <a:cubicBezTo>
                    <a:pt x="14" y="329"/>
                    <a:pt x="28" y="301"/>
                    <a:pt x="45" y="263"/>
                  </a:cubicBezTo>
                  <a:cubicBezTo>
                    <a:pt x="65" y="219"/>
                    <a:pt x="72" y="182"/>
                    <a:pt x="108" y="146"/>
                  </a:cubicBezTo>
                  <a:cubicBezTo>
                    <a:pt x="138" y="116"/>
                    <a:pt x="177" y="95"/>
                    <a:pt x="207" y="65"/>
                  </a:cubicBezTo>
                  <a:cubicBezTo>
                    <a:pt x="313" y="1"/>
                    <a:pt x="264" y="0"/>
                    <a:pt x="351" y="29"/>
                  </a:cubicBezTo>
                  <a:cubicBezTo>
                    <a:pt x="360" y="32"/>
                    <a:pt x="369" y="38"/>
                    <a:pt x="378" y="38"/>
                  </a:cubicBezTo>
                  <a:cubicBezTo>
                    <a:pt x="462" y="41"/>
                    <a:pt x="714" y="47"/>
                    <a:pt x="630" y="47"/>
                  </a:cubicBezTo>
                  <a:lnTo>
                    <a:pt x="1761" y="122"/>
                  </a:lnTo>
                </a:path>
              </a:pathLst>
            </a:custGeom>
            <a:solidFill>
              <a:srgbClr val="0A57A4"/>
            </a:solidFill>
            <a:ln w="0" cap="flat" cmpd="sng">
              <a:solidFill>
                <a:srgbClr val="FFFFFF"/>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8" name="Freeform 62">
              <a:extLst>
                <a:ext uri="{FF2B5EF4-FFF2-40B4-BE49-F238E27FC236}">
                  <a16:creationId xmlns:a16="http://schemas.microsoft.com/office/drawing/2014/main" id="{B9C1BD5C-C836-48A5-AABF-983BD3051E59}"/>
                </a:ext>
              </a:extLst>
            </p:cNvPr>
            <p:cNvSpPr>
              <a:spLocks/>
            </p:cNvSpPr>
            <p:nvPr/>
          </p:nvSpPr>
          <p:spPr bwMode="auto">
            <a:xfrm>
              <a:off x="2214" y="1827"/>
              <a:ext cx="18" cy="306"/>
            </a:xfrm>
            <a:custGeom>
              <a:avLst/>
              <a:gdLst>
                <a:gd name="T0" fmla="*/ 18 w 18"/>
                <a:gd name="T1" fmla="*/ 0 h 306"/>
                <a:gd name="T2" fmla="*/ 0 w 18"/>
                <a:gd name="T3" fmla="*/ 180 h 306"/>
                <a:gd name="T4" fmla="*/ 9 w 18"/>
                <a:gd name="T5" fmla="*/ 306 h 306"/>
                <a:gd name="T6" fmla="*/ 0 60000 65536"/>
                <a:gd name="T7" fmla="*/ 0 60000 65536"/>
                <a:gd name="T8" fmla="*/ 0 60000 65536"/>
              </a:gdLst>
              <a:ahLst/>
              <a:cxnLst>
                <a:cxn ang="T6">
                  <a:pos x="T0" y="T1"/>
                </a:cxn>
                <a:cxn ang="T7">
                  <a:pos x="T2" y="T3"/>
                </a:cxn>
                <a:cxn ang="T8">
                  <a:pos x="T4" y="T5"/>
                </a:cxn>
              </a:cxnLst>
              <a:rect l="0" t="0" r="r" b="b"/>
              <a:pathLst>
                <a:path w="18" h="306">
                  <a:moveTo>
                    <a:pt x="18" y="0"/>
                  </a:moveTo>
                  <a:cubicBezTo>
                    <a:pt x="13" y="60"/>
                    <a:pt x="0" y="120"/>
                    <a:pt x="0" y="180"/>
                  </a:cubicBezTo>
                  <a:cubicBezTo>
                    <a:pt x="0" y="222"/>
                    <a:pt x="9" y="264"/>
                    <a:pt x="9" y="306"/>
                  </a:cubicBezTo>
                </a:path>
              </a:pathLst>
            </a:custGeom>
            <a:solidFill>
              <a:srgbClr val="0A57A4"/>
            </a:solidFill>
            <a:ln w="0" cap="flat" cmpd="sng">
              <a:solidFill>
                <a:srgbClr val="FF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9" name="Freeform 63">
              <a:extLst>
                <a:ext uri="{FF2B5EF4-FFF2-40B4-BE49-F238E27FC236}">
                  <a16:creationId xmlns:a16="http://schemas.microsoft.com/office/drawing/2014/main" id="{290D413E-0A08-4B73-B40A-64B0E30CE566}"/>
                </a:ext>
              </a:extLst>
            </p:cNvPr>
            <p:cNvSpPr>
              <a:spLocks/>
            </p:cNvSpPr>
            <p:nvPr/>
          </p:nvSpPr>
          <p:spPr bwMode="auto">
            <a:xfrm>
              <a:off x="3429" y="1728"/>
              <a:ext cx="474" cy="458"/>
            </a:xfrm>
            <a:custGeom>
              <a:avLst/>
              <a:gdLst>
                <a:gd name="T0" fmla="*/ 0 w 474"/>
                <a:gd name="T1" fmla="*/ 414 h 458"/>
                <a:gd name="T2" fmla="*/ 315 w 474"/>
                <a:gd name="T3" fmla="*/ 405 h 458"/>
                <a:gd name="T4" fmla="*/ 306 w 474"/>
                <a:gd name="T5" fmla="*/ 180 h 458"/>
                <a:gd name="T6" fmla="*/ 363 w 474"/>
                <a:gd name="T7" fmla="*/ 0 h 4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458">
                  <a:moveTo>
                    <a:pt x="0" y="414"/>
                  </a:moveTo>
                  <a:cubicBezTo>
                    <a:pt x="43" y="418"/>
                    <a:pt x="474" y="458"/>
                    <a:pt x="315" y="405"/>
                  </a:cubicBezTo>
                  <a:cubicBezTo>
                    <a:pt x="312" y="330"/>
                    <a:pt x="306" y="180"/>
                    <a:pt x="306" y="180"/>
                  </a:cubicBezTo>
                  <a:lnTo>
                    <a:pt x="363" y="0"/>
                  </a:lnTo>
                </a:path>
              </a:pathLst>
            </a:custGeom>
            <a:solidFill>
              <a:srgbClr val="0A57A4"/>
            </a:solidFill>
            <a:ln w="0" cap="flat" cmpd="sng">
              <a:solidFill>
                <a:srgbClr val="FF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20" name="Freeform 64">
              <a:extLst>
                <a:ext uri="{FF2B5EF4-FFF2-40B4-BE49-F238E27FC236}">
                  <a16:creationId xmlns:a16="http://schemas.microsoft.com/office/drawing/2014/main" id="{8A1CD27E-2D51-40F4-A7F9-55A5A10BA461}"/>
                </a:ext>
              </a:extLst>
            </p:cNvPr>
            <p:cNvSpPr>
              <a:spLocks/>
            </p:cNvSpPr>
            <p:nvPr/>
          </p:nvSpPr>
          <p:spPr bwMode="auto">
            <a:xfrm>
              <a:off x="1998" y="2907"/>
              <a:ext cx="459" cy="45"/>
            </a:xfrm>
            <a:custGeom>
              <a:avLst/>
              <a:gdLst>
                <a:gd name="T0" fmla="*/ 0 w 459"/>
                <a:gd name="T1" fmla="*/ 0 h 45"/>
                <a:gd name="T2" fmla="*/ 288 w 459"/>
                <a:gd name="T3" fmla="*/ 27 h 45"/>
                <a:gd name="T4" fmla="*/ 459 w 459"/>
                <a:gd name="T5" fmla="*/ 45 h 45"/>
                <a:gd name="T6" fmla="*/ 0 60000 65536"/>
                <a:gd name="T7" fmla="*/ 0 60000 65536"/>
                <a:gd name="T8" fmla="*/ 0 60000 65536"/>
              </a:gdLst>
              <a:ahLst/>
              <a:cxnLst>
                <a:cxn ang="T6">
                  <a:pos x="T0" y="T1"/>
                </a:cxn>
                <a:cxn ang="T7">
                  <a:pos x="T2" y="T3"/>
                </a:cxn>
                <a:cxn ang="T8">
                  <a:pos x="T4" y="T5"/>
                </a:cxn>
              </a:cxnLst>
              <a:rect l="0" t="0" r="r" b="b"/>
              <a:pathLst>
                <a:path w="459" h="45">
                  <a:moveTo>
                    <a:pt x="0" y="0"/>
                  </a:moveTo>
                  <a:cubicBezTo>
                    <a:pt x="97" y="8"/>
                    <a:pt x="191" y="20"/>
                    <a:pt x="288" y="27"/>
                  </a:cubicBezTo>
                  <a:cubicBezTo>
                    <a:pt x="344" y="41"/>
                    <a:pt x="459" y="45"/>
                    <a:pt x="459" y="45"/>
                  </a:cubicBezTo>
                </a:path>
              </a:pathLst>
            </a:custGeom>
            <a:solidFill>
              <a:srgbClr val="0A57A4"/>
            </a:solidFill>
            <a:ln w="0" cap="flat" cmpd="sng">
              <a:solidFill>
                <a:srgbClr val="FF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0899" name="Rectangle 17">
            <a:extLst>
              <a:ext uri="{FF2B5EF4-FFF2-40B4-BE49-F238E27FC236}">
                <a16:creationId xmlns:a16="http://schemas.microsoft.com/office/drawing/2014/main" id="{36E4EB73-085B-4686-8C76-CB0863FCB7B5}"/>
              </a:ext>
            </a:extLst>
          </p:cNvPr>
          <p:cNvSpPr>
            <a:spLocks noGrp="1" noChangeArrowheads="1"/>
          </p:cNvSpPr>
          <p:nvPr>
            <p:ph type="title" idx="4294967295"/>
          </p:nvPr>
        </p:nvSpPr>
        <p:spPr>
          <a:xfrm>
            <a:off x="228600" y="98425"/>
            <a:ext cx="6781800" cy="1143000"/>
          </a:xfrm>
        </p:spPr>
        <p:txBody>
          <a:bodyPr/>
          <a:lstStyle/>
          <a:p>
            <a:r>
              <a:rPr altLang="en-US" sz="3400">
                <a:solidFill>
                  <a:srgbClr val="FFE831"/>
                </a:solidFill>
              </a:rPr>
              <a:t>What’s in Kelly’s Suitcase? (Group Activity)</a:t>
            </a:r>
          </a:p>
        </p:txBody>
      </p:sp>
      <p:sp>
        <p:nvSpPr>
          <p:cNvPr id="80900" name="Slide Number Placeholder 4">
            <a:extLst>
              <a:ext uri="{FF2B5EF4-FFF2-40B4-BE49-F238E27FC236}">
                <a16:creationId xmlns:a16="http://schemas.microsoft.com/office/drawing/2014/main" id="{06B7875E-9FCC-444C-9962-51D43A5F93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2D1F06E-CBE9-462A-AA4A-EA384FA2D490}" type="slidenum">
              <a:rPr lang="en-US" altLang="en-US" sz="2000" b="0">
                <a:solidFill>
                  <a:srgbClr val="FFE14F"/>
                </a:solidFill>
                <a:latin typeface="Franklin Gothic Book" panose="020B0503020102020204" pitchFamily="34" charset="0"/>
              </a:rPr>
              <a:pPr/>
              <a:t>26</a:t>
            </a:fld>
            <a:endParaRPr lang="en-US" altLang="en-US" sz="2000" b="0">
              <a:solidFill>
                <a:srgbClr val="FFE14F"/>
              </a:solidFill>
              <a:latin typeface="Franklin Gothic Book" panose="020B0503020102020204" pitchFamily="34" charset="0"/>
            </a:endParaRPr>
          </a:p>
        </p:txBody>
      </p:sp>
      <p:sp>
        <p:nvSpPr>
          <p:cNvPr id="93255" name="Text Box 71">
            <a:extLst>
              <a:ext uri="{FF2B5EF4-FFF2-40B4-BE49-F238E27FC236}">
                <a16:creationId xmlns:a16="http://schemas.microsoft.com/office/drawing/2014/main" id="{90D35F5F-D629-4791-B9B5-F8606F956155}"/>
              </a:ext>
            </a:extLst>
          </p:cNvPr>
          <p:cNvSpPr txBox="1">
            <a:spLocks noChangeArrowheads="1"/>
          </p:cNvSpPr>
          <p:nvPr/>
        </p:nvSpPr>
        <p:spPr bwMode="auto">
          <a:xfrm>
            <a:off x="177800" y="2057400"/>
            <a:ext cx="4165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
            </a:pPr>
            <a:r>
              <a:rPr lang="en-US" altLang="en-US" sz="2800">
                <a:solidFill>
                  <a:schemeClr val="folHlink"/>
                </a:solidFill>
              </a:rPr>
              <a:t> Beliefs about herself?</a:t>
            </a:r>
          </a:p>
        </p:txBody>
      </p:sp>
      <p:sp>
        <p:nvSpPr>
          <p:cNvPr id="93256" name="Text Box 72">
            <a:extLst>
              <a:ext uri="{FF2B5EF4-FFF2-40B4-BE49-F238E27FC236}">
                <a16:creationId xmlns:a16="http://schemas.microsoft.com/office/drawing/2014/main" id="{1A629AEB-CBF1-4432-B5A6-A59D623038B5}"/>
              </a:ext>
            </a:extLst>
          </p:cNvPr>
          <p:cNvSpPr txBox="1">
            <a:spLocks noChangeArrowheads="1"/>
          </p:cNvSpPr>
          <p:nvPr/>
        </p:nvSpPr>
        <p:spPr bwMode="auto">
          <a:xfrm>
            <a:off x="4841875" y="2971800"/>
            <a:ext cx="40862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
            </a:pPr>
            <a:r>
              <a:rPr lang="en-US" altLang="en-US" sz="2800">
                <a:solidFill>
                  <a:schemeClr val="folHlink"/>
                </a:solidFill>
              </a:rPr>
              <a:t> Beliefs about adults?</a:t>
            </a:r>
          </a:p>
        </p:txBody>
      </p:sp>
      <p:sp>
        <p:nvSpPr>
          <p:cNvPr id="93257" name="Text Box 73">
            <a:extLst>
              <a:ext uri="{FF2B5EF4-FFF2-40B4-BE49-F238E27FC236}">
                <a16:creationId xmlns:a16="http://schemas.microsoft.com/office/drawing/2014/main" id="{72991933-41B4-446D-91C2-9742A7FD0329}"/>
              </a:ext>
            </a:extLst>
          </p:cNvPr>
          <p:cNvSpPr txBox="1">
            <a:spLocks noChangeArrowheads="1"/>
          </p:cNvSpPr>
          <p:nvPr/>
        </p:nvSpPr>
        <p:spPr bwMode="auto">
          <a:xfrm>
            <a:off x="762000" y="3886200"/>
            <a:ext cx="45783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
            </a:pPr>
            <a:r>
              <a:rPr lang="en-US" altLang="en-US" sz="2800">
                <a:solidFill>
                  <a:schemeClr val="folHlink"/>
                </a:solidFill>
              </a:rPr>
              <a:t> Beliefs about the world?</a:t>
            </a:r>
          </a:p>
        </p:txBody>
      </p:sp>
      <p:sp>
        <p:nvSpPr>
          <p:cNvPr id="80904" name="Rectangle 74">
            <a:extLst>
              <a:ext uri="{FF2B5EF4-FFF2-40B4-BE49-F238E27FC236}">
                <a16:creationId xmlns:a16="http://schemas.microsoft.com/office/drawing/2014/main" id="{95BF2160-2DF1-4BEE-931F-8AAE1318C5F5}"/>
              </a:ext>
            </a:extLst>
          </p:cNvPr>
          <p:cNvSpPr>
            <a:spLocks noChangeArrowheads="1"/>
          </p:cNvSpPr>
          <p:nvPr/>
        </p:nvSpPr>
        <p:spPr bwMode="auto">
          <a:xfrm>
            <a:off x="1600200" y="1035050"/>
            <a:ext cx="228600" cy="152400"/>
          </a:xfrm>
          <a:prstGeom prst="rect">
            <a:avLst/>
          </a:prstGeom>
          <a:solidFill>
            <a:srgbClr val="0A57A4"/>
          </a:solidFill>
          <a:ln>
            <a:noFill/>
          </a:ln>
          <a:effectLst/>
          <a:extLst>
            <a:ext uri="{91240B29-F687-4F45-9708-019B960494DF}">
              <a14:hiddenLine xmlns:a14="http://schemas.microsoft.com/office/drawing/2010/main" w="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3255"/>
                                        </p:tgtEl>
                                        <p:attrNameLst>
                                          <p:attrName>style.visibility</p:attrName>
                                        </p:attrNameLst>
                                      </p:cBhvr>
                                      <p:to>
                                        <p:strVal val="visible"/>
                                      </p:to>
                                    </p:set>
                                    <p:anim calcmode="lin" valueType="num">
                                      <p:cBhvr>
                                        <p:cTn id="7" dur="500" fill="hold"/>
                                        <p:tgtEl>
                                          <p:spTgt spid="93255"/>
                                        </p:tgtEl>
                                        <p:attrNameLst>
                                          <p:attrName>ppt_w</p:attrName>
                                        </p:attrNameLst>
                                      </p:cBhvr>
                                      <p:tavLst>
                                        <p:tav tm="0">
                                          <p:val>
                                            <p:fltVal val="0"/>
                                          </p:val>
                                        </p:tav>
                                        <p:tav tm="100000">
                                          <p:val>
                                            <p:strVal val="#ppt_w"/>
                                          </p:val>
                                        </p:tav>
                                      </p:tavLst>
                                    </p:anim>
                                    <p:anim calcmode="lin" valueType="num">
                                      <p:cBhvr>
                                        <p:cTn id="8" dur="500" fill="hold"/>
                                        <p:tgtEl>
                                          <p:spTgt spid="93255"/>
                                        </p:tgtEl>
                                        <p:attrNameLst>
                                          <p:attrName>ppt_h</p:attrName>
                                        </p:attrNameLst>
                                      </p:cBhvr>
                                      <p:tavLst>
                                        <p:tav tm="0">
                                          <p:val>
                                            <p:fltVal val="0"/>
                                          </p:val>
                                        </p:tav>
                                        <p:tav tm="100000">
                                          <p:val>
                                            <p:strVal val="#ppt_h"/>
                                          </p:val>
                                        </p:tav>
                                      </p:tavLst>
                                    </p:anim>
                                    <p:animEffect transition="in" filter="fade">
                                      <p:cBhvr>
                                        <p:cTn id="9" dur="500"/>
                                        <p:tgtEl>
                                          <p:spTgt spid="932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256"/>
                                        </p:tgtEl>
                                        <p:attrNameLst>
                                          <p:attrName>style.visibility</p:attrName>
                                        </p:attrNameLst>
                                      </p:cBhvr>
                                      <p:to>
                                        <p:strVal val="visible"/>
                                      </p:to>
                                    </p:set>
                                    <p:anim calcmode="lin" valueType="num">
                                      <p:cBhvr>
                                        <p:cTn id="14" dur="500" fill="hold"/>
                                        <p:tgtEl>
                                          <p:spTgt spid="93256"/>
                                        </p:tgtEl>
                                        <p:attrNameLst>
                                          <p:attrName>ppt_w</p:attrName>
                                        </p:attrNameLst>
                                      </p:cBhvr>
                                      <p:tavLst>
                                        <p:tav tm="0">
                                          <p:val>
                                            <p:fltVal val="0"/>
                                          </p:val>
                                        </p:tav>
                                        <p:tav tm="100000">
                                          <p:val>
                                            <p:strVal val="#ppt_w"/>
                                          </p:val>
                                        </p:tav>
                                      </p:tavLst>
                                    </p:anim>
                                    <p:anim calcmode="lin" valueType="num">
                                      <p:cBhvr>
                                        <p:cTn id="15" dur="500" fill="hold"/>
                                        <p:tgtEl>
                                          <p:spTgt spid="93256"/>
                                        </p:tgtEl>
                                        <p:attrNameLst>
                                          <p:attrName>ppt_h</p:attrName>
                                        </p:attrNameLst>
                                      </p:cBhvr>
                                      <p:tavLst>
                                        <p:tav tm="0">
                                          <p:val>
                                            <p:fltVal val="0"/>
                                          </p:val>
                                        </p:tav>
                                        <p:tav tm="100000">
                                          <p:val>
                                            <p:strVal val="#ppt_h"/>
                                          </p:val>
                                        </p:tav>
                                      </p:tavLst>
                                    </p:anim>
                                    <p:animEffect transition="in" filter="fade">
                                      <p:cBhvr>
                                        <p:cTn id="16" dur="500"/>
                                        <p:tgtEl>
                                          <p:spTgt spid="932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257"/>
                                        </p:tgtEl>
                                        <p:attrNameLst>
                                          <p:attrName>style.visibility</p:attrName>
                                        </p:attrNameLst>
                                      </p:cBhvr>
                                      <p:to>
                                        <p:strVal val="visible"/>
                                      </p:to>
                                    </p:set>
                                    <p:anim calcmode="lin" valueType="num">
                                      <p:cBhvr>
                                        <p:cTn id="21" dur="500" fill="hold"/>
                                        <p:tgtEl>
                                          <p:spTgt spid="93257"/>
                                        </p:tgtEl>
                                        <p:attrNameLst>
                                          <p:attrName>ppt_w</p:attrName>
                                        </p:attrNameLst>
                                      </p:cBhvr>
                                      <p:tavLst>
                                        <p:tav tm="0">
                                          <p:val>
                                            <p:fltVal val="0"/>
                                          </p:val>
                                        </p:tav>
                                        <p:tav tm="100000">
                                          <p:val>
                                            <p:strVal val="#ppt_w"/>
                                          </p:val>
                                        </p:tav>
                                      </p:tavLst>
                                    </p:anim>
                                    <p:anim calcmode="lin" valueType="num">
                                      <p:cBhvr>
                                        <p:cTn id="22" dur="500" fill="hold"/>
                                        <p:tgtEl>
                                          <p:spTgt spid="93257"/>
                                        </p:tgtEl>
                                        <p:attrNameLst>
                                          <p:attrName>ppt_h</p:attrName>
                                        </p:attrNameLst>
                                      </p:cBhvr>
                                      <p:tavLst>
                                        <p:tav tm="0">
                                          <p:val>
                                            <p:fltVal val="0"/>
                                          </p:val>
                                        </p:tav>
                                        <p:tav tm="100000">
                                          <p:val>
                                            <p:strVal val="#ppt_h"/>
                                          </p:val>
                                        </p:tav>
                                      </p:tavLst>
                                    </p:anim>
                                    <p:animEffect transition="in" filter="fade">
                                      <p:cBhvr>
                                        <p:cTn id="23" dur="500"/>
                                        <p:tgtEl>
                                          <p:spTgt spid="9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55" grpId="0"/>
      <p:bldP spid="93256" grpId="0"/>
      <p:bldP spid="932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7880B1A-D3E9-4D55-984E-E24E50BB4E40}"/>
              </a:ext>
            </a:extLst>
          </p:cNvPr>
          <p:cNvSpPr>
            <a:spLocks noGrp="1" noChangeArrowheads="1"/>
          </p:cNvSpPr>
          <p:nvPr>
            <p:ph type="title" idx="4294967295"/>
          </p:nvPr>
        </p:nvSpPr>
        <p:spPr>
          <a:xfrm>
            <a:off x="304800" y="0"/>
            <a:ext cx="7600950" cy="1219200"/>
          </a:xfrm>
          <a:noFill/>
        </p:spPr>
        <p:txBody>
          <a:bodyPr lIns="96821" tIns="47616" rIns="96821" bIns="47616"/>
          <a:lstStyle/>
          <a:p>
            <a:r>
              <a:rPr altLang="en-US" sz="3000">
                <a:solidFill>
                  <a:srgbClr val="FFE831"/>
                </a:solidFill>
              </a:rPr>
              <a:t>What's in your "Somebody's" Suitcase?</a:t>
            </a:r>
            <a:br>
              <a:rPr altLang="en-US" sz="3200">
                <a:solidFill>
                  <a:srgbClr val="FFE831"/>
                </a:solidFill>
              </a:rPr>
            </a:br>
            <a:r>
              <a:rPr altLang="en-US" sz="2400">
                <a:solidFill>
                  <a:srgbClr val="FFE831"/>
                </a:solidFill>
              </a:rPr>
              <a:t>("My Somebody" Worksheet - Part 1)</a:t>
            </a:r>
          </a:p>
        </p:txBody>
      </p:sp>
      <p:sp>
        <p:nvSpPr>
          <p:cNvPr id="66563" name="Rectangle 16">
            <a:extLst>
              <a:ext uri="{FF2B5EF4-FFF2-40B4-BE49-F238E27FC236}">
                <a16:creationId xmlns:a16="http://schemas.microsoft.com/office/drawing/2014/main" id="{CFA0D426-4DAF-4F16-B3C7-400ECA16613A}"/>
              </a:ext>
            </a:extLst>
          </p:cNvPr>
          <p:cNvSpPr>
            <a:spLocks noGrp="1" noChangeArrowheads="1"/>
          </p:cNvSpPr>
          <p:nvPr>
            <p:ph type="body" idx="4294967295"/>
          </p:nvPr>
        </p:nvSpPr>
        <p:spPr bwMode="auto">
          <a:xfrm>
            <a:off x="457200" y="1600200"/>
            <a:ext cx="8534400" cy="4470400"/>
          </a:xfrm>
          <a:prstGeom prst="rect">
            <a:avLst/>
          </a:prstGeom>
        </p:spPr>
        <p:txBody>
          <a:bodyPr lIns="96821" tIns="47616" rIns="96821" bIns="47616"/>
          <a:lstStyle/>
          <a:p>
            <a:pPr marL="0" indent="0">
              <a:buFont typeface="Wingdings" panose="05000000000000000000" pitchFamily="2" charset="2"/>
              <a:buNone/>
              <a:defRPr/>
            </a:pPr>
            <a:r>
              <a:rPr lang="en-US" altLang="en-US" dirty="0"/>
              <a:t>What are your “Somebody’s:”</a:t>
            </a:r>
          </a:p>
          <a:p>
            <a:pPr marL="742950" lvl="1" indent="-285750">
              <a:spcAft>
                <a:spcPct val="50000"/>
              </a:spcAft>
              <a:defRPr/>
            </a:pPr>
            <a:r>
              <a:rPr lang="en-US" altLang="en-US" sz="2700" dirty="0"/>
              <a:t>Beliefs and expectations about themselves?</a:t>
            </a:r>
          </a:p>
          <a:p>
            <a:pPr marL="457200" lvl="1" indent="0">
              <a:spcAft>
                <a:spcPct val="50000"/>
              </a:spcAft>
              <a:buFontTx/>
              <a:buNone/>
              <a:defRPr/>
            </a:pPr>
            <a:endParaRPr lang="en-US" altLang="en-US" sz="1400" dirty="0"/>
          </a:p>
          <a:p>
            <a:pPr marL="742950" lvl="1" indent="-285750">
              <a:spcAft>
                <a:spcPct val="50000"/>
              </a:spcAft>
              <a:defRPr/>
            </a:pPr>
            <a:r>
              <a:rPr lang="en-US" altLang="en-US" sz="2700" dirty="0"/>
              <a:t>Beliefs and expectations about adults?</a:t>
            </a:r>
          </a:p>
          <a:p>
            <a:pPr marL="457200" lvl="1" indent="0">
              <a:spcAft>
                <a:spcPct val="50000"/>
              </a:spcAft>
              <a:buFontTx/>
              <a:buNone/>
              <a:defRPr/>
            </a:pPr>
            <a:endParaRPr lang="en-US" altLang="en-US" sz="1400" dirty="0"/>
          </a:p>
          <a:p>
            <a:pPr marL="742950" lvl="1" indent="-285750">
              <a:spcAft>
                <a:spcPct val="50000"/>
              </a:spcAft>
              <a:defRPr/>
            </a:pPr>
            <a:r>
              <a:rPr lang="en-US" altLang="en-US" sz="2700" dirty="0"/>
              <a:t>Beliefs and expectations about the world? </a:t>
            </a:r>
          </a:p>
        </p:txBody>
      </p:sp>
      <p:sp>
        <p:nvSpPr>
          <p:cNvPr id="82948" name="Slide Number Placeholder 3">
            <a:extLst>
              <a:ext uri="{FF2B5EF4-FFF2-40B4-BE49-F238E27FC236}">
                <a16:creationId xmlns:a16="http://schemas.microsoft.com/office/drawing/2014/main" id="{DEA4BA3D-2693-4DC0-BC8A-DCD21668A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0DB3FF2-9161-4A4A-BB01-6E08B5A41C53}" type="slidenum">
              <a:rPr lang="en-US" altLang="en-US" sz="2000" b="0">
                <a:solidFill>
                  <a:srgbClr val="FFE14F"/>
                </a:solidFill>
                <a:latin typeface="Franklin Gothic Book" panose="020B0503020102020204" pitchFamily="34" charset="0"/>
              </a:rPr>
              <a:pPr/>
              <a:t>27</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A363-D43A-4544-9926-EFD3C84C6ACF}"/>
              </a:ext>
            </a:extLst>
          </p:cNvPr>
          <p:cNvSpPr>
            <a:spLocks noGrp="1"/>
          </p:cNvSpPr>
          <p:nvPr>
            <p:ph type="title"/>
          </p:nvPr>
        </p:nvSpPr>
        <p:spPr>
          <a:xfrm>
            <a:off x="457200" y="0"/>
            <a:ext cx="9144000" cy="1219200"/>
          </a:xfrm>
        </p:spPr>
        <p:txBody>
          <a:bodyPr/>
          <a:lstStyle/>
          <a:p>
            <a:pPr>
              <a:defRPr/>
            </a:pPr>
            <a:r>
              <a:rPr dirty="0"/>
              <a:t>GROUP ROCK ACTIVITY - </a:t>
            </a:r>
          </a:p>
        </p:txBody>
      </p:sp>
      <p:sp>
        <p:nvSpPr>
          <p:cNvPr id="84995" name="Slide Number Placeholder 3">
            <a:extLst>
              <a:ext uri="{FF2B5EF4-FFF2-40B4-BE49-F238E27FC236}">
                <a16:creationId xmlns:a16="http://schemas.microsoft.com/office/drawing/2014/main" id="{80B4348E-353B-422D-8CA7-F17B8DD99C0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4E9D4E4-A871-47D5-8D23-83D392BE48E0}" type="slidenum">
              <a:rPr lang="en-US" altLang="en-US" sz="2000" b="0">
                <a:solidFill>
                  <a:srgbClr val="FFFF00"/>
                </a:solidFill>
                <a:latin typeface="Franklin Gothic Book" panose="020B0503020102020204" pitchFamily="34" charset="0"/>
              </a:rPr>
              <a:pPr/>
              <a:t>28</a:t>
            </a:fld>
            <a:endParaRPr lang="en-US" altLang="en-US" sz="2000" b="0">
              <a:solidFill>
                <a:srgbClr val="FFFF00"/>
              </a:solidFill>
              <a:latin typeface="Franklin Gothic Book" panose="020B0503020102020204" pitchFamily="34" charset="0"/>
            </a:endParaRPr>
          </a:p>
        </p:txBody>
      </p:sp>
      <p:pic>
        <p:nvPicPr>
          <p:cNvPr id="84996" name="Content Placeholder 6" descr="Rocks and minerals lesson plans 3rd grade / Rocks and minerals lesson ...">
            <a:extLst>
              <a:ext uri="{FF2B5EF4-FFF2-40B4-BE49-F238E27FC236}">
                <a16:creationId xmlns:a16="http://schemas.microsoft.com/office/drawing/2014/main" id="{48973FF9-9EEE-4623-B35F-CA19C42932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5550" y="2263775"/>
            <a:ext cx="6640513" cy="320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17">
            <a:extLst>
              <a:ext uri="{FF2B5EF4-FFF2-40B4-BE49-F238E27FC236}">
                <a16:creationId xmlns:a16="http://schemas.microsoft.com/office/drawing/2014/main" id="{04E9C375-782C-4581-889F-BEB855008761}"/>
              </a:ext>
            </a:extLst>
          </p:cNvPr>
          <p:cNvSpPr>
            <a:spLocks noGrp="1" noChangeArrowheads="1"/>
          </p:cNvSpPr>
          <p:nvPr>
            <p:ph type="title" idx="4294967295"/>
          </p:nvPr>
        </p:nvSpPr>
        <p:spPr>
          <a:xfrm>
            <a:off x="304800" y="61913"/>
            <a:ext cx="6781800" cy="1143000"/>
          </a:xfrm>
        </p:spPr>
        <p:txBody>
          <a:bodyPr/>
          <a:lstStyle/>
          <a:p>
            <a:r>
              <a:rPr altLang="en-US" sz="3400"/>
              <a:t>“Repacking” the Suitcase</a:t>
            </a:r>
            <a:br>
              <a:rPr altLang="en-US" sz="3400"/>
            </a:br>
            <a:r>
              <a:rPr altLang="en-US" sz="2900"/>
              <a:t>("My Somebody" Worksheet – Part 2)</a:t>
            </a:r>
          </a:p>
        </p:txBody>
      </p:sp>
      <p:sp>
        <p:nvSpPr>
          <p:cNvPr id="87043" name="Slide Number Placeholder 4">
            <a:extLst>
              <a:ext uri="{FF2B5EF4-FFF2-40B4-BE49-F238E27FC236}">
                <a16:creationId xmlns:a16="http://schemas.microsoft.com/office/drawing/2014/main" id="{21B8F950-5C1D-42A8-9FD7-323A2D206C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581576B-6F2D-4749-A0C0-E7E1971A3EEE}" type="slidenum">
              <a:rPr lang="en-US" altLang="en-US" sz="2000" b="0">
                <a:solidFill>
                  <a:srgbClr val="FFE14F"/>
                </a:solidFill>
                <a:latin typeface="Franklin Gothic Book" panose="020B0503020102020204" pitchFamily="34" charset="0"/>
              </a:rPr>
              <a:pPr/>
              <a:t>29</a:t>
            </a:fld>
            <a:endParaRPr lang="en-US" altLang="en-US" sz="2000" b="0">
              <a:solidFill>
                <a:srgbClr val="FFE14F"/>
              </a:solidFill>
              <a:latin typeface="Franklin Gothic Book" panose="020B0503020102020204" pitchFamily="34" charset="0"/>
            </a:endParaRPr>
          </a:p>
        </p:txBody>
      </p:sp>
      <p:sp>
        <p:nvSpPr>
          <p:cNvPr id="106503" name="Rectangle 2">
            <a:extLst>
              <a:ext uri="{FF2B5EF4-FFF2-40B4-BE49-F238E27FC236}">
                <a16:creationId xmlns:a16="http://schemas.microsoft.com/office/drawing/2014/main" id="{1049953E-AB89-4F8E-8C7E-CD51195C54F7}"/>
              </a:ext>
            </a:extLst>
          </p:cNvPr>
          <p:cNvSpPr>
            <a:spLocks noChangeArrowheads="1"/>
          </p:cNvSpPr>
          <p:nvPr/>
        </p:nvSpPr>
        <p:spPr bwMode="auto">
          <a:xfrm>
            <a:off x="457200" y="1676400"/>
            <a:ext cx="8001000" cy="3962400"/>
          </a:xfrm>
          <a:prstGeom prst="rect">
            <a:avLst/>
          </a:prstGeom>
          <a:noFill/>
          <a:ln>
            <a:noFill/>
          </a:ln>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85813" indent="-303213"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spcAft>
                <a:spcPct val="50000"/>
              </a:spcAft>
              <a:buSzPct val="110000"/>
              <a:buFont typeface="Wingdings" panose="05000000000000000000" pitchFamily="2" charset="2"/>
              <a:buChar char="§"/>
              <a:defRPr/>
            </a:pPr>
            <a:endParaRPr lang="en-US" altLang="en-US" sz="2800" b="0" dirty="0"/>
          </a:p>
          <a:p>
            <a:pPr>
              <a:spcAft>
                <a:spcPct val="50000"/>
              </a:spcAft>
              <a:buSzPct val="110000"/>
              <a:buFont typeface="Wingdings" panose="05000000000000000000" pitchFamily="2" charset="2"/>
              <a:buChar char="§"/>
              <a:defRPr/>
            </a:pPr>
            <a:endParaRPr lang="en-US" altLang="en-US" sz="2800" b="0" dirty="0"/>
          </a:p>
          <a:p>
            <a:pPr marL="0" indent="0" algn="ctr">
              <a:spcAft>
                <a:spcPct val="50000"/>
              </a:spcAft>
              <a:buSzPct val="110000"/>
              <a:defRPr/>
            </a:pPr>
            <a:r>
              <a:rPr lang="en-US" altLang="en-US" sz="3400" b="0" dirty="0"/>
              <a:t>How can you add positive experiences and beliefs to their suitcase?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9C66DB5-EE5B-4B4B-BFD2-F9CB70188151}"/>
              </a:ext>
            </a:extLst>
          </p:cNvPr>
          <p:cNvSpPr>
            <a:spLocks noGrp="1" noChangeArrowheads="1"/>
          </p:cNvSpPr>
          <p:nvPr>
            <p:ph type="title"/>
          </p:nvPr>
        </p:nvSpPr>
        <p:spPr>
          <a:xfrm>
            <a:off x="304800" y="0"/>
            <a:ext cx="8893175" cy="1219200"/>
          </a:xfrm>
        </p:spPr>
        <p:txBody>
          <a:bodyPr/>
          <a:lstStyle/>
          <a:p>
            <a:pPr algn="ctr"/>
            <a:r>
              <a:rPr lang="en-US" altLang="en-US" u="sng"/>
              <a:t>Tools from our Trauma Toolkit</a:t>
            </a:r>
          </a:p>
        </p:txBody>
      </p:sp>
      <p:sp>
        <p:nvSpPr>
          <p:cNvPr id="33795" name="Slide Number Placeholder 4">
            <a:extLst>
              <a:ext uri="{FF2B5EF4-FFF2-40B4-BE49-F238E27FC236}">
                <a16:creationId xmlns:a16="http://schemas.microsoft.com/office/drawing/2014/main" id="{1B5439AF-2BF3-4C06-B18A-BD7BC6652025}"/>
              </a:ext>
            </a:extLst>
          </p:cNvPr>
          <p:cNvSpPr>
            <a:spLocks noGrp="1"/>
          </p:cNvSpPr>
          <p:nvPr>
            <p:ph type="sldNum" sz="quarter" idx="10"/>
          </p:nvPr>
        </p:nvSpPr>
        <p:spPr>
          <a:xfrm>
            <a:off x="9063038" y="6962775"/>
            <a:ext cx="538162"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251AF31-DD85-4870-8E5F-616A40FBEF48}" type="slidenum">
              <a:rPr lang="en-US" altLang="en-US" sz="2000" b="0">
                <a:solidFill>
                  <a:srgbClr val="F8E82F"/>
                </a:solidFill>
                <a:latin typeface="Franklin Gothic Book" panose="020B0503020102020204" pitchFamily="34" charset="0"/>
              </a:rPr>
              <a:pPr/>
              <a:t>3</a:t>
            </a:fld>
            <a:endParaRPr lang="en-US" altLang="en-US" sz="2000" b="0">
              <a:solidFill>
                <a:srgbClr val="F8E82F"/>
              </a:solidFill>
              <a:latin typeface="Franklin Gothic Book" panose="020B0503020102020204" pitchFamily="34" charset="0"/>
            </a:endParaRPr>
          </a:p>
        </p:txBody>
      </p:sp>
      <p:pic>
        <p:nvPicPr>
          <p:cNvPr id="33796" name="Content Placeholder 5">
            <a:extLst>
              <a:ext uri="{FF2B5EF4-FFF2-40B4-BE49-F238E27FC236}">
                <a16:creationId xmlns:a16="http://schemas.microsoft.com/office/drawing/2014/main" id="{B006E387-26B4-4F86-B816-2AE7A31432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4374" t="6921" r="23125" b="15572"/>
          <a:stretch>
            <a:fillRect/>
          </a:stretch>
        </p:blipFill>
        <p:spPr bwMode="auto">
          <a:xfrm>
            <a:off x="5638800" y="1638300"/>
            <a:ext cx="396240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Content Placeholder 2">
            <a:extLst>
              <a:ext uri="{FF2B5EF4-FFF2-40B4-BE49-F238E27FC236}">
                <a16:creationId xmlns:a16="http://schemas.microsoft.com/office/drawing/2014/main" id="{BE4E74F8-7125-46D8-8D50-A87A5ECCCC0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t="-2" r="15912" b="13058"/>
          <a:stretch>
            <a:fillRect/>
          </a:stretch>
        </p:blipFill>
        <p:spPr bwMode="auto">
          <a:xfrm>
            <a:off x="0" y="1677988"/>
            <a:ext cx="5026025"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0B7007E-79B7-4714-A19E-BB470ED0FAD2}"/>
              </a:ext>
            </a:extLst>
          </p:cNvPr>
          <p:cNvSpPr>
            <a:spLocks noGrp="1" noChangeArrowheads="1"/>
          </p:cNvSpPr>
          <p:nvPr>
            <p:ph type="title" idx="4294967295"/>
          </p:nvPr>
        </p:nvSpPr>
        <p:spPr>
          <a:xfrm>
            <a:off x="304800" y="381000"/>
            <a:ext cx="7543800" cy="762000"/>
          </a:xfrm>
          <a:noFill/>
        </p:spPr>
        <p:txBody>
          <a:bodyPr lIns="96821" tIns="47616" rIns="96821" bIns="47616"/>
          <a:lstStyle/>
          <a:p>
            <a:r>
              <a:rPr altLang="en-US" sz="3200">
                <a:solidFill>
                  <a:srgbClr val="FFE731"/>
                </a:solidFill>
              </a:rPr>
              <a:t>What Trauma-Responsive Parents, </a:t>
            </a:r>
            <a:br>
              <a:rPr altLang="en-US" sz="3200">
                <a:solidFill>
                  <a:srgbClr val="FFE731"/>
                </a:solidFill>
              </a:rPr>
            </a:br>
            <a:r>
              <a:rPr altLang="en-US" sz="3200">
                <a:solidFill>
                  <a:srgbClr val="FFE731"/>
                </a:solidFill>
              </a:rPr>
              <a:t>Caregivers &amp; Providers Can Do</a:t>
            </a:r>
            <a:endParaRPr altLang="en-US" sz="2400" b="0" i="1">
              <a:solidFill>
                <a:srgbClr val="FFE731"/>
              </a:solidFill>
            </a:endParaRPr>
          </a:p>
        </p:txBody>
      </p:sp>
      <p:sp>
        <p:nvSpPr>
          <p:cNvPr id="86019" name="Rectangle 3">
            <a:extLst>
              <a:ext uri="{FF2B5EF4-FFF2-40B4-BE49-F238E27FC236}">
                <a16:creationId xmlns:a16="http://schemas.microsoft.com/office/drawing/2014/main" id="{DFABFBA6-04B9-4208-906F-EC76268E2E5B}"/>
              </a:ext>
            </a:extLst>
          </p:cNvPr>
          <p:cNvSpPr>
            <a:spLocks noGrp="1" noChangeArrowheads="1"/>
          </p:cNvSpPr>
          <p:nvPr>
            <p:ph type="body" idx="4294967295"/>
          </p:nvPr>
        </p:nvSpPr>
        <p:spPr bwMode="auto">
          <a:xfrm>
            <a:off x="457200" y="1752600"/>
            <a:ext cx="8382000" cy="447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buFont typeface="Wingdings" panose="05000000000000000000" pitchFamily="2" charset="2"/>
              <a:buNone/>
            </a:pPr>
            <a:r>
              <a:rPr lang="en-US" altLang="en-US" sz="2800">
                <a:solidFill>
                  <a:srgbClr val="FFE831"/>
                </a:solidFill>
              </a:rPr>
              <a:t>When we protect them from harm. . .</a:t>
            </a:r>
          </a:p>
          <a:p>
            <a:pPr lvl="1">
              <a:buFontTx/>
              <a:buNone/>
            </a:pPr>
            <a:r>
              <a:rPr lang="en-US" altLang="en-US" sz="2800"/>
              <a:t>. . . children learn that the world is safe.</a:t>
            </a:r>
          </a:p>
          <a:p>
            <a:pPr>
              <a:buFont typeface="Wingdings" panose="05000000000000000000" pitchFamily="2" charset="2"/>
              <a:buNone/>
            </a:pPr>
            <a:r>
              <a:rPr lang="en-US" altLang="en-US" sz="2800">
                <a:solidFill>
                  <a:srgbClr val="FFE731"/>
                </a:solidFill>
              </a:rPr>
              <a:t>When we support and respond to them. . . </a:t>
            </a:r>
          </a:p>
          <a:p>
            <a:pPr lvl="1">
              <a:buFontTx/>
              <a:buNone/>
            </a:pPr>
            <a:r>
              <a:rPr lang="en-US" altLang="en-US" sz="2800"/>
              <a:t>. . . children learn that they are capable.</a:t>
            </a:r>
          </a:p>
          <a:p>
            <a:pPr>
              <a:buFont typeface="Wingdings" panose="05000000000000000000" pitchFamily="2" charset="2"/>
              <a:buNone/>
            </a:pPr>
            <a:r>
              <a:rPr lang="en-US" altLang="en-US" sz="2800">
                <a:solidFill>
                  <a:srgbClr val="FFE831"/>
                </a:solidFill>
              </a:rPr>
              <a:t>When we care for and nurture . . .</a:t>
            </a:r>
          </a:p>
          <a:p>
            <a:pPr lvl="1">
              <a:buFontTx/>
              <a:buNone/>
            </a:pPr>
            <a:r>
              <a:rPr lang="en-US" altLang="en-US" sz="2800"/>
              <a:t>. . . children learn that they are worthy of care.</a:t>
            </a:r>
          </a:p>
        </p:txBody>
      </p:sp>
      <p:sp>
        <p:nvSpPr>
          <p:cNvPr id="89092" name="Slide Number Placeholder 3">
            <a:extLst>
              <a:ext uri="{FF2B5EF4-FFF2-40B4-BE49-F238E27FC236}">
                <a16:creationId xmlns:a16="http://schemas.microsoft.com/office/drawing/2014/main" id="{D5DDD53A-BBD3-4D19-8E03-4EC05154CED2}"/>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5DDA5EFE-1073-484C-B9A4-0035EF95AFBF}" type="slidenum">
              <a:rPr lang="en-US" altLang="en-US" sz="2000" b="0">
                <a:solidFill>
                  <a:srgbClr val="00B0F0"/>
                </a:solidFill>
                <a:latin typeface="Franklin Gothic Book" panose="020B0503020102020204" pitchFamily="34" charset="0"/>
              </a:rPr>
              <a:pPr algn="r" eaLnBrk="1" hangingPunct="1"/>
              <a:t>30</a:t>
            </a:fld>
            <a:endParaRPr lang="en-US" altLang="en-US" sz="2000" b="0">
              <a:solidFill>
                <a:srgbClr val="00B0F0"/>
              </a:solidFill>
              <a:latin typeface="Franklin Gothic Book" panose="020B0503020102020204" pitchFamily="34" charset="0"/>
            </a:endParaRPr>
          </a:p>
        </p:txBody>
      </p:sp>
      <p:sp>
        <p:nvSpPr>
          <p:cNvPr id="89093" name="Slide Number Placeholder 2">
            <a:extLst>
              <a:ext uri="{FF2B5EF4-FFF2-40B4-BE49-F238E27FC236}">
                <a16:creationId xmlns:a16="http://schemas.microsoft.com/office/drawing/2014/main" id="{3A6E28D2-439F-4C86-9EC9-4CFDBD321C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1082B77-2086-4BAE-9B2F-D43FF3C4C5C7}" type="slidenum">
              <a:rPr lang="en-US" altLang="en-US" sz="2000" b="0">
                <a:solidFill>
                  <a:srgbClr val="F8E82F"/>
                </a:solidFill>
                <a:latin typeface="Franklin Gothic Book" panose="020B0503020102020204" pitchFamily="34" charset="0"/>
              </a:rPr>
              <a:pPr/>
              <a:t>30</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500"/>
                                        <p:tgtEl>
                                          <p:spTgt spid="8601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fade">
                                      <p:cBhvr>
                                        <p:cTn id="11" dur="500"/>
                                        <p:tgtEl>
                                          <p:spTgt spid="860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6019">
                                            <p:txEl>
                                              <p:pRg st="2" end="2"/>
                                            </p:txEl>
                                          </p:spTgt>
                                        </p:tgtEl>
                                        <p:attrNameLst>
                                          <p:attrName>style.visibility</p:attrName>
                                        </p:attrNameLst>
                                      </p:cBhvr>
                                      <p:to>
                                        <p:strVal val="visible"/>
                                      </p:to>
                                    </p:set>
                                    <p:animEffect transition="in" filter="fade">
                                      <p:cBhvr>
                                        <p:cTn id="16" dur="500"/>
                                        <p:tgtEl>
                                          <p:spTgt spid="86019">
                                            <p:txEl>
                                              <p:pRg st="2" end="2"/>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6019">
                                            <p:txEl>
                                              <p:pRg st="3" end="3"/>
                                            </p:txEl>
                                          </p:spTgt>
                                        </p:tgtEl>
                                        <p:attrNameLst>
                                          <p:attrName>style.visibility</p:attrName>
                                        </p:attrNameLst>
                                      </p:cBhvr>
                                      <p:to>
                                        <p:strVal val="visible"/>
                                      </p:to>
                                    </p:set>
                                    <p:animEffect transition="in" filter="fade">
                                      <p:cBhvr>
                                        <p:cTn id="20" dur="500"/>
                                        <p:tgtEl>
                                          <p:spTgt spid="860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6019">
                                            <p:txEl>
                                              <p:pRg st="4" end="4"/>
                                            </p:txEl>
                                          </p:spTgt>
                                        </p:tgtEl>
                                        <p:attrNameLst>
                                          <p:attrName>style.visibility</p:attrName>
                                        </p:attrNameLst>
                                      </p:cBhvr>
                                      <p:to>
                                        <p:strVal val="visible"/>
                                      </p:to>
                                    </p:set>
                                    <p:animEffect transition="in" filter="fade">
                                      <p:cBhvr>
                                        <p:cTn id="25" dur="500"/>
                                        <p:tgtEl>
                                          <p:spTgt spid="86019">
                                            <p:txEl>
                                              <p:pRg st="4" end="4"/>
                                            </p:txEl>
                                          </p:spTgt>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86019">
                                            <p:txEl>
                                              <p:pRg st="5" end="5"/>
                                            </p:txEl>
                                          </p:spTgt>
                                        </p:tgtEl>
                                        <p:attrNameLst>
                                          <p:attrName>style.visibility</p:attrName>
                                        </p:attrNameLst>
                                      </p:cBhvr>
                                      <p:to>
                                        <p:strVal val="visible"/>
                                      </p:to>
                                    </p:set>
                                    <p:animEffect transition="in" filter="fade">
                                      <p:cBhvr>
                                        <p:cTn id="29"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28C8E18-E0A6-46A3-B243-68313E1C7728}"/>
              </a:ext>
            </a:extLst>
          </p:cNvPr>
          <p:cNvSpPr>
            <a:spLocks noChangeArrowheads="1"/>
          </p:cNvSpPr>
          <p:nvPr/>
        </p:nvSpPr>
        <p:spPr bwMode="auto">
          <a:xfrm>
            <a:off x="3886200" y="2620963"/>
            <a:ext cx="48006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br>
              <a:rPr lang="en-US" altLang="en-US" sz="4200" b="0">
                <a:solidFill>
                  <a:srgbClr val="FFE831"/>
                </a:solidFill>
              </a:rPr>
            </a:br>
            <a:r>
              <a:rPr lang="en-US" altLang="en-US" sz="4200">
                <a:solidFill>
                  <a:srgbClr val="FFE831"/>
                </a:solidFill>
              </a:rPr>
              <a:t>Thank you!</a:t>
            </a:r>
          </a:p>
          <a:p>
            <a:pPr algn="ctr" eaLnBrk="1" hangingPunct="1">
              <a:lnSpc>
                <a:spcPct val="90000"/>
              </a:lnSpc>
            </a:pPr>
            <a:endParaRPr lang="en-US" altLang="en-US" sz="4200">
              <a:solidFill>
                <a:srgbClr val="FFE831"/>
              </a:solidFill>
            </a:endParaRPr>
          </a:p>
          <a:p>
            <a:pPr algn="ctr" eaLnBrk="1" hangingPunct="1">
              <a:lnSpc>
                <a:spcPct val="90000"/>
              </a:lnSpc>
            </a:pPr>
            <a:r>
              <a:rPr lang="en-US" altLang="en-US" sz="4200">
                <a:solidFill>
                  <a:srgbClr val="FFE831"/>
                </a:solidFill>
              </a:rPr>
              <a:t>  See you for Chapter 4!</a:t>
            </a:r>
            <a:br>
              <a:rPr lang="en-US" altLang="en-US" sz="3600">
                <a:solidFill>
                  <a:srgbClr val="FFE831"/>
                </a:solidFill>
              </a:rPr>
            </a:br>
            <a:endParaRPr lang="en-US" altLang="en-US" sz="3600">
              <a:solidFill>
                <a:srgbClr val="FFE831"/>
              </a:solidFill>
            </a:endParaRPr>
          </a:p>
        </p:txBody>
      </p:sp>
      <p:pic>
        <p:nvPicPr>
          <p:cNvPr id="91139" name="Picture 5" descr="NCTSN Parent Guide_no arc_white.eps">
            <a:extLst>
              <a:ext uri="{FF2B5EF4-FFF2-40B4-BE49-F238E27FC236}">
                <a16:creationId xmlns:a16="http://schemas.microsoft.com/office/drawing/2014/main" id="{1F1C7696-2E20-4A90-B299-47521805C506}"/>
              </a:ext>
            </a:extLst>
          </p:cNvPr>
          <p:cNvPicPr>
            <a:picLocks noChangeAspect="1"/>
          </p:cNvPicPr>
          <p:nvPr/>
        </p:nvPicPr>
        <p:blipFill>
          <a:blip r:embed="rId3">
            <a:extLst>
              <a:ext uri="{28A0092B-C50C-407E-A947-70E740481C1C}">
                <a14:useLocalDpi xmlns:a14="http://schemas.microsoft.com/office/drawing/2010/main" val="0"/>
              </a:ext>
            </a:extLst>
          </a:blip>
          <a:srcRect l="14146" t="11551" r="14146" b="11551"/>
          <a:stretch>
            <a:fillRect/>
          </a:stretch>
        </p:blipFill>
        <p:spPr bwMode="auto">
          <a:xfrm>
            <a:off x="685800" y="609600"/>
            <a:ext cx="3070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Slide Number Placeholder 2">
            <a:extLst>
              <a:ext uri="{FF2B5EF4-FFF2-40B4-BE49-F238E27FC236}">
                <a16:creationId xmlns:a16="http://schemas.microsoft.com/office/drawing/2014/main" id="{E6E5946C-7E08-4211-B254-4AC33BAA8824}"/>
              </a:ext>
            </a:extLst>
          </p:cNvPr>
          <p:cNvSpPr>
            <a:spLocks noGrp="1"/>
          </p:cNvSpPr>
          <p:nvPr>
            <p:ph type="sldNum" sz="quarter" idx="10"/>
          </p:nvPr>
        </p:nvSpPr>
        <p:spPr>
          <a:xfrm>
            <a:off x="8991600" y="688340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C6146E8-BEB0-4A32-8C6C-1913F97E7650}" type="slidenum">
              <a:rPr lang="en-US" altLang="en-US" sz="2000" b="0">
                <a:solidFill>
                  <a:srgbClr val="F8E82F"/>
                </a:solidFill>
                <a:latin typeface="Franklin Gothic Book" panose="020B0503020102020204" pitchFamily="34" charset="0"/>
              </a:rPr>
              <a:pPr/>
              <a:t>31</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FAFA815-CE29-4148-826C-A23372CB22BA}"/>
              </a:ext>
            </a:extLst>
          </p:cNvPr>
          <p:cNvSpPr>
            <a:spLocks noChangeArrowheads="1"/>
          </p:cNvSpPr>
          <p:nvPr/>
        </p:nvSpPr>
        <p:spPr bwMode="auto">
          <a:xfrm>
            <a:off x="3455988" y="1785938"/>
            <a:ext cx="56880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4200">
                <a:solidFill>
                  <a:srgbClr val="FFFF00"/>
                </a:solidFill>
              </a:rPr>
            </a:br>
            <a:r>
              <a:rPr lang="en-US" altLang="en-US" sz="4200">
                <a:solidFill>
                  <a:srgbClr val="FFE831"/>
                </a:solidFill>
              </a:rPr>
              <a:t>Chapter 3:</a:t>
            </a:r>
            <a:br>
              <a:rPr lang="en-US" altLang="en-US" sz="4200">
                <a:solidFill>
                  <a:srgbClr val="FFE831"/>
                </a:solidFill>
              </a:rPr>
            </a:br>
            <a:r>
              <a:rPr lang="en-US" altLang="en-US" sz="4200">
                <a:solidFill>
                  <a:srgbClr val="FFE831"/>
                </a:solidFill>
              </a:rPr>
              <a:t>Understanding Trauma’s Effects</a:t>
            </a:r>
            <a:br>
              <a:rPr lang="en-US" altLang="en-US" sz="4200" b="0">
                <a:solidFill>
                  <a:srgbClr val="FFE831"/>
                </a:solidFill>
              </a:rPr>
            </a:br>
            <a:endParaRPr lang="en-US" altLang="en-US" sz="4200" b="0">
              <a:solidFill>
                <a:srgbClr val="FFE831"/>
              </a:solidFill>
            </a:endParaRPr>
          </a:p>
        </p:txBody>
      </p:sp>
      <p:sp>
        <p:nvSpPr>
          <p:cNvPr id="35843" name="Slide Number Placeholder 2">
            <a:extLst>
              <a:ext uri="{FF2B5EF4-FFF2-40B4-BE49-F238E27FC236}">
                <a16:creationId xmlns:a16="http://schemas.microsoft.com/office/drawing/2014/main" id="{ED87966F-3D37-4440-A0D5-6BCAD3C51F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22C0AE5-C8B2-4238-A641-3A13E0DFE3BF}" type="slidenum">
              <a:rPr lang="en-US" altLang="en-US" sz="2000" b="0">
                <a:solidFill>
                  <a:srgbClr val="FFE14F"/>
                </a:solidFill>
                <a:latin typeface="Franklin Gothic Book" panose="020B0503020102020204" pitchFamily="34" charset="0"/>
              </a:rPr>
              <a:pPr/>
              <a:t>4</a:t>
            </a:fld>
            <a:endParaRPr lang="en-US" altLang="en-US" sz="2000" b="0">
              <a:solidFill>
                <a:srgbClr val="FFE14F"/>
              </a:solidFill>
              <a:latin typeface="Franklin Gothic Book" panose="020B0503020102020204" pitchFamily="34" charset="0"/>
            </a:endParaRPr>
          </a:p>
        </p:txBody>
      </p:sp>
      <p:pic>
        <p:nvPicPr>
          <p:cNvPr id="35844" name="Picture 13" descr="Module3_TraumaEffects">
            <a:extLst>
              <a:ext uri="{FF2B5EF4-FFF2-40B4-BE49-F238E27FC236}">
                <a16:creationId xmlns:a16="http://schemas.microsoft.com/office/drawing/2014/main" id="{73FB5ACD-2ABB-48E1-9F07-284745ED2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57" r="11475"/>
          <a:stretch>
            <a:fillRect/>
          </a:stretch>
        </p:blipFill>
        <p:spPr bwMode="auto">
          <a:xfrm>
            <a:off x="762000" y="762000"/>
            <a:ext cx="3810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a:extLst>
              <a:ext uri="{FF2B5EF4-FFF2-40B4-BE49-F238E27FC236}">
                <a16:creationId xmlns:a16="http://schemas.microsoft.com/office/drawing/2014/main" id="{52B94FCD-D3D7-40B5-8E69-1E1B98B7D380}"/>
              </a:ext>
            </a:extLst>
          </p:cNvPr>
          <p:cNvSpPr txBox="1">
            <a:spLocks noChangeArrowheads="1"/>
          </p:cNvSpPr>
          <p:nvPr/>
        </p:nvSpPr>
        <p:spPr bwMode="auto">
          <a:xfrm>
            <a:off x="685800" y="5181600"/>
            <a:ext cx="533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Illustrations by Erich Ippen, Jr. Used with permission.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7E1055-6BD2-4EB6-A2D3-DCE6ABF83144}"/>
              </a:ext>
            </a:extLst>
          </p:cNvPr>
          <p:cNvSpPr>
            <a:spLocks noGrp="1" noChangeArrowheads="1"/>
          </p:cNvSpPr>
          <p:nvPr>
            <p:ph type="title" idx="4294967295"/>
          </p:nvPr>
        </p:nvSpPr>
        <p:spPr>
          <a:xfrm>
            <a:off x="228600" y="276225"/>
            <a:ext cx="7600950" cy="1219200"/>
          </a:xfrm>
          <a:noFill/>
        </p:spPr>
        <p:txBody>
          <a:bodyPr lIns="96821" tIns="47616" rIns="96821" bIns="47616"/>
          <a:lstStyle/>
          <a:p>
            <a:r>
              <a:rPr altLang="en-US" sz="3400">
                <a:solidFill>
                  <a:srgbClr val="FFE831"/>
                </a:solidFill>
              </a:rPr>
              <a:t>Essential Element 1</a:t>
            </a:r>
          </a:p>
        </p:txBody>
      </p:sp>
      <p:sp>
        <p:nvSpPr>
          <p:cNvPr id="37891" name="Rectangle 3">
            <a:extLst>
              <a:ext uri="{FF2B5EF4-FFF2-40B4-BE49-F238E27FC236}">
                <a16:creationId xmlns:a16="http://schemas.microsoft.com/office/drawing/2014/main" id="{0EB806F0-D0EE-4ED9-AAC3-6E923F67345B}"/>
              </a:ext>
            </a:extLst>
          </p:cNvPr>
          <p:cNvSpPr>
            <a:spLocks noChangeArrowheads="1"/>
          </p:cNvSpPr>
          <p:nvPr/>
        </p:nvSpPr>
        <p:spPr bwMode="auto">
          <a:xfrm>
            <a:off x="630238" y="2249488"/>
            <a:ext cx="737076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marL="404813" indent="-404813"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pPr>
            <a:r>
              <a:rPr lang="en-US" altLang="en-US" sz="2800" b="0"/>
              <a:t>1. Recognize the impact trauma has had on your child.</a:t>
            </a:r>
          </a:p>
          <a:p>
            <a:pPr algn="ctr" eaLnBrk="1" hangingPunct="1">
              <a:spcAft>
                <a:spcPct val="50000"/>
              </a:spcAft>
            </a:pPr>
            <a:endParaRPr lang="en-US" altLang="en-US" sz="2800" b="0"/>
          </a:p>
        </p:txBody>
      </p:sp>
      <p:sp>
        <p:nvSpPr>
          <p:cNvPr id="37892" name="Slide Number Placeholder 3">
            <a:extLst>
              <a:ext uri="{FF2B5EF4-FFF2-40B4-BE49-F238E27FC236}">
                <a16:creationId xmlns:a16="http://schemas.microsoft.com/office/drawing/2014/main" id="{AE30A09A-4BD0-4A25-A36B-B3EA25C1B6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4703DA47-D5C4-4292-A57E-F6F78B5DD613}" type="slidenum">
              <a:rPr lang="en-US" altLang="en-US" sz="2000" b="0">
                <a:solidFill>
                  <a:srgbClr val="FFE14F"/>
                </a:solidFill>
                <a:latin typeface="Franklin Gothic Book" panose="020B0503020102020204" pitchFamily="34" charset="0"/>
              </a:rPr>
              <a:pPr/>
              <a:t>5</a:t>
            </a:fld>
            <a:endParaRPr lang="en-US" altLang="en-US" sz="2000" b="0">
              <a:solidFill>
                <a:srgbClr val="FFE14F"/>
              </a:solidFill>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85ADAA0-0380-46CC-8EDD-8364D6B33629}"/>
              </a:ext>
            </a:extLst>
          </p:cNvPr>
          <p:cNvSpPr>
            <a:spLocks noGrp="1" noChangeArrowheads="1"/>
          </p:cNvSpPr>
          <p:nvPr>
            <p:ph type="title" idx="4294967295"/>
          </p:nvPr>
        </p:nvSpPr>
        <p:spPr>
          <a:xfrm>
            <a:off x="228600" y="361950"/>
            <a:ext cx="7696200" cy="628650"/>
          </a:xfrm>
        </p:spPr>
        <p:txBody>
          <a:bodyPr/>
          <a:lstStyle/>
          <a:p>
            <a:r>
              <a:rPr altLang="en-US" sz="3000"/>
              <a:t>Reactions to Trauma Reminders/Triggers</a:t>
            </a:r>
            <a:endParaRPr altLang="en-US" sz="2500" b="0" i="1">
              <a:solidFill>
                <a:srgbClr val="FFE831"/>
              </a:solidFill>
            </a:endParaRPr>
          </a:p>
        </p:txBody>
      </p:sp>
      <p:sp>
        <p:nvSpPr>
          <p:cNvPr id="45059" name="Rectangle 3">
            <a:extLst>
              <a:ext uri="{FF2B5EF4-FFF2-40B4-BE49-F238E27FC236}">
                <a16:creationId xmlns:a16="http://schemas.microsoft.com/office/drawing/2014/main" id="{A9F32827-24D2-4A29-904B-D2FE2B7FED10}"/>
              </a:ext>
            </a:extLst>
          </p:cNvPr>
          <p:cNvSpPr>
            <a:spLocks noGrp="1" noChangeArrowheads="1"/>
          </p:cNvSpPr>
          <p:nvPr>
            <p:ph type="body" idx="4294967295"/>
          </p:nvPr>
        </p:nvSpPr>
        <p:spPr bwMode="auto">
          <a:xfrm>
            <a:off x="603250" y="1930400"/>
            <a:ext cx="8388350" cy="492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sz="3200"/>
              <a:t>Fight – Acting aggressively with those around you</a:t>
            </a:r>
          </a:p>
          <a:p>
            <a:endParaRPr lang="en-US" altLang="en-US" sz="1200"/>
          </a:p>
          <a:p>
            <a:r>
              <a:rPr lang="en-US" altLang="en-US" sz="3200"/>
              <a:t>Flight – Running away, Removing yourself from the situation</a:t>
            </a:r>
          </a:p>
          <a:p>
            <a:endParaRPr lang="en-US" altLang="en-US" sz="1200"/>
          </a:p>
          <a:p>
            <a:r>
              <a:rPr lang="en-US" altLang="en-US" sz="3200"/>
              <a:t>Freeze – “Scared stiff”, Feeling stuck, not knowing what to do</a:t>
            </a:r>
          </a:p>
        </p:txBody>
      </p:sp>
      <p:sp>
        <p:nvSpPr>
          <p:cNvPr id="39940" name="Slide Number Placeholder 3">
            <a:extLst>
              <a:ext uri="{FF2B5EF4-FFF2-40B4-BE49-F238E27FC236}">
                <a16:creationId xmlns:a16="http://schemas.microsoft.com/office/drawing/2014/main" id="{857FF051-4449-4F9D-964D-9ED084C0DC9A}"/>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4ECC98D9-7F68-494C-8002-430CD91FBFE9}" type="slidenum">
              <a:rPr lang="en-US" altLang="en-US" sz="2000" b="0">
                <a:solidFill>
                  <a:srgbClr val="FFE831"/>
                </a:solidFill>
                <a:latin typeface="Franklin Gothic Book" panose="020B0503020102020204" pitchFamily="34" charset="0"/>
              </a:rPr>
              <a:pPr algn="r" eaLnBrk="1" hangingPunct="1"/>
              <a:t>6</a:t>
            </a:fld>
            <a:endParaRPr lang="en-US" altLang="en-US" sz="2000" b="0">
              <a:solidFill>
                <a:srgbClr val="FFE831"/>
              </a:solidFill>
              <a:latin typeface="Franklin Gothic Book" panose="020B0503020102020204" pitchFamily="34" charset="0"/>
            </a:endParaRPr>
          </a:p>
        </p:txBody>
      </p:sp>
      <p:sp>
        <p:nvSpPr>
          <p:cNvPr id="39941" name="Slide Number Placeholder 2">
            <a:extLst>
              <a:ext uri="{FF2B5EF4-FFF2-40B4-BE49-F238E27FC236}">
                <a16:creationId xmlns:a16="http://schemas.microsoft.com/office/drawing/2014/main" id="{0956C4BE-60F1-4C49-ACD2-4968F3B866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7B07103-92ED-4FDA-AFE4-17C8967B51A6}" type="slidenum">
              <a:rPr lang="en-US" altLang="en-US" sz="2000" b="0">
                <a:solidFill>
                  <a:srgbClr val="FFE14F"/>
                </a:solidFill>
                <a:latin typeface="Franklin Gothic Book" panose="020B0503020102020204" pitchFamily="34" charset="0"/>
              </a:rPr>
              <a:pPr/>
              <a:t>6</a:t>
            </a:fld>
            <a:endParaRPr lang="en-US" altLang="en-US" sz="2000" b="0">
              <a:solidFill>
                <a:srgbClr val="FFE14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fade">
                                      <p:cBhvr>
                                        <p:cTn id="1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7528D4D-682D-4CBF-BF01-8D1C182512D9}"/>
              </a:ext>
            </a:extLst>
          </p:cNvPr>
          <p:cNvSpPr>
            <a:spLocks noGrp="1" noChangeArrowheads="1"/>
          </p:cNvSpPr>
          <p:nvPr>
            <p:ph type="title" idx="4294967295"/>
          </p:nvPr>
        </p:nvSpPr>
        <p:spPr>
          <a:xfrm>
            <a:off x="228600" y="276225"/>
            <a:ext cx="7616825" cy="1219200"/>
          </a:xfrm>
          <a:noFill/>
        </p:spPr>
        <p:txBody>
          <a:bodyPr lIns="96821" tIns="47616" rIns="96821" bIns="47616"/>
          <a:lstStyle/>
          <a:p>
            <a:r>
              <a:rPr altLang="en-US" sz="3400"/>
              <a:t>We Learn by Experience</a:t>
            </a:r>
          </a:p>
        </p:txBody>
      </p:sp>
      <p:sp>
        <p:nvSpPr>
          <p:cNvPr id="41987" name="Slide Number Placeholder 3">
            <a:extLst>
              <a:ext uri="{FF2B5EF4-FFF2-40B4-BE49-F238E27FC236}">
                <a16:creationId xmlns:a16="http://schemas.microsoft.com/office/drawing/2014/main" id="{EF7B023B-D47D-40B2-9712-E25D418BF9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BACF463-FE02-4C71-91E3-1C9EAAA9B279}" type="slidenum">
              <a:rPr lang="en-US" altLang="en-US" sz="2000" b="0">
                <a:solidFill>
                  <a:srgbClr val="FFE14F"/>
                </a:solidFill>
                <a:latin typeface="Franklin Gothic Book" panose="020B0503020102020204" pitchFamily="34" charset="0"/>
              </a:rPr>
              <a:pPr/>
              <a:t>7</a:t>
            </a:fld>
            <a:endParaRPr lang="en-US" altLang="en-US" sz="2000" b="0">
              <a:solidFill>
                <a:srgbClr val="FFE14F"/>
              </a:solidFill>
              <a:latin typeface="Franklin Gothic Book" panose="020B0503020102020204" pitchFamily="34" charset="0"/>
            </a:endParaRPr>
          </a:p>
        </p:txBody>
      </p:sp>
      <p:pic>
        <p:nvPicPr>
          <p:cNvPr id="41988" name="Picture 47" descr="Module3_LearnByExperienceA">
            <a:extLst>
              <a:ext uri="{FF2B5EF4-FFF2-40B4-BE49-F238E27FC236}">
                <a16:creationId xmlns:a16="http://schemas.microsoft.com/office/drawing/2014/main" id="{D57E14C9-FDBB-438A-BC99-543C1CEB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6400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a:extLst>
              <a:ext uri="{FF2B5EF4-FFF2-40B4-BE49-F238E27FC236}">
                <a16:creationId xmlns:a16="http://schemas.microsoft.com/office/drawing/2014/main" id="{1EDF2EAE-4469-41D2-BD2C-842380F29F74}"/>
              </a:ext>
            </a:extLst>
          </p:cNvPr>
          <p:cNvSpPr>
            <a:spLocks noChangeArrowheads="1"/>
          </p:cNvSpPr>
          <p:nvPr/>
        </p:nvSpPr>
        <p:spPr bwMode="auto">
          <a:xfrm>
            <a:off x="7467600" y="6019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EB58741-0692-4671-9E17-2BC7DE1D328D}"/>
              </a:ext>
            </a:extLst>
          </p:cNvPr>
          <p:cNvSpPr>
            <a:spLocks noGrp="1" noChangeArrowheads="1"/>
          </p:cNvSpPr>
          <p:nvPr>
            <p:ph type="title" idx="4294967295"/>
          </p:nvPr>
        </p:nvSpPr>
        <p:spPr>
          <a:xfrm>
            <a:off x="228600" y="119063"/>
            <a:ext cx="7616825" cy="1219200"/>
          </a:xfrm>
          <a:noFill/>
        </p:spPr>
        <p:txBody>
          <a:bodyPr lIns="96821" tIns="47616" rIns="96821" bIns="47616"/>
          <a:lstStyle/>
          <a:p>
            <a:r>
              <a:rPr altLang="en-US" sz="3200"/>
              <a:t>We Learn by Experience</a:t>
            </a:r>
            <a:br>
              <a:rPr altLang="en-US" sz="3200"/>
            </a:br>
            <a:r>
              <a:rPr altLang="en-US" sz="2400" b="0" i="1">
                <a:solidFill>
                  <a:srgbClr val="FFE831"/>
                </a:solidFill>
                <a:cs typeface="Arial" panose="020B0604020202020204" pitchFamily="34" charset="0"/>
              </a:rPr>
              <a:t>(Continued)</a:t>
            </a:r>
          </a:p>
        </p:txBody>
      </p:sp>
      <p:sp>
        <p:nvSpPr>
          <p:cNvPr id="44035" name="Slide Number Placeholder 3">
            <a:extLst>
              <a:ext uri="{FF2B5EF4-FFF2-40B4-BE49-F238E27FC236}">
                <a16:creationId xmlns:a16="http://schemas.microsoft.com/office/drawing/2014/main" id="{A5F11D28-3422-459F-98F6-E1E285B396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513B193-D28D-4183-95B9-02C7A6EC7866}" type="slidenum">
              <a:rPr lang="en-US" altLang="en-US" sz="2000" b="0">
                <a:solidFill>
                  <a:srgbClr val="FFE14F"/>
                </a:solidFill>
                <a:latin typeface="Franklin Gothic Book" panose="020B0503020102020204" pitchFamily="34" charset="0"/>
              </a:rPr>
              <a:pPr/>
              <a:t>8</a:t>
            </a:fld>
            <a:endParaRPr lang="en-US" altLang="en-US" sz="2000" b="0">
              <a:solidFill>
                <a:srgbClr val="FFE14F"/>
              </a:solidFill>
              <a:latin typeface="Franklin Gothic Book" panose="020B0503020102020204" pitchFamily="34" charset="0"/>
            </a:endParaRPr>
          </a:p>
        </p:txBody>
      </p:sp>
      <p:pic>
        <p:nvPicPr>
          <p:cNvPr id="44036" name="Picture 6">
            <a:extLst>
              <a:ext uri="{FF2B5EF4-FFF2-40B4-BE49-F238E27FC236}">
                <a16:creationId xmlns:a16="http://schemas.microsoft.com/office/drawing/2014/main" id="{C17F07AF-5D61-4BEF-AC05-3EE2F25F9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5532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BFD93251-0D3F-4693-A5B3-C490191D2CE4}"/>
              </a:ext>
            </a:extLst>
          </p:cNvPr>
          <p:cNvSpPr>
            <a:spLocks noGrp="1"/>
          </p:cNvSpPr>
          <p:nvPr>
            <p:ph type="sldNum" sz="quarter" idx="10"/>
          </p:nvPr>
        </p:nvSpPr>
        <p:spPr>
          <a:xfrm>
            <a:off x="8839200" y="6900863"/>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7B005C3-3B49-4FE9-BFE2-B56AD4D825F2}" type="slidenum">
              <a:rPr lang="en-US" altLang="en-US" sz="2000" b="0">
                <a:solidFill>
                  <a:srgbClr val="FFE14F"/>
                </a:solidFill>
                <a:latin typeface="Franklin Gothic Book" panose="020B0503020102020204" pitchFamily="34" charset="0"/>
              </a:rPr>
              <a:pPr/>
              <a:t>9</a:t>
            </a:fld>
            <a:endParaRPr lang="en-US" altLang="en-US" sz="2000" b="0">
              <a:solidFill>
                <a:srgbClr val="FFE14F"/>
              </a:solidFill>
              <a:latin typeface="Franklin Gothic Book" panose="020B0503020102020204" pitchFamily="34" charset="0"/>
            </a:endParaRPr>
          </a:p>
        </p:txBody>
      </p:sp>
      <p:grpSp>
        <p:nvGrpSpPr>
          <p:cNvPr id="46083" name="Group 13">
            <a:extLst>
              <a:ext uri="{FF2B5EF4-FFF2-40B4-BE49-F238E27FC236}">
                <a16:creationId xmlns:a16="http://schemas.microsoft.com/office/drawing/2014/main" id="{2AA05EEC-2735-4A02-8835-124DBFA35C04}"/>
              </a:ext>
            </a:extLst>
          </p:cNvPr>
          <p:cNvGrpSpPr>
            <a:grpSpLocks/>
          </p:cNvGrpSpPr>
          <p:nvPr/>
        </p:nvGrpSpPr>
        <p:grpSpPr bwMode="auto">
          <a:xfrm>
            <a:off x="1066800" y="1600200"/>
            <a:ext cx="6172200" cy="4724400"/>
            <a:chOff x="384" y="1008"/>
            <a:chExt cx="4800" cy="2924"/>
          </a:xfrm>
        </p:grpSpPr>
        <p:pic>
          <p:nvPicPr>
            <p:cNvPr id="46085" name="Picture 3" descr="Module3_LearnByExperienceA">
              <a:extLst>
                <a:ext uri="{FF2B5EF4-FFF2-40B4-BE49-F238E27FC236}">
                  <a16:creationId xmlns:a16="http://schemas.microsoft.com/office/drawing/2014/main" id="{741D2FA2-9DFD-4A05-9729-A3DF395E4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008"/>
              <a:ext cx="4800" cy="29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86" name="Rectangle 4">
              <a:extLst>
                <a:ext uri="{FF2B5EF4-FFF2-40B4-BE49-F238E27FC236}">
                  <a16:creationId xmlns:a16="http://schemas.microsoft.com/office/drawing/2014/main" id="{A0B80917-7C4C-46D2-B0D2-40B5B9EC1995}"/>
                </a:ext>
              </a:extLst>
            </p:cNvPr>
            <p:cNvSpPr>
              <a:spLocks noChangeArrowheads="1"/>
            </p:cNvSpPr>
            <p:nvPr/>
          </p:nvSpPr>
          <p:spPr bwMode="auto">
            <a:xfrm>
              <a:off x="3456" y="2928"/>
              <a:ext cx="576" cy="144"/>
            </a:xfrm>
            <a:prstGeom prst="rect">
              <a:avLst/>
            </a:prstGeom>
            <a:solidFill>
              <a:schemeClr val="tx1"/>
            </a:solidFill>
            <a:ln w="9525">
              <a:solidFill>
                <a:schemeClr val="tx1"/>
              </a:solidFill>
              <a:miter lim="800000"/>
              <a:headEnd/>
              <a:tailEnd/>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7" name="Rectangle 5">
              <a:extLst>
                <a:ext uri="{FF2B5EF4-FFF2-40B4-BE49-F238E27FC236}">
                  <a16:creationId xmlns:a16="http://schemas.microsoft.com/office/drawing/2014/main" id="{29E5BC91-CED8-4B7F-8909-0801AFF149B1}"/>
                </a:ext>
              </a:extLst>
            </p:cNvPr>
            <p:cNvSpPr>
              <a:spLocks noChangeArrowheads="1"/>
            </p:cNvSpPr>
            <p:nvPr/>
          </p:nvSpPr>
          <p:spPr bwMode="auto">
            <a:xfrm>
              <a:off x="4416" y="2832"/>
              <a:ext cx="672" cy="144"/>
            </a:xfrm>
            <a:prstGeom prst="rect">
              <a:avLst/>
            </a:prstGeom>
            <a:solidFill>
              <a:schemeClr val="tx1"/>
            </a:solidFill>
            <a:ln w="9525">
              <a:solidFill>
                <a:schemeClr val="tx1"/>
              </a:solidFill>
              <a:miter lim="800000"/>
              <a:headEnd/>
              <a:tailEnd/>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8" name="Rectangle 6">
              <a:extLst>
                <a:ext uri="{FF2B5EF4-FFF2-40B4-BE49-F238E27FC236}">
                  <a16:creationId xmlns:a16="http://schemas.microsoft.com/office/drawing/2014/main" id="{1F751C47-4F12-4535-AD72-6579638AE26A}"/>
                </a:ext>
              </a:extLst>
            </p:cNvPr>
            <p:cNvSpPr>
              <a:spLocks noChangeArrowheads="1"/>
            </p:cNvSpPr>
            <p:nvPr/>
          </p:nvSpPr>
          <p:spPr bwMode="auto">
            <a:xfrm>
              <a:off x="4608" y="2448"/>
              <a:ext cx="432" cy="528"/>
            </a:xfrm>
            <a:prstGeom prst="rect">
              <a:avLst/>
            </a:prstGeom>
            <a:solidFill>
              <a:schemeClr val="tx1"/>
            </a:solidFill>
            <a:ln w="9525">
              <a:solidFill>
                <a:schemeClr val="tx1"/>
              </a:solidFill>
              <a:miter lim="800000"/>
              <a:headEnd/>
              <a:tailEnd/>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9" name="Oval 8">
              <a:extLst>
                <a:ext uri="{FF2B5EF4-FFF2-40B4-BE49-F238E27FC236}">
                  <a16:creationId xmlns:a16="http://schemas.microsoft.com/office/drawing/2014/main" id="{5AF0E1CF-B465-4232-9F1C-C740784AD4F5}"/>
                </a:ext>
              </a:extLst>
            </p:cNvPr>
            <p:cNvSpPr>
              <a:spLocks noChangeArrowheads="1"/>
            </p:cNvSpPr>
            <p:nvPr/>
          </p:nvSpPr>
          <p:spPr bwMode="auto">
            <a:xfrm rot="3321035">
              <a:off x="4123" y="2683"/>
              <a:ext cx="192" cy="768"/>
            </a:xfrm>
            <a:prstGeom prst="ellipse">
              <a:avLst/>
            </a:prstGeom>
            <a:solidFill>
              <a:schemeClr val="tx1"/>
            </a:solidFill>
            <a:ln w="9525">
              <a:solidFill>
                <a:schemeClr val="tx1"/>
              </a:solidFill>
              <a:round/>
              <a:headEnd/>
              <a:tailEnd/>
            </a:ln>
          </p:spPr>
          <p:txBody>
            <a:bodyPr rot="10800000" vert="eaVert"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46090" name="Picture 10" descr="GeneralImage_Stick_blk">
              <a:extLst>
                <a:ext uri="{FF2B5EF4-FFF2-40B4-BE49-F238E27FC236}">
                  <a16:creationId xmlns:a16="http://schemas.microsoft.com/office/drawing/2014/main" id="{5EDB1549-50DD-46B4-9BC9-1A7FC03D8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6088">
              <a:off x="3168" y="2448"/>
              <a:ext cx="105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Rectangle 2">
            <a:extLst>
              <a:ext uri="{FF2B5EF4-FFF2-40B4-BE49-F238E27FC236}">
                <a16:creationId xmlns:a16="http://schemas.microsoft.com/office/drawing/2014/main" id="{93E69145-647A-4283-AEBE-C46C1D5678A9}"/>
              </a:ext>
            </a:extLst>
          </p:cNvPr>
          <p:cNvSpPr>
            <a:spLocks noChangeArrowheads="1"/>
          </p:cNvSpPr>
          <p:nvPr/>
        </p:nvSpPr>
        <p:spPr bwMode="auto">
          <a:xfrm>
            <a:off x="228600" y="119063"/>
            <a:ext cx="7616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200">
                <a:solidFill>
                  <a:srgbClr val="FFE14F"/>
                </a:solidFill>
              </a:rPr>
              <a:t>We Learn by Experience</a:t>
            </a:r>
            <a:br>
              <a:rPr lang="en-US" altLang="en-US" sz="3200">
                <a:solidFill>
                  <a:srgbClr val="FFE14F"/>
                </a:solidFill>
              </a:rPr>
            </a:br>
            <a:r>
              <a:rPr lang="en-US" altLang="en-US" sz="2400" b="0" i="1">
                <a:solidFill>
                  <a:srgbClr val="FFE831"/>
                </a:solidFill>
              </a:rPr>
              <a:t>(Continued)</a:t>
            </a:r>
          </a:p>
        </p:txBody>
      </p:sp>
    </p:spTree>
  </p:cSld>
  <p:clrMapOvr>
    <a:masterClrMapping/>
  </p:clrMapOvr>
</p:sld>
</file>

<file path=ppt/theme/theme1.xml><?xml version="1.0" encoding="utf-8"?>
<a:theme xmlns:a="http://schemas.openxmlformats.org/drawingml/2006/main" name="2_Module Content Slides">
  <a:themeElements>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2_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Module Content Slides">
  <a:themeElements>
    <a:clrScheme name="4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4_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Module Content Slides">
  <a:themeElements>
    <a:clrScheme name="4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Module Content Slides">
  <a:themeElements>
    <a:clrScheme name="4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D39B413893A44AC1F52A1FDE1B1A8" ma:contentTypeVersion="0" ma:contentTypeDescription="Create a new document." ma:contentTypeScope="" ma:versionID="43cbb71d9f3de5d91689571018e5446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38BEAB-A24F-4279-A59B-BE36AD664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2EB9C14-3F45-4AA3-BDCE-D0DB3B987F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4043</Words>
  <Application>Microsoft Office PowerPoint</Application>
  <PresentationFormat>Custom</PresentationFormat>
  <Paragraphs>332</Paragraphs>
  <Slides>31</Slides>
  <Notes>31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31</vt:i4>
      </vt:variant>
    </vt:vector>
  </HeadingPairs>
  <TitlesOfParts>
    <vt:vector size="45" baseType="lpstr">
      <vt:lpstr>Arial</vt:lpstr>
      <vt:lpstr>Wingdings</vt:lpstr>
      <vt:lpstr>Franklin Gothic Book</vt:lpstr>
      <vt:lpstr>Source Sans Pro</vt:lpstr>
      <vt:lpstr>Noto Sans Symbols</vt:lpstr>
      <vt:lpstr>Calibri</vt:lpstr>
      <vt:lpstr>2_Module Content Slides</vt:lpstr>
      <vt:lpstr>Module Content Slides</vt:lpstr>
      <vt:lpstr>4_Module Content Slides</vt:lpstr>
      <vt:lpstr>5_Module Content Slides</vt:lpstr>
      <vt:lpstr>1_Module Content Slides</vt:lpstr>
      <vt:lpstr>6_Module Content Slides</vt:lpstr>
      <vt:lpstr>7_Module Content Slides</vt:lpstr>
      <vt:lpstr>8_Module Content Slides</vt:lpstr>
      <vt:lpstr>Welcome Back!</vt:lpstr>
      <vt:lpstr>Getting to Know Each Other  (Group Activity)</vt:lpstr>
      <vt:lpstr>Tools from our Trauma Toolkit</vt:lpstr>
      <vt:lpstr>PowerPoint Presentation</vt:lpstr>
      <vt:lpstr>Essential Element 1</vt:lpstr>
      <vt:lpstr>Reactions to Trauma Reminders/Triggers</vt:lpstr>
      <vt:lpstr>We Learn by Experience</vt:lpstr>
      <vt:lpstr>We Learn by Experience (Continued)</vt:lpstr>
      <vt:lpstr>PowerPoint Presentation</vt:lpstr>
      <vt:lpstr>PowerPoint Presentation</vt:lpstr>
      <vt:lpstr>PowerPoint Presentation</vt:lpstr>
      <vt:lpstr>Experience Grows the Brain</vt:lpstr>
      <vt:lpstr>Experience Grows the Brain (Continued)</vt:lpstr>
      <vt:lpstr>Brain Builders Video: https://www.youtube.com/watch?v=LmVWOe1ky8s</vt:lpstr>
      <vt:lpstr>Trauma Derails Development</vt:lpstr>
      <vt:lpstr>Young Children (0–5)</vt:lpstr>
      <vt:lpstr>School-Aged Children (6–12)</vt:lpstr>
      <vt:lpstr>Adolescents (13–25)</vt:lpstr>
      <vt:lpstr>PowerPoint Presentation</vt:lpstr>
      <vt:lpstr>PowerPoint Presentation</vt:lpstr>
      <vt:lpstr>PowerPoint Presentation</vt:lpstr>
      <vt:lpstr>The Invisible Suitcase</vt:lpstr>
      <vt:lpstr>The Invisible Suitcase</vt:lpstr>
      <vt:lpstr>Kelly Clarkson “Because of You” Video: https://www.youtube.com/watch?v=Ra-Om7UMSJc   </vt:lpstr>
      <vt:lpstr>Feelings Thermometer</vt:lpstr>
      <vt:lpstr>What’s in Kelly’s Suitcase? (Group Activity)</vt:lpstr>
      <vt:lpstr>What's in your "Somebody's" Suitcase? ("My Somebody" Worksheet - Part 1)</vt:lpstr>
      <vt:lpstr>GROUP ROCK ACTIVITY - </vt:lpstr>
      <vt:lpstr>“Repacking” the Suitcase ("My Somebody" Worksheet – Part 2)</vt:lpstr>
      <vt:lpstr>What Trauma-Responsive Parents,  Caregivers &amp; Providers Can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Positive Relationships with Children who have Experienced Trauma</dc:title>
  <dc:creator/>
  <cp:lastModifiedBy/>
  <cp:revision>923</cp:revision>
  <cp:lastPrinted>2002-11-12T17:53:49Z</cp:lastPrinted>
  <dcterms:created xsi:type="dcterms:W3CDTF">2006-12-12T21:20:13Z</dcterms:created>
  <dcterms:modified xsi:type="dcterms:W3CDTF">2020-10-14T13:42:32Z</dcterms:modified>
</cp:coreProperties>
</file>