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4"/>
  </p:sldMasterIdLst>
  <p:notesMasterIdLst>
    <p:notesMasterId r:id="rId10"/>
  </p:notesMasterIdLst>
  <p:sldIdLst>
    <p:sldId id="1241" r:id="rId5"/>
    <p:sldId id="1192" r:id="rId6"/>
    <p:sldId id="1243" r:id="rId7"/>
    <p:sldId id="258" r:id="rId8"/>
    <p:sldId id="1240" r:id="rId9"/>
  </p:sldIdLst>
  <p:sldSz cx="12192000" cy="6858000"/>
  <p:notesSz cx="7010400" cy="92964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8" userDrawn="1">
          <p15:clr>
            <a:srgbClr val="A4A3A4"/>
          </p15:clr>
        </p15:guide>
        <p15:guide id="2" pos="264" userDrawn="1">
          <p15:clr>
            <a:srgbClr val="A4A3A4"/>
          </p15:clr>
        </p15:guide>
        <p15:guide id="3" pos="528" userDrawn="1">
          <p15:clr>
            <a:srgbClr val="A4A3A4"/>
          </p15:clr>
        </p15:guide>
        <p15:guide id="4" orient="horz" pos="3840" userDrawn="1">
          <p15:clr>
            <a:srgbClr val="A4A3A4"/>
          </p15:clr>
        </p15:guide>
        <p15:guide id="5" orient="horz" pos="744" userDrawn="1">
          <p15:clr>
            <a:srgbClr val="A4A3A4"/>
          </p15:clr>
        </p15:guide>
        <p15:guide id="6" pos="3936" userDrawn="1">
          <p15:clr>
            <a:srgbClr val="A4A3A4"/>
          </p15:clr>
        </p15:guide>
        <p15:guide id="7" orient="horz" pos="2184" userDrawn="1">
          <p15:clr>
            <a:srgbClr val="A4A3A4"/>
          </p15:clr>
        </p15:guide>
        <p15:guide id="8" orient="horz" pos="117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FA5B2E-5B7E-9875-B8CC-BE710830B149}" name="Jamison, Cailey - DCF" initials="JCD" userId="S::cailey.jamison@wisconsin.gov::2f5d21d2-4ace-4877-8e44-1c5f997967ee" providerId="AD"/>
  <p188:author id="{C6A4503D-574C-D1DC-53D4-10747069B433}" name="Hall, Daria L - DCF" initials="HD" userId="S::daria.hall@wisconsin.gov::091d17e8-ba4f-45ab-b8cd-7e2ee719ecfc" providerId="AD"/>
  <p188:author id="{32B42972-9274-0640-C122-1F72D0C147D2}" name="Melendez, Rosalva - DCF" initials="RM" userId="S::rosalva.melendez@wisconsin.gov::c32d9562-949c-4687-adfa-e51ca4b35f0e" providerId="AD"/>
  <p188:author id="{44C30C7B-DF19-A3FC-A587-3C877E91DFE3}" name="Klein, Terra L - DCF" initials="KD" userId="S::terra.klein@wisconsin.gov::7465e03a-44f7-41a5-96aa-531b2375d10c" providerId="AD"/>
  <p188:author id="{610A3B95-0331-67E9-3185-DEB5CB3FF91E}" name="Brown, Braxton J - DCF" initials="BBJD" userId="S::braxton.brown@wisconsin.gov::7c04b363-dbdc-4f82-98e5-e615c71dccbc" providerId="AD"/>
  <p188:author id="{9D783996-A408-B6D7-DB98-F0348D207884}" name="Paige, Gina M - DCF" initials="PD" userId="S::ginam.paige@wisconsin.gov::57df385c-4e2a-4dd6-97a4-3ab63a6c1844" providerId="AD"/>
  <p188:author id="{E15ED399-85A4-0A1D-0DF8-DF9FFCBAEF27}" name="Feaster, Tina - DCF" initials="FTD" userId="S::Tina.Feaster@wisconsin.gov::eaa62f46-5f94-4adc-86dd-c2459c588b0e" providerId="AD"/>
  <p188:author id="{7D45ADA3-8432-F5D6-BA3B-9B8CE9DF81BA}" name="Orozco, Rosalva - DCF" initials="ORD" userId="S::Rosalva.Orozco@wisconsin.gov::c32d9562-949c-4687-adfa-e51ca4b35f0e" providerId="AD"/>
  <p188:author id="{610BE1BB-1554-0F4A-8857-56489173AA6A}" name="Trastek, Kristina - DCF" initials="KT" userId="S::kristina.trastek@wisconsin.gov::0ea0586e-8835-4d82-b32a-ba4b3bedc22c" providerId="AD"/>
  <p188:author id="{C84D5EC6-A93B-6474-8EF9-8570E7C66F3A}" name="Moyer, Dawn - DCF" initials="MDD" userId="S::Dawn.Moyer@wisconsin.gov::93d50c24-6ca8-4bb8-8fc3-d52c345e98ec" providerId="AD"/>
  <p188:author id="{97DA24CE-AE13-3E42-69DA-B32C5186967B}" name="Peterson, Cassidy - DCF" initials="PCD" userId="S::cassidy.peterson@wisconsin.gov::692f211f-a067-4bcb-9a43-a6b0967867db" providerId="AD"/>
  <p188:author id="{034026E3-4082-7F40-4D4A-F4CCDBDDBBC4}" name="Feaster, Tina - DCF" initials="FD" userId="S::tina.feaster@wisconsin.gov::eaa62f46-5f94-4adc-86dd-c2459c588b0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ander, Alex - DCF" initials="KA-D" lastIdx="1" clrIdx="0">
    <p:extLst>
      <p:ext uri="{19B8F6BF-5375-455C-9EA6-DF929625EA0E}">
        <p15:presenceInfo xmlns:p15="http://schemas.microsoft.com/office/powerpoint/2012/main" userId="S::alex.kiander1@wisconsin.gov::7f38bb90-15ea-4fff-82a7-3da33af320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63AF"/>
    <a:srgbClr val="EE2F27"/>
    <a:srgbClr val="189D95"/>
    <a:srgbClr val="B13864"/>
    <a:srgbClr val="2162AE"/>
    <a:srgbClr val="194A83"/>
    <a:srgbClr val="CCD2EB"/>
    <a:srgbClr val="A1AFD9"/>
    <a:srgbClr val="FBB01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08AE70-A6F2-4D82-AD8B-52DBD8024FE5}" v="1" dt="2025-12-04T19:37:34.015"/>
    <p1510:client id="{B34ED747-B9E2-42D7-85CF-96BA16D1D6A5}" v="10" dt="2025-12-04T19:40:40.891"/>
    <p1510:client id="{D70ED743-AF88-4DD7-BF26-E60266B3F539}" v="2" dt="2025-12-04T19:30:40.3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67"/>
      </p:cViewPr>
      <p:guideLst>
        <p:guide orient="horz" pos="408"/>
        <p:guide pos="264"/>
        <p:guide pos="528"/>
        <p:guide orient="horz" pos="3840"/>
        <p:guide orient="horz" pos="744"/>
        <p:guide pos="3936"/>
        <p:guide orient="horz" pos="2184"/>
        <p:guide orient="horz" pos="11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on, Cassidy - DCF" userId="692f211f-a067-4bcb-9a43-a6b0967867db" providerId="ADAL" clId="{C30AB8C6-544A-48C3-9B88-24CC3D6ED4F4}"/>
    <pc:docChg chg="undo custSel modSld">
      <pc:chgData name="Peterson, Cassidy - DCF" userId="692f211f-a067-4bcb-9a43-a6b0967867db" providerId="ADAL" clId="{C30AB8C6-544A-48C3-9B88-24CC3D6ED4F4}" dt="2025-11-13T21:17:30.694" v="202" actId="20577"/>
      <pc:docMkLst>
        <pc:docMk/>
      </pc:docMkLst>
      <pc:sldChg chg="modSp mod">
        <pc:chgData name="Peterson, Cassidy - DCF" userId="692f211f-a067-4bcb-9a43-a6b0967867db" providerId="ADAL" clId="{C30AB8C6-544A-48C3-9B88-24CC3D6ED4F4}" dt="2025-11-13T21:09:07.118" v="150" actId="14100"/>
        <pc:sldMkLst>
          <pc:docMk/>
          <pc:sldMk cId="3538087504" sldId="258"/>
        </pc:sldMkLst>
      </pc:sldChg>
    </pc:docChg>
  </pc:docChgLst>
  <pc:docChgLst>
    <pc:chgData name="Peterson, Cassidy - DCF" userId="692f211f-a067-4bcb-9a43-a6b0967867db" providerId="ADAL" clId="{DDFBBB0E-AC70-4E3E-8A4A-F4B261E5EDAD}"/>
    <pc:docChg chg="custSel modSld">
      <pc:chgData name="Peterson, Cassidy - DCF" userId="692f211f-a067-4bcb-9a43-a6b0967867db" providerId="ADAL" clId="{DDFBBB0E-AC70-4E3E-8A4A-F4B261E5EDAD}" dt="2025-11-17T17:45:57.516" v="17" actId="20577"/>
      <pc:docMkLst>
        <pc:docMk/>
      </pc:docMkLst>
    </pc:docChg>
  </pc:docChgLst>
  <pc:docChgLst>
    <pc:chgData name="Peterson, Cassidy - DCF" userId="S::cassidy.peterson@wisconsin.gov::692f211f-a067-4bcb-9a43-a6b0967867db" providerId="AD" clId="Web-{B34ED747-B9E2-42D7-85CF-96BA16D1D6A5}"/>
    <pc:docChg chg="modSld">
      <pc:chgData name="Peterson, Cassidy - DCF" userId="S::cassidy.peterson@wisconsin.gov::692f211f-a067-4bcb-9a43-a6b0967867db" providerId="AD" clId="Web-{B34ED747-B9E2-42D7-85CF-96BA16D1D6A5}" dt="2025-12-04T19:40:40.844" v="8" actId="20577"/>
      <pc:docMkLst>
        <pc:docMk/>
      </pc:docMkLst>
      <pc:sldChg chg="modSp">
        <pc:chgData name="Peterson, Cassidy - DCF" userId="S::cassidy.peterson@wisconsin.gov::692f211f-a067-4bcb-9a43-a6b0967867db" providerId="AD" clId="Web-{B34ED747-B9E2-42D7-85CF-96BA16D1D6A5}" dt="2025-12-04T19:40:40.844" v="8" actId="20577"/>
        <pc:sldMkLst>
          <pc:docMk/>
          <pc:sldMk cId="381222109" sldId="1240"/>
        </pc:sldMkLst>
        <pc:spChg chg="mod">
          <ac:chgData name="Peterson, Cassidy - DCF" userId="S::cassidy.peterson@wisconsin.gov::692f211f-a067-4bcb-9a43-a6b0967867db" providerId="AD" clId="Web-{B34ED747-B9E2-42D7-85CF-96BA16D1D6A5}" dt="2025-12-04T19:40:40.844" v="8" actId="20577"/>
          <ac:spMkLst>
            <pc:docMk/>
            <pc:sldMk cId="381222109" sldId="1240"/>
            <ac:spMk id="14" creationId="{35771CE8-4F09-44D7-A1AD-4B1F18A0D23F}"/>
          </ac:spMkLst>
        </pc:spChg>
      </pc:sldChg>
    </pc:docChg>
  </pc:docChgLst>
  <pc:docChgLst>
    <pc:chgData name="Peterson, Cassidy - DCF" userId="S::cassidy.peterson@wisconsin.gov::692f211f-a067-4bcb-9a43-a6b0967867db" providerId="AD" clId="Web-{ECD812E2-2CF2-428A-A3A0-D03BF5BB704C}"/>
    <pc:docChg chg="modSld">
      <pc:chgData name="Peterson, Cassidy - DCF" userId="S::cassidy.peterson@wisconsin.gov::692f211f-a067-4bcb-9a43-a6b0967867db" providerId="AD" clId="Web-{ECD812E2-2CF2-428A-A3A0-D03BF5BB704C}" dt="2025-11-14T21:06:29.931" v="1" actId="20577"/>
      <pc:docMkLst>
        <pc:docMk/>
      </pc:docMkLst>
    </pc:docChg>
  </pc:docChgLst>
  <pc:docChgLst>
    <pc:chgData name="Hall, Daria L - DCF" userId="S::daria.hall@wisconsin.gov::091d17e8-ba4f-45ab-b8cd-7e2ee719ecfc" providerId="AD" clId="Web-{FEECFA92-C8AC-4A7F-BDF0-835BFB41D558}"/>
    <pc:docChg chg="modSld">
      <pc:chgData name="Hall, Daria L - DCF" userId="S::daria.hall@wisconsin.gov::091d17e8-ba4f-45ab-b8cd-7e2ee719ecfc" providerId="AD" clId="Web-{FEECFA92-C8AC-4A7F-BDF0-835BFB41D558}" dt="2025-11-10T21:20:46.629" v="9" actId="20577"/>
      <pc:docMkLst>
        <pc:docMk/>
      </pc:docMkLst>
    </pc:docChg>
  </pc:docChgLst>
  <pc:docChgLst>
    <pc:chgData name="Hall, Daria L - DCF" userId="S::daria.hall@wisconsin.gov::091d17e8-ba4f-45ab-b8cd-7e2ee719ecfc" providerId="AD" clId="Web-{2F5ACB99-3FD3-492D-9632-E50F28D83D4A}"/>
    <pc:docChg chg="modSld">
      <pc:chgData name="Hall, Daria L - DCF" userId="S::daria.hall@wisconsin.gov::091d17e8-ba4f-45ab-b8cd-7e2ee719ecfc" providerId="AD" clId="Web-{2F5ACB99-3FD3-492D-9632-E50F28D83D4A}" dt="2025-11-13T16:43:11.798" v="129" actId="20577"/>
      <pc:docMkLst>
        <pc:docMk/>
      </pc:docMkLst>
    </pc:docChg>
  </pc:docChgLst>
  <pc:docChgLst>
    <pc:chgData name="Peterson, Cassidy - DCF" userId="S::cassidy.peterson@wisconsin.gov::692f211f-a067-4bcb-9a43-a6b0967867db" providerId="AD" clId="Web-{765E62BA-BC61-4E1F-9078-0A318FE258A3}"/>
    <pc:docChg chg="modSld">
      <pc:chgData name="Peterson, Cassidy - DCF" userId="S::cassidy.peterson@wisconsin.gov::692f211f-a067-4bcb-9a43-a6b0967867db" providerId="AD" clId="Web-{765E62BA-BC61-4E1F-9078-0A318FE258A3}" dt="2025-11-14T21:12:10.637" v="19" actId="20577"/>
      <pc:docMkLst>
        <pc:docMk/>
      </pc:docMkLst>
    </pc:docChg>
  </pc:docChgLst>
  <pc:docChgLst>
    <pc:chgData name="Hall, Daria L - DCF" userId="S::daria.hall@wisconsin.gov::091d17e8-ba4f-45ab-b8cd-7e2ee719ecfc" providerId="AD" clId="Web-{0E3A9E5D-A62C-4306-BD00-AE372DDAC99A}"/>
    <pc:docChg chg="modSld">
      <pc:chgData name="Hall, Daria L - DCF" userId="S::daria.hall@wisconsin.gov::091d17e8-ba4f-45ab-b8cd-7e2ee719ecfc" providerId="AD" clId="Web-{0E3A9E5D-A62C-4306-BD00-AE372DDAC99A}" dt="2025-11-10T21:14:40.839" v="148"/>
      <pc:docMkLst>
        <pc:docMk/>
      </pc:docMkLst>
    </pc:docChg>
  </pc:docChgLst>
  <pc:docChgLst>
    <pc:chgData name="Trastek, Kristina - DCF" userId="S::kristina.trastek@wisconsin.gov::0ea0586e-8835-4d82-b32a-ba4b3bedc22c" providerId="AD" clId="Web-{99511F05-979F-17BE-0E50-90CE397A153D}"/>
    <pc:docChg chg="modSld">
      <pc:chgData name="Trastek, Kristina - DCF" userId="S::kristina.trastek@wisconsin.gov::0ea0586e-8835-4d82-b32a-ba4b3bedc22c" providerId="AD" clId="Web-{99511F05-979F-17BE-0E50-90CE397A153D}" dt="2025-11-12T21:13:39.984" v="26"/>
      <pc:docMkLst>
        <pc:docMk/>
      </pc:docMkLst>
    </pc:docChg>
  </pc:docChgLst>
  <pc:docChgLst>
    <pc:chgData name="Peterson, Cassidy - DCF" userId="692f211f-a067-4bcb-9a43-a6b0967867db" providerId="ADAL" clId="{4BDCA22E-D88D-4035-92BC-CE8A79C3F8DA}"/>
    <pc:docChg chg="undo custSel delSld modSld delMainMaster">
      <pc:chgData name="Peterson, Cassidy - DCF" userId="692f211f-a067-4bcb-9a43-a6b0967867db" providerId="ADAL" clId="{4BDCA22E-D88D-4035-92BC-CE8A79C3F8DA}" dt="2025-11-07T17:16:23.270" v="252" actId="20577"/>
      <pc:docMkLst>
        <pc:docMk/>
      </pc:docMkLst>
    </pc:docChg>
  </pc:docChgLst>
  <pc:docChgLst>
    <pc:chgData name="Hall, Daria L - DCF" userId="091d17e8-ba4f-45ab-b8cd-7e2ee719ecfc" providerId="ADAL" clId="{1B4E56D2-6964-41FD-83EE-B08E3003AE5B}"/>
    <pc:docChg chg="custSel delSld modSld">
      <pc:chgData name="Hall, Daria L - DCF" userId="091d17e8-ba4f-45ab-b8cd-7e2ee719ecfc" providerId="ADAL" clId="{1B4E56D2-6964-41FD-83EE-B08E3003AE5B}" dt="2025-11-13T23:13:13.101" v="290" actId="2696"/>
      <pc:docMkLst>
        <pc:docMk/>
      </pc:docMkLst>
    </pc:docChg>
  </pc:docChgLst>
  <pc:docChgLst>
    <pc:chgData name="Hall, Daria L - DCF" userId="S::daria.hall@wisconsin.gov::091d17e8-ba4f-45ab-b8cd-7e2ee719ecfc" providerId="AD" clId="Web-{826569E0-5EE0-44D0-9D22-E78D68EA095F}"/>
    <pc:docChg chg="modSld">
      <pc:chgData name="Hall, Daria L - DCF" userId="S::daria.hall@wisconsin.gov::091d17e8-ba4f-45ab-b8cd-7e2ee719ecfc" providerId="AD" clId="Web-{826569E0-5EE0-44D0-9D22-E78D68EA095F}" dt="2025-11-12T20:52:55.729" v="52" actId="20577"/>
      <pc:docMkLst>
        <pc:docMk/>
      </pc:docMkLst>
    </pc:docChg>
  </pc:docChgLst>
  <pc:docChgLst>
    <pc:chgData name="Peterson, Cassidy - DCF" userId="692f211f-a067-4bcb-9a43-a6b0967867db" providerId="ADAL" clId="{89992972-0F98-40ED-BDA8-18623C94AB55}"/>
    <pc:docChg chg="modSld">
      <pc:chgData name="Peterson, Cassidy - DCF" userId="692f211f-a067-4bcb-9a43-a6b0967867db" providerId="ADAL" clId="{89992972-0F98-40ED-BDA8-18623C94AB55}" dt="2025-11-10T21:31:54.607" v="22" actId="207"/>
      <pc:docMkLst>
        <pc:docMk/>
      </pc:docMkLst>
    </pc:docChg>
  </pc:docChgLst>
  <pc:docChgLst>
    <pc:chgData name="Peterson, Cassidy - DCF" userId="692f211f-a067-4bcb-9a43-a6b0967867db" providerId="ADAL" clId="{6208AE70-A6F2-4D82-AD8B-52DBD8024FE5}"/>
    <pc:docChg chg="modSld">
      <pc:chgData name="Peterson, Cassidy - DCF" userId="692f211f-a067-4bcb-9a43-a6b0967867db" providerId="ADAL" clId="{6208AE70-A6F2-4D82-AD8B-52DBD8024FE5}" dt="2025-12-04T19:37:34.015" v="0" actId="2084"/>
      <pc:docMkLst>
        <pc:docMk/>
      </pc:docMkLst>
      <pc:sldChg chg="modSp">
        <pc:chgData name="Peterson, Cassidy - DCF" userId="692f211f-a067-4bcb-9a43-a6b0967867db" providerId="ADAL" clId="{6208AE70-A6F2-4D82-AD8B-52DBD8024FE5}" dt="2025-12-04T19:37:34.015" v="0" actId="2084"/>
        <pc:sldMkLst>
          <pc:docMk/>
          <pc:sldMk cId="3538087504" sldId="258"/>
        </pc:sldMkLst>
        <pc:graphicFrameChg chg="mod">
          <ac:chgData name="Peterson, Cassidy - DCF" userId="692f211f-a067-4bcb-9a43-a6b0967867db" providerId="ADAL" clId="{6208AE70-A6F2-4D82-AD8B-52DBD8024FE5}" dt="2025-12-04T19:37:34.015" v="0" actId="2084"/>
          <ac:graphicFrameMkLst>
            <pc:docMk/>
            <pc:sldMk cId="3538087504" sldId="258"/>
            <ac:graphicFrameMk id="5" creationId="{03911BD8-EE3D-02B0-C6CA-1DCA8DB371AE}"/>
          </ac:graphicFrameMkLst>
        </pc:graphicFrameChg>
      </pc:sldChg>
    </pc:docChg>
  </pc:docChgLst>
  <pc:docChgLst>
    <pc:chgData name="Hall, Daria L - DCF" userId="S::daria.hall@wisconsin.gov::091d17e8-ba4f-45ab-b8cd-7e2ee719ecfc" providerId="AD" clId="Web-{96AA5F66-C611-4221-BD77-18CBE783294D}"/>
    <pc:docChg chg="modSld">
      <pc:chgData name="Hall, Daria L - DCF" userId="S::daria.hall@wisconsin.gov::091d17e8-ba4f-45ab-b8cd-7e2ee719ecfc" providerId="AD" clId="Web-{96AA5F66-C611-4221-BD77-18CBE783294D}" dt="2025-11-07T17:28:00.150" v="24" actId="20577"/>
      <pc:docMkLst>
        <pc:docMk/>
      </pc:docMkLst>
    </pc:docChg>
  </pc:docChgLst>
  <pc:docChgLst>
    <pc:chgData name="Hall, Daria L - DCF" userId="091d17e8-ba4f-45ab-b8cd-7e2ee719ecfc" providerId="ADAL" clId="{3BEF16BB-6287-4572-91F0-0B7067AA607B}"/>
    <pc:docChg chg="custSel delSld modSld">
      <pc:chgData name="Hall, Daria L - DCF" userId="091d17e8-ba4f-45ab-b8cd-7e2ee719ecfc" providerId="ADAL" clId="{3BEF16BB-6287-4572-91F0-0B7067AA607B}" dt="2025-11-12T21:28:38.009" v="1014" actId="2696"/>
      <pc:docMkLst>
        <pc:docMk/>
      </pc:docMkLst>
    </pc:docChg>
  </pc:docChgLst>
  <pc:docChgLst>
    <pc:chgData name="Hall, Daria L - DCF" userId="S::daria.hall@wisconsin.gov::091d17e8-ba4f-45ab-b8cd-7e2ee719ecfc" providerId="AD" clId="Web-{4945A2E1-D063-4D99-7E71-557B08FCAEBF}"/>
    <pc:docChg chg="modSld">
      <pc:chgData name="Hall, Daria L - DCF" userId="S::daria.hall@wisconsin.gov::091d17e8-ba4f-45ab-b8cd-7e2ee719ecfc" providerId="AD" clId="Web-{4945A2E1-D063-4D99-7E71-557B08FCAEBF}" dt="2025-11-13T22:58:22.618" v="32" actId="20577"/>
      <pc:docMkLst>
        <pc:docMk/>
      </pc:docMkLst>
    </pc:docChg>
  </pc:docChgLst>
  <pc:docChgLst>
    <pc:chgData name="Paige, Gina M - DCF" userId="S::ginam.paige@wisconsin.gov::57df385c-4e2a-4dd6-97a4-3ab63a6c1844" providerId="AD" clId="Web-{71687A51-1DEE-CBAF-D31F-56B10E792544}"/>
    <pc:docChg chg="mod modSld">
      <pc:chgData name="Paige, Gina M - DCF" userId="S::ginam.paige@wisconsin.gov::57df385c-4e2a-4dd6-97a4-3ab63a6c1844" providerId="AD" clId="Web-{71687A51-1DEE-CBAF-D31F-56B10E792544}" dt="2025-12-03T18:54:55.550" v="3"/>
      <pc:docMkLst>
        <pc:docMk/>
      </pc:docMkLst>
      <pc:sldChg chg="modSp">
        <pc:chgData name="Paige, Gina M - DCF" userId="S::ginam.paige@wisconsin.gov::57df385c-4e2a-4dd6-97a4-3ab63a6c1844" providerId="AD" clId="Web-{71687A51-1DEE-CBAF-D31F-56B10E792544}" dt="2025-12-03T18:54:18.941" v="2" actId="20577"/>
        <pc:sldMkLst>
          <pc:docMk/>
          <pc:sldMk cId="1521574707" sldId="1243"/>
        </pc:sldMkLst>
        <pc:spChg chg="mod">
          <ac:chgData name="Paige, Gina M - DCF" userId="S::ginam.paige@wisconsin.gov::57df385c-4e2a-4dd6-97a4-3ab63a6c1844" providerId="AD" clId="Web-{71687A51-1DEE-CBAF-D31F-56B10E792544}" dt="2025-12-03T18:54:18.941" v="2" actId="20577"/>
          <ac:spMkLst>
            <pc:docMk/>
            <pc:sldMk cId="1521574707" sldId="1243"/>
            <ac:spMk id="14" creationId="{107888DF-CB75-8695-7E5B-57570E1A20D9}"/>
          </ac:spMkLst>
        </pc:spChg>
      </pc:sldChg>
    </pc:docChg>
  </pc:docChgLst>
  <pc:docChgLst>
    <pc:chgData name="Trastek, Kristina - DCF" userId="0ea0586e-8835-4d82-b32a-ba4b3bedc22c" providerId="ADAL" clId="{B0860728-0B05-4203-80AB-30BBE2FFD734}"/>
    <pc:docChg chg="delSld modSld">
      <pc:chgData name="Trastek, Kristina - DCF" userId="0ea0586e-8835-4d82-b32a-ba4b3bedc22c" providerId="ADAL" clId="{B0860728-0B05-4203-80AB-30BBE2FFD734}" dt="2025-11-12T21:16:45.565" v="5" actId="47"/>
      <pc:docMkLst>
        <pc:docMk/>
      </pc:docMkLst>
    </pc:docChg>
  </pc:docChgLst>
  <pc:docChgLst>
    <pc:chgData name="Peterson, Cassidy - DCF" userId="692f211f-a067-4bcb-9a43-a6b0967867db" providerId="ADAL" clId="{7F367DD3-2DD0-41B7-9DE0-98D525F0EA40}"/>
    <pc:docChg chg="modSld">
      <pc:chgData name="Peterson, Cassidy - DCF" userId="692f211f-a067-4bcb-9a43-a6b0967867db" providerId="ADAL" clId="{7F367DD3-2DD0-41B7-9DE0-98D525F0EA40}" dt="2025-11-25T19:14:29.518" v="8" actId="20577"/>
      <pc:docMkLst>
        <pc:docMk/>
      </pc:docMkLst>
      <pc:sldChg chg="modSp">
        <pc:chgData name="Peterson, Cassidy - DCF" userId="692f211f-a067-4bcb-9a43-a6b0967867db" providerId="ADAL" clId="{7F367DD3-2DD0-41B7-9DE0-98D525F0EA40}" dt="2025-11-25T19:14:29.518" v="8" actId="20577"/>
        <pc:sldMkLst>
          <pc:docMk/>
          <pc:sldMk cId="3538087504" sldId="258"/>
        </pc:sldMkLst>
        <pc:graphicFrameChg chg="mod">
          <ac:chgData name="Peterson, Cassidy - DCF" userId="692f211f-a067-4bcb-9a43-a6b0967867db" providerId="ADAL" clId="{7F367DD3-2DD0-41B7-9DE0-98D525F0EA40}" dt="2025-11-25T19:14:29.518" v="8" actId="20577"/>
          <ac:graphicFrameMkLst>
            <pc:docMk/>
            <pc:sldMk cId="3538087504" sldId="258"/>
            <ac:graphicFrameMk id="5" creationId="{03911BD8-EE3D-02B0-C6CA-1DCA8DB371AE}"/>
          </ac:graphicFrameMkLst>
        </pc:graphicFrameChg>
      </pc:sldChg>
    </pc:docChg>
  </pc:docChgLst>
  <pc:docChgLst>
    <pc:chgData name="Peterson, Cassidy - DCF" userId="692f211f-a067-4bcb-9a43-a6b0967867db" providerId="ADAL" clId="{2DAE7179-C0AD-4F9A-B816-344C045E91B9}"/>
    <pc:docChg chg="undo custSel addSld delSld modSld sldOrd delMainMaster">
      <pc:chgData name="Peterson, Cassidy - DCF" userId="692f211f-a067-4bcb-9a43-a6b0967867db" providerId="ADAL" clId="{2DAE7179-C0AD-4F9A-B816-344C045E91B9}" dt="2025-11-20T19:34:56.557" v="222" actId="1036"/>
      <pc:docMkLst>
        <pc:docMk/>
      </pc:docMkLst>
      <pc:sldChg chg="modSp add mod ord modNotesTx">
        <pc:chgData name="Peterson, Cassidy - DCF" userId="692f211f-a067-4bcb-9a43-a6b0967867db" providerId="ADAL" clId="{2DAE7179-C0AD-4F9A-B816-344C045E91B9}" dt="2025-11-20T19:33:30.528" v="180" actId="20577"/>
        <pc:sldMkLst>
          <pc:docMk/>
          <pc:sldMk cId="381222109" sldId="1240"/>
        </pc:sldMkLst>
        <pc:spChg chg="mod">
          <ac:chgData name="Peterson, Cassidy - DCF" userId="692f211f-a067-4bcb-9a43-a6b0967867db" providerId="ADAL" clId="{2DAE7179-C0AD-4F9A-B816-344C045E91B9}" dt="2025-11-20T19:30:17.480" v="96" actId="27636"/>
          <ac:spMkLst>
            <pc:docMk/>
            <pc:sldMk cId="381222109" sldId="1240"/>
            <ac:spMk id="8" creationId="{2AA0B4BA-D84E-9760-11C4-2C58770D65D3}"/>
          </ac:spMkLst>
        </pc:spChg>
        <pc:spChg chg="mod">
          <ac:chgData name="Peterson, Cassidy - DCF" userId="692f211f-a067-4bcb-9a43-a6b0967867db" providerId="ADAL" clId="{2DAE7179-C0AD-4F9A-B816-344C045E91B9}" dt="2025-11-20T19:30:01.199" v="90" actId="20577"/>
          <ac:spMkLst>
            <pc:docMk/>
            <pc:sldMk cId="381222109" sldId="1240"/>
            <ac:spMk id="13" creationId="{ACC1CE76-E466-B56A-74BC-E821EE981FB1}"/>
          </ac:spMkLst>
        </pc:spChg>
        <pc:spChg chg="mod">
          <ac:chgData name="Peterson, Cassidy - DCF" userId="692f211f-a067-4bcb-9a43-a6b0967867db" providerId="ADAL" clId="{2DAE7179-C0AD-4F9A-B816-344C045E91B9}" dt="2025-11-20T19:32:24.785" v="176" actId="255"/>
          <ac:spMkLst>
            <pc:docMk/>
            <pc:sldMk cId="381222109" sldId="1240"/>
            <ac:spMk id="14" creationId="{35771CE8-4F09-44D7-A1AD-4B1F18A0D23F}"/>
          </ac:spMkLst>
        </pc:spChg>
        <pc:picChg chg="mod">
          <ac:chgData name="Peterson, Cassidy - DCF" userId="692f211f-a067-4bcb-9a43-a6b0967867db" providerId="ADAL" clId="{2DAE7179-C0AD-4F9A-B816-344C045E91B9}" dt="2025-11-20T19:33:08.395" v="177" actId="14826"/>
          <ac:picMkLst>
            <pc:docMk/>
            <pc:sldMk cId="381222109" sldId="1240"/>
            <ac:picMk id="2" creationId="{EF5C7E25-81DD-CF54-847C-AB65640F06FE}"/>
          </ac:picMkLst>
        </pc:picChg>
      </pc:sldChg>
      <pc:sldChg chg="add">
        <pc:chgData name="Peterson, Cassidy - DCF" userId="692f211f-a067-4bcb-9a43-a6b0967867db" providerId="ADAL" clId="{2DAE7179-C0AD-4F9A-B816-344C045E91B9}" dt="2025-11-20T19:33:40.360" v="181" actId="2890"/>
        <pc:sldMkLst>
          <pc:docMk/>
          <pc:sldMk cId="3379687734" sldId="1241"/>
        </pc:sldMkLst>
      </pc:sldChg>
    </pc:docChg>
  </pc:docChgLst>
  <pc:docChgLst>
    <pc:chgData name="Peterson, Cassidy - DCF" userId="692f211f-a067-4bcb-9a43-a6b0967867db" providerId="ADAL" clId="{DEA23428-FD84-4A73-A5F7-69AD61CDB8EE}"/>
    <pc:docChg chg="undo custSel delSld modSld delMainMaster">
      <pc:chgData name="Peterson, Cassidy - DCF" userId="692f211f-a067-4bcb-9a43-a6b0967867db" providerId="ADAL" clId="{DEA23428-FD84-4A73-A5F7-69AD61CDB8EE}" dt="2025-11-13T17:30:38.153" v="110" actId="2696"/>
      <pc:docMkLst>
        <pc:docMk/>
      </pc:docMkLst>
    </pc:docChg>
  </pc:docChgLst>
  <pc:docChgLst>
    <pc:chgData name="Hall, Daria L - DCF" userId="S::daria.hall@wisconsin.gov::091d17e8-ba4f-45ab-b8cd-7e2ee719ecfc" providerId="AD" clId="Web-{7B95FB10-307F-491E-A380-8D1385C6B2B1}"/>
    <pc:docChg chg="modSld">
      <pc:chgData name="Hall, Daria L - DCF" userId="S::daria.hall@wisconsin.gov::091d17e8-ba4f-45ab-b8cd-7e2ee719ecfc" providerId="AD" clId="Web-{7B95FB10-307F-491E-A380-8D1385C6B2B1}" dt="2025-11-07T19:42:08.317" v="31" actId="20577"/>
      <pc:docMkLst>
        <pc:docMk/>
      </pc:docMkLst>
    </pc:docChg>
  </pc:docChgLst>
  <pc:docChgLst>
    <pc:chgData name="Peterson, Cassidy - DCF" userId="S::cassidy.peterson@wisconsin.gov::692f211f-a067-4bcb-9a43-a6b0967867db" providerId="AD" clId="Web-{9809B80B-0F21-1A1B-1A9D-3D3F7C9C17C1}"/>
    <pc:docChg chg="modSld">
      <pc:chgData name="Peterson, Cassidy - DCF" userId="S::cassidy.peterson@wisconsin.gov::692f211f-a067-4bcb-9a43-a6b0967867db" providerId="AD" clId="Web-{9809B80B-0F21-1A1B-1A9D-3D3F7C9C17C1}" dt="2025-11-11T14:59:24.842" v="14" actId="1076"/>
      <pc:docMkLst>
        <pc:docMk/>
      </pc:docMkLst>
      <pc:sldChg chg="modSp">
        <pc:chgData name="Peterson, Cassidy - DCF" userId="S::cassidy.peterson@wisconsin.gov::692f211f-a067-4bcb-9a43-a6b0967867db" providerId="AD" clId="Web-{9809B80B-0F21-1A1B-1A9D-3D3F7C9C17C1}" dt="2025-11-11T14:59:06.873" v="9" actId="1076"/>
        <pc:sldMkLst>
          <pc:docMk/>
          <pc:sldMk cId="675733945" sldId="1192"/>
        </pc:sldMkLst>
        <pc:spChg chg="mod">
          <ac:chgData name="Peterson, Cassidy - DCF" userId="S::cassidy.peterson@wisconsin.gov::692f211f-a067-4bcb-9a43-a6b0967867db" providerId="AD" clId="Web-{9809B80B-0F21-1A1B-1A9D-3D3F7C9C17C1}" dt="2025-11-11T14:58:58.342" v="8" actId="14100"/>
          <ac:spMkLst>
            <pc:docMk/>
            <pc:sldMk cId="675733945" sldId="1192"/>
            <ac:spMk id="2" creationId="{FD6A5CDE-95A6-FA0E-C485-199130A37A68}"/>
          </ac:spMkLst>
        </pc:spChg>
        <pc:picChg chg="mod">
          <ac:chgData name="Peterson, Cassidy - DCF" userId="S::cassidy.peterson@wisconsin.gov::692f211f-a067-4bcb-9a43-a6b0967867db" providerId="AD" clId="Web-{9809B80B-0F21-1A1B-1A9D-3D3F7C9C17C1}" dt="2025-11-11T14:59:06.873" v="9" actId="1076"/>
          <ac:picMkLst>
            <pc:docMk/>
            <pc:sldMk cId="675733945" sldId="1192"/>
            <ac:picMk id="4" creationId="{8BA3D34B-214A-B8B0-E5B3-BE7726F230A5}"/>
          </ac:picMkLst>
        </pc:picChg>
      </pc:sldChg>
    </pc:docChg>
  </pc:docChgLst>
  <pc:docChgLst>
    <pc:chgData name="Peterson, Cassidy - DCF" userId="692f211f-a067-4bcb-9a43-a6b0967867db" providerId="ADAL" clId="{E937B9B9-81E9-49F2-B1BB-B1467FB6A672}"/>
    <pc:docChg chg="modSld">
      <pc:chgData name="Peterson, Cassidy - DCF" userId="692f211f-a067-4bcb-9a43-a6b0967867db" providerId="ADAL" clId="{E937B9B9-81E9-49F2-B1BB-B1467FB6A672}" dt="2025-12-04T13:34:26.750" v="1" actId="207"/>
      <pc:docMkLst>
        <pc:docMk/>
      </pc:docMkLst>
      <pc:sldChg chg="modSp mod modCm">
        <pc:chgData name="Peterson, Cassidy - DCF" userId="692f211f-a067-4bcb-9a43-a6b0967867db" providerId="ADAL" clId="{E937B9B9-81E9-49F2-B1BB-B1467FB6A672}" dt="2025-12-04T13:34:26.750" v="1" actId="207"/>
        <pc:sldMkLst>
          <pc:docMk/>
          <pc:sldMk cId="3379687734" sldId="1241"/>
        </pc:sldMkLst>
        <pc:spChg chg="mod">
          <ac:chgData name="Peterson, Cassidy - DCF" userId="692f211f-a067-4bcb-9a43-a6b0967867db" providerId="ADAL" clId="{E937B9B9-81E9-49F2-B1BB-B1467FB6A672}" dt="2025-12-04T13:34:26.750" v="1" actId="207"/>
          <ac:spMkLst>
            <pc:docMk/>
            <pc:sldMk cId="3379687734" sldId="1241"/>
            <ac:spMk id="3" creationId="{B21AC9C0-6E2C-A90D-115D-2F26A7B6C56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Peterson, Cassidy - DCF" userId="692f211f-a067-4bcb-9a43-a6b0967867db" providerId="ADAL" clId="{E937B9B9-81E9-49F2-B1BB-B1467FB6A672}" dt="2025-12-04T13:34:20.700" v="0" actId="20577"/>
              <pc2:cmMkLst xmlns:pc2="http://schemas.microsoft.com/office/powerpoint/2019/9/main/command">
                <pc:docMk/>
                <pc:sldMk cId="3379687734" sldId="1241"/>
                <pc2:cmMk id="{32B46877-4AD9-4FDC-9FBD-D60DB1DDA125}"/>
              </pc2:cmMkLst>
            </pc226:cmChg>
            <pc226:cmChg xmlns:pc226="http://schemas.microsoft.com/office/powerpoint/2022/06/main/command" chg="mod">
              <pc226:chgData name="Peterson, Cassidy - DCF" userId="692f211f-a067-4bcb-9a43-a6b0967867db" providerId="ADAL" clId="{E937B9B9-81E9-49F2-B1BB-B1467FB6A672}" dt="2025-12-04T13:34:20.700" v="0" actId="20577"/>
              <pc2:cmMkLst xmlns:pc2="http://schemas.microsoft.com/office/powerpoint/2019/9/main/command">
                <pc:docMk/>
                <pc:sldMk cId="3379687734" sldId="1241"/>
                <pc2:cmMk id="{69D39AA8-3797-4682-AD31-AD20D32A906A}"/>
              </pc2:cmMkLst>
            </pc226:cmChg>
          </p:ext>
        </pc:extLst>
      </pc:sldChg>
    </pc:docChg>
  </pc:docChgLst>
  <pc:docChgLst>
    <pc:chgData name="Peterson, Cassidy - DCF" userId="692f211f-a067-4bcb-9a43-a6b0967867db" providerId="ADAL" clId="{14F08199-87C1-45C7-835F-0DB69BD2B46A}"/>
    <pc:docChg chg="custSel addSld delSld modSld sldOrd delMainMaster">
      <pc:chgData name="Peterson, Cassidy - DCF" userId="692f211f-a067-4bcb-9a43-a6b0967867db" providerId="ADAL" clId="{14F08199-87C1-45C7-835F-0DB69BD2B46A}" dt="2025-11-12T21:30:30.143" v="306" actId="403"/>
      <pc:docMkLst>
        <pc:docMk/>
      </pc:docMkLst>
    </pc:docChg>
  </pc:docChgLst>
  <pc:docChgLst>
    <pc:chgData name="Klein, Terra L - DCF" userId="S::terra.klein@wisconsin.gov::7465e03a-44f7-41a5-96aa-531b2375d10c" providerId="AD" clId="Web-{0031AD84-E6E7-3FC2-F771-A38FA6FDFABA}"/>
    <pc:docChg chg="modSld">
      <pc:chgData name="Klein, Terra L - DCF" userId="S::terra.klein@wisconsin.gov::7465e03a-44f7-41a5-96aa-531b2375d10c" providerId="AD" clId="Web-{0031AD84-E6E7-3FC2-F771-A38FA6FDFABA}" dt="2025-11-13T15:23:31.682" v="64" actId="20577"/>
      <pc:docMkLst>
        <pc:docMk/>
      </pc:docMkLst>
    </pc:docChg>
  </pc:docChgLst>
  <pc:docChgLst>
    <pc:chgData name="Peterson, Cassidy - DCF" userId="S::cassidy.peterson@wisconsin.gov::692f211f-a067-4bcb-9a43-a6b0967867db" providerId="AD" clId="Web-{1198F521-4CF6-E2C3-E9E6-D1069F2700EA}"/>
    <pc:docChg chg="modSld">
      <pc:chgData name="Peterson, Cassidy - DCF" userId="S::cassidy.peterson@wisconsin.gov::692f211f-a067-4bcb-9a43-a6b0967867db" providerId="AD" clId="Web-{1198F521-4CF6-E2C3-E9E6-D1069F2700EA}" dt="2025-11-07T18:24:36.148" v="49" actId="20577"/>
      <pc:docMkLst>
        <pc:docMk/>
      </pc:docMkLst>
    </pc:docChg>
  </pc:docChgLst>
  <pc:docChgLst>
    <pc:chgData name="Hall, Daria L - DCF" userId="S::daria.hall@wisconsin.gov::091d17e8-ba4f-45ab-b8cd-7e2ee719ecfc" providerId="AD" clId="Web-{827221BD-0926-4BF7-A7AA-EFE3E709C1DF}"/>
    <pc:docChg chg="modSld">
      <pc:chgData name="Hall, Daria L - DCF" userId="S::daria.hall@wisconsin.gov::091d17e8-ba4f-45ab-b8cd-7e2ee719ecfc" providerId="AD" clId="Web-{827221BD-0926-4BF7-A7AA-EFE3E709C1DF}" dt="2025-11-07T19:09:32.688" v="41" actId="20577"/>
      <pc:docMkLst>
        <pc:docMk/>
      </pc:docMkLst>
    </pc:docChg>
  </pc:docChgLst>
  <pc:docChgLst>
    <pc:chgData name="Peterson, Cassidy - DCF" userId="692f211f-a067-4bcb-9a43-a6b0967867db" providerId="ADAL" clId="{D70ED743-AF88-4DD7-BF26-E60266B3F539}"/>
    <pc:docChg chg="modSld">
      <pc:chgData name="Peterson, Cassidy - DCF" userId="692f211f-a067-4bcb-9a43-a6b0967867db" providerId="ADAL" clId="{D70ED743-AF88-4DD7-BF26-E60266B3F539}" dt="2025-12-04T19:30:48.140" v="19" actId="1036"/>
      <pc:docMkLst>
        <pc:docMk/>
      </pc:docMkLst>
      <pc:sldChg chg="modSp">
        <pc:chgData name="Peterson, Cassidy - DCF" userId="692f211f-a067-4bcb-9a43-a6b0967867db" providerId="ADAL" clId="{D70ED743-AF88-4DD7-BF26-E60266B3F539}" dt="2025-12-04T19:30:20.407" v="0" actId="14826"/>
        <pc:sldMkLst>
          <pc:docMk/>
          <pc:sldMk cId="675733945" sldId="1192"/>
        </pc:sldMkLst>
        <pc:picChg chg="mod">
          <ac:chgData name="Peterson, Cassidy - DCF" userId="692f211f-a067-4bcb-9a43-a6b0967867db" providerId="ADAL" clId="{D70ED743-AF88-4DD7-BF26-E60266B3F539}" dt="2025-12-04T19:30:20.407" v="0" actId="14826"/>
          <ac:picMkLst>
            <pc:docMk/>
            <pc:sldMk cId="675733945" sldId="1192"/>
            <ac:picMk id="4" creationId="{8BA3D34B-214A-B8B0-E5B3-BE7726F230A5}"/>
          </ac:picMkLst>
        </pc:picChg>
      </pc:sldChg>
      <pc:sldChg chg="modSp mod">
        <pc:chgData name="Peterson, Cassidy - DCF" userId="692f211f-a067-4bcb-9a43-a6b0967867db" providerId="ADAL" clId="{D70ED743-AF88-4DD7-BF26-E60266B3F539}" dt="2025-12-04T19:30:48.140" v="19" actId="1036"/>
        <pc:sldMkLst>
          <pc:docMk/>
          <pc:sldMk cId="1521574707" sldId="1243"/>
        </pc:sldMkLst>
        <pc:picChg chg="mod">
          <ac:chgData name="Peterson, Cassidy - DCF" userId="692f211f-a067-4bcb-9a43-a6b0967867db" providerId="ADAL" clId="{D70ED743-AF88-4DD7-BF26-E60266B3F539}" dt="2025-12-04T19:30:48.140" v="19" actId="1036"/>
          <ac:picMkLst>
            <pc:docMk/>
            <pc:sldMk cId="1521574707" sldId="1243"/>
            <ac:picMk id="4" creationId="{FCA86F93-CF3D-E23F-BB30-DAA77B521A52}"/>
          </ac:picMkLst>
        </pc:picChg>
      </pc:sldChg>
    </pc:docChg>
  </pc:docChgLst>
  <pc:docChgLst>
    <pc:chgData name="Peterson, Cassidy - DCF" userId="S::cassidy.peterson@wisconsin.gov::692f211f-a067-4bcb-9a43-a6b0967867db" providerId="AD" clId="Web-{9C774C86-2E0E-AF4D-07F4-B8398CADE5F6}"/>
    <pc:docChg chg="modSld">
      <pc:chgData name="Peterson, Cassidy - DCF" userId="S::cassidy.peterson@wisconsin.gov::692f211f-a067-4bcb-9a43-a6b0967867db" providerId="AD" clId="Web-{9C774C86-2E0E-AF4D-07F4-B8398CADE5F6}" dt="2025-11-11T14:24:42.619" v="5" actId="20577"/>
      <pc:docMkLst>
        <pc:docMk/>
      </pc:docMkLst>
    </pc:docChg>
  </pc:docChgLst>
  <pc:docChgLst>
    <pc:chgData name="Peterson, Cassidy - DCF" userId="692f211f-a067-4bcb-9a43-a6b0967867db" providerId="ADAL" clId="{8CF8097B-323B-4773-B18B-5C49396716E8}"/>
    <pc:docChg chg="undo custSel addSld delSld modSld sldOrd">
      <pc:chgData name="Peterson, Cassidy - DCF" userId="692f211f-a067-4bcb-9a43-a6b0967867db" providerId="ADAL" clId="{8CF8097B-323B-4773-B18B-5C49396716E8}" dt="2025-11-24T20:19:25.311" v="996" actId="14100"/>
      <pc:docMkLst>
        <pc:docMk/>
      </pc:docMkLst>
      <pc:sldChg chg="delSp modSp del mod ord">
        <pc:chgData name="Peterson, Cassidy - DCF" userId="692f211f-a067-4bcb-9a43-a6b0967867db" providerId="ADAL" clId="{8CF8097B-323B-4773-B18B-5C49396716E8}" dt="2025-11-24T20:19:25.311" v="996" actId="14100"/>
        <pc:sldMkLst>
          <pc:docMk/>
          <pc:sldMk cId="3538087504" sldId="258"/>
        </pc:sldMkLst>
        <pc:spChg chg="mod">
          <ac:chgData name="Peterson, Cassidy - DCF" userId="692f211f-a067-4bcb-9a43-a6b0967867db" providerId="ADAL" clId="{8CF8097B-323B-4773-B18B-5C49396716E8}" dt="2025-11-24T20:19:25.311" v="996" actId="14100"/>
          <ac:spMkLst>
            <pc:docMk/>
            <pc:sldMk cId="3538087504" sldId="258"/>
            <ac:spMk id="2" creationId="{ED943D53-F22F-0B3F-C8CE-9D9B299E7166}"/>
          </ac:spMkLst>
        </pc:spChg>
        <pc:graphicFrameChg chg="mod modGraphic">
          <ac:chgData name="Peterson, Cassidy - DCF" userId="692f211f-a067-4bcb-9a43-a6b0967867db" providerId="ADAL" clId="{8CF8097B-323B-4773-B18B-5C49396716E8}" dt="2025-11-24T20:19:16.951" v="995" actId="207"/>
          <ac:graphicFrameMkLst>
            <pc:docMk/>
            <pc:sldMk cId="3538087504" sldId="258"/>
            <ac:graphicFrameMk id="5" creationId="{03911BD8-EE3D-02B0-C6CA-1DCA8DB371AE}"/>
          </ac:graphicFrameMkLst>
        </pc:graphicFrameChg>
      </pc:sldChg>
      <pc:sldChg chg="modSp mod ord">
        <pc:chgData name="Peterson, Cassidy - DCF" userId="692f211f-a067-4bcb-9a43-a6b0967867db" providerId="ADAL" clId="{8CF8097B-323B-4773-B18B-5C49396716E8}" dt="2025-11-24T20:08:15.728" v="381" actId="20577"/>
        <pc:sldMkLst>
          <pc:docMk/>
          <pc:sldMk cId="675733945" sldId="1192"/>
        </pc:sldMkLst>
        <pc:spChg chg="mod">
          <ac:chgData name="Peterson, Cassidy - DCF" userId="692f211f-a067-4bcb-9a43-a6b0967867db" providerId="ADAL" clId="{8CF8097B-323B-4773-B18B-5C49396716E8}" dt="2025-11-24T20:03:43.376" v="195" actId="27636"/>
          <ac:spMkLst>
            <pc:docMk/>
            <pc:sldMk cId="675733945" sldId="1192"/>
            <ac:spMk id="8" creationId="{5F64113F-E2C0-63F8-F1FC-B0E03B15B5EA}"/>
          </ac:spMkLst>
        </pc:spChg>
        <pc:spChg chg="mod">
          <ac:chgData name="Peterson, Cassidy - DCF" userId="692f211f-a067-4bcb-9a43-a6b0967867db" providerId="ADAL" clId="{8CF8097B-323B-4773-B18B-5C49396716E8}" dt="2025-11-24T20:04:27.187" v="245" actId="20577"/>
          <ac:spMkLst>
            <pc:docMk/>
            <pc:sldMk cId="675733945" sldId="1192"/>
            <ac:spMk id="13" creationId="{14CB2B2D-162F-6A4C-56AC-41C745BE6187}"/>
          </ac:spMkLst>
        </pc:spChg>
        <pc:spChg chg="mod">
          <ac:chgData name="Peterson, Cassidy - DCF" userId="692f211f-a067-4bcb-9a43-a6b0967867db" providerId="ADAL" clId="{8CF8097B-323B-4773-B18B-5C49396716E8}" dt="2025-11-24T20:08:15.728" v="381" actId="20577"/>
          <ac:spMkLst>
            <pc:docMk/>
            <pc:sldMk cId="675733945" sldId="1192"/>
            <ac:spMk id="14" creationId="{284FC07A-6D40-D4A0-1FD1-CD37098B04DC}"/>
          </ac:spMkLst>
        </pc:spChg>
      </pc:sldChg>
      <pc:sldChg chg="modSp mod">
        <pc:chgData name="Peterson, Cassidy - DCF" userId="692f211f-a067-4bcb-9a43-a6b0967867db" providerId="ADAL" clId="{8CF8097B-323B-4773-B18B-5C49396716E8}" dt="2025-11-24T20:08:05.935" v="380" actId="20577"/>
        <pc:sldMkLst>
          <pc:docMk/>
          <pc:sldMk cId="381222109" sldId="1240"/>
        </pc:sldMkLst>
        <pc:spChg chg="mod">
          <ac:chgData name="Peterson, Cassidy - DCF" userId="692f211f-a067-4bcb-9a43-a6b0967867db" providerId="ADAL" clId="{8CF8097B-323B-4773-B18B-5C49396716E8}" dt="2025-11-24T20:06:35.174" v="337" actId="122"/>
          <ac:spMkLst>
            <pc:docMk/>
            <pc:sldMk cId="381222109" sldId="1240"/>
            <ac:spMk id="13" creationId="{ACC1CE76-E466-B56A-74BC-E821EE981FB1}"/>
          </ac:spMkLst>
        </pc:spChg>
        <pc:spChg chg="mod">
          <ac:chgData name="Peterson, Cassidy - DCF" userId="692f211f-a067-4bcb-9a43-a6b0967867db" providerId="ADAL" clId="{8CF8097B-323B-4773-B18B-5C49396716E8}" dt="2025-11-24T20:08:05.935" v="380" actId="20577"/>
          <ac:spMkLst>
            <pc:docMk/>
            <pc:sldMk cId="381222109" sldId="1240"/>
            <ac:spMk id="14" creationId="{35771CE8-4F09-44D7-A1AD-4B1F18A0D23F}"/>
          </ac:spMkLst>
        </pc:spChg>
      </pc:sldChg>
      <pc:sldChg chg="modSp mod">
        <pc:chgData name="Peterson, Cassidy - DCF" userId="692f211f-a067-4bcb-9a43-a6b0967867db" providerId="ADAL" clId="{8CF8097B-323B-4773-B18B-5C49396716E8}" dt="2025-11-24T20:06:47.385" v="349" actId="1036"/>
        <pc:sldMkLst>
          <pc:docMk/>
          <pc:sldMk cId="3379687734" sldId="1241"/>
        </pc:sldMkLst>
        <pc:spChg chg="mod">
          <ac:chgData name="Peterson, Cassidy - DCF" userId="692f211f-a067-4bcb-9a43-a6b0967867db" providerId="ADAL" clId="{8CF8097B-323B-4773-B18B-5C49396716E8}" dt="2025-11-24T20:06:47.385" v="349" actId="1036"/>
          <ac:spMkLst>
            <pc:docMk/>
            <pc:sldMk cId="3379687734" sldId="1241"/>
            <ac:spMk id="2" creationId="{188AFFC6-C48A-A8F0-17F9-5ED5D4E239FB}"/>
          </ac:spMkLst>
        </pc:spChg>
        <pc:spChg chg="mod">
          <ac:chgData name="Peterson, Cassidy - DCF" userId="692f211f-a067-4bcb-9a43-a6b0967867db" providerId="ADAL" clId="{8CF8097B-323B-4773-B18B-5C49396716E8}" dt="2025-11-24T20:06:47.385" v="349" actId="1036"/>
          <ac:spMkLst>
            <pc:docMk/>
            <pc:sldMk cId="3379687734" sldId="1241"/>
            <ac:spMk id="3" creationId="{B21AC9C0-6E2C-A90D-115D-2F26A7B6C561}"/>
          </ac:spMkLst>
        </pc:spChg>
      </pc:sldChg>
      <pc:sldChg chg="modSp add mod">
        <pc:chgData name="Peterson, Cassidy - DCF" userId="692f211f-a067-4bcb-9a43-a6b0967867db" providerId="ADAL" clId="{8CF8097B-323B-4773-B18B-5C49396716E8}" dt="2025-11-24T20:05:49.065" v="288" actId="20577"/>
        <pc:sldMkLst>
          <pc:docMk/>
          <pc:sldMk cId="1521574707" sldId="1243"/>
        </pc:sldMkLst>
        <pc:spChg chg="mod">
          <ac:chgData name="Peterson, Cassidy - DCF" userId="692f211f-a067-4bcb-9a43-a6b0967867db" providerId="ADAL" clId="{8CF8097B-323B-4773-B18B-5C49396716E8}" dt="2025-11-24T20:05:39.503" v="285" actId="403"/>
          <ac:spMkLst>
            <pc:docMk/>
            <pc:sldMk cId="1521574707" sldId="1243"/>
            <ac:spMk id="8" creationId="{1438AFFB-8779-07F7-E363-8AEA844F4DB5}"/>
          </ac:spMkLst>
        </pc:spChg>
        <pc:spChg chg="mod">
          <ac:chgData name="Peterson, Cassidy - DCF" userId="692f211f-a067-4bcb-9a43-a6b0967867db" providerId="ADAL" clId="{8CF8097B-323B-4773-B18B-5C49396716E8}" dt="2025-11-24T20:04:39.584" v="266" actId="20577"/>
          <ac:spMkLst>
            <pc:docMk/>
            <pc:sldMk cId="1521574707" sldId="1243"/>
            <ac:spMk id="13" creationId="{6E631475-DBD0-9EB4-8609-761CECB21F87}"/>
          </ac:spMkLst>
        </pc:spChg>
        <pc:spChg chg="mod">
          <ac:chgData name="Peterson, Cassidy - DCF" userId="692f211f-a067-4bcb-9a43-a6b0967867db" providerId="ADAL" clId="{8CF8097B-323B-4773-B18B-5C49396716E8}" dt="2025-11-24T20:05:49.065" v="288" actId="20577"/>
          <ac:spMkLst>
            <pc:docMk/>
            <pc:sldMk cId="1521574707" sldId="1243"/>
            <ac:spMk id="14" creationId="{107888DF-CB75-8695-7E5B-57570E1A20D9}"/>
          </ac:spMkLst>
        </pc:spChg>
      </pc:sldChg>
    </pc:docChg>
  </pc:docChgLst>
  <pc:docChgLst>
    <pc:chgData name="Trastek, Kristina - DCF" userId="0ea0586e-8835-4d82-b32a-ba4b3bedc22c" providerId="ADAL" clId="{86B93012-335E-40E3-A937-34D9871F0F4B}"/>
    <pc:docChg chg="undo custSel addSld delSld modSld sldOrd">
      <pc:chgData name="Trastek, Kristina - DCF" userId="0ea0586e-8835-4d82-b32a-ba4b3bedc22c" providerId="ADAL" clId="{86B93012-335E-40E3-A937-34D9871F0F4B}" dt="2025-11-11T15:02:04.119" v="2512" actId="1076"/>
      <pc:docMkLst>
        <pc:docMk/>
      </pc:docMkLst>
    </pc:docChg>
  </pc:docChgLst>
  <pc:docChgLst>
    <pc:chgData name="Hall, Daria L - DCF" userId="S::daria.hall@wisconsin.gov::091d17e8-ba4f-45ab-b8cd-7e2ee719ecfc" providerId="AD" clId="Web-{18DC4212-6B5D-4AE8-AA1E-EDED5A33116D}"/>
    <pc:docChg chg="modSld">
      <pc:chgData name="Hall, Daria L - DCF" userId="S::daria.hall@wisconsin.gov::091d17e8-ba4f-45ab-b8cd-7e2ee719ecfc" providerId="AD" clId="Web-{18DC4212-6B5D-4AE8-AA1E-EDED5A33116D}" dt="2025-11-07T22:04:24.505" v="142" actId="20577"/>
      <pc:docMkLst>
        <pc:docMk/>
      </pc:docMkLst>
    </pc:docChg>
  </pc:docChgLst>
  <pc:docChgLst>
    <pc:chgData name="Hall, Daria L - DCF" userId="091d17e8-ba4f-45ab-b8cd-7e2ee719ecfc" providerId="ADAL" clId="{812CAA0E-7DA8-441F-A632-8BD4319EBBFB}"/>
    <pc:docChg chg="custSel delSld modSld sldOrd">
      <pc:chgData name="Hall, Daria L - DCF" userId="091d17e8-ba4f-45ab-b8cd-7e2ee719ecfc" providerId="ADAL" clId="{812CAA0E-7DA8-441F-A632-8BD4319EBBFB}" dt="2025-11-13T16:58:24.186" v="64" actId="20577"/>
      <pc:docMkLst>
        <pc:docMk/>
      </pc:docMkLst>
    </pc:docChg>
  </pc:docChgLst>
  <pc:docChgLst>
    <pc:chgData name="Peterson, Cassidy - DCF" userId="692f211f-a067-4bcb-9a43-a6b0967867db" providerId="ADAL" clId="{B43768A7-C6AD-4BA1-843C-3A50A71E9FF1}"/>
    <pc:docChg chg="custSel modSld">
      <pc:chgData name="Peterson, Cassidy - DCF" userId="692f211f-a067-4bcb-9a43-a6b0967867db" providerId="ADAL" clId="{B43768A7-C6AD-4BA1-843C-3A50A71E9FF1}" dt="2025-11-14T13:20:21.418" v="24" actId="1035"/>
      <pc:docMkLst>
        <pc:docMk/>
      </pc:docMkLst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585EFE-4F10-47BC-9A80-72368A5774A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FC8D6AD-DAD3-47A2-B099-F3C9648A20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700" b="1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January 6 – February 1: </a:t>
          </a:r>
          <a:r>
            <a:rPr lang="en-US" sz="17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Intent to Participate (providers must submit to offer Get Kids Ready)</a:t>
          </a:r>
        </a:p>
      </dgm:t>
    </dgm:pt>
    <dgm:pt modelId="{90BE25A9-7227-499C-976A-D8B7BDDB1C64}" type="parTrans" cxnId="{273E2B85-FC6D-4291-9582-F1729B2A1D56}">
      <dgm:prSet/>
      <dgm:spPr/>
      <dgm:t>
        <a:bodyPr/>
        <a:lstStyle/>
        <a:p>
          <a:endParaRPr lang="en-US"/>
        </a:p>
      </dgm:t>
    </dgm:pt>
    <dgm:pt modelId="{FE8C31BB-85A8-4E87-ADCE-FB679ECB8D29}" type="sibTrans" cxnId="{273E2B85-FC6D-4291-9582-F1729B2A1D56}">
      <dgm:prSet/>
      <dgm:spPr/>
      <dgm:t>
        <a:bodyPr/>
        <a:lstStyle/>
        <a:p>
          <a:endParaRPr lang="en-US"/>
        </a:p>
      </dgm:t>
    </dgm:pt>
    <dgm:pt modelId="{24C14EF2-05AF-4DB9-BF20-91EEC98521A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700" b="1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Early April – May 15: </a:t>
          </a:r>
          <a:r>
            <a:rPr lang="en-US" sz="1700" b="0" i="0" dirty="0">
              <a:latin typeface="Roboto" panose="02000000000000000000" pitchFamily="2" charset="0"/>
              <a:ea typeface="Roboto" panose="02000000000000000000" pitchFamily="2" charset="0"/>
            </a:rPr>
            <a:t>Eligibility Verification Process application opens for child care providers who submitted an Intent to Participate</a:t>
          </a:r>
          <a:endParaRPr lang="en-US" sz="17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25FF99CA-5CB9-4FA2-A6B6-C99216199914}" type="parTrans" cxnId="{BB3892B6-33D0-4228-A290-EAABFD26159B}">
      <dgm:prSet/>
      <dgm:spPr/>
      <dgm:t>
        <a:bodyPr/>
        <a:lstStyle/>
        <a:p>
          <a:endParaRPr lang="en-US"/>
        </a:p>
      </dgm:t>
    </dgm:pt>
    <dgm:pt modelId="{C1805C97-0C24-4462-9C6C-92558AB54B83}" type="sibTrans" cxnId="{BB3892B6-33D0-4228-A290-EAABFD26159B}">
      <dgm:prSet/>
      <dgm:spPr/>
      <dgm:t>
        <a:bodyPr/>
        <a:lstStyle/>
        <a:p>
          <a:endParaRPr lang="en-US"/>
        </a:p>
      </dgm:t>
    </dgm:pt>
    <dgm:pt modelId="{5F293657-1F0E-4623-9BAF-5DEAD6BE00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700" b="1" i="1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By</a:t>
          </a:r>
          <a:r>
            <a:rPr lang="en-US" sz="1700" b="1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 June 2: </a:t>
          </a:r>
          <a:r>
            <a:rPr lang="en-US" sz="17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Providers will be notified of eligibility and participating providers on website will be updated</a:t>
          </a:r>
        </a:p>
      </dgm:t>
    </dgm:pt>
    <dgm:pt modelId="{7595DBFD-28CB-40A9-AE41-711676C3BDF1}" type="parTrans" cxnId="{EEE41A0A-D649-4C66-B2EE-C69DF8D8C026}">
      <dgm:prSet/>
      <dgm:spPr/>
      <dgm:t>
        <a:bodyPr/>
        <a:lstStyle/>
        <a:p>
          <a:endParaRPr lang="en-US"/>
        </a:p>
      </dgm:t>
    </dgm:pt>
    <dgm:pt modelId="{331ACBBD-B741-4F6D-B11A-1F1132937F54}" type="sibTrans" cxnId="{EEE41A0A-D649-4C66-B2EE-C69DF8D8C026}">
      <dgm:prSet/>
      <dgm:spPr/>
      <dgm:t>
        <a:bodyPr/>
        <a:lstStyle/>
        <a:p>
          <a:endParaRPr lang="en-US"/>
        </a:p>
      </dgm:t>
    </dgm:pt>
    <dgm:pt modelId="{D516D2D6-397E-4968-A164-418C527108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700" b="1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July 1: </a:t>
          </a:r>
          <a:r>
            <a:rPr lang="en-US" sz="1700" b="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Earliest date a Get Kids Ready program can start</a:t>
          </a:r>
        </a:p>
      </dgm:t>
    </dgm:pt>
    <dgm:pt modelId="{4AEB9A86-2012-4E04-9A44-B269160D4F6C}" type="parTrans" cxnId="{4EDD7926-8119-4D0E-92A7-1845356D217D}">
      <dgm:prSet/>
      <dgm:spPr/>
      <dgm:t>
        <a:bodyPr/>
        <a:lstStyle/>
        <a:p>
          <a:endParaRPr lang="en-US"/>
        </a:p>
      </dgm:t>
    </dgm:pt>
    <dgm:pt modelId="{335D184C-50DB-4662-BB09-7600FE701CC1}" type="sibTrans" cxnId="{4EDD7926-8119-4D0E-92A7-1845356D217D}">
      <dgm:prSet/>
      <dgm:spPr/>
      <dgm:t>
        <a:bodyPr/>
        <a:lstStyle/>
        <a:p>
          <a:endParaRPr lang="en-US"/>
        </a:p>
      </dgm:t>
    </dgm:pt>
    <dgm:pt modelId="{0A6EDB68-EAF2-4A8E-83E0-F1F842AC7B24}">
      <dgm:prSet custT="1"/>
      <dgm:spPr>
        <a:noFill/>
      </dgm:spPr>
      <dgm:t>
        <a:bodyPr/>
        <a:lstStyle/>
        <a:p>
          <a:pPr>
            <a:lnSpc>
              <a:spcPct val="100000"/>
            </a:lnSpc>
          </a:pPr>
          <a:r>
            <a:rPr lang="en-US" sz="1700" b="1" i="1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By</a:t>
          </a:r>
          <a:r>
            <a:rPr lang="en-US" sz="1700" b="1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 February 15: </a:t>
          </a:r>
          <a:r>
            <a:rPr lang="en-US" sz="1700" b="0" i="0" dirty="0">
              <a:latin typeface="Roboto" panose="02000000000000000000" pitchFamily="2" charset="0"/>
              <a:ea typeface="Roboto" panose="02000000000000000000" pitchFamily="2" charset="0"/>
            </a:rPr>
            <a:t>List of child care providers who submitted an intent to participate will be posted to the DCF website</a:t>
          </a:r>
          <a:endParaRPr lang="en-US" sz="17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0B83940E-1E58-44EA-B8C9-5601DE03F95B}" type="parTrans" cxnId="{2FE40D3F-5B6E-429D-9786-5F9CD03938A2}">
      <dgm:prSet/>
      <dgm:spPr/>
      <dgm:t>
        <a:bodyPr/>
        <a:lstStyle/>
        <a:p>
          <a:endParaRPr lang="en-US"/>
        </a:p>
      </dgm:t>
    </dgm:pt>
    <dgm:pt modelId="{7790664C-7626-4D51-8A62-B329D139BF6F}" type="sibTrans" cxnId="{2FE40D3F-5B6E-429D-9786-5F9CD03938A2}">
      <dgm:prSet/>
      <dgm:spPr/>
      <dgm:t>
        <a:bodyPr/>
        <a:lstStyle/>
        <a:p>
          <a:endParaRPr lang="en-US"/>
        </a:p>
      </dgm:t>
    </dgm:pt>
    <dgm:pt modelId="{DEF82FA7-02AF-44A5-BCA9-3A7571BD5E0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700" b="1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Sept, Nov, Feb, and May: </a:t>
          </a:r>
          <a:r>
            <a:rPr lang="en-US" sz="17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Providers submit four Payment Applications for four payments</a:t>
          </a:r>
        </a:p>
      </dgm:t>
    </dgm:pt>
    <dgm:pt modelId="{D9A1CB06-AFDC-4CC6-ABDB-0D38B5F752FC}" type="parTrans" cxnId="{C11BD830-DBC3-487F-A6CB-FEFF7916FA7A}">
      <dgm:prSet/>
      <dgm:spPr/>
      <dgm:t>
        <a:bodyPr/>
        <a:lstStyle/>
        <a:p>
          <a:endParaRPr lang="en-US"/>
        </a:p>
      </dgm:t>
    </dgm:pt>
    <dgm:pt modelId="{2D9F8040-F78D-4D31-A385-29EBA2993AB4}" type="sibTrans" cxnId="{C11BD830-DBC3-487F-A6CB-FEFF7916FA7A}">
      <dgm:prSet/>
      <dgm:spPr/>
      <dgm:t>
        <a:bodyPr/>
        <a:lstStyle/>
        <a:p>
          <a:endParaRPr lang="en-US"/>
        </a:p>
      </dgm:t>
    </dgm:pt>
    <dgm:pt modelId="{26184E15-9C1B-49D8-9CC7-BF420EC9B59D}" type="pres">
      <dgm:prSet presAssocID="{3E585EFE-4F10-47BC-9A80-72368A5774A6}" presName="root" presStyleCnt="0">
        <dgm:presLayoutVars>
          <dgm:dir/>
          <dgm:resizeHandles val="exact"/>
        </dgm:presLayoutVars>
      </dgm:prSet>
      <dgm:spPr/>
    </dgm:pt>
    <dgm:pt modelId="{C9887B71-E8DB-407A-8738-0FB22086564C}" type="pres">
      <dgm:prSet presAssocID="{9FC8D6AD-DAD3-47A2-B099-F3C9648A20A8}" presName="compNode" presStyleCnt="0"/>
      <dgm:spPr/>
    </dgm:pt>
    <dgm:pt modelId="{AC9130E5-1EEF-40DA-AC7D-8073DAABBA25}" type="pres">
      <dgm:prSet presAssocID="{9FC8D6AD-DAD3-47A2-B099-F3C9648A20A8}" presName="bgRect" presStyleLbl="bgShp" presStyleIdx="0" presStyleCnt="6"/>
      <dgm:spPr>
        <a:solidFill>
          <a:schemeClr val="bg1"/>
        </a:solidFill>
      </dgm:spPr>
    </dgm:pt>
    <dgm:pt modelId="{7CF78D48-7221-4F50-AB33-E4A1243D1BC6}" type="pres">
      <dgm:prSet presAssocID="{9FC8D6AD-DAD3-47A2-B099-F3C9648A20A8}" presName="iconRect" presStyleLbl="node1" presStyleIdx="0" presStyleCnt="6" custScaleX="142104" custScaleY="14210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Tick with solid fill"/>
        </a:ext>
      </dgm:extLst>
    </dgm:pt>
    <dgm:pt modelId="{7B91445C-7008-45C3-9A19-324C9ACAF71B}" type="pres">
      <dgm:prSet presAssocID="{9FC8D6AD-DAD3-47A2-B099-F3C9648A20A8}" presName="spaceRect" presStyleCnt="0"/>
      <dgm:spPr/>
    </dgm:pt>
    <dgm:pt modelId="{4CC53127-570C-4B62-831F-7FB358E873C6}" type="pres">
      <dgm:prSet presAssocID="{9FC8D6AD-DAD3-47A2-B099-F3C9648A20A8}" presName="parTx" presStyleLbl="revTx" presStyleIdx="0" presStyleCnt="6">
        <dgm:presLayoutVars>
          <dgm:chMax val="0"/>
          <dgm:chPref val="0"/>
        </dgm:presLayoutVars>
      </dgm:prSet>
      <dgm:spPr/>
    </dgm:pt>
    <dgm:pt modelId="{AC62342E-4926-456D-956D-A6E3102309FC}" type="pres">
      <dgm:prSet presAssocID="{FE8C31BB-85A8-4E87-ADCE-FB679ECB8D29}" presName="sibTrans" presStyleCnt="0"/>
      <dgm:spPr/>
    </dgm:pt>
    <dgm:pt modelId="{A292D5C0-F008-4975-92A2-AA2744E73CD9}" type="pres">
      <dgm:prSet presAssocID="{0A6EDB68-EAF2-4A8E-83E0-F1F842AC7B24}" presName="compNode" presStyleCnt="0"/>
      <dgm:spPr/>
    </dgm:pt>
    <dgm:pt modelId="{410ED567-8589-4F86-9D0A-0F1EB6A1A1DF}" type="pres">
      <dgm:prSet presAssocID="{0A6EDB68-EAF2-4A8E-83E0-F1F842AC7B24}" presName="bgRect" presStyleLbl="bgShp" presStyleIdx="1" presStyleCnt="6"/>
      <dgm:spPr>
        <a:solidFill>
          <a:schemeClr val="bg1"/>
        </a:solidFill>
      </dgm:spPr>
    </dgm:pt>
    <dgm:pt modelId="{576FF0A5-F424-475B-BA5A-FA8261F56B86}" type="pres">
      <dgm:prSet presAssocID="{0A6EDB68-EAF2-4A8E-83E0-F1F842AC7B24}" presName="iconRect" presStyleLbl="node1" presStyleIdx="1" presStyleCnt="6" custScaleX="150951" custScaleY="16038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3000" r="-3000"/>
          </a:stretch>
        </a:blipFill>
      </dgm:spPr>
      <dgm:extLst>
        <a:ext uri="{E40237B7-FDA0-4F09-8148-C483321AD2D9}">
          <dgm14:cNvPr xmlns:dgm14="http://schemas.microsoft.com/office/drawing/2010/diagram" id="0" name="" descr="Internet with solid fill"/>
        </a:ext>
      </dgm:extLst>
    </dgm:pt>
    <dgm:pt modelId="{5CB9A0FB-AE3C-4C1A-A77F-CBB0D77D39F4}" type="pres">
      <dgm:prSet presAssocID="{0A6EDB68-EAF2-4A8E-83E0-F1F842AC7B24}" presName="spaceRect" presStyleCnt="0"/>
      <dgm:spPr/>
    </dgm:pt>
    <dgm:pt modelId="{64C76212-FDFB-4BC0-AF69-A74EC9FE3E68}" type="pres">
      <dgm:prSet presAssocID="{0A6EDB68-EAF2-4A8E-83E0-F1F842AC7B24}" presName="parTx" presStyleLbl="revTx" presStyleIdx="1" presStyleCnt="6">
        <dgm:presLayoutVars>
          <dgm:chMax val="0"/>
          <dgm:chPref val="0"/>
        </dgm:presLayoutVars>
      </dgm:prSet>
      <dgm:spPr/>
    </dgm:pt>
    <dgm:pt modelId="{80E11D28-062A-47AB-AA70-6459D88F1480}" type="pres">
      <dgm:prSet presAssocID="{7790664C-7626-4D51-8A62-B329D139BF6F}" presName="sibTrans" presStyleCnt="0"/>
      <dgm:spPr/>
    </dgm:pt>
    <dgm:pt modelId="{BE0E4811-4775-4118-A8DE-0F619766F91C}" type="pres">
      <dgm:prSet presAssocID="{24C14EF2-05AF-4DB9-BF20-91EEC98521A7}" presName="compNode" presStyleCnt="0"/>
      <dgm:spPr/>
    </dgm:pt>
    <dgm:pt modelId="{E1792257-4B33-471D-A988-DBA49ECEB9DD}" type="pres">
      <dgm:prSet presAssocID="{24C14EF2-05AF-4DB9-BF20-91EEC98521A7}" presName="bgRect" presStyleLbl="bgShp" presStyleIdx="2" presStyleCnt="6"/>
      <dgm:spPr>
        <a:solidFill>
          <a:schemeClr val="bg1"/>
        </a:solidFill>
      </dgm:spPr>
    </dgm:pt>
    <dgm:pt modelId="{9C90C963-92E6-4918-83C6-95AF7D494CD6}" type="pres">
      <dgm:prSet presAssocID="{24C14EF2-05AF-4DB9-BF20-91EEC98521A7}" presName="iconRect" presStyleLbl="node1" presStyleIdx="2" presStyleCnt="6" custScaleX="155793" custScaleY="15579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ipboard Checked with solid fill"/>
        </a:ext>
      </dgm:extLst>
    </dgm:pt>
    <dgm:pt modelId="{D846F94F-9A1F-4E59-8C7B-2A327BEF55FA}" type="pres">
      <dgm:prSet presAssocID="{24C14EF2-05AF-4DB9-BF20-91EEC98521A7}" presName="spaceRect" presStyleCnt="0"/>
      <dgm:spPr/>
    </dgm:pt>
    <dgm:pt modelId="{81D56194-09C7-4909-BE68-91386835603A}" type="pres">
      <dgm:prSet presAssocID="{24C14EF2-05AF-4DB9-BF20-91EEC98521A7}" presName="parTx" presStyleLbl="revTx" presStyleIdx="2" presStyleCnt="6">
        <dgm:presLayoutVars>
          <dgm:chMax val="0"/>
          <dgm:chPref val="0"/>
        </dgm:presLayoutVars>
      </dgm:prSet>
      <dgm:spPr/>
    </dgm:pt>
    <dgm:pt modelId="{9A254243-8C0B-430B-80DD-B1A836D821A9}" type="pres">
      <dgm:prSet presAssocID="{C1805C97-0C24-4462-9C6C-92558AB54B83}" presName="sibTrans" presStyleCnt="0"/>
      <dgm:spPr/>
    </dgm:pt>
    <dgm:pt modelId="{718FC753-A65A-4C98-90E9-3BCBDB884A38}" type="pres">
      <dgm:prSet presAssocID="{5F293657-1F0E-4623-9BAF-5DEAD6BE00BA}" presName="compNode" presStyleCnt="0"/>
      <dgm:spPr/>
    </dgm:pt>
    <dgm:pt modelId="{8B839A7A-7939-4690-904B-73625F98A24E}" type="pres">
      <dgm:prSet presAssocID="{5F293657-1F0E-4623-9BAF-5DEAD6BE00BA}" presName="bgRect" presStyleLbl="bgShp" presStyleIdx="3" presStyleCnt="6"/>
      <dgm:spPr>
        <a:solidFill>
          <a:schemeClr val="bg1"/>
        </a:solidFill>
      </dgm:spPr>
    </dgm:pt>
    <dgm:pt modelId="{F01E46F1-0CC1-4050-84A2-225181FE908B}" type="pres">
      <dgm:prSet presAssocID="{5F293657-1F0E-4623-9BAF-5DEAD6BE00BA}" presName="iconRect" presStyleLbl="node1" presStyleIdx="3" presStyleCnt="6" custScaleX="145725" custScaleY="14572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nd with solid fill"/>
        </a:ext>
      </dgm:extLst>
    </dgm:pt>
    <dgm:pt modelId="{58EFF24F-BB60-423C-BE62-BD7AA6DAF105}" type="pres">
      <dgm:prSet presAssocID="{5F293657-1F0E-4623-9BAF-5DEAD6BE00BA}" presName="spaceRect" presStyleCnt="0"/>
      <dgm:spPr/>
    </dgm:pt>
    <dgm:pt modelId="{AE2EDA89-651A-4DA0-83C6-AADF42E8491C}" type="pres">
      <dgm:prSet presAssocID="{5F293657-1F0E-4623-9BAF-5DEAD6BE00BA}" presName="parTx" presStyleLbl="revTx" presStyleIdx="3" presStyleCnt="6">
        <dgm:presLayoutVars>
          <dgm:chMax val="0"/>
          <dgm:chPref val="0"/>
        </dgm:presLayoutVars>
      </dgm:prSet>
      <dgm:spPr/>
    </dgm:pt>
    <dgm:pt modelId="{122247CF-614C-4076-929F-0CD1E910C4D4}" type="pres">
      <dgm:prSet presAssocID="{331ACBBD-B741-4F6D-B11A-1F1132937F54}" presName="sibTrans" presStyleCnt="0"/>
      <dgm:spPr/>
    </dgm:pt>
    <dgm:pt modelId="{7F18A1BA-1815-449A-86CB-FD81B6E80B8A}" type="pres">
      <dgm:prSet presAssocID="{D516D2D6-397E-4968-A164-418C5271088F}" presName="compNode" presStyleCnt="0"/>
      <dgm:spPr/>
    </dgm:pt>
    <dgm:pt modelId="{322AB921-8EC6-4458-8DD5-6F114BF2D3E5}" type="pres">
      <dgm:prSet presAssocID="{D516D2D6-397E-4968-A164-418C5271088F}" presName="bgRect" presStyleLbl="bgShp" presStyleIdx="4" presStyleCnt="6"/>
      <dgm:spPr>
        <a:solidFill>
          <a:schemeClr val="bg1"/>
        </a:solidFill>
      </dgm:spPr>
    </dgm:pt>
    <dgm:pt modelId="{4E075767-4FEC-40B1-AC1A-0D31CC45CF04}" type="pres">
      <dgm:prSet presAssocID="{D516D2D6-397E-4968-A164-418C5271088F}" presName="iconRect" presStyleLbl="node1" presStyleIdx="4" presStyleCnt="6" custScaleX="142634" custScaleY="142634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 with solid fill"/>
        </a:ext>
      </dgm:extLst>
    </dgm:pt>
    <dgm:pt modelId="{CD20659D-3684-4B1B-8B20-86AEB5F275FF}" type="pres">
      <dgm:prSet presAssocID="{D516D2D6-397E-4968-A164-418C5271088F}" presName="spaceRect" presStyleCnt="0"/>
      <dgm:spPr/>
    </dgm:pt>
    <dgm:pt modelId="{A6C4DD16-7CDA-404B-A5FE-F3B1104A9773}" type="pres">
      <dgm:prSet presAssocID="{D516D2D6-397E-4968-A164-418C5271088F}" presName="parTx" presStyleLbl="revTx" presStyleIdx="4" presStyleCnt="6">
        <dgm:presLayoutVars>
          <dgm:chMax val="0"/>
          <dgm:chPref val="0"/>
        </dgm:presLayoutVars>
      </dgm:prSet>
      <dgm:spPr/>
    </dgm:pt>
    <dgm:pt modelId="{2DB07719-5548-4AE1-8858-3844DC9D88A4}" type="pres">
      <dgm:prSet presAssocID="{335D184C-50DB-4662-BB09-7600FE701CC1}" presName="sibTrans" presStyleCnt="0"/>
      <dgm:spPr/>
    </dgm:pt>
    <dgm:pt modelId="{64FD6233-84B2-4EB9-91CE-140573078474}" type="pres">
      <dgm:prSet presAssocID="{DEF82FA7-02AF-44A5-BCA9-3A7571BD5E0B}" presName="compNode" presStyleCnt="0"/>
      <dgm:spPr/>
    </dgm:pt>
    <dgm:pt modelId="{127ECC1A-4858-43F4-94F1-8E2C68265CFA}" type="pres">
      <dgm:prSet presAssocID="{DEF82FA7-02AF-44A5-BCA9-3A7571BD5E0B}" presName="bgRect" presStyleLbl="bgShp" presStyleIdx="5" presStyleCnt="6"/>
      <dgm:spPr>
        <a:solidFill>
          <a:schemeClr val="bg1"/>
        </a:solidFill>
      </dgm:spPr>
    </dgm:pt>
    <dgm:pt modelId="{CC63C248-B3ED-4763-B720-9DA77BFBD123}" type="pres">
      <dgm:prSet presAssocID="{DEF82FA7-02AF-44A5-BCA9-3A7571BD5E0B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CF027A3C-5F3C-4D50-AC8C-9DB23D5334B3}" type="pres">
      <dgm:prSet presAssocID="{DEF82FA7-02AF-44A5-BCA9-3A7571BD5E0B}" presName="spaceRect" presStyleCnt="0"/>
      <dgm:spPr/>
    </dgm:pt>
    <dgm:pt modelId="{32E288E3-A67B-4389-A920-C0090D114774}" type="pres">
      <dgm:prSet presAssocID="{DEF82FA7-02AF-44A5-BCA9-3A7571BD5E0B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EEE41A0A-D649-4C66-B2EE-C69DF8D8C026}" srcId="{3E585EFE-4F10-47BC-9A80-72368A5774A6}" destId="{5F293657-1F0E-4623-9BAF-5DEAD6BE00BA}" srcOrd="3" destOrd="0" parTransId="{7595DBFD-28CB-40A9-AE41-711676C3BDF1}" sibTransId="{331ACBBD-B741-4F6D-B11A-1F1132937F54}"/>
    <dgm:cxn modelId="{522DD90D-44C5-46C8-87CB-4001B4CA61B6}" type="presOf" srcId="{3E585EFE-4F10-47BC-9A80-72368A5774A6}" destId="{26184E15-9C1B-49D8-9CC7-BF420EC9B59D}" srcOrd="0" destOrd="0" presId="urn:microsoft.com/office/officeart/2018/2/layout/IconVerticalSolidList"/>
    <dgm:cxn modelId="{4EDD7926-8119-4D0E-92A7-1845356D217D}" srcId="{3E585EFE-4F10-47BC-9A80-72368A5774A6}" destId="{D516D2D6-397E-4968-A164-418C5271088F}" srcOrd="4" destOrd="0" parTransId="{4AEB9A86-2012-4E04-9A44-B269160D4F6C}" sibTransId="{335D184C-50DB-4662-BB09-7600FE701CC1}"/>
    <dgm:cxn modelId="{E58AF029-98FF-427A-98CB-1943A7C61901}" type="presOf" srcId="{0A6EDB68-EAF2-4A8E-83E0-F1F842AC7B24}" destId="{64C76212-FDFB-4BC0-AF69-A74EC9FE3E68}" srcOrd="0" destOrd="0" presId="urn:microsoft.com/office/officeart/2018/2/layout/IconVerticalSolidList"/>
    <dgm:cxn modelId="{C11BD830-DBC3-487F-A6CB-FEFF7916FA7A}" srcId="{3E585EFE-4F10-47BC-9A80-72368A5774A6}" destId="{DEF82FA7-02AF-44A5-BCA9-3A7571BD5E0B}" srcOrd="5" destOrd="0" parTransId="{D9A1CB06-AFDC-4CC6-ABDB-0D38B5F752FC}" sibTransId="{2D9F8040-F78D-4D31-A385-29EBA2993AB4}"/>
    <dgm:cxn modelId="{2FE40D3F-5B6E-429D-9786-5F9CD03938A2}" srcId="{3E585EFE-4F10-47BC-9A80-72368A5774A6}" destId="{0A6EDB68-EAF2-4A8E-83E0-F1F842AC7B24}" srcOrd="1" destOrd="0" parTransId="{0B83940E-1E58-44EA-B8C9-5601DE03F95B}" sibTransId="{7790664C-7626-4D51-8A62-B329D139BF6F}"/>
    <dgm:cxn modelId="{22FF2267-4D6A-4116-B293-EA629E4C4348}" type="presOf" srcId="{9FC8D6AD-DAD3-47A2-B099-F3C9648A20A8}" destId="{4CC53127-570C-4B62-831F-7FB358E873C6}" srcOrd="0" destOrd="0" presId="urn:microsoft.com/office/officeart/2018/2/layout/IconVerticalSolidList"/>
    <dgm:cxn modelId="{A9E34775-BEB5-4139-9396-A236B892356C}" type="presOf" srcId="{DEF82FA7-02AF-44A5-BCA9-3A7571BD5E0B}" destId="{32E288E3-A67B-4389-A920-C0090D114774}" srcOrd="0" destOrd="0" presId="urn:microsoft.com/office/officeart/2018/2/layout/IconVerticalSolidList"/>
    <dgm:cxn modelId="{273E2B85-FC6D-4291-9582-F1729B2A1D56}" srcId="{3E585EFE-4F10-47BC-9A80-72368A5774A6}" destId="{9FC8D6AD-DAD3-47A2-B099-F3C9648A20A8}" srcOrd="0" destOrd="0" parTransId="{90BE25A9-7227-499C-976A-D8B7BDDB1C64}" sibTransId="{FE8C31BB-85A8-4E87-ADCE-FB679ECB8D29}"/>
    <dgm:cxn modelId="{BB3892B6-33D0-4228-A290-EAABFD26159B}" srcId="{3E585EFE-4F10-47BC-9A80-72368A5774A6}" destId="{24C14EF2-05AF-4DB9-BF20-91EEC98521A7}" srcOrd="2" destOrd="0" parTransId="{25FF99CA-5CB9-4FA2-A6B6-C99216199914}" sibTransId="{C1805C97-0C24-4462-9C6C-92558AB54B83}"/>
    <dgm:cxn modelId="{945A97CA-CC22-489B-B30E-F768E79AC4C8}" type="presOf" srcId="{24C14EF2-05AF-4DB9-BF20-91EEC98521A7}" destId="{81D56194-09C7-4909-BE68-91386835603A}" srcOrd="0" destOrd="0" presId="urn:microsoft.com/office/officeart/2018/2/layout/IconVerticalSolidList"/>
    <dgm:cxn modelId="{71D882CF-1930-4B36-9C40-3B68DD6BBA08}" type="presOf" srcId="{5F293657-1F0E-4623-9BAF-5DEAD6BE00BA}" destId="{AE2EDA89-651A-4DA0-83C6-AADF42E8491C}" srcOrd="0" destOrd="0" presId="urn:microsoft.com/office/officeart/2018/2/layout/IconVerticalSolidList"/>
    <dgm:cxn modelId="{F82EEAF0-DE08-415E-9BD4-00DD1F1F8919}" type="presOf" srcId="{D516D2D6-397E-4968-A164-418C5271088F}" destId="{A6C4DD16-7CDA-404B-A5FE-F3B1104A9773}" srcOrd="0" destOrd="0" presId="urn:microsoft.com/office/officeart/2018/2/layout/IconVerticalSolidList"/>
    <dgm:cxn modelId="{8E98041E-2FC9-4111-91DF-5E8D050EEB1D}" type="presParOf" srcId="{26184E15-9C1B-49D8-9CC7-BF420EC9B59D}" destId="{C9887B71-E8DB-407A-8738-0FB22086564C}" srcOrd="0" destOrd="0" presId="urn:microsoft.com/office/officeart/2018/2/layout/IconVerticalSolidList"/>
    <dgm:cxn modelId="{FCD940CE-CBE5-4499-9083-70D24E278628}" type="presParOf" srcId="{C9887B71-E8DB-407A-8738-0FB22086564C}" destId="{AC9130E5-1EEF-40DA-AC7D-8073DAABBA25}" srcOrd="0" destOrd="0" presId="urn:microsoft.com/office/officeart/2018/2/layout/IconVerticalSolidList"/>
    <dgm:cxn modelId="{3A40DE1D-A43D-47EE-90B6-5A00041000DE}" type="presParOf" srcId="{C9887B71-E8DB-407A-8738-0FB22086564C}" destId="{7CF78D48-7221-4F50-AB33-E4A1243D1BC6}" srcOrd="1" destOrd="0" presId="urn:microsoft.com/office/officeart/2018/2/layout/IconVerticalSolidList"/>
    <dgm:cxn modelId="{50AA649C-E25E-4CA6-B4E4-D265104892D3}" type="presParOf" srcId="{C9887B71-E8DB-407A-8738-0FB22086564C}" destId="{7B91445C-7008-45C3-9A19-324C9ACAF71B}" srcOrd="2" destOrd="0" presId="urn:microsoft.com/office/officeart/2018/2/layout/IconVerticalSolidList"/>
    <dgm:cxn modelId="{4EF7CCFC-1B29-4804-AC81-A61288707C23}" type="presParOf" srcId="{C9887B71-E8DB-407A-8738-0FB22086564C}" destId="{4CC53127-570C-4B62-831F-7FB358E873C6}" srcOrd="3" destOrd="0" presId="urn:microsoft.com/office/officeart/2018/2/layout/IconVerticalSolidList"/>
    <dgm:cxn modelId="{7EE30E20-E6A2-47B4-9F7D-50B0FDA2C3CF}" type="presParOf" srcId="{26184E15-9C1B-49D8-9CC7-BF420EC9B59D}" destId="{AC62342E-4926-456D-956D-A6E3102309FC}" srcOrd="1" destOrd="0" presId="urn:microsoft.com/office/officeart/2018/2/layout/IconVerticalSolidList"/>
    <dgm:cxn modelId="{48CF5411-0242-4DE5-AB03-34FC213FBB18}" type="presParOf" srcId="{26184E15-9C1B-49D8-9CC7-BF420EC9B59D}" destId="{A292D5C0-F008-4975-92A2-AA2744E73CD9}" srcOrd="2" destOrd="0" presId="urn:microsoft.com/office/officeart/2018/2/layout/IconVerticalSolidList"/>
    <dgm:cxn modelId="{CFC29AA1-2713-4CDE-92C3-8EC200C7D7F8}" type="presParOf" srcId="{A292D5C0-F008-4975-92A2-AA2744E73CD9}" destId="{410ED567-8589-4F86-9D0A-0F1EB6A1A1DF}" srcOrd="0" destOrd="0" presId="urn:microsoft.com/office/officeart/2018/2/layout/IconVerticalSolidList"/>
    <dgm:cxn modelId="{B106701F-E53F-46AB-AE98-291BE90CD734}" type="presParOf" srcId="{A292D5C0-F008-4975-92A2-AA2744E73CD9}" destId="{576FF0A5-F424-475B-BA5A-FA8261F56B86}" srcOrd="1" destOrd="0" presId="urn:microsoft.com/office/officeart/2018/2/layout/IconVerticalSolidList"/>
    <dgm:cxn modelId="{A9B2B2E5-E061-4BAF-9BD4-42B4EB4F1B76}" type="presParOf" srcId="{A292D5C0-F008-4975-92A2-AA2744E73CD9}" destId="{5CB9A0FB-AE3C-4C1A-A77F-CBB0D77D39F4}" srcOrd="2" destOrd="0" presId="urn:microsoft.com/office/officeart/2018/2/layout/IconVerticalSolidList"/>
    <dgm:cxn modelId="{E9B851C2-DA9D-4E21-9BC7-CC2A8489F52C}" type="presParOf" srcId="{A292D5C0-F008-4975-92A2-AA2744E73CD9}" destId="{64C76212-FDFB-4BC0-AF69-A74EC9FE3E68}" srcOrd="3" destOrd="0" presId="urn:microsoft.com/office/officeart/2018/2/layout/IconVerticalSolidList"/>
    <dgm:cxn modelId="{1B92F486-997B-4853-9D9D-6524369BE0B1}" type="presParOf" srcId="{26184E15-9C1B-49D8-9CC7-BF420EC9B59D}" destId="{80E11D28-062A-47AB-AA70-6459D88F1480}" srcOrd="3" destOrd="0" presId="urn:microsoft.com/office/officeart/2018/2/layout/IconVerticalSolidList"/>
    <dgm:cxn modelId="{9ADFA29F-8B19-405A-8F19-A3B09CE079E6}" type="presParOf" srcId="{26184E15-9C1B-49D8-9CC7-BF420EC9B59D}" destId="{BE0E4811-4775-4118-A8DE-0F619766F91C}" srcOrd="4" destOrd="0" presId="urn:microsoft.com/office/officeart/2018/2/layout/IconVerticalSolidList"/>
    <dgm:cxn modelId="{805F8B15-508C-4850-B3E0-0F75C3CB1B70}" type="presParOf" srcId="{BE0E4811-4775-4118-A8DE-0F619766F91C}" destId="{E1792257-4B33-471D-A988-DBA49ECEB9DD}" srcOrd="0" destOrd="0" presId="urn:microsoft.com/office/officeart/2018/2/layout/IconVerticalSolidList"/>
    <dgm:cxn modelId="{B0885F87-30E5-4E75-B076-C8D6F59670D8}" type="presParOf" srcId="{BE0E4811-4775-4118-A8DE-0F619766F91C}" destId="{9C90C963-92E6-4918-83C6-95AF7D494CD6}" srcOrd="1" destOrd="0" presId="urn:microsoft.com/office/officeart/2018/2/layout/IconVerticalSolidList"/>
    <dgm:cxn modelId="{27F4F35D-084A-4D74-9D4A-80E261E683F3}" type="presParOf" srcId="{BE0E4811-4775-4118-A8DE-0F619766F91C}" destId="{D846F94F-9A1F-4E59-8C7B-2A327BEF55FA}" srcOrd="2" destOrd="0" presId="urn:microsoft.com/office/officeart/2018/2/layout/IconVerticalSolidList"/>
    <dgm:cxn modelId="{E9FF5818-74C4-43A5-8905-43BA75A70ED1}" type="presParOf" srcId="{BE0E4811-4775-4118-A8DE-0F619766F91C}" destId="{81D56194-09C7-4909-BE68-91386835603A}" srcOrd="3" destOrd="0" presId="urn:microsoft.com/office/officeart/2018/2/layout/IconVerticalSolidList"/>
    <dgm:cxn modelId="{A9C74A68-6852-4559-A5EC-9779DB276E27}" type="presParOf" srcId="{26184E15-9C1B-49D8-9CC7-BF420EC9B59D}" destId="{9A254243-8C0B-430B-80DD-B1A836D821A9}" srcOrd="5" destOrd="0" presId="urn:microsoft.com/office/officeart/2018/2/layout/IconVerticalSolidList"/>
    <dgm:cxn modelId="{DA621BE3-0585-4ED1-97D5-B6DA063F0A6E}" type="presParOf" srcId="{26184E15-9C1B-49D8-9CC7-BF420EC9B59D}" destId="{718FC753-A65A-4C98-90E9-3BCBDB884A38}" srcOrd="6" destOrd="0" presId="urn:microsoft.com/office/officeart/2018/2/layout/IconVerticalSolidList"/>
    <dgm:cxn modelId="{DBA0BBA9-A614-4E44-BD1B-7F64FF5D99AA}" type="presParOf" srcId="{718FC753-A65A-4C98-90E9-3BCBDB884A38}" destId="{8B839A7A-7939-4690-904B-73625F98A24E}" srcOrd="0" destOrd="0" presId="urn:microsoft.com/office/officeart/2018/2/layout/IconVerticalSolidList"/>
    <dgm:cxn modelId="{7C3BD465-AB8A-4630-A801-40159A29BFF3}" type="presParOf" srcId="{718FC753-A65A-4C98-90E9-3BCBDB884A38}" destId="{F01E46F1-0CC1-4050-84A2-225181FE908B}" srcOrd="1" destOrd="0" presId="urn:microsoft.com/office/officeart/2018/2/layout/IconVerticalSolidList"/>
    <dgm:cxn modelId="{23239F3F-76C9-4880-84CA-CC00EF993951}" type="presParOf" srcId="{718FC753-A65A-4C98-90E9-3BCBDB884A38}" destId="{58EFF24F-BB60-423C-BE62-BD7AA6DAF105}" srcOrd="2" destOrd="0" presId="urn:microsoft.com/office/officeart/2018/2/layout/IconVerticalSolidList"/>
    <dgm:cxn modelId="{938CA572-37D7-4B26-B87A-C161082042AE}" type="presParOf" srcId="{718FC753-A65A-4C98-90E9-3BCBDB884A38}" destId="{AE2EDA89-651A-4DA0-83C6-AADF42E8491C}" srcOrd="3" destOrd="0" presId="urn:microsoft.com/office/officeart/2018/2/layout/IconVerticalSolidList"/>
    <dgm:cxn modelId="{4256D4AD-B213-43B2-807C-B62BF26AE1BE}" type="presParOf" srcId="{26184E15-9C1B-49D8-9CC7-BF420EC9B59D}" destId="{122247CF-614C-4076-929F-0CD1E910C4D4}" srcOrd="7" destOrd="0" presId="urn:microsoft.com/office/officeart/2018/2/layout/IconVerticalSolidList"/>
    <dgm:cxn modelId="{E691AD4A-1A37-4A59-9953-B7D2E36C13A8}" type="presParOf" srcId="{26184E15-9C1B-49D8-9CC7-BF420EC9B59D}" destId="{7F18A1BA-1815-449A-86CB-FD81B6E80B8A}" srcOrd="8" destOrd="0" presId="urn:microsoft.com/office/officeart/2018/2/layout/IconVerticalSolidList"/>
    <dgm:cxn modelId="{1F05BB8F-D8B4-4401-B1AB-2298E1A8EDD1}" type="presParOf" srcId="{7F18A1BA-1815-449A-86CB-FD81B6E80B8A}" destId="{322AB921-8EC6-4458-8DD5-6F114BF2D3E5}" srcOrd="0" destOrd="0" presId="urn:microsoft.com/office/officeart/2018/2/layout/IconVerticalSolidList"/>
    <dgm:cxn modelId="{29CEF188-C26C-4B8C-A609-7D8A69B775FE}" type="presParOf" srcId="{7F18A1BA-1815-449A-86CB-FD81B6E80B8A}" destId="{4E075767-4FEC-40B1-AC1A-0D31CC45CF04}" srcOrd="1" destOrd="0" presId="urn:microsoft.com/office/officeart/2018/2/layout/IconVerticalSolidList"/>
    <dgm:cxn modelId="{E18AF928-1716-406B-B1F9-DA3EA9FD077F}" type="presParOf" srcId="{7F18A1BA-1815-449A-86CB-FD81B6E80B8A}" destId="{CD20659D-3684-4B1B-8B20-86AEB5F275FF}" srcOrd="2" destOrd="0" presId="urn:microsoft.com/office/officeart/2018/2/layout/IconVerticalSolidList"/>
    <dgm:cxn modelId="{FB658DAC-2AAC-4608-A606-6CE23DD8C57A}" type="presParOf" srcId="{7F18A1BA-1815-449A-86CB-FD81B6E80B8A}" destId="{A6C4DD16-7CDA-404B-A5FE-F3B1104A9773}" srcOrd="3" destOrd="0" presId="urn:microsoft.com/office/officeart/2018/2/layout/IconVerticalSolidList"/>
    <dgm:cxn modelId="{31DED8AD-E13B-4CE7-8D9C-E8CC70E16367}" type="presParOf" srcId="{26184E15-9C1B-49D8-9CC7-BF420EC9B59D}" destId="{2DB07719-5548-4AE1-8858-3844DC9D88A4}" srcOrd="9" destOrd="0" presId="urn:microsoft.com/office/officeart/2018/2/layout/IconVerticalSolidList"/>
    <dgm:cxn modelId="{7AAF39B8-379A-4D4C-8D2B-F81D8F72BF90}" type="presParOf" srcId="{26184E15-9C1B-49D8-9CC7-BF420EC9B59D}" destId="{64FD6233-84B2-4EB9-91CE-140573078474}" srcOrd="10" destOrd="0" presId="urn:microsoft.com/office/officeart/2018/2/layout/IconVerticalSolidList"/>
    <dgm:cxn modelId="{5606886F-2833-4927-A0AF-62BB82BA9E79}" type="presParOf" srcId="{64FD6233-84B2-4EB9-91CE-140573078474}" destId="{127ECC1A-4858-43F4-94F1-8E2C68265CFA}" srcOrd="0" destOrd="0" presId="urn:microsoft.com/office/officeart/2018/2/layout/IconVerticalSolidList"/>
    <dgm:cxn modelId="{4E46641A-BAF8-431E-B8F9-58DFBE43CC30}" type="presParOf" srcId="{64FD6233-84B2-4EB9-91CE-140573078474}" destId="{CC63C248-B3ED-4763-B720-9DA77BFBD123}" srcOrd="1" destOrd="0" presId="urn:microsoft.com/office/officeart/2018/2/layout/IconVerticalSolidList"/>
    <dgm:cxn modelId="{F5B52784-0F33-4A75-A6B3-B65AE4538D14}" type="presParOf" srcId="{64FD6233-84B2-4EB9-91CE-140573078474}" destId="{CF027A3C-5F3C-4D50-AC8C-9DB23D5334B3}" srcOrd="2" destOrd="0" presId="urn:microsoft.com/office/officeart/2018/2/layout/IconVerticalSolidList"/>
    <dgm:cxn modelId="{ED5F1710-9AA1-41A4-B88A-23E51868B046}" type="presParOf" srcId="{64FD6233-84B2-4EB9-91CE-140573078474}" destId="{32E288E3-A67B-4389-A920-C0090D11477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130E5-1EEF-40DA-AC7D-8073DAABBA25}">
      <dsp:nvSpPr>
        <dsp:cNvPr id="0" name=""/>
        <dsp:cNvSpPr/>
      </dsp:nvSpPr>
      <dsp:spPr>
        <a:xfrm>
          <a:off x="0" y="3744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F78D48-7221-4F50-AB33-E4A1243D1BC6}">
      <dsp:nvSpPr>
        <dsp:cNvPr id="0" name=""/>
        <dsp:cNvSpPr/>
      </dsp:nvSpPr>
      <dsp:spPr>
        <a:xfrm>
          <a:off x="111602" y="69063"/>
          <a:ext cx="467900" cy="4674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C53127-570C-4B62-831F-7FB358E873C6}">
      <dsp:nvSpPr>
        <dsp:cNvPr id="0" name=""/>
        <dsp:cNvSpPr/>
      </dsp:nvSpPr>
      <dsp:spPr>
        <a:xfrm>
          <a:off x="691105" y="3744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January 6 – February 1: </a:t>
          </a:r>
          <a:r>
            <a:rPr lang="en-US" sz="1700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Intent to Participate (providers must submit to offer Get Kids Ready)</a:t>
          </a:r>
        </a:p>
      </dsp:txBody>
      <dsp:txXfrm>
        <a:off x="691105" y="3744"/>
        <a:ext cx="10024728" cy="635461"/>
      </dsp:txXfrm>
    </dsp:sp>
    <dsp:sp modelId="{410ED567-8589-4F86-9D0A-0F1EB6A1A1DF}">
      <dsp:nvSpPr>
        <dsp:cNvPr id="0" name=""/>
        <dsp:cNvSpPr/>
      </dsp:nvSpPr>
      <dsp:spPr>
        <a:xfrm>
          <a:off x="0" y="798070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6FF0A5-F424-475B-BA5A-FA8261F56B86}">
      <dsp:nvSpPr>
        <dsp:cNvPr id="0" name=""/>
        <dsp:cNvSpPr/>
      </dsp:nvSpPr>
      <dsp:spPr>
        <a:xfrm>
          <a:off x="97037" y="833320"/>
          <a:ext cx="497030" cy="5275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3000" r="-3000"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C76212-FDFB-4BC0-AF69-A74EC9FE3E68}">
      <dsp:nvSpPr>
        <dsp:cNvPr id="0" name=""/>
        <dsp:cNvSpPr/>
      </dsp:nvSpPr>
      <dsp:spPr>
        <a:xfrm>
          <a:off x="691105" y="798070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1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By</a:t>
          </a:r>
          <a:r>
            <a:rPr lang="en-US" sz="1700" b="1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 February 15: </a:t>
          </a:r>
          <a:r>
            <a:rPr lang="en-US" sz="1700" b="0" i="0" kern="1200" dirty="0">
              <a:latin typeface="Roboto" panose="02000000000000000000" pitchFamily="2" charset="0"/>
              <a:ea typeface="Roboto" panose="02000000000000000000" pitchFamily="2" charset="0"/>
            </a:rPr>
            <a:t>List of child care providers who submitted an intent to participate will be posted to the DCF website</a:t>
          </a:r>
          <a:endParaRPr lang="en-US" sz="1700" kern="12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691105" y="798070"/>
        <a:ext cx="10024728" cy="635461"/>
      </dsp:txXfrm>
    </dsp:sp>
    <dsp:sp modelId="{E1792257-4B33-471D-A988-DBA49ECEB9DD}">
      <dsp:nvSpPr>
        <dsp:cNvPr id="0" name=""/>
        <dsp:cNvSpPr/>
      </dsp:nvSpPr>
      <dsp:spPr>
        <a:xfrm>
          <a:off x="0" y="1592397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90C963-92E6-4918-83C6-95AF7D494CD6}">
      <dsp:nvSpPr>
        <dsp:cNvPr id="0" name=""/>
        <dsp:cNvSpPr/>
      </dsp:nvSpPr>
      <dsp:spPr>
        <a:xfrm>
          <a:off x="89065" y="1635201"/>
          <a:ext cx="512973" cy="5124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D56194-09C7-4909-BE68-91386835603A}">
      <dsp:nvSpPr>
        <dsp:cNvPr id="0" name=""/>
        <dsp:cNvSpPr/>
      </dsp:nvSpPr>
      <dsp:spPr>
        <a:xfrm>
          <a:off x="691105" y="1592397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Early April – May 15: </a:t>
          </a:r>
          <a:r>
            <a:rPr lang="en-US" sz="1700" b="0" i="0" kern="1200" dirty="0">
              <a:latin typeface="Roboto" panose="02000000000000000000" pitchFamily="2" charset="0"/>
              <a:ea typeface="Roboto" panose="02000000000000000000" pitchFamily="2" charset="0"/>
            </a:rPr>
            <a:t>Eligibility Verification Process application opens for child care providers who submitted an Intent to Participate</a:t>
          </a:r>
          <a:endParaRPr lang="en-US" sz="1700" kern="1200" dirty="0">
            <a:solidFill>
              <a:schemeClr val="bg2">
                <a:lumMod val="10000"/>
              </a:schemeClr>
            </a:solidFill>
            <a:latin typeface="Roboto" panose="02000000000000000000" pitchFamily="2" charset="0"/>
            <a:ea typeface="Roboto" panose="02000000000000000000" pitchFamily="2" charset="0"/>
          </a:endParaRPr>
        </a:p>
      </dsp:txBody>
      <dsp:txXfrm>
        <a:off x="691105" y="1592397"/>
        <a:ext cx="10024728" cy="635461"/>
      </dsp:txXfrm>
    </dsp:sp>
    <dsp:sp modelId="{8B839A7A-7939-4690-904B-73625F98A24E}">
      <dsp:nvSpPr>
        <dsp:cNvPr id="0" name=""/>
        <dsp:cNvSpPr/>
      </dsp:nvSpPr>
      <dsp:spPr>
        <a:xfrm>
          <a:off x="0" y="2386723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1E46F1-0CC1-4050-84A2-225181FE908B}">
      <dsp:nvSpPr>
        <dsp:cNvPr id="0" name=""/>
        <dsp:cNvSpPr/>
      </dsp:nvSpPr>
      <dsp:spPr>
        <a:xfrm>
          <a:off x="105641" y="2446086"/>
          <a:ext cx="479823" cy="47935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2EDA89-651A-4DA0-83C6-AADF42E8491C}">
      <dsp:nvSpPr>
        <dsp:cNvPr id="0" name=""/>
        <dsp:cNvSpPr/>
      </dsp:nvSpPr>
      <dsp:spPr>
        <a:xfrm>
          <a:off x="691105" y="2386723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1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By</a:t>
          </a:r>
          <a:r>
            <a:rPr lang="en-US" sz="1700" b="1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 June 2: </a:t>
          </a:r>
          <a:r>
            <a:rPr lang="en-US" sz="1700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Providers will be notified of eligibility and participating providers on website will be updated</a:t>
          </a:r>
        </a:p>
      </dsp:txBody>
      <dsp:txXfrm>
        <a:off x="691105" y="2386723"/>
        <a:ext cx="10024728" cy="635461"/>
      </dsp:txXfrm>
    </dsp:sp>
    <dsp:sp modelId="{322AB921-8EC6-4458-8DD5-6F114BF2D3E5}">
      <dsp:nvSpPr>
        <dsp:cNvPr id="0" name=""/>
        <dsp:cNvSpPr/>
      </dsp:nvSpPr>
      <dsp:spPr>
        <a:xfrm>
          <a:off x="0" y="3181050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75767-4FEC-40B1-AC1A-0D31CC45CF04}">
      <dsp:nvSpPr>
        <dsp:cNvPr id="0" name=""/>
        <dsp:cNvSpPr/>
      </dsp:nvSpPr>
      <dsp:spPr>
        <a:xfrm>
          <a:off x="110729" y="3245497"/>
          <a:ext cx="469645" cy="46918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C4DD16-7CDA-404B-A5FE-F3B1104A9773}">
      <dsp:nvSpPr>
        <dsp:cNvPr id="0" name=""/>
        <dsp:cNvSpPr/>
      </dsp:nvSpPr>
      <dsp:spPr>
        <a:xfrm>
          <a:off x="691105" y="3181050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July 1: </a:t>
          </a:r>
          <a:r>
            <a:rPr lang="en-US" sz="1700" b="0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Earliest date a Get Kids Ready program can start</a:t>
          </a:r>
        </a:p>
      </dsp:txBody>
      <dsp:txXfrm>
        <a:off x="691105" y="3181050"/>
        <a:ext cx="10024728" cy="635461"/>
      </dsp:txXfrm>
    </dsp:sp>
    <dsp:sp modelId="{127ECC1A-4858-43F4-94F1-8E2C68265CFA}">
      <dsp:nvSpPr>
        <dsp:cNvPr id="0" name=""/>
        <dsp:cNvSpPr/>
      </dsp:nvSpPr>
      <dsp:spPr>
        <a:xfrm>
          <a:off x="0" y="3975376"/>
          <a:ext cx="10736766" cy="598081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3C248-B3ED-4763-B720-9DA77BFBD123}">
      <dsp:nvSpPr>
        <dsp:cNvPr id="0" name=""/>
        <dsp:cNvSpPr/>
      </dsp:nvSpPr>
      <dsp:spPr>
        <a:xfrm>
          <a:off x="180919" y="4109944"/>
          <a:ext cx="329266" cy="32894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288E3-A67B-4389-A920-C0090D114774}">
      <dsp:nvSpPr>
        <dsp:cNvPr id="0" name=""/>
        <dsp:cNvSpPr/>
      </dsp:nvSpPr>
      <dsp:spPr>
        <a:xfrm>
          <a:off x="691105" y="3975376"/>
          <a:ext cx="10024728" cy="635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253" tIns="67253" rIns="67253" bIns="67253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Sept, Nov, Feb, and May: </a:t>
          </a:r>
          <a:r>
            <a:rPr lang="en-US" sz="1700" kern="1200" dirty="0">
              <a:solidFill>
                <a:schemeClr val="bg2">
                  <a:lumMod val="1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rPr>
            <a:t>Providers submit four Payment Applications for four payments</a:t>
          </a:r>
        </a:p>
      </dsp:txBody>
      <dsp:txXfrm>
        <a:off x="691105" y="3975376"/>
        <a:ext cx="10024728" cy="635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A015E-1B1A-4546-9105-83E508AE6968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DA3D8-B5F2-4120-A8CB-D6A556054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9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38E42-8E41-63D3-46AA-8D540167F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89E937-8C82-53B0-74E8-37B453851D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1CC89F-2C54-E7ED-F30D-8D92D180D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E661B-F7CC-CE52-3F17-81F883BF80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486240-964A-4395-AD3D-7C83FF1F29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0060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1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4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1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9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8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7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8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0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FE6BE6-1231-4306-9605-248CC307BFD9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95E8A6-32E8-410E-9B02-FB91A289E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6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cf.wisconsin.gov/getkidsread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jpg"/><Relationship Id="rId5" Type="http://schemas.openxmlformats.org/officeDocument/2006/relationships/hyperlink" Target="https://dcf.wisconsin.gov/form/get-kids-ready-inquiry" TargetMode="External"/><Relationship Id="rId4" Type="http://schemas.openxmlformats.org/officeDocument/2006/relationships/hyperlink" Target="mailto:Dcfgetkidsready@wisconsin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23DCF-022A-B987-34A5-89F21B275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AFFC6-C48A-A8F0-17F9-5ED5D4E239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69913"/>
            <a:ext cx="9144000" cy="963612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Get Kids Ready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1AC9C0-6E2C-A90D-115D-2F26A7B6C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1771650"/>
            <a:ext cx="10715625" cy="34385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New, free program for 4-year-olds in child care to get school readiness instruction at their child care provider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Will enhance school readiness instruction in participating child care providers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State funding will make this program free for families by paying child care providers directly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FF0000"/>
              </a:solidFill>
              <a:latin typeface="Roboto" panose="02000000000000000000" pitchFamily="2" charset="0"/>
              <a:ea typeface="Roboto" panose="02000000000000000000" pitchFamily="2" charset="0"/>
              <a:cs typeface="Raavi" panose="020B0502040204020203" pitchFamily="34" charset="0"/>
            </a:endParaRPr>
          </a:p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Learn more at </a:t>
            </a:r>
            <a:r>
              <a:rPr lang="en-US" dirty="0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dcf.wisconsin.gov/</a:t>
            </a:r>
            <a:r>
              <a:rPr lang="en-US" dirty="0" err="1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getkidsready</a:t>
            </a:r>
            <a:r>
              <a:rPr lang="en-US" dirty="0">
                <a:solidFill>
                  <a:srgbClr val="2263AF"/>
                </a:solidFill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8E99134-0080-B148-BA74-DCB6AA91D0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6" y="5865333"/>
            <a:ext cx="12183454" cy="1010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68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51AB8B-C649-3D6A-2716-8A203FF18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14CB2B2D-162F-6A4C-56AC-41C745BE6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Eligibility for Children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F64113F-E2C0-63F8-F1FC-B0E03B15B5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457200" lvl="1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84FC07A-6D40-D4A0-1FD1-CD37098B04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1675" y="1690687"/>
            <a:ext cx="5572127" cy="4486275"/>
          </a:xfrm>
        </p:spPr>
        <p:txBody>
          <a:bodyPr anchor="ctr"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4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child is eligible to participate if: </a:t>
            </a:r>
          </a:p>
          <a:p>
            <a:pPr marL="457200">
              <a:lnSpc>
                <a:spcPct val="120000"/>
              </a:lnSpc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They are 4-years-old on or before September 1 of the school year they plan 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 participate</a:t>
            </a:r>
          </a:p>
          <a:p>
            <a:pPr marL="457200">
              <a:lnSpc>
                <a:spcPct val="120000"/>
              </a:lnSpc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child’s parent or guardian submits an application to participate in the program, on a form prepared by DCF, to a participating provider</a:t>
            </a:r>
          </a:p>
          <a:p>
            <a:pPr marL="457200">
              <a:lnSpc>
                <a:spcPct val="120000"/>
              </a:lnSpc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participating child care provider has accepted the child’s application to attend Get Kids Ready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D6A5CDE-95A6-FA0E-C485-199130A37A68}"/>
              </a:ext>
            </a:extLst>
          </p:cNvPr>
          <p:cNvSpPr/>
          <p:nvPr/>
        </p:nvSpPr>
        <p:spPr>
          <a:xfrm>
            <a:off x="992453" y="1690688"/>
            <a:ext cx="3902585" cy="3902585"/>
          </a:xfrm>
          <a:prstGeom prst="ellipse">
            <a:avLst/>
          </a:prstGeom>
          <a:solidFill>
            <a:schemeClr val="bg1"/>
          </a:solidFill>
          <a:ln w="190500">
            <a:solidFill>
              <a:srgbClr val="AF3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Graphic 3" descr="Backpack with solid fill">
            <a:extLst>
              <a:ext uri="{FF2B5EF4-FFF2-40B4-BE49-F238E27FC236}">
                <a16:creationId xmlns:a16="http://schemas.microsoft.com/office/drawing/2014/main" id="{8BA3D34B-214A-B8B0-E5B3-BE7726F230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457432" y="2150688"/>
            <a:ext cx="2980391" cy="298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3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0928CC-957F-1C4D-B854-BEAC6C392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E631475-DBD0-9EB4-8609-761CECB21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Eligibility for Child Care Providers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438AFFB-8779-07F7-E363-8AEA844F4D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457200" lvl="1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107888DF-CB75-8695-7E5B-57570E1A2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4975" y="1466850"/>
            <a:ext cx="6486525" cy="5191125"/>
          </a:xfrm>
        </p:spPr>
        <p:txBody>
          <a:bodyPr anchor="ctr"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42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In order to participate in Get Kids Ready, certified and ​licensed child care providers are eligible if they:​</a:t>
            </a:r>
          </a:p>
          <a:p>
            <a:pPr marL="457200">
              <a:lnSpc>
                <a:spcPct val="120000"/>
              </a:lnSpc>
            </a:pP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Are in compliance with all legal, financial, and </a:t>
            </a:r>
            <a:br>
              <a:rPr lang="en-US" sz="38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regulatory requirements imposed by law or by </a:t>
            </a:r>
            <a:br>
              <a:rPr lang="en-US" sz="38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department rule​</a:t>
            </a:r>
          </a:p>
          <a:p>
            <a:pPr marL="457200">
              <a:lnSpc>
                <a:spcPct val="120000"/>
              </a:lnSpc>
            </a:pP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Will provide at least 437 hours of instruction in </a:t>
            </a:r>
            <a:b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elementary school readiness per school year​</a:t>
            </a:r>
          </a:p>
          <a:p>
            <a:pPr marL="457200">
              <a:lnSpc>
                <a:spcPct val="120000"/>
              </a:lnSpc>
            </a:pP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a curriculum that meets the Wisconsin Model </a:t>
            </a:r>
            <a:b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Early Learning Standards​</a:t>
            </a:r>
          </a:p>
          <a:p>
            <a:pPr marL="457200">
              <a:lnSpc>
                <a:spcPct val="120000"/>
              </a:lnSpc>
            </a:pP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Do not have a contract with a school district to provide 4K for the school year in which the provider intends to participate in Get Kids Ready​</a:t>
            </a:r>
          </a:p>
          <a:p>
            <a:pPr marL="457200">
              <a:lnSpc>
                <a:spcPct val="120000"/>
              </a:lnSpc>
            </a:pP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Have lead teachers delivering Get Kids Ready </a:t>
            </a:r>
            <a:br>
              <a:rPr lang="en-US" sz="38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instruction with an associate degree or bachelor’s </a:t>
            </a:r>
            <a:br>
              <a:rPr lang="en-US" sz="38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3800" dirty="0">
                <a:solidFill>
                  <a:schemeClr val="bg2">
                    <a:lumMod val="10000"/>
                  </a:schemeClr>
                </a:solidFill>
                <a:latin typeface="Roboto"/>
                <a:ea typeface="Roboto"/>
                <a:cs typeface="Roboto"/>
              </a:rPr>
              <a:t>degree in any field of study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B7420CA-41B1-DA9A-A7F2-2B282FE7ED39}"/>
              </a:ext>
            </a:extLst>
          </p:cNvPr>
          <p:cNvSpPr/>
          <p:nvPr/>
        </p:nvSpPr>
        <p:spPr>
          <a:xfrm>
            <a:off x="992453" y="1690688"/>
            <a:ext cx="3902585" cy="3902585"/>
          </a:xfrm>
          <a:prstGeom prst="ellipse">
            <a:avLst/>
          </a:prstGeom>
          <a:solidFill>
            <a:schemeClr val="bg1"/>
          </a:solidFill>
          <a:ln w="190500">
            <a:solidFill>
              <a:srgbClr val="AF39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Graphic 3" descr="Playground with solid fill">
            <a:extLst>
              <a:ext uri="{FF2B5EF4-FFF2-40B4-BE49-F238E27FC236}">
                <a16:creationId xmlns:a16="http://schemas.microsoft.com/office/drawing/2014/main" id="{FCA86F93-CF3D-E23F-BB30-DAA77B521A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466224" y="1904504"/>
            <a:ext cx="2980391" cy="298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57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C0A830-1746-2F47-4C14-7423075F1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43D53-F22F-0B3F-C8CE-9D9B299E7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7192"/>
          </a:xfrm>
        </p:spPr>
        <p:txBody>
          <a:bodyPr/>
          <a:lstStyle/>
          <a:p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Important Upcoming Dates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3911BD8-EE3D-02B0-C6CA-1DCA8DB371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2895925"/>
              </p:ext>
            </p:extLst>
          </p:nvPr>
        </p:nvGraphicFramePr>
        <p:xfrm>
          <a:off x="838200" y="1181101"/>
          <a:ext cx="10736766" cy="4614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8087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53AB05-F106-26F6-F235-209CCE7CC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ACC1CE76-E466-B56A-74BC-E821EE981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525" y="365125"/>
            <a:ext cx="10762785" cy="1325563"/>
          </a:xfrm>
        </p:spPr>
        <p:txBody>
          <a:bodyPr/>
          <a:lstStyle/>
          <a:p>
            <a:pPr algn="ctr"/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  <a:cs typeface="Raavi" panose="020B0502040204020203" pitchFamily="34" charset="0"/>
              </a:rPr>
              <a:t>Questions?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AA0B4BA-D84E-9760-11C4-2C58770D65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5771CE8-4F09-44D7-A1AD-4B1F18A0D2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ts val="1200"/>
              </a:spcBef>
              <a:buNone/>
              <a:defRPr/>
            </a:pPr>
            <a:r>
              <a:rPr lang="en-US" sz="2400" dirty="0">
                <a:latin typeface="Roboto"/>
                <a:ea typeface="Roboto"/>
              </a:rPr>
              <a:t>If you have questions about Get Kids Ready contact DCF: </a:t>
            </a:r>
            <a:endParaRPr lang="en-US" sz="2400" dirty="0">
              <a:latin typeface="Roboto"/>
              <a:ea typeface="Roboto"/>
              <a:cs typeface="Roboto"/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dirty="0">
                <a:latin typeface="Roboto"/>
                <a:ea typeface="Roboto"/>
              </a:rPr>
              <a:t>Email: </a:t>
            </a:r>
            <a:r>
              <a:rPr lang="en-US" sz="2000" dirty="0">
                <a:solidFill>
                  <a:srgbClr val="2263AF"/>
                </a:solidFill>
                <a:latin typeface="Roboto"/>
                <a:ea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dcfgetkidsready@wisconsin.gov</a:t>
            </a:r>
            <a:r>
              <a:rPr lang="en-US" sz="2000" dirty="0">
                <a:solidFill>
                  <a:srgbClr val="2263AF"/>
                </a:solidFill>
                <a:latin typeface="Roboto"/>
                <a:ea typeface="Roboto"/>
              </a:rPr>
              <a:t> 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>
                <a:latin typeface="Roboto"/>
                <a:ea typeface="Roboto"/>
              </a:rPr>
              <a:t>Submit an Inquiry Form: </a:t>
            </a:r>
            <a:br>
              <a:rPr lang="en-US" dirty="0">
                <a:latin typeface="Roboto"/>
                <a:ea typeface="Roboto"/>
              </a:rPr>
            </a:br>
            <a:r>
              <a:rPr lang="en-US" sz="2000" dirty="0">
                <a:solidFill>
                  <a:srgbClr val="2263AF"/>
                </a:solidFill>
                <a:latin typeface="Roboto"/>
                <a:ea typeface="Robo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dcf.wisconsin.gov/form/get-kids-ready-inquiry</a:t>
            </a:r>
            <a:r>
              <a:rPr lang="en-US" dirty="0">
                <a:latin typeface="Roboto"/>
                <a:ea typeface="Roboto"/>
              </a:rPr>
              <a:t> </a:t>
            </a:r>
            <a:br>
              <a:rPr lang="en-US" dirty="0">
                <a:latin typeface="Roboto"/>
                <a:ea typeface="Roboto" panose="02000000000000000000" pitchFamily="2" charset="0"/>
              </a:rPr>
            </a:br>
            <a:endParaRPr lang="en-US" sz="2000" dirty="0">
              <a:solidFill>
                <a:srgbClr val="000000"/>
              </a:solidFill>
              <a:latin typeface="Roboto"/>
              <a:ea typeface="Roboto" panose="02000000000000000000" pitchFamily="2" charset="0"/>
              <a:cs typeface="Roboto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5C7E25-81DD-CF54-847C-AB65640F06F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42" b="12242"/>
          <a:stretch/>
        </p:blipFill>
        <p:spPr>
          <a:xfrm>
            <a:off x="1229618" y="1825625"/>
            <a:ext cx="4207185" cy="4207185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ln w="190500">
            <a:solidFill>
              <a:srgbClr val="AF394E"/>
            </a:solidFill>
          </a:ln>
        </p:spPr>
      </p:pic>
    </p:spTree>
    <p:extLst>
      <p:ext uri="{BB962C8B-B14F-4D97-AF65-F5344CB8AC3E}">
        <p14:creationId xmlns:p14="http://schemas.microsoft.com/office/powerpoint/2010/main" val="3812221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2_OFFICE THEME" val="0KkhtBon"/>
  <p:tag name="ARTICULATE_PROJECT_OPEN" val="0"/>
  <p:tag name="ARTICULATE_SLIDE_COUNT" val="49"/>
</p:tagLst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8A2F3F85C5454B939A79E34391AFB5" ma:contentTypeVersion="11" ma:contentTypeDescription="Create a new document." ma:contentTypeScope="" ma:versionID="493791f9ea1275e5cb3dec6c7d7e621b">
  <xsd:schema xmlns:xsd="http://www.w3.org/2001/XMLSchema" xmlns:xs="http://www.w3.org/2001/XMLSchema" xmlns:p="http://schemas.microsoft.com/office/2006/metadata/properties" xmlns:ns2="0352534b-40e9-4d28-9f9a-68eb9d93e669" xmlns:ns3="d312b8d4-fb2d-4db8-aae7-2814c5a87b8c" targetNamespace="http://schemas.microsoft.com/office/2006/metadata/properties" ma:root="true" ma:fieldsID="f364f2450efa422e77286f5b2f260756" ns2:_="" ns3:_="">
    <xsd:import namespace="0352534b-40e9-4d28-9f9a-68eb9d93e669"/>
    <xsd:import namespace="d312b8d4-fb2d-4db8-aae7-2814c5a87b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Purpos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52534b-40e9-4d28-9f9a-68eb9d93e6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rpose" ma:index="11" nillable="true" ma:displayName="Purpose" ma:format="Dropdown" ma:internalName="Purpose">
      <xsd:simpleType>
        <xsd:restriction base="dms:Text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52c067e-633e-4f6a-86d3-fef86e6ec0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2b8d4-fb2d-4db8-aae7-2814c5a87b8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95450e8-38c3-4639-9f0f-0336ddb304c8}" ma:internalName="TaxCatchAll" ma:showField="CatchAllData" ma:web="d312b8d4-fb2d-4db8-aae7-2814c5a87b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52534b-40e9-4d28-9f9a-68eb9d93e669">
      <Terms xmlns="http://schemas.microsoft.com/office/infopath/2007/PartnerControls"/>
    </lcf76f155ced4ddcb4097134ff3c332f>
    <Purpose xmlns="0352534b-40e9-4d28-9f9a-68eb9d93e669" xsi:nil="true"/>
    <TaxCatchAll xmlns="d312b8d4-fb2d-4db8-aae7-2814c5a87b8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B71AC2-DE1B-4869-96A7-18165B02EE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52534b-40e9-4d28-9f9a-68eb9d93e669"/>
    <ds:schemaRef ds:uri="d312b8d4-fb2d-4db8-aae7-2814c5a87b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4F10E5-19F2-42A7-B24D-87389914C9AD}">
  <ds:schemaRefs>
    <ds:schemaRef ds:uri="http://purl.org/dc/terms/"/>
    <ds:schemaRef ds:uri="http://purl.org/dc/elements/1.1/"/>
    <ds:schemaRef ds:uri="0352534b-40e9-4d28-9f9a-68eb9d93e669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d312b8d4-fb2d-4db8-aae7-2814c5a87b8c"/>
  </ds:schemaRefs>
</ds:datastoreItem>
</file>

<file path=customXml/itemProps3.xml><?xml version="1.0" encoding="utf-8"?>
<ds:datastoreItem xmlns:ds="http://schemas.openxmlformats.org/officeDocument/2006/customXml" ds:itemID="{A7A3F0A3-3430-409C-B186-14C2AE8E732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e2d11c-fae4-453b-b6c0-2964663779aa}" enabled="0" method="" siteId="{f4e2d11c-fae4-453b-b6c0-2964663779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</TotalTime>
  <Words>398</Words>
  <Application>Microsoft Office PowerPoint</Application>
  <PresentationFormat>Widescreen</PresentationFormat>
  <Paragraphs>30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3_Office Theme</vt:lpstr>
      <vt:lpstr>Get Kids Ready</vt:lpstr>
      <vt:lpstr>Eligibility for Children</vt:lpstr>
      <vt:lpstr>Eligibility for Child Care Providers</vt:lpstr>
      <vt:lpstr>Important Upcoming Dates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Care Foundational Trainings</dc:title>
  <dc:creator>Feaster, Tina - DCF</dc:creator>
  <cp:lastModifiedBy>Peterson, Cassidy - DCF</cp:lastModifiedBy>
  <cp:revision>11</cp:revision>
  <cp:lastPrinted>2020-01-13T17:23:49Z</cp:lastPrinted>
  <dcterms:created xsi:type="dcterms:W3CDTF">2024-01-16T14:04:02Z</dcterms:created>
  <dcterms:modified xsi:type="dcterms:W3CDTF">2025-12-04T19:40:47Z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34291BD2-635F-4703-904B-5E93D8E24022</vt:lpwstr>
  </property>
  <property fmtid="{D5CDD505-2E9C-101B-9397-08002B2CF9AE}" pid="3" name="ArticulatePath">
    <vt:lpwstr>DCF Power Point Template</vt:lpwstr>
  </property>
  <property fmtid="{D5CDD505-2E9C-101B-9397-08002B2CF9AE}" pid="4" name="ContentTypeId">
    <vt:lpwstr>0x010100408A2F3F85C5454B939A79E34391AFB5</vt:lpwstr>
  </property>
  <property fmtid="{D5CDD505-2E9C-101B-9397-08002B2CF9AE}" pid="5" name="Order">
    <vt:r8>15100</vt:r8>
  </property>
  <property fmtid="{D5CDD505-2E9C-101B-9397-08002B2CF9AE}" pid="6" name="xd_Signature">
    <vt:bool>false</vt:bool>
  </property>
  <property fmtid="{D5CDD505-2E9C-101B-9397-08002B2CF9AE}" pid="7" name="SharedWithUsers">
    <vt:lpwstr>81;#Karnopp, Danielle - DCF;#13;#Klein, Terra L - DCF;#41;#Thill, Chelsey C - DCF;#11;#Peterson, Cassidy - DCF;#16;#Moyer, Dawn - DCF;#82;#Gagnon, Alexander - DCF;#24;#Jamison, Cailey - DCF;#86;#Brown, Braxton J - DCF;#65;#Atkins, Julieta - DCF [Knowledge Services];#71;#Keys, Randall L - DCF;#88;#Gallagher, Molly E - DCF (Mary);#14;#Orozco, Rosalva - DCF;#89;#Bierbrauer, Jason - DCF</vt:lpwstr>
  </property>
  <property fmtid="{D5CDD505-2E9C-101B-9397-08002B2CF9AE}" pid="8" name="xd_ProgID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  <property fmtid="{D5CDD505-2E9C-101B-9397-08002B2CF9AE}" pid="13" name="MediaServiceImageTags">
    <vt:lpwstr/>
  </property>
</Properties>
</file>