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4" r:id="rId2"/>
    <p:sldId id="286" r:id="rId3"/>
    <p:sldId id="294" r:id="rId4"/>
  </p:sldIdLst>
  <p:sldSz cx="12192000" cy="6858000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ander, Alex - DCF" initials="KA-D" lastIdx="1" clrIdx="0">
    <p:extLst>
      <p:ext uri="{19B8F6BF-5375-455C-9EA6-DF929625EA0E}">
        <p15:presenceInfo xmlns:p15="http://schemas.microsoft.com/office/powerpoint/2012/main" userId="S::alex.kiander1@wisconsin.gov::7f38bb90-15ea-4fff-82a7-3da33af32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686" autoAdjust="0"/>
  </p:normalViewPr>
  <p:slideViewPr>
    <p:cSldViewPr snapToGrid="0">
      <p:cViewPr varScale="1">
        <p:scale>
          <a:sx n="104" d="100"/>
          <a:sy n="10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F6C74-6243-41A8-BF9F-741C10F89F8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1FF13-B46A-430A-9E9D-B7D6D49BA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1FF13-B46A-430A-9E9D-B7D6D49BAF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D64-6B5B-47F2-AF40-CD6A2A23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89F8B-B55E-4F1D-A0EC-026DC192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E8AC-D4D7-4E36-805A-2AF15FB1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777E-A29A-4DB8-ACFB-991259C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DB65-AD51-4E5B-A862-70E515D3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DA7C7-6C69-4DA4-9088-6BA74AFB3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9A82-B459-4EDF-A9B8-58FAE8C7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DA14-1BFF-4FA6-BFE7-B2AED142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DD15-9B20-4C0A-B336-8CEF8990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74A0-612D-4F87-BCA5-18E8ADAB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1810-288E-4328-9AE1-1F1D1060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08F5F-3687-426B-ABD4-7246F12C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0250F-923F-4024-9C4D-4D89DB85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C5ED-0750-4BD0-AEA5-3AB5CEB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BE42-3D21-47F4-B4A7-3761A57F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7629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2A40-A7B6-4533-A4D7-C833662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73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6D75-BBDA-4068-BD44-569266AA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29BBD-5B9B-4BB2-B678-B78AEC4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4D8F-2467-411C-837E-728E8B86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7CCC-C2B5-4148-ABE7-72980B73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4FFC-D7A9-4DF4-8FD2-6C166548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B156-B4E9-43C9-B2CC-899F607E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D28D-8240-48DD-A14D-4CFC3E7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31E1-8876-4945-B79E-E0CDF06B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939-CC79-40B7-B217-C16904FE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0316-8C36-464F-BCA1-D65E6D037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84D7-D305-4220-85EF-B94B03D6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59304-E82A-49AD-BB1B-77DE0801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FAAF-0F33-40D4-86AB-0710FFD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50C54-C3D4-4819-A2C1-78FE47C7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766C-8332-4785-9A23-B84564CE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321D0-B2AE-4E97-ADB4-8AD16B18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4BC63-31B3-4D6B-8250-93A651B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D1ADD-5240-470E-8DEB-0EF1B4C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F09CB-B6F0-4F9F-BCA0-4B3A7484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4D478-3D19-4F59-9F46-CCC43B7C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1C9A9-3A2B-4D76-8E8C-3F0749F8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11BC-94EA-4A42-B982-587BCDC7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FA06-F7DC-4A10-B52A-5A2CF558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6511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D19B-2B3D-4FB8-9772-B482AB1DB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8A2D4-2D66-4FBA-B34B-08373C26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05992-373F-40F8-9698-F33DC1D4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46321-5EB2-456F-A8FE-13099624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1CC5-941F-4E03-ACFC-E90FBB88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2607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88382-4DE6-4F7D-BD56-B03088CD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7250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9633-5FFF-479B-A661-2DF6ACF7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F92CA-33D6-4EFD-8E42-8B34698A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AAD8-2AFF-4CF4-80C8-74B79FEB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11BC-13A1-42D6-B046-235B3444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1ED3-8BE0-4264-8326-2282EE3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CC7F1-1BF0-4642-B012-CEA027CB1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5A5D1-6BE9-4308-92E0-5044BBE2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F4C0-0538-40E0-8EE3-7D2D2F6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9778-E987-43EC-92D2-A12213A2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5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5C937-427C-4D6E-8F83-9EF3F0BD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63E5-204F-42DE-921B-9097D0BC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6EE5-8312-4FEE-926C-BECE07799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21F8-0A5D-4616-BBDD-87175FA91FD3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C0EA7-241E-4DB6-9343-B7A153E74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206F3-5D95-433F-9866-5E558BF2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mailto:dcfmbdeceprojectgrowth@wisconsin.go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Partner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76"/>
            <a:ext cx="667096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b="1" dirty="0">
                <a:solidFill>
                  <a:schemeClr val="accent1"/>
                </a:solidFill>
              </a:rPr>
              <a:t>Partner Up! grants strengthen existing child care options by: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Helping your employees secure quality child care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Partnering you with local regulated child care programs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Supporting high-quality child care in your community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Applications open: April 12-May 12, 2023 at 5 p.m. CST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3"/>
                </a:solidFill>
              </a:rPr>
              <a:t>Grant is administered by Supporting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Families Together Association (SFTA)</a:t>
            </a:r>
          </a:p>
        </p:txBody>
      </p:sp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BE17FE71-5CCE-0E83-A3D0-DEFEAFBA2D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r="34926"/>
          <a:stretch/>
        </p:blipFill>
        <p:spPr>
          <a:xfrm>
            <a:off x="7777279" y="0"/>
            <a:ext cx="4402160" cy="58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81BD8-75A8-E629-485B-103698A76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749" y="4502091"/>
            <a:ext cx="146685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09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AC5-F3A4-4198-9D7E-A883E880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59153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Who Should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5C05-C592-493D-91FA-0E1B9D37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5154"/>
            <a:ext cx="5827519" cy="41279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effectLst/>
                <a:latin typeface="+mj-lt"/>
              </a:rPr>
              <a:t>Cohort 1 and 2 current awarded businesses can apply for a renewal and new businesses can apply for the new round</a:t>
            </a:r>
            <a:endParaRPr lang="en-US" sz="26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Businesses with two or more employees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Regulated child care providers who want to help sponsor the cost of their employees’ child care</a:t>
            </a:r>
          </a:p>
          <a:p>
            <a:pPr>
              <a:lnSpc>
                <a:spcPct val="110000"/>
              </a:lnSpc>
            </a:pPr>
            <a:endParaRPr lang="en-US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Note: </a:t>
            </a:r>
            <a:r>
              <a:rPr lang="en-US" sz="2600" dirty="0"/>
              <a:t>Governmental entities are not eligible for Partner Up! grants.</a:t>
            </a:r>
          </a:p>
        </p:txBody>
      </p:sp>
      <p:pic>
        <p:nvPicPr>
          <p:cNvPr id="8" name="Picture 7" descr="A person and a child playing with toys&#10;&#10;Description automatically generated with low confidence">
            <a:extLst>
              <a:ext uri="{FF2B5EF4-FFF2-40B4-BE49-F238E27FC236}">
                <a16:creationId xmlns:a16="http://schemas.microsoft.com/office/drawing/2014/main" id="{49799296-14D9-4159-FE06-5CDB363D1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/>
          <a:stretch/>
        </p:blipFill>
        <p:spPr>
          <a:xfrm>
            <a:off x="7475621" y="2860171"/>
            <a:ext cx="4716379" cy="2941973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99DB98A-E71E-211D-E85E-D0B83FFF1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/>
          <a:stretch/>
        </p:blipFill>
        <p:spPr>
          <a:xfrm>
            <a:off x="7475621" y="6267"/>
            <a:ext cx="4716379" cy="2853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37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A576B8-95B4-C25A-44ED-6FD0F98E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8662"/>
            <a:ext cx="10515600" cy="70436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E0001B7-C0AE-E2E3-3F96-3D8AB0833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79" y="1466411"/>
            <a:ext cx="4167249" cy="13044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D98BF-2185-2E3B-6503-FF85C083F913}"/>
              </a:ext>
            </a:extLst>
          </p:cNvPr>
          <p:cNvSpPr txBox="1">
            <a:spLocks/>
          </p:cNvSpPr>
          <p:nvPr/>
        </p:nvSpPr>
        <p:spPr>
          <a:xfrm>
            <a:off x="838200" y="4010115"/>
            <a:ext cx="10515600" cy="704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accent3"/>
                </a:solidFill>
              </a:rPr>
              <a:t>Visit ProjectGrowth.WI.gov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86F019-D843-E167-F4D7-E72EECD6EB44}"/>
              </a:ext>
            </a:extLst>
          </p:cNvPr>
          <p:cNvSpPr txBox="1">
            <a:spLocks/>
          </p:cNvSpPr>
          <p:nvPr/>
        </p:nvSpPr>
        <p:spPr>
          <a:xfrm>
            <a:off x="838200" y="4714476"/>
            <a:ext cx="10515600" cy="704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000" b="0" dirty="0"/>
              <a:t>Please email additional questions to </a:t>
            </a:r>
            <a:r>
              <a:rPr lang="en-US" sz="2000" b="0" dirty="0">
                <a:hlinkClick r:id="rId5"/>
              </a:rPr>
              <a:t>dcfmbdeceprojectgrowth@wisconsin.gov</a:t>
            </a:r>
            <a:r>
              <a:rPr lang="en-US" sz="2000" b="0" dirty="0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412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CF Color Theme">
      <a:dk1>
        <a:sysClr val="windowText" lastClr="000000"/>
      </a:dk1>
      <a:lt1>
        <a:sysClr val="window" lastClr="FFFFFF"/>
      </a:lt1>
      <a:dk2>
        <a:srgbClr val="535E7E"/>
      </a:dk2>
      <a:lt2>
        <a:srgbClr val="E7E6E6"/>
      </a:lt2>
      <a:accent1>
        <a:srgbClr val="2162AE"/>
      </a:accent1>
      <a:accent2>
        <a:srgbClr val="AF394E"/>
      </a:accent2>
      <a:accent3>
        <a:srgbClr val="059C95"/>
      </a:accent3>
      <a:accent4>
        <a:srgbClr val="EE3326"/>
      </a:accent4>
      <a:accent5>
        <a:srgbClr val="FAB01A"/>
      </a:accent5>
      <a:accent6>
        <a:srgbClr val="FFFFFF"/>
      </a:accent6>
      <a:hlink>
        <a:srgbClr val="2162AE"/>
      </a:hlink>
      <a:folHlink>
        <a:srgbClr val="AF394E"/>
      </a:folHlink>
    </a:clrScheme>
    <a:fontScheme name="DCF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144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Roboto</vt:lpstr>
      <vt:lpstr>Office Theme</vt:lpstr>
      <vt:lpstr>Partner Up!</vt:lpstr>
      <vt:lpstr>Who Should Apply?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Wisconsin Department of Children and Families</dc:creator>
  <cp:lastModifiedBy>Peterson, Cassidy - DCF</cp:lastModifiedBy>
  <cp:revision>52</cp:revision>
  <cp:lastPrinted>2020-01-13T17:23:49Z</cp:lastPrinted>
  <dcterms:created xsi:type="dcterms:W3CDTF">2019-12-02T21:58:34Z</dcterms:created>
  <dcterms:modified xsi:type="dcterms:W3CDTF">2023-03-31T15:40:41Z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DB95AC6B-0D21-4F0D-A58B-91E7D5277E11</vt:lpwstr>
  </property>
  <property fmtid="{D5CDD505-2E9C-101B-9397-08002B2CF9AE}" pid="3" name="ArticulatePath">
    <vt:lpwstr>dcf-powerpoint-template (5)</vt:lpwstr>
  </property>
</Properties>
</file>