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9" r:id="rId1"/>
  </p:sldMasterIdLst>
  <p:sldIdLst>
    <p:sldId id="268" r:id="rId2"/>
  </p:sldIdLst>
  <p:sldSz cx="12192000" cy="6858000"/>
  <p:notesSz cx="7315200" cy="9601200"/>
  <p:embeddedFontLst>
    <p:embeddedFont>
      <p:font typeface="Bahnschrift SemiBold Condensed" panose="020B0502040204020203" pitchFamily="34" charset="0"/>
      <p:bold r:id="rId3"/>
    </p:embeddedFont>
    <p:embeddedFont>
      <p:font typeface="Trebuchet MS" panose="020B0603020202020204" pitchFamily="34" charset="0"/>
      <p:regular r:id="rId4"/>
      <p:bold r:id="rId5"/>
      <p:italic r:id="rId6"/>
      <p:boldItalic r:id="rId7"/>
    </p:embeddedFont>
    <p:embeddedFont>
      <p:font typeface="Wingdings 3" panose="05040102010807070707" pitchFamily="18" charset="2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95"/>
    <a:srgbClr val="FF00FF"/>
    <a:srgbClr val="2162AE"/>
    <a:srgbClr val="FB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4"/>
    <p:restoredTop sz="94693"/>
  </p:normalViewPr>
  <p:slideViewPr>
    <p:cSldViewPr snapToGrid="0" snapToObjects="1">
      <p:cViewPr varScale="1">
        <p:scale>
          <a:sx n="112" d="100"/>
          <a:sy n="112" d="100"/>
        </p:scale>
        <p:origin x="11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4DC5-05BA-40AA-A0BB-CC3288D3C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0340" y="1122363"/>
            <a:ext cx="794766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4B8CE-7822-4493-B8BC-B2527D384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0340" y="3602038"/>
            <a:ext cx="794766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9C95"/>
                </a:solidFill>
                <a:latin typeface="Bahnschrift SemiBold Condense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9626C-EDB6-482C-9B42-4FE7AB12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E0EA-1032-4C81-880C-C6CDB8F4C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3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E2C45-109B-4F4B-A2C8-0A3B4F8A9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100" y="2732087"/>
            <a:ext cx="8648700" cy="3444876"/>
          </a:xfrm>
        </p:spPr>
        <p:txBody>
          <a:bodyPr/>
          <a:lstStyle>
            <a:lvl1pPr marL="457200" indent="-457200">
              <a:buFont typeface="Wingdings 3" panose="05040102010807070707" pitchFamily="18" charset="2"/>
              <a:buChar char="u"/>
              <a:defRPr b="0">
                <a:solidFill>
                  <a:schemeClr val="tx1"/>
                </a:solidFill>
              </a:defRPr>
            </a:lvl1pPr>
            <a:lvl2pPr marL="914400" indent="-457200">
              <a:defRPr/>
            </a:lvl2pPr>
            <a:lvl3pPr marL="1371600" indent="-457200">
              <a:defRPr/>
            </a:lvl3pPr>
            <a:lvl4pPr marL="1828800" indent="-457200">
              <a:defRPr/>
            </a:lvl4pPr>
            <a:lvl5pPr marL="2286000" indent="-4572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A7B82-2F72-42AF-9B4E-E109F9EAF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E0EA-1032-4C81-880C-C6CDB8F4C8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2FCB11D-55E6-438E-8F28-C3E8EFAA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81E000-F7AF-47B9-98B9-2A35C6D649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05100" y="1767840"/>
            <a:ext cx="8648700" cy="815340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09C95"/>
                </a:solidFill>
                <a:latin typeface="Bahnschrift SemiBold Condensed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24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D09C-92B8-4659-864C-F8E1A1857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9E23-AF35-4AE2-BE0F-86040CA4A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5100" y="1825625"/>
            <a:ext cx="42062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2DEFF-9B28-46BE-A013-1D4F95606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7560" y="1825625"/>
            <a:ext cx="42062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BAABB9-E3D4-4D2F-9276-A4E36F278F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E0EA-1032-4C81-880C-C6CDB8F4C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3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5D3C8C-6438-4201-9306-406F7021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84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59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7CB6EE-193D-41CF-B93A-3BFC1A91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100" y="365125"/>
            <a:ext cx="8648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5095-3CE6-4358-97A7-B5F4292EB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5100" y="2095501"/>
            <a:ext cx="8648700" cy="4081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1780E-DE33-47F3-A149-5CC3F42CA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E0EA-1032-4C81-880C-C6CDB8F4C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1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2162AE"/>
          </a:solidFill>
          <a:latin typeface="Bahnschrift SemiBold Condensed" panose="020B050204020402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FBB019"/>
        </a:buClr>
        <a:buFont typeface="Wingdings 3" panose="05040102010807070707" pitchFamily="18" charset="2"/>
        <a:buNone/>
        <a:defRPr lang="en-US" sz="1800" b="1" kern="1200" dirty="0" smtClean="0">
          <a:solidFill>
            <a:srgbClr val="009C95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019"/>
        </a:buClr>
        <a:buFont typeface="Wingdings 3" panose="05040102010807070707" pitchFamily="18" charset="2"/>
        <a:buChar char=""/>
        <a:defRPr lang="en-US" sz="18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019"/>
        </a:buClr>
        <a:buFont typeface="Wingdings 3" panose="05040102010807070707" pitchFamily="18" charset="2"/>
        <a:buChar char=""/>
        <a:defRPr lang="en-US" sz="16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019"/>
        </a:buClr>
        <a:buFont typeface="Wingdings 3" panose="05040102010807070707" pitchFamily="18" charset="2"/>
        <a:buChar char=""/>
        <a:defRPr lang="en-US" sz="12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B019"/>
        </a:buClr>
        <a:buFont typeface="Wingdings 3" panose="05040102010807070707" pitchFamily="18" charset="2"/>
        <a:buChar char=""/>
        <a:defRPr lang="en-US" sz="12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2A0435B-D2EF-B644-B6EE-672B6A211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51" y="1524000"/>
            <a:ext cx="61722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9D89C9-5A41-A54F-AA0B-6360A353AA88}"/>
              </a:ext>
            </a:extLst>
          </p:cNvPr>
          <p:cNvSpPr txBox="1"/>
          <p:nvPr/>
        </p:nvSpPr>
        <p:spPr>
          <a:xfrm>
            <a:off x="2083980" y="4092649"/>
            <a:ext cx="10108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dirty="0">
                <a:solidFill>
                  <a:srgbClr val="2162AE"/>
                </a:solidFill>
                <a:latin typeface="Bahnschrift SemiBold Condensed" panose="020B0502040204020203" pitchFamily="34" charset="0"/>
              </a:rPr>
              <a:t>READY TO</a:t>
            </a:r>
            <a:r>
              <a:rPr lang="en-US" sz="5400" b="1" spc="200" dirty="0">
                <a:solidFill>
                  <a:srgbClr val="009C95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5400" dirty="0">
                <a:solidFill>
                  <a:srgbClr val="2162AE"/>
                </a:solidFill>
                <a:latin typeface="Bahnschrift SemiBold Condensed" panose="020B0502040204020203" pitchFamily="34" charset="0"/>
              </a:rPr>
              <a:t>LEARN</a:t>
            </a:r>
            <a:r>
              <a:rPr lang="en-US" sz="5400" b="1" spc="200" dirty="0">
                <a:solidFill>
                  <a:srgbClr val="009C95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5400" dirty="0">
                <a:solidFill>
                  <a:srgbClr val="2162AE"/>
                </a:solidFill>
                <a:latin typeface="Bahnschrift SemiBold Condensed" panose="020B0502040204020203" pitchFamily="34" charset="0"/>
              </a:rPr>
              <a:t>MORE?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009C95"/>
                </a:solidFill>
                <a:latin typeface="Trebuchet MS" panose="020B0603020202020204" pitchFamily="34" charset="0"/>
              </a:rPr>
              <a:t>Visit</a:t>
            </a:r>
            <a:r>
              <a:rPr lang="en-US" sz="3200" b="1" spc="200" dirty="0">
                <a:solidFill>
                  <a:srgbClr val="009C95"/>
                </a:solidFill>
                <a:latin typeface="Trebuchet MS" panose="020B0603020202020204" pitchFamily="34" charset="0"/>
              </a:rPr>
              <a:t> </a:t>
            </a:r>
            <a:r>
              <a:rPr lang="en-US" sz="3200" b="1" dirty="0">
                <a:solidFill>
                  <a:srgbClr val="009C95"/>
                </a:solidFill>
                <a:latin typeface="Trebuchet MS" panose="020B0603020202020204" pitchFamily="34" charset="0"/>
              </a:rPr>
              <a:t>ProjectGrowth.WI.gov</a:t>
            </a:r>
            <a:endParaRPr lang="en-US" sz="3200" b="1" dirty="0">
              <a:solidFill>
                <a:srgbClr val="009C95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2097"/>
      </p:ext>
    </p:extLst>
  </p:cSld>
  <p:clrMapOvr>
    <a:masterClrMapping/>
  </p:clrMapOvr>
</p:sld>
</file>

<file path=ppt/theme/theme1.xml><?xml version="1.0" encoding="utf-8"?>
<a:theme xmlns:a="http://schemas.openxmlformats.org/drawingml/2006/main" name="2_Project Growth Them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ct Growth Themes" id="{ED15726B-594D-49BC-9A5A-01C3615182E4}" vid="{03EB4336-0092-4A5F-B991-39C357BDBD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Growth Themes</Template>
  <TotalTime>579</TotalTime>
  <Words>11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Trebuchet MS</vt:lpstr>
      <vt:lpstr>Arial</vt:lpstr>
      <vt:lpstr>Bahnschrift SemiBold Condensed</vt:lpstr>
      <vt:lpstr>Wingdings 3</vt:lpstr>
      <vt:lpstr>2_Project Growth Themes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Kunche, Pakou - DCF</cp:lastModifiedBy>
  <cp:revision>44</cp:revision>
  <cp:lastPrinted>2022-02-01T17:20:21Z</cp:lastPrinted>
  <dcterms:created xsi:type="dcterms:W3CDTF">2021-11-24T14:16:29Z</dcterms:created>
  <dcterms:modified xsi:type="dcterms:W3CDTF">2022-02-22T18:22:24Z</dcterms:modified>
</cp:coreProperties>
</file>